
<file path=[Content_Types].xml><?xml version="1.0" encoding="utf-8"?>
<Types xmlns="http://schemas.openxmlformats.org/package/2006/content-types">
  <Default Extension="png" ContentType="image/png"/>
  <Default Extension="mp3" ContentType="audio/mpeg"/>
  <Default Extension="wma" ContentType="audio/x-ms-wm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5.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6.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7.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0.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1.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13.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14.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15.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93.xml" ContentType="application/vnd.openxmlformats-officedocument.presentationml.tags+xml"/>
  <Override PartName="/ppt/notesSlides/notesSlide18.xml" ContentType="application/vnd.openxmlformats-officedocument.presentationml.notesSlid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notesSlides/notesSlide19.xml" ContentType="application/vnd.openxmlformats-officedocument.presentationml.notesSlide+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20.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21.xml" ContentType="application/vnd.openxmlformats-officedocument.presentationml.notesSlid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22.xml" ContentType="application/vnd.openxmlformats-officedocument.presentationml.notesSlid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60" r:id="rId3"/>
    <p:sldId id="279" r:id="rId4"/>
    <p:sldId id="267" r:id="rId5"/>
    <p:sldId id="264" r:id="rId6"/>
    <p:sldId id="262" r:id="rId7"/>
    <p:sldId id="270" r:id="rId8"/>
    <p:sldId id="265" r:id="rId9"/>
    <p:sldId id="286" r:id="rId10"/>
    <p:sldId id="274" r:id="rId11"/>
    <p:sldId id="268" r:id="rId12"/>
    <p:sldId id="269" r:id="rId13"/>
    <p:sldId id="266" r:id="rId14"/>
    <p:sldId id="272" r:id="rId15"/>
    <p:sldId id="271" r:id="rId16"/>
    <p:sldId id="273" r:id="rId17"/>
    <p:sldId id="287" r:id="rId18"/>
    <p:sldId id="275" r:id="rId19"/>
    <p:sldId id="285" r:id="rId20"/>
    <p:sldId id="276" r:id="rId21"/>
    <p:sldId id="277" r:id="rId22"/>
    <p:sldId id="278" r:id="rId23"/>
    <p:sldId id="284" r:id="rId24"/>
    <p:sldId id="288"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orient="horz" pos="4269" userDrawn="1">
          <p15:clr>
            <a:srgbClr val="A4A3A4"/>
          </p15:clr>
        </p15:guide>
        <p15:guide id="5"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8A"/>
    <a:srgbClr val="72B4E3"/>
    <a:srgbClr val="9A6EAE"/>
    <a:srgbClr val="F4EB7A"/>
    <a:srgbClr val="3989C9"/>
    <a:srgbClr val="7AC8BA"/>
    <a:srgbClr val="F08D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1" autoAdjust="0"/>
    <p:restoredTop sz="94660"/>
  </p:normalViewPr>
  <p:slideViewPr>
    <p:cSldViewPr snapToGrid="0" showGuides="1">
      <p:cViewPr varScale="1">
        <p:scale>
          <a:sx n="87" d="100"/>
          <a:sy n="87" d="100"/>
        </p:scale>
        <p:origin x="774" y="96"/>
      </p:cViewPr>
      <p:guideLst>
        <p:guide orient="horz" pos="4269"/>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D19AA-DD30-4F6F-8BB8-4DEA61F42CB2}" type="datetimeFigureOut">
              <a:rPr lang="zh-CN" altLang="en-US" smtClean="0"/>
              <a:t>2018/9/29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C102E1-5A73-464D-9A42-BCA46385DE91}" type="slidenum">
              <a:rPr lang="zh-CN" altLang="en-US" smtClean="0"/>
              <a:t>‹#›</a:t>
            </a:fld>
            <a:endParaRPr lang="zh-CN" altLang="en-US"/>
          </a:p>
        </p:txBody>
      </p:sp>
    </p:spTree>
    <p:extLst>
      <p:ext uri="{BB962C8B-B14F-4D97-AF65-F5344CB8AC3E}">
        <p14:creationId xmlns:p14="http://schemas.microsoft.com/office/powerpoint/2010/main" val="3082221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1</a:t>
            </a:fld>
            <a:endParaRPr lang="zh-CN" altLang="en-US"/>
          </a:p>
        </p:txBody>
      </p:sp>
    </p:spTree>
    <p:extLst>
      <p:ext uri="{BB962C8B-B14F-4D97-AF65-F5344CB8AC3E}">
        <p14:creationId xmlns:p14="http://schemas.microsoft.com/office/powerpoint/2010/main" val="63898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2</a:t>
            </a:fld>
            <a:endParaRPr lang="zh-CN" altLang="en-US"/>
          </a:p>
        </p:txBody>
      </p:sp>
    </p:spTree>
    <p:extLst>
      <p:ext uri="{BB962C8B-B14F-4D97-AF65-F5344CB8AC3E}">
        <p14:creationId xmlns:p14="http://schemas.microsoft.com/office/powerpoint/2010/main" val="2530101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C102E1-5A73-464D-9A42-BCA46385DE91}" type="slidenum">
              <a:rPr lang="zh-CN" altLang="en-US" smtClean="0"/>
              <a:t>3</a:t>
            </a:fld>
            <a:endParaRPr lang="zh-CN" altLang="en-US"/>
          </a:p>
        </p:txBody>
      </p:sp>
    </p:spTree>
    <p:extLst>
      <p:ext uri="{BB962C8B-B14F-4D97-AF65-F5344CB8AC3E}">
        <p14:creationId xmlns:p14="http://schemas.microsoft.com/office/powerpoint/2010/main" val="4221880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DC65EDCF-C7AF-4517-905E-13D6A97D37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0FBEA912-7ACB-4639-9437-25DFAC378BC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 xmlns:a16="http://schemas.microsoft.com/office/drawing/2014/main" id="{9B40DA8D-5366-4AE9-89CF-C7933561AEF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3D77D2A-4A49-40A3-8384-D37A69ED90FB}" type="slidenum">
              <a:rPr lang="zh-CN" altLang="en-US" smtClean="0"/>
              <a:pPr fontAlgn="base">
                <a:spcBef>
                  <a:spcPct val="0"/>
                </a:spcBef>
                <a:spcAft>
                  <a:spcPct val="0"/>
                </a:spcAft>
              </a:pPr>
              <a:t>4</a:t>
            </a:fld>
            <a:endParaRPr lang="zh-CN" altLang="en-US"/>
          </a:p>
        </p:txBody>
      </p:sp>
    </p:spTree>
    <p:extLst>
      <p:ext uri="{BB962C8B-B14F-4D97-AF65-F5344CB8AC3E}">
        <p14:creationId xmlns:p14="http://schemas.microsoft.com/office/powerpoint/2010/main" val="1076755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FFD30673-6796-47CE-97EF-E352EC3018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E9B7C46C-D4DD-4E71-9075-4713B7B8AE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 xmlns:a16="http://schemas.microsoft.com/office/drawing/2014/main" id="{C22F8FBE-1048-4D82-8E50-E8026F4DECE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2B2F230-70B2-47B7-9305-38B30383580B}" type="slidenum">
              <a:rPr lang="zh-CN" altLang="en-US" smtClean="0"/>
              <a:pPr/>
              <a:t>5</a:t>
            </a:fld>
            <a:endParaRPr lang="zh-CN" altLang="en-US"/>
          </a:p>
        </p:txBody>
      </p:sp>
    </p:spTree>
    <p:extLst>
      <p:ext uri="{BB962C8B-B14F-4D97-AF65-F5344CB8AC3E}">
        <p14:creationId xmlns:p14="http://schemas.microsoft.com/office/powerpoint/2010/main" val="4284680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7C2E2808-853C-4E04-919A-8007ACD71B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33F1E55C-7CD1-490E-BC31-C8ABC05BE8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 xmlns:a16="http://schemas.microsoft.com/office/drawing/2014/main" id="{6B5DA3AF-F66F-44BF-A768-8BC6E6E44E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88515E-C1AF-4535-9106-10070A38B80E}" type="slidenum">
              <a:rPr lang="zh-CN" altLang="en-US" smtClean="0"/>
              <a:pPr/>
              <a:t>6</a:t>
            </a:fld>
            <a:endParaRPr lang="zh-CN" altLang="en-US"/>
          </a:p>
        </p:txBody>
      </p:sp>
    </p:spTree>
    <p:extLst>
      <p:ext uri="{BB962C8B-B14F-4D97-AF65-F5344CB8AC3E}">
        <p14:creationId xmlns:p14="http://schemas.microsoft.com/office/powerpoint/2010/main" val="2966409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94CB4BEF-441D-4F5A-AAC1-E4AEB5CDBD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DD266AB2-01DF-4732-A5AE-77DE6AEB85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 xmlns:a16="http://schemas.microsoft.com/office/drawing/2014/main" id="{1DE5ED88-3C72-42C1-A10A-42C351A421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828AB28-423D-4C3E-8F95-45D264B7821D}" type="slidenum">
              <a:rPr lang="zh-CN" altLang="en-US" smtClean="0">
                <a:latin typeface="Calibri" panose="020F0502020204030204" pitchFamily="34" charset="0"/>
              </a:rPr>
              <a:pPr/>
              <a:t>7</a:t>
            </a:fld>
            <a:endParaRPr lang="zh-CN" altLang="en-US">
              <a:latin typeface="Calibri" panose="020F0502020204030204" pitchFamily="34" charset="0"/>
            </a:endParaRPr>
          </a:p>
        </p:txBody>
      </p:sp>
    </p:spTree>
    <p:extLst>
      <p:ext uri="{BB962C8B-B14F-4D97-AF65-F5344CB8AC3E}">
        <p14:creationId xmlns:p14="http://schemas.microsoft.com/office/powerpoint/2010/main" val="944645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193DAA2C-EB17-46FC-B42C-1EC15ECA27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075065F5-2F35-4A15-AD5B-9151A0CA53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 xmlns:a16="http://schemas.microsoft.com/office/drawing/2014/main" id="{80027586-E012-467F-9D97-D723050E3E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0558460-DDE0-41BC-BA0F-7E1D93CB5F2F}" type="slidenum">
              <a:rPr lang="zh-CN" altLang="en-US" smtClean="0"/>
              <a:pPr fontAlgn="base">
                <a:spcBef>
                  <a:spcPct val="0"/>
                </a:spcBef>
                <a:spcAft>
                  <a:spcPct val="0"/>
                </a:spcAft>
              </a:pPr>
              <a:t>8</a:t>
            </a:fld>
            <a:endParaRPr lang="zh-CN" altLang="en-US"/>
          </a:p>
        </p:txBody>
      </p:sp>
    </p:spTree>
    <p:extLst>
      <p:ext uri="{BB962C8B-B14F-4D97-AF65-F5344CB8AC3E}">
        <p14:creationId xmlns:p14="http://schemas.microsoft.com/office/powerpoint/2010/main" val="2123460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C102E1-5A73-464D-9A42-BCA46385DE91}" type="slidenum">
              <a:rPr lang="zh-CN" altLang="en-US" smtClean="0"/>
              <a:t>9</a:t>
            </a:fld>
            <a:endParaRPr lang="zh-CN" altLang="en-US"/>
          </a:p>
        </p:txBody>
      </p:sp>
    </p:spTree>
    <p:extLst>
      <p:ext uri="{BB962C8B-B14F-4D97-AF65-F5344CB8AC3E}">
        <p14:creationId xmlns:p14="http://schemas.microsoft.com/office/powerpoint/2010/main" val="422188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10</a:t>
            </a:fld>
            <a:endParaRPr lang="zh-CN" altLang="en-US"/>
          </a:p>
        </p:txBody>
      </p:sp>
    </p:spTree>
    <p:extLst>
      <p:ext uri="{BB962C8B-B14F-4D97-AF65-F5344CB8AC3E}">
        <p14:creationId xmlns:p14="http://schemas.microsoft.com/office/powerpoint/2010/main" val="1944894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DDAE3119-E2CA-4B98-8D93-5372A706B7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6368F4B4-948C-420D-8627-2B919275A2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 xmlns:a16="http://schemas.microsoft.com/office/drawing/2014/main" id="{6DBC4A9F-BDA3-4C82-9F3B-5C5F8B5091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F64B515-12C7-46AF-BB7C-CB021043C652}" type="slidenum">
              <a:rPr lang="zh-CN" altLang="en-US" smtClean="0">
                <a:latin typeface="Calibri" panose="020F0502020204030204" pitchFamily="34" charset="0"/>
              </a:rPr>
              <a:pPr/>
              <a:t>11</a:t>
            </a:fld>
            <a:endParaRPr lang="zh-CN" altLang="en-US">
              <a:latin typeface="Calibri" panose="020F0502020204030204" pitchFamily="34" charset="0"/>
            </a:endParaRPr>
          </a:p>
        </p:txBody>
      </p:sp>
    </p:spTree>
    <p:extLst>
      <p:ext uri="{BB962C8B-B14F-4D97-AF65-F5344CB8AC3E}">
        <p14:creationId xmlns:p14="http://schemas.microsoft.com/office/powerpoint/2010/main" val="149850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11A858CC-9965-42C5-B6E7-7ACBF163F9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E5608F04-B1BD-49D5-A6BB-2124E89A2C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 xmlns:a16="http://schemas.microsoft.com/office/drawing/2014/main" id="{1EE64B52-DE62-44E3-929A-FD77FA3C77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E624099-DA2B-49F2-AC01-BE0AA77A4882}" type="slidenum">
              <a:rPr lang="zh-CN" altLang="en-US" smtClean="0">
                <a:latin typeface="Calibri" panose="020F0502020204030204" pitchFamily="34" charset="0"/>
              </a:rPr>
              <a:pPr/>
              <a:t>12</a:t>
            </a:fld>
            <a:endParaRPr lang="zh-CN" altLang="en-US">
              <a:latin typeface="Calibri" panose="020F0502020204030204" pitchFamily="34" charset="0"/>
            </a:endParaRPr>
          </a:p>
        </p:txBody>
      </p:sp>
    </p:spTree>
    <p:extLst>
      <p:ext uri="{BB962C8B-B14F-4D97-AF65-F5344CB8AC3E}">
        <p14:creationId xmlns:p14="http://schemas.microsoft.com/office/powerpoint/2010/main" val="1802478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22837606-84AB-48EB-807A-6761F8D6CB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E4CEBA4A-7A23-49F8-AD06-CB4DDCF549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 xmlns:a16="http://schemas.microsoft.com/office/drawing/2014/main" id="{F14E4979-6E27-4D22-A3E4-693FDD336F3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E97C8546-295C-44C6-8499-98F1B5349F3E}" type="slidenum">
              <a:rPr lang="zh-CN" altLang="en-US" smtClean="0"/>
              <a:pPr fontAlgn="base">
                <a:spcBef>
                  <a:spcPct val="0"/>
                </a:spcBef>
                <a:spcAft>
                  <a:spcPct val="0"/>
                </a:spcAft>
              </a:pPr>
              <a:t>13</a:t>
            </a:fld>
            <a:endParaRPr lang="zh-CN" altLang="en-US"/>
          </a:p>
        </p:txBody>
      </p:sp>
    </p:spTree>
    <p:extLst>
      <p:ext uri="{BB962C8B-B14F-4D97-AF65-F5344CB8AC3E}">
        <p14:creationId xmlns:p14="http://schemas.microsoft.com/office/powerpoint/2010/main" val="1095560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F91A3A13-1E89-4D46-BAF0-A886DBDC5A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93113D0E-D707-4ACB-B2B9-966727F626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 xmlns:a16="http://schemas.microsoft.com/office/drawing/2014/main" id="{0EE5C7FC-22E4-4292-96EF-29F52BB1FA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CE180DE-CD04-4462-AACF-7166025818D0}" type="slidenum">
              <a:rPr lang="zh-CN" altLang="en-US" smtClean="0">
                <a:latin typeface="Calibri" panose="020F0502020204030204" pitchFamily="34" charset="0"/>
              </a:rPr>
              <a:pPr/>
              <a:t>14</a:t>
            </a:fld>
            <a:endParaRPr lang="zh-CN" altLang="en-US">
              <a:latin typeface="Calibri" panose="020F0502020204030204" pitchFamily="34" charset="0"/>
            </a:endParaRPr>
          </a:p>
        </p:txBody>
      </p:sp>
    </p:spTree>
    <p:extLst>
      <p:ext uri="{BB962C8B-B14F-4D97-AF65-F5344CB8AC3E}">
        <p14:creationId xmlns:p14="http://schemas.microsoft.com/office/powerpoint/2010/main" val="2626600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B6F0093C-A472-4807-A570-668D72F813B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6EA053EE-4005-48C7-8EA6-8B21544600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 xmlns:a16="http://schemas.microsoft.com/office/drawing/2014/main" id="{93686A80-E477-4223-9EE9-297E35D0F9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D750D588-E289-4C27-9E39-EEA8635C4E42}" type="slidenum">
              <a:rPr lang="zh-CN" altLang="en-US" smtClean="0">
                <a:latin typeface="Calibri" panose="020F0502020204030204" pitchFamily="34" charset="0"/>
              </a:rPr>
              <a:pPr/>
              <a:t>15</a:t>
            </a:fld>
            <a:endParaRPr lang="zh-CN" altLang="en-US">
              <a:latin typeface="Calibri" panose="020F0502020204030204" pitchFamily="34" charset="0"/>
            </a:endParaRPr>
          </a:p>
        </p:txBody>
      </p:sp>
    </p:spTree>
    <p:extLst>
      <p:ext uri="{BB962C8B-B14F-4D97-AF65-F5344CB8AC3E}">
        <p14:creationId xmlns:p14="http://schemas.microsoft.com/office/powerpoint/2010/main" val="1058416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 xmlns:a16="http://schemas.microsoft.com/office/drawing/2014/main" id="{1E152B64-2F8F-48E3-9833-015DF4C7D53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 xmlns:a16="http://schemas.microsoft.com/office/drawing/2014/main" id="{480C57E1-0CCA-492C-9705-50356EA5E5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 xmlns:a16="http://schemas.microsoft.com/office/drawing/2014/main" id="{93170B8E-6588-4DDC-9505-DAF25F2E1E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9CB6FEB-DAED-4677-ADFF-80BB2DEA4BC3}" type="slidenum">
              <a:rPr lang="zh-CN" altLang="en-US" smtClean="0">
                <a:latin typeface="Calibri" panose="020F0502020204030204" pitchFamily="34" charset="0"/>
              </a:rPr>
              <a:pPr/>
              <a:t>16</a:t>
            </a:fld>
            <a:endParaRPr lang="zh-CN" altLang="en-US">
              <a:latin typeface="Calibri" panose="020F0502020204030204" pitchFamily="34" charset="0"/>
            </a:endParaRPr>
          </a:p>
        </p:txBody>
      </p:sp>
    </p:spTree>
    <p:extLst>
      <p:ext uri="{BB962C8B-B14F-4D97-AF65-F5344CB8AC3E}">
        <p14:creationId xmlns:p14="http://schemas.microsoft.com/office/powerpoint/2010/main" val="1954610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3C102E1-5A73-464D-9A42-BCA46385DE91}" type="slidenum">
              <a:rPr lang="zh-CN" altLang="en-US" smtClean="0"/>
              <a:t>17</a:t>
            </a:fld>
            <a:endParaRPr lang="zh-CN" altLang="en-US"/>
          </a:p>
        </p:txBody>
      </p:sp>
    </p:spTree>
    <p:extLst>
      <p:ext uri="{BB962C8B-B14F-4D97-AF65-F5344CB8AC3E}">
        <p14:creationId xmlns:p14="http://schemas.microsoft.com/office/powerpoint/2010/main" val="42218807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18</a:t>
            </a:fld>
            <a:endParaRPr lang="zh-CN" altLang="en-US"/>
          </a:p>
        </p:txBody>
      </p:sp>
    </p:spTree>
    <p:extLst>
      <p:ext uri="{BB962C8B-B14F-4D97-AF65-F5344CB8AC3E}">
        <p14:creationId xmlns:p14="http://schemas.microsoft.com/office/powerpoint/2010/main" val="3618153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19</a:t>
            </a:fld>
            <a:endParaRPr lang="zh-CN" altLang="en-US"/>
          </a:p>
        </p:txBody>
      </p:sp>
    </p:spTree>
    <p:extLst>
      <p:ext uri="{BB962C8B-B14F-4D97-AF65-F5344CB8AC3E}">
        <p14:creationId xmlns:p14="http://schemas.microsoft.com/office/powerpoint/2010/main" val="1454326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20</a:t>
            </a:fld>
            <a:endParaRPr lang="zh-CN" altLang="en-US"/>
          </a:p>
        </p:txBody>
      </p:sp>
    </p:spTree>
    <p:extLst>
      <p:ext uri="{BB962C8B-B14F-4D97-AF65-F5344CB8AC3E}">
        <p14:creationId xmlns:p14="http://schemas.microsoft.com/office/powerpoint/2010/main" val="2439986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21</a:t>
            </a:fld>
            <a:endParaRPr lang="zh-CN" altLang="en-US"/>
          </a:p>
        </p:txBody>
      </p:sp>
    </p:spTree>
    <p:extLst>
      <p:ext uri="{BB962C8B-B14F-4D97-AF65-F5344CB8AC3E}">
        <p14:creationId xmlns:p14="http://schemas.microsoft.com/office/powerpoint/2010/main" val="27548349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22</a:t>
            </a:fld>
            <a:endParaRPr lang="zh-CN" altLang="en-US"/>
          </a:p>
        </p:txBody>
      </p:sp>
    </p:spTree>
    <p:extLst>
      <p:ext uri="{BB962C8B-B14F-4D97-AF65-F5344CB8AC3E}">
        <p14:creationId xmlns:p14="http://schemas.microsoft.com/office/powerpoint/2010/main" val="1120670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23</a:t>
            </a:fld>
            <a:endParaRPr lang="zh-CN" altLang="en-US"/>
          </a:p>
        </p:txBody>
      </p:sp>
    </p:spTree>
    <p:extLst>
      <p:ext uri="{BB962C8B-B14F-4D97-AF65-F5344CB8AC3E}">
        <p14:creationId xmlns:p14="http://schemas.microsoft.com/office/powerpoint/2010/main" val="3936753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C102E1-5A73-464D-9A42-BCA46385DE91}" type="slidenum">
              <a:rPr lang="zh-CN" altLang="en-US" smtClean="0"/>
              <a:t>24</a:t>
            </a:fld>
            <a:endParaRPr lang="zh-CN" altLang="en-US"/>
          </a:p>
        </p:txBody>
      </p:sp>
    </p:spTree>
    <p:extLst>
      <p:ext uri="{BB962C8B-B14F-4D97-AF65-F5344CB8AC3E}">
        <p14:creationId xmlns:p14="http://schemas.microsoft.com/office/powerpoint/2010/main" val="638984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bg>
      <p:bgPr>
        <a:blipFill dpi="0" rotWithShape="1">
          <a:blip r:embed="rId2">
            <a:lum/>
          </a:blip>
          <a:srcRect/>
          <a:stretch>
            <a:fillRect l="-13000" r="-13000"/>
          </a:stretch>
        </a:blipFill>
        <a:effectLst/>
      </p:bgPr>
    </p:bg>
    <p:spTree>
      <p:nvGrpSpPr>
        <p:cNvPr id="1" name=""/>
        <p:cNvGrpSpPr/>
        <p:nvPr/>
      </p:nvGrpSpPr>
      <p:grpSpPr>
        <a:xfrm>
          <a:off x="0" y="0"/>
          <a:ext cx="0" cy="0"/>
          <a:chOff x="0" y="0"/>
          <a:chExt cx="0" cy="0"/>
        </a:xfrm>
      </p:grpSpPr>
      <p:pic>
        <p:nvPicPr>
          <p:cNvPr id="2"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2068828">
            <a:off x="3868247" y="2370574"/>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20369597">
            <a:off x="5903598" y="2084241"/>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50392" y="713671"/>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93201" y="0"/>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972987" y="901286"/>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80538" y="1076204"/>
            <a:ext cx="29718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4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par>
                                <p:cTn id="8" presetID="6" presetClass="emph" presetSubtype="0" fill="hold" nodeType="withEffect">
                                  <p:stCondLst>
                                    <p:cond delay="0"/>
                                  </p:stCondLst>
                                  <p:childTnLst>
                                    <p:animScale>
                                      <p:cBhvr>
                                        <p:cTn id="9" dur="2000" fill="hold"/>
                                        <p:tgtEl>
                                          <p:spTgt spid="2"/>
                                        </p:tgtEl>
                                      </p:cBhvr>
                                      <p:by x="150000" y="150000"/>
                                    </p:animScale>
                                  </p:childTnLst>
                                </p:cTn>
                              </p:par>
                              <p:par>
                                <p:cTn id="10"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11" dur="8000" fill="hold"/>
                                        <p:tgtEl>
                                          <p:spTgt spid="2"/>
                                        </p:tgtEl>
                                        <p:attrNameLst>
                                          <p:attrName>ppt_x</p:attrName>
                                          <p:attrName>ppt_y</p:attrName>
                                        </p:attrNameLst>
                                      </p:cBhvr>
                                    </p:animMotion>
                                  </p:childTnLst>
                                </p:cTn>
                              </p:par>
                              <p:par>
                                <p:cTn id="12" presetID="26" presetClass="emph" presetSubtype="0" repeatCount="indefinite" fill="hold" nodeType="withEffect">
                                  <p:stCondLst>
                                    <p:cond delay="0"/>
                                  </p:stCondLst>
                                  <p:childTnLst>
                                    <p:animEffect transition="out" filter="fade">
                                      <p:cBhvr>
                                        <p:cTn id="13" dur="500" tmFilter="0, 0; .2, .5; .8, .5; 1, 0"/>
                                        <p:tgtEl>
                                          <p:spTgt spid="3"/>
                                        </p:tgtEl>
                                      </p:cBhvr>
                                    </p:animEffect>
                                    <p:animScale>
                                      <p:cBhvr>
                                        <p:cTn id="14" dur="250" autoRev="1" fill="hold"/>
                                        <p:tgtEl>
                                          <p:spTgt spid="3"/>
                                        </p:tgtEl>
                                      </p:cBhvr>
                                      <p:by x="105000" y="105000"/>
                                    </p:animScale>
                                  </p:childTnLst>
                                </p:cTn>
                              </p:par>
                              <p:par>
                                <p:cTn id="15" presetID="6" presetClass="emph" presetSubtype="0" fill="hold" nodeType="withEffect">
                                  <p:stCondLst>
                                    <p:cond delay="0"/>
                                  </p:stCondLst>
                                  <p:childTnLst>
                                    <p:animScale>
                                      <p:cBhvr>
                                        <p:cTn id="16" dur="2000" fill="hold"/>
                                        <p:tgtEl>
                                          <p:spTgt spid="3"/>
                                        </p:tgtEl>
                                      </p:cBhvr>
                                      <p:by x="150000" y="150000"/>
                                    </p:animScale>
                                  </p:childTnLst>
                                </p:cTn>
                              </p:par>
                              <p:par>
                                <p:cTn id="17"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18" dur="8000" fill="hold"/>
                                        <p:tgtEl>
                                          <p:spTgt spid="3"/>
                                        </p:tgtEl>
                                        <p:attrNameLst>
                                          <p:attrName>ppt_x</p:attrName>
                                          <p:attrName>ppt_y</p:attrName>
                                        </p:attrNameLst>
                                      </p:cBhvr>
                                    </p:animMotion>
                                  </p:childTnLst>
                                </p:cTn>
                              </p:par>
                              <p:par>
                                <p:cTn id="19" presetID="26" presetClass="emph" presetSubtype="0" repeatCount="indefinite" fill="hold" nodeType="withEffect">
                                  <p:stCondLst>
                                    <p:cond delay="0"/>
                                  </p:stCondLst>
                                  <p:childTnLst>
                                    <p:animEffect transition="out" filter="fade">
                                      <p:cBhvr>
                                        <p:cTn id="20" dur="500" tmFilter="0, 0; .2, .5; .8, .5; 1, 0"/>
                                        <p:tgtEl>
                                          <p:spTgt spid="4"/>
                                        </p:tgtEl>
                                      </p:cBhvr>
                                    </p:animEffect>
                                    <p:animScale>
                                      <p:cBhvr>
                                        <p:cTn id="21" dur="250" autoRev="1" fill="hold"/>
                                        <p:tgtEl>
                                          <p:spTgt spid="4"/>
                                        </p:tgtEl>
                                      </p:cBhvr>
                                      <p:by x="105000" y="105000"/>
                                    </p:animScale>
                                  </p:childTnLst>
                                </p:cTn>
                              </p:par>
                              <p:par>
                                <p:cTn id="22" presetID="6" presetClass="emph" presetSubtype="0" fill="hold" nodeType="withEffect">
                                  <p:stCondLst>
                                    <p:cond delay="0"/>
                                  </p:stCondLst>
                                  <p:childTnLst>
                                    <p:animScale>
                                      <p:cBhvr>
                                        <p:cTn id="23" dur="2000" fill="hold"/>
                                        <p:tgtEl>
                                          <p:spTgt spid="4"/>
                                        </p:tgtEl>
                                      </p:cBhvr>
                                      <p:by x="150000" y="150000"/>
                                    </p:animScale>
                                  </p:childTnLst>
                                </p:cTn>
                              </p:par>
                              <p:par>
                                <p:cTn id="24"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25" dur="8000" fill="hold"/>
                                        <p:tgtEl>
                                          <p:spTgt spid="4"/>
                                        </p:tgtEl>
                                        <p:attrNameLst>
                                          <p:attrName>ppt_x</p:attrName>
                                          <p:attrName>ppt_y</p:attrName>
                                        </p:attrNameLst>
                                      </p:cBhvr>
                                    </p:animMotion>
                                  </p:childTnLst>
                                </p:cTn>
                              </p:par>
                              <p:par>
                                <p:cTn id="26" presetID="26" presetClass="emph" presetSubtype="0" repeatCount="indefinite" fill="hold" nodeType="withEffect">
                                  <p:stCondLst>
                                    <p:cond delay="0"/>
                                  </p:stCondLst>
                                  <p:childTnLst>
                                    <p:animEffect transition="out" filter="fade">
                                      <p:cBhvr>
                                        <p:cTn id="27" dur="500" tmFilter="0, 0; .2, .5; .8, .5; 1, 0"/>
                                        <p:tgtEl>
                                          <p:spTgt spid="5"/>
                                        </p:tgtEl>
                                      </p:cBhvr>
                                    </p:animEffect>
                                    <p:animScale>
                                      <p:cBhvr>
                                        <p:cTn id="28" dur="250" autoRev="1" fill="hold"/>
                                        <p:tgtEl>
                                          <p:spTgt spid="5"/>
                                        </p:tgtEl>
                                      </p:cBhvr>
                                      <p:by x="105000" y="105000"/>
                                    </p:animScale>
                                  </p:childTnLst>
                                </p:cTn>
                              </p:par>
                              <p:par>
                                <p:cTn id="29" presetID="6" presetClass="emph" presetSubtype="0" fill="hold" nodeType="withEffect">
                                  <p:stCondLst>
                                    <p:cond delay="0"/>
                                  </p:stCondLst>
                                  <p:childTnLst>
                                    <p:animScale>
                                      <p:cBhvr>
                                        <p:cTn id="30" dur="2000" fill="hold"/>
                                        <p:tgtEl>
                                          <p:spTgt spid="5"/>
                                        </p:tgtEl>
                                      </p:cBhvr>
                                      <p:by x="150000" y="150000"/>
                                    </p:animScale>
                                  </p:childTnLst>
                                </p:cTn>
                              </p:par>
                              <p:par>
                                <p:cTn id="31" presetID="0" presetClass="path" presetSubtype="0" accel="50000" decel="50000" fill="hold" nodeType="withEffect">
                                  <p:stCondLst>
                                    <p:cond delay="0"/>
                                  </p:stCondLst>
                                  <p:childTnLst>
                                    <p:animMotion origin="layout" path="M -0.01888 0.03007 C -0.01601 0.02498 -0.01328 0.01781 -0.00937 0.01573 C -0.00846 0.01318 -0.00534 0.00879 -0.00534 0.00601 L -2.91667E-6 4.18459E-6 " pathEditMode="relative" rAng="0" ptsTypes="ffAA">
                                      <p:cBhvr>
                                        <p:cTn id="32" dur="8000" fill="hold"/>
                                        <p:tgtEl>
                                          <p:spTgt spid="5"/>
                                        </p:tgtEl>
                                        <p:attrNameLst>
                                          <p:attrName>ppt_x</p:attrName>
                                          <p:attrName>ppt_y</p:attrName>
                                        </p:attrNameLst>
                                      </p:cBhvr>
                                      <p:rCtr x="938" y="-1504"/>
                                    </p:animMotion>
                                  </p:childTnLst>
                                </p:cTn>
                              </p:par>
                              <p:par>
                                <p:cTn id="33" presetID="26" presetClass="emph" presetSubtype="0" repeatCount="indefinite" fill="hold" nodeType="withEffect">
                                  <p:stCondLst>
                                    <p:cond delay="0"/>
                                  </p:stCondLst>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par>
                                <p:cTn id="36" presetID="6" presetClass="emph" presetSubtype="0" fill="hold" nodeType="withEffect">
                                  <p:stCondLst>
                                    <p:cond delay="0"/>
                                  </p:stCondLst>
                                  <p:childTnLst>
                                    <p:animScale>
                                      <p:cBhvr>
                                        <p:cTn id="37" dur="2000" fill="hold"/>
                                        <p:tgtEl>
                                          <p:spTgt spid="7"/>
                                        </p:tgtEl>
                                      </p:cBhvr>
                                      <p:by x="150000" y="150000"/>
                                    </p:animScale>
                                  </p:childTnLst>
                                </p:cTn>
                              </p:par>
                              <p:par>
                                <p:cTn id="38" presetID="0" presetClass="path" presetSubtype="0" accel="50000" decel="50000" fill="hold" nodeType="withEffect">
                                  <p:stCondLst>
                                    <p:cond delay="0"/>
                                  </p:stCondLst>
                                  <p:childTnLst>
                                    <p:animMotion origin="layout" path="M -0.01628 0.08166 C -0.01341 0.07657 -0.01068 0.0694 -0.00677 0.06732 C -0.00586 0.06477 -0.00274 0.06038 -0.00274 0.0576 L 0.0026 0.05159 " pathEditMode="relative" rAng="0" ptsTypes="ffAA">
                                      <p:cBhvr>
                                        <p:cTn id="39" dur="8000" fill="hold"/>
                                        <p:tgtEl>
                                          <p:spTgt spid="7"/>
                                        </p:tgtEl>
                                        <p:attrNameLst>
                                          <p:attrName>ppt_x</p:attrName>
                                          <p:attrName>ppt_y</p:attrName>
                                        </p:attrNameLst>
                                      </p:cBhvr>
                                      <p:rCtr x="938" y="-1504"/>
                                    </p:animMotion>
                                  </p:childTnLst>
                                </p:cTn>
                              </p:par>
                              <p:par>
                                <p:cTn id="40" presetID="26" presetClass="emph" presetSubtype="0" repeatCount="indefinite" fill="hold" nodeType="withEffect">
                                  <p:stCondLst>
                                    <p:cond delay="0"/>
                                  </p:stCondLst>
                                  <p:childTnLst>
                                    <p:animEffect transition="out" filter="fade">
                                      <p:cBhvr>
                                        <p:cTn id="41" dur="500" tmFilter="0, 0; .2, .5; .8, .5; 1, 0"/>
                                        <p:tgtEl>
                                          <p:spTgt spid="8"/>
                                        </p:tgtEl>
                                      </p:cBhvr>
                                    </p:animEffect>
                                    <p:animScale>
                                      <p:cBhvr>
                                        <p:cTn id="42" dur="250" autoRev="1" fill="hold"/>
                                        <p:tgtEl>
                                          <p:spTgt spid="8"/>
                                        </p:tgtEl>
                                      </p:cBhvr>
                                      <p:by x="105000" y="105000"/>
                                    </p:animScale>
                                  </p:childTnLst>
                                </p:cTn>
                              </p:par>
                              <p:par>
                                <p:cTn id="43" presetID="6" presetClass="emph" presetSubtype="0" fill="hold" nodeType="withEffect">
                                  <p:stCondLst>
                                    <p:cond delay="0"/>
                                  </p:stCondLst>
                                  <p:childTnLst>
                                    <p:animScale>
                                      <p:cBhvr>
                                        <p:cTn id="44" dur="2000" fill="hold"/>
                                        <p:tgtEl>
                                          <p:spTgt spid="8"/>
                                        </p:tgtEl>
                                      </p:cBhvr>
                                      <p:by x="150000" y="150000"/>
                                    </p:animScale>
                                  </p:childTnLst>
                                </p:cTn>
                              </p:par>
                              <p:par>
                                <p:cTn id="45"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46" dur="8000" fill="hold"/>
                                        <p:tgtEl>
                                          <p:spTgt spid="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pic>
        <p:nvPicPr>
          <p:cNvPr id="2"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51692" y="1909937"/>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C:\Users\LL\Desktop\81bdf7dff9a6be574a8ed4965fe3cd3b.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829255" y="4726261"/>
            <a:ext cx="619133" cy="6191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80308" y="2373594"/>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29255" y="887694"/>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922947" y="2463180"/>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3956" y="613507"/>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97731" y="-335626"/>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C:\Users\LL\Desktop\0ed2264fee48b00a88c5f55929e1779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29237" y="-126590"/>
            <a:ext cx="29718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440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0" presetClass="path" presetSubtype="0" accel="50000" decel="50000" fill="hold" nodeType="withEffect">
                                  <p:stCondLst>
                                    <p:cond delay="0"/>
                                  </p:stCondLst>
                                  <p:childTnLst>
                                    <p:animMotion origin="layout" path="M -0.02292 0.0074 C -0.0224 -0.0044 -0.02123 -0.01643 -0.01823 -0.0266 C -0.01641 -0.03216 -0.01342 -0.03817 -0.01224 -0.04372 C -0.01042 -0.05321 -0.00795 -0.05691 -0.00469 -0.06547 C -0.00079 -0.07564 0.00286 -0.08582 0.00638 -0.09577 C 0.00911 -0.10248 0.01237 -0.10895 0.01536 -0.1152 C 0.01953 -0.12515 0.02942 -0.13371 0.0358 -0.13833 C 0.03723 -0.13949 0.0388 -0.13995 0.04023 -0.14088 C 0.04205 -0.14134 0.04544 -0.14342 0.04544 -0.14296 C 0.0496 -0.14805 0.05742 -0.15013 0.0621 -0.15152 C 0.06484 -0.15545 0.07773 -0.15869 0.0819 -0.16008 C 0.08645 -0.16169 0.09062 -0.16262 0.09479 -0.16378 C 0.09661 -0.16424 0.1 -0.16516 0.1 -0.1647 C 0.11015 -0.17072 0.12096 -0.17072 0.13085 -0.17928 C 0.13502 -0.18344 0.13828 -0.19154 0.14257 -0.19408 C 0.14609 -0.19963 0.15117 -0.20356 0.15455 -0.20981 C 0.1569 -0.2142 0.15963 -0.21976 0.16237 -0.22346 C 0.16588 -0.2334 0.16953 -0.24358 0.17304 -0.2533 C 0.17395 -0.25885 0.17786 -0.26787 0.18033 -0.27203 C 0.18125 -0.27643 0.18216 -0.27897 0.18424 -0.28268 C 0.18541 -0.29031 0.18658 -0.29262 0.18932 -0.29887 C 0.19075 -0.30188 0.19075 -0.30535 0.19231 -0.30789 C 0.19348 -0.31506 0.19466 -0.32269 0.19648 -0.32871 C 0.19713 -0.33125 0.19882 -0.33588 0.19882 -0.33565 C 0.20065 -0.34906 0.20612 -0.36156 0.21119 -0.37127 C 0.21328 -0.3752 0.21601 -0.37891 0.21809 -0.3833 C 0.222 -0.39325 0.22643 -0.40458 0.23281 -0.40898 C 0.23671 -0.41592 0.2345 -0.4143 0.2388 -0.41615 C 0.24179 -0.42193 0.24531 -0.42054 0.24895 -0.42471 C 0.25351 -0.43026 0.2582 -0.43141 0.26367 -0.43303 C 0.27109 -0.43558 0.2789 -0.43812 0.28671 -0.44021 C 0.29244 -0.44437 0.29752 -0.45015 0.30351 -0.45362 C 0.30507 -0.45709 0.30924 -0.46218 0.30924 -0.46195 C 0.31041 -0.46611 0.31432 -0.47074 0.31432 -0.47028 C 0.3164 -0.48115 0.32213 -0.48716 0.32539 -0.49618 C 0.3263 -0.49873 0.32695 -0.50127 0.32786 -0.50382 C 0.32838 -0.50451 0.32877 -0.50636 0.32903 -0.50706 C 0.32994 -0.50937 0.33177 -0.51469 0.33177 -0.51423 C 0.3332 -0.52371 0.33112 -0.5133 0.33411 -0.51932 C 0.33528 -0.52117 0.33593 -0.52417 0.33684 -0.52626 C 0.33984 -0.53435 0.34283 -0.54176 0.34635 -0.54823 C 0.34843 -0.5524 0.35026 -0.55772 0.35299 -0.55957 C 0.35364 -0.56026 0.35416 -0.56049 0.35481 -0.56142 C 0.35507 -0.56281 0.35507 -0.56466 0.35533 -0.56581 C 0.35781 -0.56998 0.35872 -0.56998 0.36106 -0.57136 C 0.36289 -0.57437 0.36354 -0.57599 0.36562 -0.57738 C 0.37096 -0.58432 0.3677 -0.58154 0.37213 -0.58386 C 0.37343 -0.58432 0.3746 -0.58524 0.37604 -0.58571 C 0.37669 -0.58663 0.37786 -0.58709 0.37786 -0.58686 C 0.38033 -0.59172 0.37851 -0.58918 0.38294 -0.59218 C 0.38359 -0.59288 0.38476 -0.59334 0.38476 -0.59288 C 0.38867 -0.60028 0.38658 -0.59866 0.39023 -0.60028 C 0.39283 -0.60606 0.39947 -0.61323 0.40364 -0.61508 C 0.40937 -0.62341 0.41718 -0.62896 0.42343 -0.63683 C 0.43059 -0.64608 0.43632 -0.65556 0.44414 -0.6625 C 0.44895 -0.67338 0.45494 -0.67939 0.46067 -0.68818 C 0.46276 -0.69073 0.46393 -0.69605 0.46627 -0.69767 C 0.47018 -0.7009 0.47473 -0.7009 0.47864 -0.70368 C 0.48697 -0.71016 0.49661 -0.71432 0.50559 -0.71848 C 0.50768 -0.7208 0.5125 -0.72334 0.5125 -0.72288 C 0.51848 -0.72866 0.52812 -0.73676 0.53437 -0.73977 C 0.54153 -0.74717 0.5332 -0.73907 0.53893 -0.74347 C 0.53984 -0.74393 0.54153 -0.74601 0.54153 -0.74555 L 0.56354 -0.76637 " pathEditMode="relative" rAng="0" ptsTypes="ffffffffffffffffffffffffffffffffffffffffffffffffffffffffffffffAA">
                                      <p:cBhvr>
                                        <p:cTn id="8" dur="8000" fill="hold"/>
                                        <p:tgtEl>
                                          <p:spTgt spid="3"/>
                                        </p:tgtEl>
                                        <p:attrNameLst>
                                          <p:attrName>ppt_x</p:attrName>
                                          <p:attrName>ppt_y</p:attrName>
                                        </p:attrNameLst>
                                      </p:cBhvr>
                                      <p:rCtr x="29323" y="-38700"/>
                                    </p:animMotion>
                                  </p:childTnLst>
                                </p:cTn>
                              </p:par>
                              <p:par>
                                <p:cTn id="9" presetID="26" presetClass="emph" presetSubtype="0" repeatCount="indefinite" fill="hold" nodeType="with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par>
                                <p:cTn id="12" presetID="6" presetClass="emph" presetSubtype="0" fill="hold" nodeType="withEffect">
                                  <p:stCondLst>
                                    <p:cond delay="0"/>
                                  </p:stCondLst>
                                  <p:childTnLst>
                                    <p:animScale>
                                      <p:cBhvr>
                                        <p:cTn id="13" dur="2000" fill="hold"/>
                                        <p:tgtEl>
                                          <p:spTgt spid="2"/>
                                        </p:tgtEl>
                                      </p:cBhvr>
                                      <p:by x="150000" y="150000"/>
                                    </p:animScale>
                                  </p:childTnLst>
                                </p:cTn>
                              </p:par>
                              <p:par>
                                <p:cTn id="14"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15" dur="8000" fill="hold"/>
                                        <p:tgtEl>
                                          <p:spTgt spid="2"/>
                                        </p:tgtEl>
                                        <p:attrNameLst>
                                          <p:attrName>ppt_x</p:attrName>
                                          <p:attrName>ppt_y</p:attrName>
                                        </p:attrNameLst>
                                      </p:cBhvr>
                                    </p:animMotion>
                                  </p:childTnLst>
                                </p:cTn>
                              </p:par>
                              <p:par>
                                <p:cTn id="16" presetID="26" presetClass="emph" presetSubtype="0" repeatCount="indefinite" fill="hold" nodeType="withEffect">
                                  <p:stCondLst>
                                    <p:cond delay="0"/>
                                  </p:stCondLst>
                                  <p:childTnLst>
                                    <p:animEffect transition="out" filter="fade">
                                      <p:cBhvr>
                                        <p:cTn id="17" dur="500" tmFilter="0, 0; .2, .5; .8, .5; 1, 0"/>
                                        <p:tgtEl>
                                          <p:spTgt spid="8"/>
                                        </p:tgtEl>
                                      </p:cBhvr>
                                    </p:animEffect>
                                    <p:animScale>
                                      <p:cBhvr>
                                        <p:cTn id="18" dur="250" autoRev="1" fill="hold"/>
                                        <p:tgtEl>
                                          <p:spTgt spid="8"/>
                                        </p:tgtEl>
                                      </p:cBhvr>
                                      <p:by x="105000" y="105000"/>
                                    </p:animScale>
                                  </p:childTnLst>
                                </p:cTn>
                              </p:par>
                              <p:par>
                                <p:cTn id="19" presetID="6" presetClass="emph" presetSubtype="0" fill="hold" nodeType="withEffect">
                                  <p:stCondLst>
                                    <p:cond delay="0"/>
                                  </p:stCondLst>
                                  <p:childTnLst>
                                    <p:animScale>
                                      <p:cBhvr>
                                        <p:cTn id="20" dur="2000" fill="hold"/>
                                        <p:tgtEl>
                                          <p:spTgt spid="8"/>
                                        </p:tgtEl>
                                      </p:cBhvr>
                                      <p:by x="150000" y="150000"/>
                                    </p:animScale>
                                  </p:childTnLst>
                                </p:cTn>
                              </p:par>
                              <p:par>
                                <p:cTn id="21"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22" dur="8000" fill="hold"/>
                                        <p:tgtEl>
                                          <p:spTgt spid="8"/>
                                        </p:tgtEl>
                                        <p:attrNameLst>
                                          <p:attrName>ppt_x</p:attrName>
                                          <p:attrName>ppt_y</p:attrName>
                                        </p:attrNameLst>
                                      </p:cBhvr>
                                    </p:animMotion>
                                  </p:childTnLst>
                                </p:cTn>
                              </p:par>
                              <p:par>
                                <p:cTn id="23" presetID="26" presetClass="emph" presetSubtype="0" repeatCount="indefinite" fill="hold" nodeType="withEffect">
                                  <p:stCondLst>
                                    <p:cond delay="0"/>
                                  </p:stCondLst>
                                  <p:childTnLst>
                                    <p:animEffect transition="out" filter="fade">
                                      <p:cBhvr>
                                        <p:cTn id="24" dur="500" tmFilter="0, 0; .2, .5; .8, .5; 1, 0"/>
                                        <p:tgtEl>
                                          <p:spTgt spid="9"/>
                                        </p:tgtEl>
                                      </p:cBhvr>
                                    </p:animEffect>
                                    <p:animScale>
                                      <p:cBhvr>
                                        <p:cTn id="25" dur="250" autoRev="1" fill="hold"/>
                                        <p:tgtEl>
                                          <p:spTgt spid="9"/>
                                        </p:tgtEl>
                                      </p:cBhvr>
                                      <p:by x="105000" y="105000"/>
                                    </p:animScale>
                                  </p:childTnLst>
                                </p:cTn>
                              </p:par>
                              <p:par>
                                <p:cTn id="26" presetID="6" presetClass="emph" presetSubtype="0" fill="hold" nodeType="withEffect">
                                  <p:stCondLst>
                                    <p:cond delay="0"/>
                                  </p:stCondLst>
                                  <p:childTnLst>
                                    <p:animScale>
                                      <p:cBhvr>
                                        <p:cTn id="27" dur="2000" fill="hold"/>
                                        <p:tgtEl>
                                          <p:spTgt spid="9"/>
                                        </p:tgtEl>
                                      </p:cBhvr>
                                      <p:by x="150000" y="150000"/>
                                    </p:animScale>
                                  </p:childTnLst>
                                </p:cTn>
                              </p:par>
                              <p:par>
                                <p:cTn id="28"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29" dur="8000" fill="hold"/>
                                        <p:tgtEl>
                                          <p:spTgt spid="9"/>
                                        </p:tgtEl>
                                        <p:attrNameLst>
                                          <p:attrName>ppt_x</p:attrName>
                                          <p:attrName>ppt_y</p:attrName>
                                        </p:attrNameLst>
                                      </p:cBhvr>
                                    </p:animMotion>
                                  </p:childTnLst>
                                </p:cTn>
                              </p:par>
                              <p:par>
                                <p:cTn id="30" presetID="26" presetClass="emph" presetSubtype="0" repeatCount="indefinite" fill="hold" nodeType="withEffect">
                                  <p:stCondLst>
                                    <p:cond delay="0"/>
                                  </p:stCondLst>
                                  <p:childTnLst>
                                    <p:animEffect transition="out" filter="fade">
                                      <p:cBhvr>
                                        <p:cTn id="31" dur="500" tmFilter="0, 0; .2, .5; .8, .5; 1, 0"/>
                                        <p:tgtEl>
                                          <p:spTgt spid="10"/>
                                        </p:tgtEl>
                                      </p:cBhvr>
                                    </p:animEffect>
                                    <p:animScale>
                                      <p:cBhvr>
                                        <p:cTn id="32" dur="250" autoRev="1" fill="hold"/>
                                        <p:tgtEl>
                                          <p:spTgt spid="10"/>
                                        </p:tgtEl>
                                      </p:cBhvr>
                                      <p:by x="105000" y="105000"/>
                                    </p:animScale>
                                  </p:childTnLst>
                                </p:cTn>
                              </p:par>
                              <p:par>
                                <p:cTn id="33" presetID="6" presetClass="emph" presetSubtype="0" fill="hold" nodeType="withEffect">
                                  <p:stCondLst>
                                    <p:cond delay="0"/>
                                  </p:stCondLst>
                                  <p:childTnLst>
                                    <p:animScale>
                                      <p:cBhvr>
                                        <p:cTn id="34" dur="2000" fill="hold"/>
                                        <p:tgtEl>
                                          <p:spTgt spid="10"/>
                                        </p:tgtEl>
                                      </p:cBhvr>
                                      <p:by x="150000" y="150000"/>
                                    </p:animScale>
                                  </p:childTnLst>
                                </p:cTn>
                              </p:par>
                              <p:par>
                                <p:cTn id="35"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36" dur="8000" fill="hold"/>
                                        <p:tgtEl>
                                          <p:spTgt spid="10"/>
                                        </p:tgtEl>
                                        <p:attrNameLst>
                                          <p:attrName>ppt_x</p:attrName>
                                          <p:attrName>ppt_y</p:attrName>
                                        </p:attrNameLst>
                                      </p:cBhvr>
                                    </p:animMotion>
                                  </p:childTnLst>
                                </p:cTn>
                              </p:par>
                              <p:par>
                                <p:cTn id="37" presetID="26" presetClass="emph" presetSubtype="0" repeatCount="indefinite" fill="hold" nodeType="withEffect">
                                  <p:stCondLst>
                                    <p:cond delay="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par>
                                <p:cTn id="40" presetID="6" presetClass="emph" presetSubtype="0" fill="hold" nodeType="withEffect">
                                  <p:stCondLst>
                                    <p:cond delay="0"/>
                                  </p:stCondLst>
                                  <p:childTnLst>
                                    <p:animScale>
                                      <p:cBhvr>
                                        <p:cTn id="41" dur="2000" fill="hold"/>
                                        <p:tgtEl>
                                          <p:spTgt spid="11"/>
                                        </p:tgtEl>
                                      </p:cBhvr>
                                      <p:by x="150000" y="150000"/>
                                    </p:animScale>
                                  </p:childTnLst>
                                </p:cTn>
                              </p:par>
                              <p:par>
                                <p:cTn id="42"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43" dur="8000" fill="hold"/>
                                        <p:tgtEl>
                                          <p:spTgt spid="11"/>
                                        </p:tgtEl>
                                        <p:attrNameLst>
                                          <p:attrName>ppt_x</p:attrName>
                                          <p:attrName>ppt_y</p:attrName>
                                        </p:attrNameLst>
                                      </p:cBhvr>
                                    </p:animMotion>
                                  </p:childTnLst>
                                </p:cTn>
                              </p:par>
                              <p:par>
                                <p:cTn id="44" presetID="26" presetClass="emph" presetSubtype="0" repeatCount="indefinite" fill="hold" nodeType="withEffect">
                                  <p:stCondLst>
                                    <p:cond delay="0"/>
                                  </p:stCondLst>
                                  <p:childTnLst>
                                    <p:animEffect transition="out" filter="fade">
                                      <p:cBhvr>
                                        <p:cTn id="45" dur="500" tmFilter="0, 0; .2, .5; .8, .5; 1, 0"/>
                                        <p:tgtEl>
                                          <p:spTgt spid="12"/>
                                        </p:tgtEl>
                                      </p:cBhvr>
                                    </p:animEffect>
                                    <p:animScale>
                                      <p:cBhvr>
                                        <p:cTn id="46" dur="250" autoRev="1" fill="hold"/>
                                        <p:tgtEl>
                                          <p:spTgt spid="12"/>
                                        </p:tgtEl>
                                      </p:cBhvr>
                                      <p:by x="105000" y="105000"/>
                                    </p:animScale>
                                  </p:childTnLst>
                                </p:cTn>
                              </p:par>
                              <p:par>
                                <p:cTn id="47" presetID="6" presetClass="emph" presetSubtype="0" fill="hold" nodeType="withEffect">
                                  <p:stCondLst>
                                    <p:cond delay="0"/>
                                  </p:stCondLst>
                                  <p:childTnLst>
                                    <p:animScale>
                                      <p:cBhvr>
                                        <p:cTn id="48" dur="2000" fill="hold"/>
                                        <p:tgtEl>
                                          <p:spTgt spid="12"/>
                                        </p:tgtEl>
                                      </p:cBhvr>
                                      <p:by x="150000" y="150000"/>
                                    </p:animScale>
                                  </p:childTnLst>
                                </p:cTn>
                              </p:par>
                              <p:par>
                                <p:cTn id="49"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50" dur="8000" fill="hold"/>
                                        <p:tgtEl>
                                          <p:spTgt spid="12"/>
                                        </p:tgtEl>
                                        <p:attrNameLst>
                                          <p:attrName>ppt_x</p:attrName>
                                          <p:attrName>ppt_y</p:attrName>
                                        </p:attrNameLst>
                                      </p:cBhvr>
                                    </p:animMotion>
                                  </p:childTnLst>
                                </p:cTn>
                              </p:par>
                              <p:par>
                                <p:cTn id="51" presetID="26" presetClass="emph" presetSubtype="0" repeatCount="indefinite" fill="hold" nodeType="withEffect">
                                  <p:stCondLst>
                                    <p:cond delay="0"/>
                                  </p:stCondLst>
                                  <p:childTnLst>
                                    <p:animEffect transition="out" filter="fade">
                                      <p:cBhvr>
                                        <p:cTn id="52" dur="500" tmFilter="0, 0; .2, .5; .8, .5; 1, 0"/>
                                        <p:tgtEl>
                                          <p:spTgt spid="13"/>
                                        </p:tgtEl>
                                      </p:cBhvr>
                                    </p:animEffect>
                                    <p:animScale>
                                      <p:cBhvr>
                                        <p:cTn id="53" dur="250" autoRev="1" fill="hold"/>
                                        <p:tgtEl>
                                          <p:spTgt spid="13"/>
                                        </p:tgtEl>
                                      </p:cBhvr>
                                      <p:by x="105000" y="105000"/>
                                    </p:animScale>
                                  </p:childTnLst>
                                </p:cTn>
                              </p:par>
                              <p:par>
                                <p:cTn id="54" presetID="6" presetClass="emph" presetSubtype="0" fill="hold" nodeType="withEffect">
                                  <p:stCondLst>
                                    <p:cond delay="0"/>
                                  </p:stCondLst>
                                  <p:childTnLst>
                                    <p:animScale>
                                      <p:cBhvr>
                                        <p:cTn id="55" dur="2000" fill="hold"/>
                                        <p:tgtEl>
                                          <p:spTgt spid="13"/>
                                        </p:tgtEl>
                                      </p:cBhvr>
                                      <p:by x="150000" y="150000"/>
                                    </p:animScale>
                                  </p:childTnLst>
                                </p:cTn>
                              </p:par>
                              <p:par>
                                <p:cTn id="56" presetID="0" presetClass="path" presetSubtype="0" accel="50000" decel="50000" fill="hold" nodeType="withEffect">
                                  <p:stCondLst>
                                    <p:cond delay="0"/>
                                  </p:stCondLst>
                                  <p:childTnLst>
                                    <p:animMotion origin="layout" path="M -3.33333E-6 -1.70483E-6 C 0.00287 -0.00509 0.0056 -0.01226 0.00951 -0.01434 C 0.01042 -0.01689 0.01355 -0.02128 0.01355 -0.02406 L 0.01888 -0.03007 " pathEditMode="relative" ptsTypes="ffAA">
                                      <p:cBhvr>
                                        <p:cTn id="57" dur="8000" fill="hold"/>
                                        <p:tgtEl>
                                          <p:spTgt spid="1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22005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6" name="图片占位符 5">
            <a:extLst>
              <a:ext uri="{FF2B5EF4-FFF2-40B4-BE49-F238E27FC236}">
                <a16:creationId xmlns="" xmlns:a16="http://schemas.microsoft.com/office/drawing/2014/main" id="{ED488F08-7A69-4B71-8B16-517F0A65D713}"/>
              </a:ext>
            </a:extLst>
          </p:cNvPr>
          <p:cNvSpPr>
            <a:spLocks noGrp="1"/>
          </p:cNvSpPr>
          <p:nvPr>
            <p:ph type="pic" sz="quarter" idx="10"/>
          </p:nvPr>
        </p:nvSpPr>
        <p:spPr>
          <a:xfrm>
            <a:off x="5300828" y="1889825"/>
            <a:ext cx="5265166" cy="2292757"/>
          </a:xfrm>
          <a:custGeom>
            <a:avLst/>
            <a:gdLst>
              <a:gd name="connsiteX0" fmla="*/ 0 w 5265166"/>
              <a:gd name="connsiteY0" fmla="*/ 0 h 2292757"/>
              <a:gd name="connsiteX1" fmla="*/ 5265166 w 5265166"/>
              <a:gd name="connsiteY1" fmla="*/ 0 h 2292757"/>
              <a:gd name="connsiteX2" fmla="*/ 5265166 w 5265166"/>
              <a:gd name="connsiteY2" fmla="*/ 2292757 h 2292757"/>
              <a:gd name="connsiteX3" fmla="*/ 0 w 5265166"/>
              <a:gd name="connsiteY3" fmla="*/ 2292757 h 2292757"/>
            </a:gdLst>
            <a:ahLst/>
            <a:cxnLst>
              <a:cxn ang="0">
                <a:pos x="connsiteX0" y="connsiteY0"/>
              </a:cxn>
              <a:cxn ang="0">
                <a:pos x="connsiteX1" y="connsiteY1"/>
              </a:cxn>
              <a:cxn ang="0">
                <a:pos x="connsiteX2" y="connsiteY2"/>
              </a:cxn>
              <a:cxn ang="0">
                <a:pos x="connsiteX3" y="connsiteY3"/>
              </a:cxn>
            </a:cxnLst>
            <a:rect l="l" t="t" r="r" b="b"/>
            <a:pathLst>
              <a:path w="5265166" h="2292757">
                <a:moveTo>
                  <a:pt x="0" y="0"/>
                </a:moveTo>
                <a:lnTo>
                  <a:pt x="5265166" y="0"/>
                </a:lnTo>
                <a:lnTo>
                  <a:pt x="5265166" y="2292757"/>
                </a:lnTo>
                <a:lnTo>
                  <a:pt x="0" y="229275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04174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1" name="图片占位符 10">
            <a:extLst>
              <a:ext uri="{FF2B5EF4-FFF2-40B4-BE49-F238E27FC236}">
                <a16:creationId xmlns="" xmlns:a16="http://schemas.microsoft.com/office/drawing/2014/main" id="{02B02D15-2BD1-409B-B182-3B63E915D076}"/>
              </a:ext>
            </a:extLst>
          </p:cNvPr>
          <p:cNvSpPr>
            <a:spLocks noGrp="1"/>
          </p:cNvSpPr>
          <p:nvPr>
            <p:ph type="pic" sz="quarter" idx="10"/>
          </p:nvPr>
        </p:nvSpPr>
        <p:spPr>
          <a:xfrm>
            <a:off x="1800390" y="1701986"/>
            <a:ext cx="1725176" cy="1938878"/>
          </a:xfrm>
          <a:custGeom>
            <a:avLst/>
            <a:gdLst>
              <a:gd name="connsiteX0" fmla="*/ 856903 w 1725176"/>
              <a:gd name="connsiteY0" fmla="*/ 0 h 1938878"/>
              <a:gd name="connsiteX1" fmla="*/ 860798 w 1725176"/>
              <a:gd name="connsiteY1" fmla="*/ 248 h 1938878"/>
              <a:gd name="connsiteX2" fmla="*/ 1001584 w 1725176"/>
              <a:gd name="connsiteY2" fmla="*/ 37678 h 1938878"/>
              <a:gd name="connsiteX3" fmla="*/ 1632594 w 1725176"/>
              <a:gd name="connsiteY3" fmla="*/ 456967 h 1938878"/>
              <a:gd name="connsiteX4" fmla="*/ 1638027 w 1725176"/>
              <a:gd name="connsiteY4" fmla="*/ 459237 h 1938878"/>
              <a:gd name="connsiteX5" fmla="*/ 1698578 w 1725176"/>
              <a:gd name="connsiteY5" fmla="*/ 512614 h 1938878"/>
              <a:gd name="connsiteX6" fmla="*/ 1699889 w 1725176"/>
              <a:gd name="connsiteY6" fmla="*/ 514333 h 1938878"/>
              <a:gd name="connsiteX7" fmla="*/ 1701482 w 1725176"/>
              <a:gd name="connsiteY7" fmla="*/ 517549 h 1938878"/>
              <a:gd name="connsiteX8" fmla="*/ 1703829 w 1725176"/>
              <a:gd name="connsiteY8" fmla="*/ 519482 h 1938878"/>
              <a:gd name="connsiteX9" fmla="*/ 1706073 w 1725176"/>
              <a:gd name="connsiteY9" fmla="*/ 526824 h 1938878"/>
              <a:gd name="connsiteX10" fmla="*/ 1717944 w 1725176"/>
              <a:gd name="connsiteY10" fmla="*/ 550805 h 1938878"/>
              <a:gd name="connsiteX11" fmla="*/ 1724602 w 1725176"/>
              <a:gd name="connsiteY11" fmla="*/ 589009 h 1938878"/>
              <a:gd name="connsiteX12" fmla="*/ 1725167 w 1725176"/>
              <a:gd name="connsiteY12" fmla="*/ 966331 h 1938878"/>
              <a:gd name="connsiteX13" fmla="*/ 1725176 w 1725176"/>
              <a:gd name="connsiteY13" fmla="*/ 966331 h 1938878"/>
              <a:gd name="connsiteX14" fmla="*/ 1725171 w 1725176"/>
              <a:gd name="connsiteY14" fmla="*/ 969440 h 1938878"/>
              <a:gd name="connsiteX15" fmla="*/ 1725176 w 1725176"/>
              <a:gd name="connsiteY15" fmla="*/ 972548 h 1938878"/>
              <a:gd name="connsiteX16" fmla="*/ 1725167 w 1725176"/>
              <a:gd name="connsiteY16" fmla="*/ 972548 h 1938878"/>
              <a:gd name="connsiteX17" fmla="*/ 1724602 w 1725176"/>
              <a:gd name="connsiteY17" fmla="*/ 1349869 h 1938878"/>
              <a:gd name="connsiteX18" fmla="*/ 1717944 w 1725176"/>
              <a:gd name="connsiteY18" fmla="*/ 1388073 h 1938878"/>
              <a:gd name="connsiteX19" fmla="*/ 1706073 w 1725176"/>
              <a:gd name="connsiteY19" fmla="*/ 1412054 h 1938878"/>
              <a:gd name="connsiteX20" fmla="*/ 1703829 w 1725176"/>
              <a:gd name="connsiteY20" fmla="*/ 1419397 h 1938878"/>
              <a:gd name="connsiteX21" fmla="*/ 1701482 w 1725176"/>
              <a:gd name="connsiteY21" fmla="*/ 1421329 h 1938878"/>
              <a:gd name="connsiteX22" fmla="*/ 1699889 w 1725176"/>
              <a:gd name="connsiteY22" fmla="*/ 1424546 h 1938878"/>
              <a:gd name="connsiteX23" fmla="*/ 1698578 w 1725176"/>
              <a:gd name="connsiteY23" fmla="*/ 1426264 h 1938878"/>
              <a:gd name="connsiteX24" fmla="*/ 1638027 w 1725176"/>
              <a:gd name="connsiteY24" fmla="*/ 1479641 h 1938878"/>
              <a:gd name="connsiteX25" fmla="*/ 1632594 w 1725176"/>
              <a:gd name="connsiteY25" fmla="*/ 1481912 h 1938878"/>
              <a:gd name="connsiteX26" fmla="*/ 1001584 w 1725176"/>
              <a:gd name="connsiteY26" fmla="*/ 1901200 h 1938878"/>
              <a:gd name="connsiteX27" fmla="*/ 860798 w 1725176"/>
              <a:gd name="connsiteY27" fmla="*/ 1938630 h 1938878"/>
              <a:gd name="connsiteX28" fmla="*/ 856903 w 1725176"/>
              <a:gd name="connsiteY28" fmla="*/ 1938878 h 1938878"/>
              <a:gd name="connsiteX29" fmla="*/ 720010 w 1725176"/>
              <a:gd name="connsiteY29" fmla="*/ 1901200 h 1938878"/>
              <a:gd name="connsiteX30" fmla="*/ 82280 w 1725176"/>
              <a:gd name="connsiteY30" fmla="*/ 1477447 h 1938878"/>
              <a:gd name="connsiteX31" fmla="*/ 76802 w 1725176"/>
              <a:gd name="connsiteY31" fmla="*/ 1472990 h 1938878"/>
              <a:gd name="connsiteX32" fmla="*/ 53648 w 1725176"/>
              <a:gd name="connsiteY32" fmla="*/ 1458109 h 1938878"/>
              <a:gd name="connsiteX33" fmla="*/ 27745 w 1725176"/>
              <a:gd name="connsiteY33" fmla="*/ 1427614 h 1938878"/>
              <a:gd name="connsiteX34" fmla="*/ 17763 w 1725176"/>
              <a:gd name="connsiteY34" fmla="*/ 1419397 h 1938878"/>
              <a:gd name="connsiteX35" fmla="*/ 9739 w 1725176"/>
              <a:gd name="connsiteY35" fmla="*/ 1393136 h 1938878"/>
              <a:gd name="connsiteX36" fmla="*/ 7233 w 1725176"/>
              <a:gd name="connsiteY36" fmla="*/ 1388073 h 1938878"/>
              <a:gd name="connsiteX37" fmla="*/ 575 w 1725176"/>
              <a:gd name="connsiteY37" fmla="*/ 1349869 h 1938878"/>
              <a:gd name="connsiteX38" fmla="*/ 10 w 1725176"/>
              <a:gd name="connsiteY38" fmla="*/ 972548 h 1938878"/>
              <a:gd name="connsiteX39" fmla="*/ 0 w 1725176"/>
              <a:gd name="connsiteY39" fmla="*/ 972548 h 1938878"/>
              <a:gd name="connsiteX40" fmla="*/ 5 w 1725176"/>
              <a:gd name="connsiteY40" fmla="*/ 969440 h 1938878"/>
              <a:gd name="connsiteX41" fmla="*/ 0 w 1725176"/>
              <a:gd name="connsiteY41" fmla="*/ 966331 h 1938878"/>
              <a:gd name="connsiteX42" fmla="*/ 10 w 1725176"/>
              <a:gd name="connsiteY42" fmla="*/ 966331 h 1938878"/>
              <a:gd name="connsiteX43" fmla="*/ 575 w 1725176"/>
              <a:gd name="connsiteY43" fmla="*/ 589009 h 1938878"/>
              <a:gd name="connsiteX44" fmla="*/ 7233 w 1725176"/>
              <a:gd name="connsiteY44" fmla="*/ 550805 h 1938878"/>
              <a:gd name="connsiteX45" fmla="*/ 9739 w 1725176"/>
              <a:gd name="connsiteY45" fmla="*/ 545742 h 1938878"/>
              <a:gd name="connsiteX46" fmla="*/ 17763 w 1725176"/>
              <a:gd name="connsiteY46" fmla="*/ 519482 h 1938878"/>
              <a:gd name="connsiteX47" fmla="*/ 27745 w 1725176"/>
              <a:gd name="connsiteY47" fmla="*/ 511265 h 1938878"/>
              <a:gd name="connsiteX48" fmla="*/ 53648 w 1725176"/>
              <a:gd name="connsiteY48" fmla="*/ 480770 h 1938878"/>
              <a:gd name="connsiteX49" fmla="*/ 76802 w 1725176"/>
              <a:gd name="connsiteY49" fmla="*/ 465888 h 1938878"/>
              <a:gd name="connsiteX50" fmla="*/ 82280 w 1725176"/>
              <a:gd name="connsiteY50" fmla="*/ 461431 h 1938878"/>
              <a:gd name="connsiteX51" fmla="*/ 720010 w 1725176"/>
              <a:gd name="connsiteY51" fmla="*/ 37678 h 1938878"/>
              <a:gd name="connsiteX52" fmla="*/ 856903 w 1725176"/>
              <a:gd name="connsiteY52" fmla="*/ 0 h 1938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725176" h="1938878">
                <a:moveTo>
                  <a:pt x="856903" y="0"/>
                </a:moveTo>
                <a:cubicBezTo>
                  <a:pt x="858204" y="0"/>
                  <a:pt x="859505" y="10"/>
                  <a:pt x="860798" y="248"/>
                </a:cubicBezTo>
                <a:cubicBezTo>
                  <a:pt x="911628" y="-649"/>
                  <a:pt x="962790" y="11900"/>
                  <a:pt x="1001584" y="37678"/>
                </a:cubicBezTo>
                <a:lnTo>
                  <a:pt x="1632594" y="456967"/>
                </a:lnTo>
                <a:lnTo>
                  <a:pt x="1638027" y="459237"/>
                </a:lnTo>
                <a:cubicBezTo>
                  <a:pt x="1661844" y="469190"/>
                  <a:pt x="1683362" y="488912"/>
                  <a:pt x="1698578" y="512614"/>
                </a:cubicBezTo>
                <a:cubicBezTo>
                  <a:pt x="1699085" y="513137"/>
                  <a:pt x="1699489" y="513733"/>
                  <a:pt x="1699889" y="514333"/>
                </a:cubicBezTo>
                <a:lnTo>
                  <a:pt x="1701482" y="517549"/>
                </a:lnTo>
                <a:lnTo>
                  <a:pt x="1703829" y="519482"/>
                </a:lnTo>
                <a:lnTo>
                  <a:pt x="1706073" y="526824"/>
                </a:lnTo>
                <a:lnTo>
                  <a:pt x="1717944" y="550805"/>
                </a:lnTo>
                <a:cubicBezTo>
                  <a:pt x="1722213" y="563476"/>
                  <a:pt x="1724583" y="576437"/>
                  <a:pt x="1724602" y="589009"/>
                </a:cubicBezTo>
                <a:lnTo>
                  <a:pt x="1725167" y="966331"/>
                </a:lnTo>
                <a:lnTo>
                  <a:pt x="1725176" y="966331"/>
                </a:lnTo>
                <a:lnTo>
                  <a:pt x="1725171" y="969440"/>
                </a:lnTo>
                <a:lnTo>
                  <a:pt x="1725176" y="972548"/>
                </a:lnTo>
                <a:lnTo>
                  <a:pt x="1725167" y="972548"/>
                </a:lnTo>
                <a:lnTo>
                  <a:pt x="1724602" y="1349869"/>
                </a:lnTo>
                <a:cubicBezTo>
                  <a:pt x="1724583" y="1362442"/>
                  <a:pt x="1722213" y="1375402"/>
                  <a:pt x="1717944" y="1388073"/>
                </a:cubicBezTo>
                <a:lnTo>
                  <a:pt x="1706073" y="1412054"/>
                </a:lnTo>
                <a:lnTo>
                  <a:pt x="1703829" y="1419397"/>
                </a:lnTo>
                <a:lnTo>
                  <a:pt x="1701482" y="1421329"/>
                </a:lnTo>
                <a:lnTo>
                  <a:pt x="1699889" y="1424546"/>
                </a:lnTo>
                <a:cubicBezTo>
                  <a:pt x="1699489" y="1425145"/>
                  <a:pt x="1699085" y="1425741"/>
                  <a:pt x="1698578" y="1426264"/>
                </a:cubicBezTo>
                <a:cubicBezTo>
                  <a:pt x="1683362" y="1449967"/>
                  <a:pt x="1661844" y="1469688"/>
                  <a:pt x="1638027" y="1479641"/>
                </a:cubicBezTo>
                <a:lnTo>
                  <a:pt x="1632594" y="1481912"/>
                </a:lnTo>
                <a:lnTo>
                  <a:pt x="1001584" y="1901200"/>
                </a:lnTo>
                <a:cubicBezTo>
                  <a:pt x="962790" y="1926978"/>
                  <a:pt x="911628" y="1939528"/>
                  <a:pt x="860798" y="1938630"/>
                </a:cubicBezTo>
                <a:cubicBezTo>
                  <a:pt x="859505" y="1938868"/>
                  <a:pt x="858204" y="1938878"/>
                  <a:pt x="856903" y="1938878"/>
                </a:cubicBezTo>
                <a:cubicBezTo>
                  <a:pt x="807359" y="1938878"/>
                  <a:pt x="757811" y="1926318"/>
                  <a:pt x="720010" y="1901200"/>
                </a:cubicBezTo>
                <a:lnTo>
                  <a:pt x="82280" y="1477447"/>
                </a:lnTo>
                <a:lnTo>
                  <a:pt x="76802" y="1472990"/>
                </a:lnTo>
                <a:lnTo>
                  <a:pt x="53648" y="1458109"/>
                </a:lnTo>
                <a:lnTo>
                  <a:pt x="27745" y="1427614"/>
                </a:lnTo>
                <a:lnTo>
                  <a:pt x="17763" y="1419397"/>
                </a:lnTo>
                <a:lnTo>
                  <a:pt x="9739" y="1393136"/>
                </a:lnTo>
                <a:lnTo>
                  <a:pt x="7233" y="1388073"/>
                </a:lnTo>
                <a:cubicBezTo>
                  <a:pt x="2963" y="1375402"/>
                  <a:pt x="593" y="1362442"/>
                  <a:pt x="575" y="1349869"/>
                </a:cubicBezTo>
                <a:lnTo>
                  <a:pt x="10" y="972548"/>
                </a:lnTo>
                <a:lnTo>
                  <a:pt x="0" y="972548"/>
                </a:lnTo>
                <a:lnTo>
                  <a:pt x="5" y="969440"/>
                </a:lnTo>
                <a:lnTo>
                  <a:pt x="0" y="966331"/>
                </a:lnTo>
                <a:lnTo>
                  <a:pt x="10" y="966331"/>
                </a:lnTo>
                <a:lnTo>
                  <a:pt x="575" y="589009"/>
                </a:lnTo>
                <a:cubicBezTo>
                  <a:pt x="593" y="576437"/>
                  <a:pt x="2963" y="563476"/>
                  <a:pt x="7233" y="550805"/>
                </a:cubicBezTo>
                <a:lnTo>
                  <a:pt x="9739" y="545742"/>
                </a:lnTo>
                <a:lnTo>
                  <a:pt x="17763" y="519482"/>
                </a:lnTo>
                <a:lnTo>
                  <a:pt x="27745" y="511265"/>
                </a:lnTo>
                <a:lnTo>
                  <a:pt x="53648" y="480770"/>
                </a:lnTo>
                <a:lnTo>
                  <a:pt x="76802" y="465888"/>
                </a:lnTo>
                <a:lnTo>
                  <a:pt x="82280" y="461431"/>
                </a:lnTo>
                <a:lnTo>
                  <a:pt x="720010" y="37678"/>
                </a:lnTo>
                <a:cubicBezTo>
                  <a:pt x="757811" y="12560"/>
                  <a:pt x="807359" y="0"/>
                  <a:pt x="856903" y="0"/>
                </a:cubicBezTo>
                <a:close/>
              </a:path>
            </a:pathLst>
          </a:custGeom>
          <a:solidFill>
            <a:schemeClr val="accent1"/>
          </a:solidFill>
          <a:ln w="3810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2" name="图片占位符 11">
            <a:extLst>
              <a:ext uri="{FF2B5EF4-FFF2-40B4-BE49-F238E27FC236}">
                <a16:creationId xmlns="" xmlns:a16="http://schemas.microsoft.com/office/drawing/2014/main" id="{8C4A0F1D-2394-4A59-AA42-E1C0F17D3DF9}"/>
              </a:ext>
            </a:extLst>
          </p:cNvPr>
          <p:cNvSpPr>
            <a:spLocks noGrp="1"/>
          </p:cNvSpPr>
          <p:nvPr>
            <p:ph type="pic" sz="quarter" idx="11"/>
          </p:nvPr>
        </p:nvSpPr>
        <p:spPr>
          <a:xfrm>
            <a:off x="5223676" y="2721161"/>
            <a:ext cx="1725176" cy="1938878"/>
          </a:xfrm>
          <a:custGeom>
            <a:avLst/>
            <a:gdLst>
              <a:gd name="connsiteX0" fmla="*/ 856903 w 1725176"/>
              <a:gd name="connsiteY0" fmla="*/ 0 h 1938878"/>
              <a:gd name="connsiteX1" fmla="*/ 860798 w 1725176"/>
              <a:gd name="connsiteY1" fmla="*/ 248 h 1938878"/>
              <a:gd name="connsiteX2" fmla="*/ 1001584 w 1725176"/>
              <a:gd name="connsiteY2" fmla="*/ 37678 h 1938878"/>
              <a:gd name="connsiteX3" fmla="*/ 1632594 w 1725176"/>
              <a:gd name="connsiteY3" fmla="*/ 456967 h 1938878"/>
              <a:gd name="connsiteX4" fmla="*/ 1638027 w 1725176"/>
              <a:gd name="connsiteY4" fmla="*/ 459237 h 1938878"/>
              <a:gd name="connsiteX5" fmla="*/ 1698578 w 1725176"/>
              <a:gd name="connsiteY5" fmla="*/ 512614 h 1938878"/>
              <a:gd name="connsiteX6" fmla="*/ 1699889 w 1725176"/>
              <a:gd name="connsiteY6" fmla="*/ 514333 h 1938878"/>
              <a:gd name="connsiteX7" fmla="*/ 1701482 w 1725176"/>
              <a:gd name="connsiteY7" fmla="*/ 517549 h 1938878"/>
              <a:gd name="connsiteX8" fmla="*/ 1703829 w 1725176"/>
              <a:gd name="connsiteY8" fmla="*/ 519482 h 1938878"/>
              <a:gd name="connsiteX9" fmla="*/ 1706073 w 1725176"/>
              <a:gd name="connsiteY9" fmla="*/ 526824 h 1938878"/>
              <a:gd name="connsiteX10" fmla="*/ 1717944 w 1725176"/>
              <a:gd name="connsiteY10" fmla="*/ 550805 h 1938878"/>
              <a:gd name="connsiteX11" fmla="*/ 1724602 w 1725176"/>
              <a:gd name="connsiteY11" fmla="*/ 589009 h 1938878"/>
              <a:gd name="connsiteX12" fmla="*/ 1725167 w 1725176"/>
              <a:gd name="connsiteY12" fmla="*/ 966331 h 1938878"/>
              <a:gd name="connsiteX13" fmla="*/ 1725176 w 1725176"/>
              <a:gd name="connsiteY13" fmla="*/ 966331 h 1938878"/>
              <a:gd name="connsiteX14" fmla="*/ 1725171 w 1725176"/>
              <a:gd name="connsiteY14" fmla="*/ 969440 h 1938878"/>
              <a:gd name="connsiteX15" fmla="*/ 1725176 w 1725176"/>
              <a:gd name="connsiteY15" fmla="*/ 972548 h 1938878"/>
              <a:gd name="connsiteX16" fmla="*/ 1725167 w 1725176"/>
              <a:gd name="connsiteY16" fmla="*/ 972548 h 1938878"/>
              <a:gd name="connsiteX17" fmla="*/ 1724602 w 1725176"/>
              <a:gd name="connsiteY17" fmla="*/ 1349869 h 1938878"/>
              <a:gd name="connsiteX18" fmla="*/ 1717944 w 1725176"/>
              <a:gd name="connsiteY18" fmla="*/ 1388073 h 1938878"/>
              <a:gd name="connsiteX19" fmla="*/ 1706073 w 1725176"/>
              <a:gd name="connsiteY19" fmla="*/ 1412054 h 1938878"/>
              <a:gd name="connsiteX20" fmla="*/ 1703829 w 1725176"/>
              <a:gd name="connsiteY20" fmla="*/ 1419397 h 1938878"/>
              <a:gd name="connsiteX21" fmla="*/ 1701482 w 1725176"/>
              <a:gd name="connsiteY21" fmla="*/ 1421329 h 1938878"/>
              <a:gd name="connsiteX22" fmla="*/ 1699889 w 1725176"/>
              <a:gd name="connsiteY22" fmla="*/ 1424546 h 1938878"/>
              <a:gd name="connsiteX23" fmla="*/ 1698578 w 1725176"/>
              <a:gd name="connsiteY23" fmla="*/ 1426264 h 1938878"/>
              <a:gd name="connsiteX24" fmla="*/ 1638027 w 1725176"/>
              <a:gd name="connsiteY24" fmla="*/ 1479641 h 1938878"/>
              <a:gd name="connsiteX25" fmla="*/ 1632594 w 1725176"/>
              <a:gd name="connsiteY25" fmla="*/ 1481912 h 1938878"/>
              <a:gd name="connsiteX26" fmla="*/ 1001584 w 1725176"/>
              <a:gd name="connsiteY26" fmla="*/ 1901200 h 1938878"/>
              <a:gd name="connsiteX27" fmla="*/ 860798 w 1725176"/>
              <a:gd name="connsiteY27" fmla="*/ 1938630 h 1938878"/>
              <a:gd name="connsiteX28" fmla="*/ 856903 w 1725176"/>
              <a:gd name="connsiteY28" fmla="*/ 1938878 h 1938878"/>
              <a:gd name="connsiteX29" fmla="*/ 720010 w 1725176"/>
              <a:gd name="connsiteY29" fmla="*/ 1901200 h 1938878"/>
              <a:gd name="connsiteX30" fmla="*/ 82280 w 1725176"/>
              <a:gd name="connsiteY30" fmla="*/ 1477447 h 1938878"/>
              <a:gd name="connsiteX31" fmla="*/ 76802 w 1725176"/>
              <a:gd name="connsiteY31" fmla="*/ 1472990 h 1938878"/>
              <a:gd name="connsiteX32" fmla="*/ 53648 w 1725176"/>
              <a:gd name="connsiteY32" fmla="*/ 1458109 h 1938878"/>
              <a:gd name="connsiteX33" fmla="*/ 27745 w 1725176"/>
              <a:gd name="connsiteY33" fmla="*/ 1427614 h 1938878"/>
              <a:gd name="connsiteX34" fmla="*/ 17763 w 1725176"/>
              <a:gd name="connsiteY34" fmla="*/ 1419397 h 1938878"/>
              <a:gd name="connsiteX35" fmla="*/ 9739 w 1725176"/>
              <a:gd name="connsiteY35" fmla="*/ 1393136 h 1938878"/>
              <a:gd name="connsiteX36" fmla="*/ 7233 w 1725176"/>
              <a:gd name="connsiteY36" fmla="*/ 1388073 h 1938878"/>
              <a:gd name="connsiteX37" fmla="*/ 575 w 1725176"/>
              <a:gd name="connsiteY37" fmla="*/ 1349869 h 1938878"/>
              <a:gd name="connsiteX38" fmla="*/ 10 w 1725176"/>
              <a:gd name="connsiteY38" fmla="*/ 972548 h 1938878"/>
              <a:gd name="connsiteX39" fmla="*/ 0 w 1725176"/>
              <a:gd name="connsiteY39" fmla="*/ 972548 h 1938878"/>
              <a:gd name="connsiteX40" fmla="*/ 5 w 1725176"/>
              <a:gd name="connsiteY40" fmla="*/ 969440 h 1938878"/>
              <a:gd name="connsiteX41" fmla="*/ 0 w 1725176"/>
              <a:gd name="connsiteY41" fmla="*/ 966331 h 1938878"/>
              <a:gd name="connsiteX42" fmla="*/ 10 w 1725176"/>
              <a:gd name="connsiteY42" fmla="*/ 966331 h 1938878"/>
              <a:gd name="connsiteX43" fmla="*/ 575 w 1725176"/>
              <a:gd name="connsiteY43" fmla="*/ 589009 h 1938878"/>
              <a:gd name="connsiteX44" fmla="*/ 7233 w 1725176"/>
              <a:gd name="connsiteY44" fmla="*/ 550805 h 1938878"/>
              <a:gd name="connsiteX45" fmla="*/ 9739 w 1725176"/>
              <a:gd name="connsiteY45" fmla="*/ 545742 h 1938878"/>
              <a:gd name="connsiteX46" fmla="*/ 17763 w 1725176"/>
              <a:gd name="connsiteY46" fmla="*/ 519482 h 1938878"/>
              <a:gd name="connsiteX47" fmla="*/ 27745 w 1725176"/>
              <a:gd name="connsiteY47" fmla="*/ 511265 h 1938878"/>
              <a:gd name="connsiteX48" fmla="*/ 53648 w 1725176"/>
              <a:gd name="connsiteY48" fmla="*/ 480770 h 1938878"/>
              <a:gd name="connsiteX49" fmla="*/ 76802 w 1725176"/>
              <a:gd name="connsiteY49" fmla="*/ 465888 h 1938878"/>
              <a:gd name="connsiteX50" fmla="*/ 82280 w 1725176"/>
              <a:gd name="connsiteY50" fmla="*/ 461431 h 1938878"/>
              <a:gd name="connsiteX51" fmla="*/ 720010 w 1725176"/>
              <a:gd name="connsiteY51" fmla="*/ 37678 h 1938878"/>
              <a:gd name="connsiteX52" fmla="*/ 856903 w 1725176"/>
              <a:gd name="connsiteY52" fmla="*/ 0 h 1938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725176" h="1938878">
                <a:moveTo>
                  <a:pt x="856903" y="0"/>
                </a:moveTo>
                <a:cubicBezTo>
                  <a:pt x="858204" y="0"/>
                  <a:pt x="859505" y="10"/>
                  <a:pt x="860798" y="248"/>
                </a:cubicBezTo>
                <a:cubicBezTo>
                  <a:pt x="911629" y="-649"/>
                  <a:pt x="962790" y="11900"/>
                  <a:pt x="1001584" y="37678"/>
                </a:cubicBezTo>
                <a:lnTo>
                  <a:pt x="1632594" y="456967"/>
                </a:lnTo>
                <a:lnTo>
                  <a:pt x="1638027" y="459237"/>
                </a:lnTo>
                <a:cubicBezTo>
                  <a:pt x="1661844" y="469190"/>
                  <a:pt x="1683362" y="488912"/>
                  <a:pt x="1698578" y="512614"/>
                </a:cubicBezTo>
                <a:cubicBezTo>
                  <a:pt x="1699085" y="513137"/>
                  <a:pt x="1699489" y="513733"/>
                  <a:pt x="1699889" y="514333"/>
                </a:cubicBezTo>
                <a:lnTo>
                  <a:pt x="1701482" y="517549"/>
                </a:lnTo>
                <a:lnTo>
                  <a:pt x="1703829" y="519482"/>
                </a:lnTo>
                <a:lnTo>
                  <a:pt x="1706073" y="526824"/>
                </a:lnTo>
                <a:lnTo>
                  <a:pt x="1717944" y="550805"/>
                </a:lnTo>
                <a:cubicBezTo>
                  <a:pt x="1722213" y="563476"/>
                  <a:pt x="1724583" y="576437"/>
                  <a:pt x="1724602" y="589009"/>
                </a:cubicBezTo>
                <a:lnTo>
                  <a:pt x="1725167" y="966331"/>
                </a:lnTo>
                <a:lnTo>
                  <a:pt x="1725176" y="966331"/>
                </a:lnTo>
                <a:lnTo>
                  <a:pt x="1725171" y="969440"/>
                </a:lnTo>
                <a:lnTo>
                  <a:pt x="1725176" y="972548"/>
                </a:lnTo>
                <a:lnTo>
                  <a:pt x="1725167" y="972548"/>
                </a:lnTo>
                <a:lnTo>
                  <a:pt x="1724602" y="1349869"/>
                </a:lnTo>
                <a:cubicBezTo>
                  <a:pt x="1724583" y="1362442"/>
                  <a:pt x="1722213" y="1375402"/>
                  <a:pt x="1717944" y="1388073"/>
                </a:cubicBezTo>
                <a:lnTo>
                  <a:pt x="1706073" y="1412054"/>
                </a:lnTo>
                <a:lnTo>
                  <a:pt x="1703829" y="1419397"/>
                </a:lnTo>
                <a:lnTo>
                  <a:pt x="1701482" y="1421329"/>
                </a:lnTo>
                <a:lnTo>
                  <a:pt x="1699889" y="1424546"/>
                </a:lnTo>
                <a:cubicBezTo>
                  <a:pt x="1699489" y="1425145"/>
                  <a:pt x="1699085" y="1425741"/>
                  <a:pt x="1698578" y="1426264"/>
                </a:cubicBezTo>
                <a:cubicBezTo>
                  <a:pt x="1683362" y="1449967"/>
                  <a:pt x="1661844" y="1469688"/>
                  <a:pt x="1638027" y="1479641"/>
                </a:cubicBezTo>
                <a:lnTo>
                  <a:pt x="1632594" y="1481912"/>
                </a:lnTo>
                <a:lnTo>
                  <a:pt x="1001584" y="1901200"/>
                </a:lnTo>
                <a:cubicBezTo>
                  <a:pt x="962790" y="1926978"/>
                  <a:pt x="911629" y="1939528"/>
                  <a:pt x="860798" y="1938630"/>
                </a:cubicBezTo>
                <a:cubicBezTo>
                  <a:pt x="859505" y="1938868"/>
                  <a:pt x="858204" y="1938878"/>
                  <a:pt x="856903" y="1938878"/>
                </a:cubicBezTo>
                <a:cubicBezTo>
                  <a:pt x="807359" y="1938878"/>
                  <a:pt x="757811" y="1926318"/>
                  <a:pt x="720010" y="1901200"/>
                </a:cubicBezTo>
                <a:lnTo>
                  <a:pt x="82280" y="1477447"/>
                </a:lnTo>
                <a:lnTo>
                  <a:pt x="76802" y="1472990"/>
                </a:lnTo>
                <a:lnTo>
                  <a:pt x="53648" y="1458109"/>
                </a:lnTo>
                <a:lnTo>
                  <a:pt x="27745" y="1427614"/>
                </a:lnTo>
                <a:lnTo>
                  <a:pt x="17763" y="1419397"/>
                </a:lnTo>
                <a:lnTo>
                  <a:pt x="9739" y="1393136"/>
                </a:lnTo>
                <a:lnTo>
                  <a:pt x="7233" y="1388073"/>
                </a:lnTo>
                <a:cubicBezTo>
                  <a:pt x="2963" y="1375402"/>
                  <a:pt x="594" y="1362442"/>
                  <a:pt x="575" y="1349869"/>
                </a:cubicBezTo>
                <a:lnTo>
                  <a:pt x="10" y="972548"/>
                </a:lnTo>
                <a:lnTo>
                  <a:pt x="0" y="972548"/>
                </a:lnTo>
                <a:lnTo>
                  <a:pt x="5" y="969440"/>
                </a:lnTo>
                <a:lnTo>
                  <a:pt x="0" y="966331"/>
                </a:lnTo>
                <a:lnTo>
                  <a:pt x="10" y="966331"/>
                </a:lnTo>
                <a:lnTo>
                  <a:pt x="575" y="589009"/>
                </a:lnTo>
                <a:cubicBezTo>
                  <a:pt x="594" y="576437"/>
                  <a:pt x="2963" y="563476"/>
                  <a:pt x="7233" y="550805"/>
                </a:cubicBezTo>
                <a:lnTo>
                  <a:pt x="9739" y="545742"/>
                </a:lnTo>
                <a:lnTo>
                  <a:pt x="17763" y="519482"/>
                </a:lnTo>
                <a:lnTo>
                  <a:pt x="27745" y="511265"/>
                </a:lnTo>
                <a:lnTo>
                  <a:pt x="53648" y="480770"/>
                </a:lnTo>
                <a:lnTo>
                  <a:pt x="76802" y="465888"/>
                </a:lnTo>
                <a:lnTo>
                  <a:pt x="82280" y="461431"/>
                </a:lnTo>
                <a:lnTo>
                  <a:pt x="720010" y="37678"/>
                </a:lnTo>
                <a:cubicBezTo>
                  <a:pt x="757811" y="12560"/>
                  <a:pt x="807359" y="0"/>
                  <a:pt x="856903" y="0"/>
                </a:cubicBezTo>
                <a:close/>
              </a:path>
            </a:pathLst>
          </a:custGeom>
          <a:solidFill>
            <a:schemeClr val="accent1"/>
          </a:solidFill>
          <a:ln w="3810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3" name="图片占位符 12">
            <a:extLst>
              <a:ext uri="{FF2B5EF4-FFF2-40B4-BE49-F238E27FC236}">
                <a16:creationId xmlns="" xmlns:a16="http://schemas.microsoft.com/office/drawing/2014/main" id="{D55CCC99-B6EC-4D8F-AC7D-D6DBBC795AEE}"/>
              </a:ext>
            </a:extLst>
          </p:cNvPr>
          <p:cNvSpPr>
            <a:spLocks noGrp="1"/>
          </p:cNvSpPr>
          <p:nvPr>
            <p:ph type="pic" sz="quarter" idx="12"/>
          </p:nvPr>
        </p:nvSpPr>
        <p:spPr>
          <a:xfrm>
            <a:off x="8646963" y="1701986"/>
            <a:ext cx="1723880" cy="1938878"/>
          </a:xfrm>
          <a:custGeom>
            <a:avLst/>
            <a:gdLst>
              <a:gd name="connsiteX0" fmla="*/ 856259 w 1723880"/>
              <a:gd name="connsiteY0" fmla="*/ 0 h 1938878"/>
              <a:gd name="connsiteX1" fmla="*/ 860151 w 1723880"/>
              <a:gd name="connsiteY1" fmla="*/ 248 h 1938878"/>
              <a:gd name="connsiteX2" fmla="*/ 1000831 w 1723880"/>
              <a:gd name="connsiteY2" fmla="*/ 37678 h 1938878"/>
              <a:gd name="connsiteX3" fmla="*/ 1631367 w 1723880"/>
              <a:gd name="connsiteY3" fmla="*/ 456967 h 1938878"/>
              <a:gd name="connsiteX4" fmla="*/ 1636796 w 1723880"/>
              <a:gd name="connsiteY4" fmla="*/ 459237 h 1938878"/>
              <a:gd name="connsiteX5" fmla="*/ 1697301 w 1723880"/>
              <a:gd name="connsiteY5" fmla="*/ 512614 h 1938878"/>
              <a:gd name="connsiteX6" fmla="*/ 1698612 w 1723880"/>
              <a:gd name="connsiteY6" fmla="*/ 514333 h 1938878"/>
              <a:gd name="connsiteX7" fmla="*/ 1700204 w 1723880"/>
              <a:gd name="connsiteY7" fmla="*/ 517549 h 1938878"/>
              <a:gd name="connsiteX8" fmla="*/ 1702549 w 1723880"/>
              <a:gd name="connsiteY8" fmla="*/ 519482 h 1938878"/>
              <a:gd name="connsiteX9" fmla="*/ 1704791 w 1723880"/>
              <a:gd name="connsiteY9" fmla="*/ 526824 h 1938878"/>
              <a:gd name="connsiteX10" fmla="*/ 1716653 w 1723880"/>
              <a:gd name="connsiteY10" fmla="*/ 550805 h 1938878"/>
              <a:gd name="connsiteX11" fmla="*/ 1723306 w 1723880"/>
              <a:gd name="connsiteY11" fmla="*/ 589009 h 1938878"/>
              <a:gd name="connsiteX12" fmla="*/ 1723871 w 1723880"/>
              <a:gd name="connsiteY12" fmla="*/ 966331 h 1938878"/>
              <a:gd name="connsiteX13" fmla="*/ 1723880 w 1723880"/>
              <a:gd name="connsiteY13" fmla="*/ 966331 h 1938878"/>
              <a:gd name="connsiteX14" fmla="*/ 1723875 w 1723880"/>
              <a:gd name="connsiteY14" fmla="*/ 969440 h 1938878"/>
              <a:gd name="connsiteX15" fmla="*/ 1723880 w 1723880"/>
              <a:gd name="connsiteY15" fmla="*/ 972548 h 1938878"/>
              <a:gd name="connsiteX16" fmla="*/ 1723871 w 1723880"/>
              <a:gd name="connsiteY16" fmla="*/ 972548 h 1938878"/>
              <a:gd name="connsiteX17" fmla="*/ 1723306 w 1723880"/>
              <a:gd name="connsiteY17" fmla="*/ 1349869 h 1938878"/>
              <a:gd name="connsiteX18" fmla="*/ 1716653 w 1723880"/>
              <a:gd name="connsiteY18" fmla="*/ 1388073 h 1938878"/>
              <a:gd name="connsiteX19" fmla="*/ 1704791 w 1723880"/>
              <a:gd name="connsiteY19" fmla="*/ 1412054 h 1938878"/>
              <a:gd name="connsiteX20" fmla="*/ 1702549 w 1723880"/>
              <a:gd name="connsiteY20" fmla="*/ 1419397 h 1938878"/>
              <a:gd name="connsiteX21" fmla="*/ 1700204 w 1723880"/>
              <a:gd name="connsiteY21" fmla="*/ 1421329 h 1938878"/>
              <a:gd name="connsiteX22" fmla="*/ 1698612 w 1723880"/>
              <a:gd name="connsiteY22" fmla="*/ 1424546 h 1938878"/>
              <a:gd name="connsiteX23" fmla="*/ 1697301 w 1723880"/>
              <a:gd name="connsiteY23" fmla="*/ 1426264 h 1938878"/>
              <a:gd name="connsiteX24" fmla="*/ 1636796 w 1723880"/>
              <a:gd name="connsiteY24" fmla="*/ 1479641 h 1938878"/>
              <a:gd name="connsiteX25" fmla="*/ 1631367 w 1723880"/>
              <a:gd name="connsiteY25" fmla="*/ 1481912 h 1938878"/>
              <a:gd name="connsiteX26" fmla="*/ 1000831 w 1723880"/>
              <a:gd name="connsiteY26" fmla="*/ 1901200 h 1938878"/>
              <a:gd name="connsiteX27" fmla="*/ 860151 w 1723880"/>
              <a:gd name="connsiteY27" fmla="*/ 1938630 h 1938878"/>
              <a:gd name="connsiteX28" fmla="*/ 856259 w 1723880"/>
              <a:gd name="connsiteY28" fmla="*/ 1938878 h 1938878"/>
              <a:gd name="connsiteX29" fmla="*/ 719469 w 1723880"/>
              <a:gd name="connsiteY29" fmla="*/ 1901200 h 1938878"/>
              <a:gd name="connsiteX30" fmla="*/ 82218 w 1723880"/>
              <a:gd name="connsiteY30" fmla="*/ 1477447 h 1938878"/>
              <a:gd name="connsiteX31" fmla="*/ 76744 w 1723880"/>
              <a:gd name="connsiteY31" fmla="*/ 1472990 h 1938878"/>
              <a:gd name="connsiteX32" fmla="*/ 53608 w 1723880"/>
              <a:gd name="connsiteY32" fmla="*/ 1458109 h 1938878"/>
              <a:gd name="connsiteX33" fmla="*/ 27724 w 1723880"/>
              <a:gd name="connsiteY33" fmla="*/ 1427614 h 1938878"/>
              <a:gd name="connsiteX34" fmla="*/ 17750 w 1723880"/>
              <a:gd name="connsiteY34" fmla="*/ 1419397 h 1938878"/>
              <a:gd name="connsiteX35" fmla="*/ 9731 w 1723880"/>
              <a:gd name="connsiteY35" fmla="*/ 1393136 h 1938878"/>
              <a:gd name="connsiteX36" fmla="*/ 7227 w 1723880"/>
              <a:gd name="connsiteY36" fmla="*/ 1388073 h 1938878"/>
              <a:gd name="connsiteX37" fmla="*/ 574 w 1723880"/>
              <a:gd name="connsiteY37" fmla="*/ 1349869 h 1938878"/>
              <a:gd name="connsiteX38" fmla="*/ 10 w 1723880"/>
              <a:gd name="connsiteY38" fmla="*/ 972548 h 1938878"/>
              <a:gd name="connsiteX39" fmla="*/ 0 w 1723880"/>
              <a:gd name="connsiteY39" fmla="*/ 972548 h 1938878"/>
              <a:gd name="connsiteX40" fmla="*/ 5 w 1723880"/>
              <a:gd name="connsiteY40" fmla="*/ 969440 h 1938878"/>
              <a:gd name="connsiteX41" fmla="*/ 0 w 1723880"/>
              <a:gd name="connsiteY41" fmla="*/ 966331 h 1938878"/>
              <a:gd name="connsiteX42" fmla="*/ 10 w 1723880"/>
              <a:gd name="connsiteY42" fmla="*/ 966331 h 1938878"/>
              <a:gd name="connsiteX43" fmla="*/ 574 w 1723880"/>
              <a:gd name="connsiteY43" fmla="*/ 589009 h 1938878"/>
              <a:gd name="connsiteX44" fmla="*/ 7227 w 1723880"/>
              <a:gd name="connsiteY44" fmla="*/ 550805 h 1938878"/>
              <a:gd name="connsiteX45" fmla="*/ 9731 w 1723880"/>
              <a:gd name="connsiteY45" fmla="*/ 545742 h 1938878"/>
              <a:gd name="connsiteX46" fmla="*/ 17750 w 1723880"/>
              <a:gd name="connsiteY46" fmla="*/ 519482 h 1938878"/>
              <a:gd name="connsiteX47" fmla="*/ 27724 w 1723880"/>
              <a:gd name="connsiteY47" fmla="*/ 511265 h 1938878"/>
              <a:gd name="connsiteX48" fmla="*/ 53608 w 1723880"/>
              <a:gd name="connsiteY48" fmla="*/ 480770 h 1938878"/>
              <a:gd name="connsiteX49" fmla="*/ 76744 w 1723880"/>
              <a:gd name="connsiteY49" fmla="*/ 465888 h 1938878"/>
              <a:gd name="connsiteX50" fmla="*/ 82218 w 1723880"/>
              <a:gd name="connsiteY50" fmla="*/ 461431 h 1938878"/>
              <a:gd name="connsiteX51" fmla="*/ 719469 w 1723880"/>
              <a:gd name="connsiteY51" fmla="*/ 37678 h 1938878"/>
              <a:gd name="connsiteX52" fmla="*/ 856259 w 1723880"/>
              <a:gd name="connsiteY52" fmla="*/ 0 h 1938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723880" h="1938878">
                <a:moveTo>
                  <a:pt x="856259" y="0"/>
                </a:moveTo>
                <a:cubicBezTo>
                  <a:pt x="857559" y="0"/>
                  <a:pt x="858859" y="10"/>
                  <a:pt x="860151" y="248"/>
                </a:cubicBezTo>
                <a:cubicBezTo>
                  <a:pt x="910943" y="-649"/>
                  <a:pt x="962067" y="11900"/>
                  <a:pt x="1000831" y="37678"/>
                </a:cubicBezTo>
                <a:lnTo>
                  <a:pt x="1631367" y="456967"/>
                </a:lnTo>
                <a:lnTo>
                  <a:pt x="1636796" y="459237"/>
                </a:lnTo>
                <a:cubicBezTo>
                  <a:pt x="1660595" y="469190"/>
                  <a:pt x="1682098" y="488912"/>
                  <a:pt x="1697301" y="512614"/>
                </a:cubicBezTo>
                <a:cubicBezTo>
                  <a:pt x="1697809" y="513137"/>
                  <a:pt x="1698212" y="513733"/>
                  <a:pt x="1698612" y="514333"/>
                </a:cubicBezTo>
                <a:lnTo>
                  <a:pt x="1700204" y="517549"/>
                </a:lnTo>
                <a:lnTo>
                  <a:pt x="1702549" y="519482"/>
                </a:lnTo>
                <a:lnTo>
                  <a:pt x="1704791" y="526824"/>
                </a:lnTo>
                <a:lnTo>
                  <a:pt x="1716653" y="550805"/>
                </a:lnTo>
                <a:cubicBezTo>
                  <a:pt x="1720919" y="563476"/>
                  <a:pt x="1723287" y="576437"/>
                  <a:pt x="1723306" y="589009"/>
                </a:cubicBezTo>
                <a:lnTo>
                  <a:pt x="1723871" y="966331"/>
                </a:lnTo>
                <a:lnTo>
                  <a:pt x="1723880" y="966331"/>
                </a:lnTo>
                <a:lnTo>
                  <a:pt x="1723875" y="969440"/>
                </a:lnTo>
                <a:lnTo>
                  <a:pt x="1723880" y="972548"/>
                </a:lnTo>
                <a:lnTo>
                  <a:pt x="1723871" y="972548"/>
                </a:lnTo>
                <a:lnTo>
                  <a:pt x="1723306" y="1349869"/>
                </a:lnTo>
                <a:cubicBezTo>
                  <a:pt x="1723287" y="1362442"/>
                  <a:pt x="1720919" y="1375402"/>
                  <a:pt x="1716653" y="1388073"/>
                </a:cubicBezTo>
                <a:lnTo>
                  <a:pt x="1704791" y="1412054"/>
                </a:lnTo>
                <a:lnTo>
                  <a:pt x="1702549" y="1419397"/>
                </a:lnTo>
                <a:lnTo>
                  <a:pt x="1700204" y="1421329"/>
                </a:lnTo>
                <a:lnTo>
                  <a:pt x="1698612" y="1424546"/>
                </a:lnTo>
                <a:cubicBezTo>
                  <a:pt x="1698212" y="1425145"/>
                  <a:pt x="1697809" y="1425741"/>
                  <a:pt x="1697301" y="1426264"/>
                </a:cubicBezTo>
                <a:cubicBezTo>
                  <a:pt x="1682098" y="1449967"/>
                  <a:pt x="1660595" y="1469688"/>
                  <a:pt x="1636796" y="1479641"/>
                </a:cubicBezTo>
                <a:lnTo>
                  <a:pt x="1631367" y="1481912"/>
                </a:lnTo>
                <a:lnTo>
                  <a:pt x="1000831" y="1901200"/>
                </a:lnTo>
                <a:cubicBezTo>
                  <a:pt x="962067" y="1926978"/>
                  <a:pt x="910943" y="1939528"/>
                  <a:pt x="860151" y="1938630"/>
                </a:cubicBezTo>
                <a:cubicBezTo>
                  <a:pt x="858859" y="1938868"/>
                  <a:pt x="857559" y="1938878"/>
                  <a:pt x="856259" y="1938878"/>
                </a:cubicBezTo>
                <a:cubicBezTo>
                  <a:pt x="806752" y="1938878"/>
                  <a:pt x="757242" y="1926318"/>
                  <a:pt x="719469" y="1901200"/>
                </a:cubicBezTo>
                <a:lnTo>
                  <a:pt x="82218" y="1477447"/>
                </a:lnTo>
                <a:lnTo>
                  <a:pt x="76744" y="1472990"/>
                </a:lnTo>
                <a:lnTo>
                  <a:pt x="53608" y="1458109"/>
                </a:lnTo>
                <a:lnTo>
                  <a:pt x="27724" y="1427614"/>
                </a:lnTo>
                <a:lnTo>
                  <a:pt x="17750" y="1419397"/>
                </a:lnTo>
                <a:lnTo>
                  <a:pt x="9731" y="1393136"/>
                </a:lnTo>
                <a:lnTo>
                  <a:pt x="7227" y="1388073"/>
                </a:lnTo>
                <a:cubicBezTo>
                  <a:pt x="2961" y="1375402"/>
                  <a:pt x="593" y="1362442"/>
                  <a:pt x="574" y="1349869"/>
                </a:cubicBezTo>
                <a:lnTo>
                  <a:pt x="10" y="972548"/>
                </a:lnTo>
                <a:lnTo>
                  <a:pt x="0" y="972548"/>
                </a:lnTo>
                <a:lnTo>
                  <a:pt x="5" y="969440"/>
                </a:lnTo>
                <a:lnTo>
                  <a:pt x="0" y="966331"/>
                </a:lnTo>
                <a:lnTo>
                  <a:pt x="10" y="966331"/>
                </a:lnTo>
                <a:lnTo>
                  <a:pt x="574" y="589009"/>
                </a:lnTo>
                <a:cubicBezTo>
                  <a:pt x="593" y="576437"/>
                  <a:pt x="2961" y="563476"/>
                  <a:pt x="7227" y="550805"/>
                </a:cubicBezTo>
                <a:lnTo>
                  <a:pt x="9731" y="545742"/>
                </a:lnTo>
                <a:lnTo>
                  <a:pt x="17750" y="519482"/>
                </a:lnTo>
                <a:lnTo>
                  <a:pt x="27724" y="511265"/>
                </a:lnTo>
                <a:lnTo>
                  <a:pt x="53608" y="480770"/>
                </a:lnTo>
                <a:lnTo>
                  <a:pt x="76744" y="465888"/>
                </a:lnTo>
                <a:lnTo>
                  <a:pt x="82218" y="461431"/>
                </a:lnTo>
                <a:lnTo>
                  <a:pt x="719469" y="37678"/>
                </a:lnTo>
                <a:cubicBezTo>
                  <a:pt x="757242" y="12560"/>
                  <a:pt x="806752" y="0"/>
                  <a:pt x="856259" y="0"/>
                </a:cubicBezTo>
                <a:close/>
              </a:path>
            </a:pathLst>
          </a:custGeom>
          <a:solidFill>
            <a:schemeClr val="accent1"/>
          </a:solidFill>
          <a:ln w="38100">
            <a:solidFill>
              <a:srgbClr val="FEFF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228318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a:extLst>
              <a:ext uri="{FF2B5EF4-FFF2-40B4-BE49-F238E27FC236}">
                <a16:creationId xmlns="" xmlns:a16="http://schemas.microsoft.com/office/drawing/2014/main" id="{1ABD6C95-1F10-4D01-91D3-BF5008DD33F9}"/>
              </a:ext>
            </a:extLst>
          </p:cNvPr>
          <p:cNvSpPr>
            <a:spLocks noGrp="1"/>
          </p:cNvSpPr>
          <p:nvPr>
            <p:ph type="pic" sz="quarter" idx="10"/>
          </p:nvPr>
        </p:nvSpPr>
        <p:spPr>
          <a:xfrm>
            <a:off x="1204440" y="1963298"/>
            <a:ext cx="4505696" cy="2351088"/>
          </a:xfrm>
          <a:custGeom>
            <a:avLst/>
            <a:gdLst>
              <a:gd name="connsiteX0" fmla="*/ 0 w 4505696"/>
              <a:gd name="connsiteY0" fmla="*/ 0 h 2351088"/>
              <a:gd name="connsiteX1" fmla="*/ 4505696 w 4505696"/>
              <a:gd name="connsiteY1" fmla="*/ 0 h 2351088"/>
              <a:gd name="connsiteX2" fmla="*/ 4505696 w 4505696"/>
              <a:gd name="connsiteY2" fmla="*/ 2351088 h 2351088"/>
              <a:gd name="connsiteX3" fmla="*/ 0 w 4505696"/>
              <a:gd name="connsiteY3" fmla="*/ 2351088 h 2351088"/>
            </a:gdLst>
            <a:ahLst/>
            <a:cxnLst>
              <a:cxn ang="0">
                <a:pos x="connsiteX0" y="connsiteY0"/>
              </a:cxn>
              <a:cxn ang="0">
                <a:pos x="connsiteX1" y="connsiteY1"/>
              </a:cxn>
              <a:cxn ang="0">
                <a:pos x="connsiteX2" y="connsiteY2"/>
              </a:cxn>
              <a:cxn ang="0">
                <a:pos x="connsiteX3" y="connsiteY3"/>
              </a:cxn>
            </a:cxnLst>
            <a:rect l="l" t="t" r="r" b="b"/>
            <a:pathLst>
              <a:path w="4505696" h="2351088">
                <a:moveTo>
                  <a:pt x="0" y="0"/>
                </a:moveTo>
                <a:lnTo>
                  <a:pt x="4505696" y="0"/>
                </a:lnTo>
                <a:lnTo>
                  <a:pt x="4505696" y="2351088"/>
                </a:lnTo>
                <a:lnTo>
                  <a:pt x="0" y="235108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5063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0" name="图片占位符 9">
            <a:extLst>
              <a:ext uri="{FF2B5EF4-FFF2-40B4-BE49-F238E27FC236}">
                <a16:creationId xmlns="" xmlns:a16="http://schemas.microsoft.com/office/drawing/2014/main" id="{798C9531-8ADE-4C0F-9B21-A4FC8EA44EC7}"/>
              </a:ext>
            </a:extLst>
          </p:cNvPr>
          <p:cNvSpPr>
            <a:spLocks noGrp="1"/>
          </p:cNvSpPr>
          <p:nvPr>
            <p:ph type="pic" sz="quarter" idx="10"/>
          </p:nvPr>
        </p:nvSpPr>
        <p:spPr>
          <a:xfrm>
            <a:off x="1967656" y="1699706"/>
            <a:ext cx="1619250" cy="1619250"/>
          </a:xfrm>
          <a:custGeom>
            <a:avLst/>
            <a:gdLst>
              <a:gd name="connsiteX0" fmla="*/ 809625 w 1619250"/>
              <a:gd name="connsiteY0" fmla="*/ 0 h 1619250"/>
              <a:gd name="connsiteX1" fmla="*/ 1619250 w 1619250"/>
              <a:gd name="connsiteY1" fmla="*/ 809625 h 1619250"/>
              <a:gd name="connsiteX2" fmla="*/ 809625 w 1619250"/>
              <a:gd name="connsiteY2" fmla="*/ 1619250 h 1619250"/>
              <a:gd name="connsiteX3" fmla="*/ 0 w 1619250"/>
              <a:gd name="connsiteY3" fmla="*/ 809625 h 1619250"/>
              <a:gd name="connsiteX4" fmla="*/ 809625 w 1619250"/>
              <a:gd name="connsiteY4" fmla="*/ 0 h 1619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9250" h="1619250">
                <a:moveTo>
                  <a:pt x="809625" y="0"/>
                </a:moveTo>
                <a:cubicBezTo>
                  <a:pt x="1256769" y="0"/>
                  <a:pt x="1619250" y="362481"/>
                  <a:pt x="1619250" y="809625"/>
                </a:cubicBezTo>
                <a:cubicBezTo>
                  <a:pt x="1619250" y="1256769"/>
                  <a:pt x="1256769" y="1619250"/>
                  <a:pt x="809625" y="1619250"/>
                </a:cubicBezTo>
                <a:cubicBezTo>
                  <a:pt x="362481" y="1619250"/>
                  <a:pt x="0" y="1256769"/>
                  <a:pt x="0" y="809625"/>
                </a:cubicBezTo>
                <a:cubicBezTo>
                  <a:pt x="0" y="362481"/>
                  <a:pt x="362481" y="0"/>
                  <a:pt x="809625" y="0"/>
                </a:cubicBezTo>
                <a:close/>
              </a:path>
            </a:pathLst>
          </a:custGeom>
        </p:spPr>
        <p:txBody>
          <a:bodyPr wrap="square">
            <a:noAutofit/>
          </a:bodyPr>
          <a:lstStyle/>
          <a:p>
            <a:endParaRPr lang="zh-CN" altLang="en-US"/>
          </a:p>
        </p:txBody>
      </p:sp>
      <p:sp>
        <p:nvSpPr>
          <p:cNvPr id="11" name="图片占位符 10">
            <a:extLst>
              <a:ext uri="{FF2B5EF4-FFF2-40B4-BE49-F238E27FC236}">
                <a16:creationId xmlns="" xmlns:a16="http://schemas.microsoft.com/office/drawing/2014/main" id="{B4AB097F-9BFF-4655-83B4-77F40B863B23}"/>
              </a:ext>
            </a:extLst>
          </p:cNvPr>
          <p:cNvSpPr>
            <a:spLocks noGrp="1"/>
          </p:cNvSpPr>
          <p:nvPr>
            <p:ph type="pic" sz="quarter" idx="11"/>
          </p:nvPr>
        </p:nvSpPr>
        <p:spPr>
          <a:xfrm>
            <a:off x="5168900" y="1582231"/>
            <a:ext cx="1854200" cy="1854200"/>
          </a:xfrm>
          <a:custGeom>
            <a:avLst/>
            <a:gdLst>
              <a:gd name="connsiteX0" fmla="*/ 927100 w 1854200"/>
              <a:gd name="connsiteY0" fmla="*/ 0 h 1854200"/>
              <a:gd name="connsiteX1" fmla="*/ 1854200 w 1854200"/>
              <a:gd name="connsiteY1" fmla="*/ 927100 h 1854200"/>
              <a:gd name="connsiteX2" fmla="*/ 927100 w 1854200"/>
              <a:gd name="connsiteY2" fmla="*/ 1854200 h 1854200"/>
              <a:gd name="connsiteX3" fmla="*/ 0 w 1854200"/>
              <a:gd name="connsiteY3" fmla="*/ 927100 h 1854200"/>
              <a:gd name="connsiteX4" fmla="*/ 927100 w 1854200"/>
              <a:gd name="connsiteY4" fmla="*/ 0 h 185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200" h="1854200">
                <a:moveTo>
                  <a:pt x="927100" y="0"/>
                </a:moveTo>
                <a:cubicBezTo>
                  <a:pt x="1439123" y="0"/>
                  <a:pt x="1854200" y="415077"/>
                  <a:pt x="1854200" y="927100"/>
                </a:cubicBezTo>
                <a:cubicBezTo>
                  <a:pt x="1854200" y="1439123"/>
                  <a:pt x="1439123" y="1854200"/>
                  <a:pt x="927100" y="1854200"/>
                </a:cubicBezTo>
                <a:cubicBezTo>
                  <a:pt x="415077" y="1854200"/>
                  <a:pt x="0" y="1439123"/>
                  <a:pt x="0" y="927100"/>
                </a:cubicBezTo>
                <a:cubicBezTo>
                  <a:pt x="0" y="415077"/>
                  <a:pt x="415077" y="0"/>
                  <a:pt x="927100" y="0"/>
                </a:cubicBezTo>
                <a:close/>
              </a:path>
            </a:pathLst>
          </a:custGeom>
        </p:spPr>
        <p:txBody>
          <a:bodyPr wrap="square">
            <a:noAutofit/>
          </a:bodyPr>
          <a:lstStyle/>
          <a:p>
            <a:endParaRPr lang="zh-CN" altLang="en-US"/>
          </a:p>
        </p:txBody>
      </p:sp>
      <p:sp>
        <p:nvSpPr>
          <p:cNvPr id="12" name="图片占位符 11">
            <a:extLst>
              <a:ext uri="{FF2B5EF4-FFF2-40B4-BE49-F238E27FC236}">
                <a16:creationId xmlns="" xmlns:a16="http://schemas.microsoft.com/office/drawing/2014/main" id="{82F2F5E4-2489-4C76-99A0-6D5D3AEB6967}"/>
              </a:ext>
            </a:extLst>
          </p:cNvPr>
          <p:cNvSpPr>
            <a:spLocks noGrp="1"/>
          </p:cNvSpPr>
          <p:nvPr>
            <p:ph type="pic" sz="quarter" idx="12"/>
          </p:nvPr>
        </p:nvSpPr>
        <p:spPr>
          <a:xfrm>
            <a:off x="8605094" y="1699706"/>
            <a:ext cx="1619250" cy="1619250"/>
          </a:xfrm>
          <a:custGeom>
            <a:avLst/>
            <a:gdLst>
              <a:gd name="connsiteX0" fmla="*/ 809625 w 1619250"/>
              <a:gd name="connsiteY0" fmla="*/ 0 h 1619250"/>
              <a:gd name="connsiteX1" fmla="*/ 1619250 w 1619250"/>
              <a:gd name="connsiteY1" fmla="*/ 809625 h 1619250"/>
              <a:gd name="connsiteX2" fmla="*/ 809625 w 1619250"/>
              <a:gd name="connsiteY2" fmla="*/ 1619250 h 1619250"/>
              <a:gd name="connsiteX3" fmla="*/ 0 w 1619250"/>
              <a:gd name="connsiteY3" fmla="*/ 809625 h 1619250"/>
              <a:gd name="connsiteX4" fmla="*/ 809625 w 1619250"/>
              <a:gd name="connsiteY4" fmla="*/ 0 h 1619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9250" h="1619250">
                <a:moveTo>
                  <a:pt x="809625" y="0"/>
                </a:moveTo>
                <a:cubicBezTo>
                  <a:pt x="1256769" y="0"/>
                  <a:pt x="1619250" y="362481"/>
                  <a:pt x="1619250" y="809625"/>
                </a:cubicBezTo>
                <a:cubicBezTo>
                  <a:pt x="1619250" y="1256769"/>
                  <a:pt x="1256769" y="1619250"/>
                  <a:pt x="809625" y="1619250"/>
                </a:cubicBezTo>
                <a:cubicBezTo>
                  <a:pt x="362481" y="1619250"/>
                  <a:pt x="0" y="1256769"/>
                  <a:pt x="0" y="809625"/>
                </a:cubicBezTo>
                <a:cubicBezTo>
                  <a:pt x="0" y="362481"/>
                  <a:pt x="362481" y="0"/>
                  <a:pt x="80962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4075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图片占位符 10">
            <a:extLst>
              <a:ext uri="{FF2B5EF4-FFF2-40B4-BE49-F238E27FC236}">
                <a16:creationId xmlns="" xmlns:a16="http://schemas.microsoft.com/office/drawing/2014/main" id="{CD7EAD80-58E4-4595-9C46-4844FBBC3ED6}"/>
              </a:ext>
            </a:extLst>
          </p:cNvPr>
          <p:cNvSpPr>
            <a:spLocks noGrp="1"/>
          </p:cNvSpPr>
          <p:nvPr>
            <p:ph type="pic" sz="quarter" idx="10"/>
          </p:nvPr>
        </p:nvSpPr>
        <p:spPr>
          <a:xfrm>
            <a:off x="1389856" y="1376363"/>
            <a:ext cx="1765300" cy="1765300"/>
          </a:xfrm>
          <a:custGeom>
            <a:avLst/>
            <a:gdLst>
              <a:gd name="connsiteX0" fmla="*/ 882650 w 1765300"/>
              <a:gd name="connsiteY0" fmla="*/ 0 h 1765300"/>
              <a:gd name="connsiteX1" fmla="*/ 1765300 w 1765300"/>
              <a:gd name="connsiteY1" fmla="*/ 882650 h 1765300"/>
              <a:gd name="connsiteX2" fmla="*/ 882650 w 1765300"/>
              <a:gd name="connsiteY2" fmla="*/ 1765300 h 1765300"/>
              <a:gd name="connsiteX3" fmla="*/ 0 w 1765300"/>
              <a:gd name="connsiteY3" fmla="*/ 882650 h 1765300"/>
              <a:gd name="connsiteX4" fmla="*/ 882650 w 1765300"/>
              <a:gd name="connsiteY4" fmla="*/ 0 h 1765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300" h="1765300">
                <a:moveTo>
                  <a:pt x="882650" y="0"/>
                </a:moveTo>
                <a:cubicBezTo>
                  <a:pt x="1370124" y="0"/>
                  <a:pt x="1765300" y="395176"/>
                  <a:pt x="1765300" y="882650"/>
                </a:cubicBezTo>
                <a:cubicBezTo>
                  <a:pt x="1765300" y="1370124"/>
                  <a:pt x="1370124" y="1765300"/>
                  <a:pt x="882650" y="1765300"/>
                </a:cubicBezTo>
                <a:cubicBezTo>
                  <a:pt x="395176" y="1765300"/>
                  <a:pt x="0" y="1370124"/>
                  <a:pt x="0" y="882650"/>
                </a:cubicBezTo>
                <a:cubicBezTo>
                  <a:pt x="0" y="395176"/>
                  <a:pt x="395176" y="0"/>
                  <a:pt x="882650" y="0"/>
                </a:cubicBezTo>
                <a:close/>
              </a:path>
            </a:pathLst>
          </a:custGeom>
        </p:spPr>
        <p:txBody>
          <a:bodyPr wrap="square">
            <a:noAutofit/>
          </a:bodyPr>
          <a:lstStyle/>
          <a:p>
            <a:endParaRPr lang="zh-CN" altLang="en-US"/>
          </a:p>
        </p:txBody>
      </p:sp>
      <p:sp>
        <p:nvSpPr>
          <p:cNvPr id="10" name="图片占位符 9">
            <a:extLst>
              <a:ext uri="{FF2B5EF4-FFF2-40B4-BE49-F238E27FC236}">
                <a16:creationId xmlns="" xmlns:a16="http://schemas.microsoft.com/office/drawing/2014/main" id="{E54ABDF7-EAC2-48E8-AC4E-4C159EA5BD00}"/>
              </a:ext>
            </a:extLst>
          </p:cNvPr>
          <p:cNvSpPr>
            <a:spLocks noGrp="1"/>
          </p:cNvSpPr>
          <p:nvPr>
            <p:ph type="pic" sz="quarter" idx="11"/>
          </p:nvPr>
        </p:nvSpPr>
        <p:spPr>
          <a:xfrm>
            <a:off x="4354513" y="1970882"/>
            <a:ext cx="1741488" cy="1741488"/>
          </a:xfrm>
          <a:custGeom>
            <a:avLst/>
            <a:gdLst>
              <a:gd name="connsiteX0" fmla="*/ 870744 w 1741488"/>
              <a:gd name="connsiteY0" fmla="*/ 0 h 1741488"/>
              <a:gd name="connsiteX1" fmla="*/ 1741488 w 1741488"/>
              <a:gd name="connsiteY1" fmla="*/ 870744 h 1741488"/>
              <a:gd name="connsiteX2" fmla="*/ 870744 w 1741488"/>
              <a:gd name="connsiteY2" fmla="*/ 1741488 h 1741488"/>
              <a:gd name="connsiteX3" fmla="*/ 0 w 1741488"/>
              <a:gd name="connsiteY3" fmla="*/ 870744 h 1741488"/>
              <a:gd name="connsiteX4" fmla="*/ 870744 w 1741488"/>
              <a:gd name="connsiteY4" fmla="*/ 0 h 1741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1488" h="1741488">
                <a:moveTo>
                  <a:pt x="870744" y="0"/>
                </a:moveTo>
                <a:cubicBezTo>
                  <a:pt x="1351643" y="0"/>
                  <a:pt x="1741488" y="389845"/>
                  <a:pt x="1741488" y="870744"/>
                </a:cubicBezTo>
                <a:cubicBezTo>
                  <a:pt x="1741488" y="1351643"/>
                  <a:pt x="1351643" y="1741488"/>
                  <a:pt x="870744" y="1741488"/>
                </a:cubicBezTo>
                <a:cubicBezTo>
                  <a:pt x="389845" y="1741488"/>
                  <a:pt x="0" y="1351643"/>
                  <a:pt x="0" y="870744"/>
                </a:cubicBezTo>
                <a:cubicBezTo>
                  <a:pt x="0" y="389845"/>
                  <a:pt x="389845" y="0"/>
                  <a:pt x="870744" y="0"/>
                </a:cubicBezTo>
                <a:close/>
              </a:path>
            </a:pathLst>
          </a:custGeom>
        </p:spPr>
        <p:txBody>
          <a:bodyPr wrap="square">
            <a:noAutofit/>
          </a:bodyPr>
          <a:lstStyle/>
          <a:p>
            <a:endParaRPr lang="zh-CN" altLang="en-US"/>
          </a:p>
        </p:txBody>
      </p:sp>
      <p:sp>
        <p:nvSpPr>
          <p:cNvPr id="12" name="图片占位符 11">
            <a:extLst>
              <a:ext uri="{FF2B5EF4-FFF2-40B4-BE49-F238E27FC236}">
                <a16:creationId xmlns="" xmlns:a16="http://schemas.microsoft.com/office/drawing/2014/main" id="{85934E55-72E5-44BD-8AC7-7DDBF58D9F8D}"/>
              </a:ext>
            </a:extLst>
          </p:cNvPr>
          <p:cNvSpPr>
            <a:spLocks noGrp="1"/>
          </p:cNvSpPr>
          <p:nvPr>
            <p:ph type="pic" sz="quarter" idx="12"/>
          </p:nvPr>
        </p:nvSpPr>
        <p:spPr>
          <a:xfrm>
            <a:off x="2272506" y="3530600"/>
            <a:ext cx="1636714" cy="1636714"/>
          </a:xfrm>
          <a:custGeom>
            <a:avLst/>
            <a:gdLst>
              <a:gd name="connsiteX0" fmla="*/ 818357 w 1636714"/>
              <a:gd name="connsiteY0" fmla="*/ 0 h 1636714"/>
              <a:gd name="connsiteX1" fmla="*/ 1636714 w 1636714"/>
              <a:gd name="connsiteY1" fmla="*/ 818357 h 1636714"/>
              <a:gd name="connsiteX2" fmla="*/ 818357 w 1636714"/>
              <a:gd name="connsiteY2" fmla="*/ 1636714 h 1636714"/>
              <a:gd name="connsiteX3" fmla="*/ 0 w 1636714"/>
              <a:gd name="connsiteY3" fmla="*/ 818357 h 1636714"/>
              <a:gd name="connsiteX4" fmla="*/ 818357 w 1636714"/>
              <a:gd name="connsiteY4" fmla="*/ 0 h 163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714" h="1636714">
                <a:moveTo>
                  <a:pt x="818357" y="0"/>
                </a:moveTo>
                <a:cubicBezTo>
                  <a:pt x="1270323" y="0"/>
                  <a:pt x="1636714" y="366391"/>
                  <a:pt x="1636714" y="818357"/>
                </a:cubicBezTo>
                <a:cubicBezTo>
                  <a:pt x="1636714" y="1270323"/>
                  <a:pt x="1270323" y="1636714"/>
                  <a:pt x="818357" y="1636714"/>
                </a:cubicBezTo>
                <a:cubicBezTo>
                  <a:pt x="366391" y="1636714"/>
                  <a:pt x="0" y="1270323"/>
                  <a:pt x="0" y="818357"/>
                </a:cubicBezTo>
                <a:cubicBezTo>
                  <a:pt x="0" y="366391"/>
                  <a:pt x="366391" y="0"/>
                  <a:pt x="81835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38948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8" name="图片占位符 7">
            <a:extLst>
              <a:ext uri="{FF2B5EF4-FFF2-40B4-BE49-F238E27FC236}">
                <a16:creationId xmlns="" xmlns:a16="http://schemas.microsoft.com/office/drawing/2014/main" id="{ED7FAEAD-9385-4695-B4B6-898724755027}"/>
              </a:ext>
            </a:extLst>
          </p:cNvPr>
          <p:cNvSpPr>
            <a:spLocks noGrp="1"/>
          </p:cNvSpPr>
          <p:nvPr>
            <p:ph type="pic" sz="quarter" idx="10"/>
          </p:nvPr>
        </p:nvSpPr>
        <p:spPr>
          <a:xfrm>
            <a:off x="3736336" y="1796847"/>
            <a:ext cx="2168525" cy="2197100"/>
          </a:xfrm>
          <a:custGeom>
            <a:avLst/>
            <a:gdLst>
              <a:gd name="connsiteX0" fmla="*/ 0 w 2168525"/>
              <a:gd name="connsiteY0" fmla="*/ 0 h 2197100"/>
              <a:gd name="connsiteX1" fmla="*/ 2168525 w 2168525"/>
              <a:gd name="connsiteY1" fmla="*/ 0 h 2197100"/>
              <a:gd name="connsiteX2" fmla="*/ 2168525 w 2168525"/>
              <a:gd name="connsiteY2" fmla="*/ 2197100 h 2197100"/>
              <a:gd name="connsiteX3" fmla="*/ 0 w 2168525"/>
              <a:gd name="connsiteY3" fmla="*/ 2197100 h 2197100"/>
            </a:gdLst>
            <a:ahLst/>
            <a:cxnLst>
              <a:cxn ang="0">
                <a:pos x="connsiteX0" y="connsiteY0"/>
              </a:cxn>
              <a:cxn ang="0">
                <a:pos x="connsiteX1" y="connsiteY1"/>
              </a:cxn>
              <a:cxn ang="0">
                <a:pos x="connsiteX2" y="connsiteY2"/>
              </a:cxn>
              <a:cxn ang="0">
                <a:pos x="connsiteX3" y="connsiteY3"/>
              </a:cxn>
            </a:cxnLst>
            <a:rect l="l" t="t" r="r" b="b"/>
            <a:pathLst>
              <a:path w="2168525" h="2197100">
                <a:moveTo>
                  <a:pt x="0" y="0"/>
                </a:moveTo>
                <a:lnTo>
                  <a:pt x="2168525" y="0"/>
                </a:lnTo>
                <a:lnTo>
                  <a:pt x="2168525" y="2197100"/>
                </a:lnTo>
                <a:lnTo>
                  <a:pt x="0" y="2197100"/>
                </a:lnTo>
                <a:close/>
              </a:path>
            </a:pathLst>
          </a:custGeom>
        </p:spPr>
        <p:txBody>
          <a:bodyPr wrap="square">
            <a:noAutofit/>
          </a:bodyPr>
          <a:lstStyle/>
          <a:p>
            <a:endParaRPr lang="zh-CN" altLang="en-US"/>
          </a:p>
        </p:txBody>
      </p:sp>
      <p:sp>
        <p:nvSpPr>
          <p:cNvPr id="9" name="图片占位符 8">
            <a:extLst>
              <a:ext uri="{FF2B5EF4-FFF2-40B4-BE49-F238E27FC236}">
                <a16:creationId xmlns="" xmlns:a16="http://schemas.microsoft.com/office/drawing/2014/main" id="{A29E2424-90FE-4CC7-9D42-0239FF2EA025}"/>
              </a:ext>
            </a:extLst>
          </p:cNvPr>
          <p:cNvSpPr>
            <a:spLocks noGrp="1"/>
          </p:cNvSpPr>
          <p:nvPr>
            <p:ph type="pic" sz="quarter" idx="11"/>
          </p:nvPr>
        </p:nvSpPr>
        <p:spPr>
          <a:xfrm>
            <a:off x="6289036" y="1796847"/>
            <a:ext cx="2168525" cy="2197100"/>
          </a:xfrm>
          <a:custGeom>
            <a:avLst/>
            <a:gdLst>
              <a:gd name="connsiteX0" fmla="*/ 0 w 2168525"/>
              <a:gd name="connsiteY0" fmla="*/ 0 h 2197100"/>
              <a:gd name="connsiteX1" fmla="*/ 2168525 w 2168525"/>
              <a:gd name="connsiteY1" fmla="*/ 0 h 2197100"/>
              <a:gd name="connsiteX2" fmla="*/ 2168525 w 2168525"/>
              <a:gd name="connsiteY2" fmla="*/ 2197100 h 2197100"/>
              <a:gd name="connsiteX3" fmla="*/ 0 w 2168525"/>
              <a:gd name="connsiteY3" fmla="*/ 2197100 h 2197100"/>
            </a:gdLst>
            <a:ahLst/>
            <a:cxnLst>
              <a:cxn ang="0">
                <a:pos x="connsiteX0" y="connsiteY0"/>
              </a:cxn>
              <a:cxn ang="0">
                <a:pos x="connsiteX1" y="connsiteY1"/>
              </a:cxn>
              <a:cxn ang="0">
                <a:pos x="connsiteX2" y="connsiteY2"/>
              </a:cxn>
              <a:cxn ang="0">
                <a:pos x="connsiteX3" y="connsiteY3"/>
              </a:cxn>
            </a:cxnLst>
            <a:rect l="l" t="t" r="r" b="b"/>
            <a:pathLst>
              <a:path w="2168525" h="2197100">
                <a:moveTo>
                  <a:pt x="0" y="0"/>
                </a:moveTo>
                <a:lnTo>
                  <a:pt x="2168525" y="0"/>
                </a:lnTo>
                <a:lnTo>
                  <a:pt x="2168525" y="2197100"/>
                </a:lnTo>
                <a:lnTo>
                  <a:pt x="0" y="2197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89457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图片占位符 11">
            <a:extLst>
              <a:ext uri="{FF2B5EF4-FFF2-40B4-BE49-F238E27FC236}">
                <a16:creationId xmlns="" xmlns:a16="http://schemas.microsoft.com/office/drawing/2014/main" id="{30CB6B42-5061-40E5-AD86-BCC5B5C7B8B2}"/>
              </a:ext>
            </a:extLst>
          </p:cNvPr>
          <p:cNvSpPr>
            <a:spLocks noGrp="1"/>
          </p:cNvSpPr>
          <p:nvPr>
            <p:ph type="pic" sz="quarter" idx="10"/>
          </p:nvPr>
        </p:nvSpPr>
        <p:spPr>
          <a:xfrm>
            <a:off x="1289986" y="1546793"/>
            <a:ext cx="1806260" cy="1840115"/>
          </a:xfrm>
          <a:custGeom>
            <a:avLst/>
            <a:gdLst>
              <a:gd name="connsiteX0" fmla="*/ 0 w 1806260"/>
              <a:gd name="connsiteY0" fmla="*/ 0 h 1840115"/>
              <a:gd name="connsiteX1" fmla="*/ 1806260 w 1806260"/>
              <a:gd name="connsiteY1" fmla="*/ 0 h 1840115"/>
              <a:gd name="connsiteX2" fmla="*/ 1806260 w 1806260"/>
              <a:gd name="connsiteY2" fmla="*/ 1840115 h 1840115"/>
              <a:gd name="connsiteX3" fmla="*/ 0 w 1806260"/>
              <a:gd name="connsiteY3" fmla="*/ 1840115 h 1840115"/>
            </a:gdLst>
            <a:ahLst/>
            <a:cxnLst>
              <a:cxn ang="0">
                <a:pos x="connsiteX0" y="connsiteY0"/>
              </a:cxn>
              <a:cxn ang="0">
                <a:pos x="connsiteX1" y="connsiteY1"/>
              </a:cxn>
              <a:cxn ang="0">
                <a:pos x="connsiteX2" y="connsiteY2"/>
              </a:cxn>
              <a:cxn ang="0">
                <a:pos x="connsiteX3" y="connsiteY3"/>
              </a:cxn>
            </a:cxnLst>
            <a:rect l="l" t="t" r="r" b="b"/>
            <a:pathLst>
              <a:path w="1806260" h="1840115">
                <a:moveTo>
                  <a:pt x="0" y="0"/>
                </a:moveTo>
                <a:lnTo>
                  <a:pt x="1806260" y="0"/>
                </a:lnTo>
                <a:lnTo>
                  <a:pt x="1806260" y="1840115"/>
                </a:lnTo>
                <a:lnTo>
                  <a:pt x="0" y="1840115"/>
                </a:lnTo>
                <a:close/>
              </a:path>
            </a:pathLst>
          </a:custGeom>
        </p:spPr>
        <p:txBody>
          <a:bodyPr wrap="square">
            <a:noAutofit/>
          </a:bodyPr>
          <a:lstStyle/>
          <a:p>
            <a:endParaRPr lang="zh-CN" altLang="en-US"/>
          </a:p>
        </p:txBody>
      </p:sp>
      <p:sp>
        <p:nvSpPr>
          <p:cNvPr id="13" name="图片占位符 12">
            <a:extLst>
              <a:ext uri="{FF2B5EF4-FFF2-40B4-BE49-F238E27FC236}">
                <a16:creationId xmlns="" xmlns:a16="http://schemas.microsoft.com/office/drawing/2014/main" id="{C1BE3EC9-4695-4BF6-88FA-F9D457D33859}"/>
              </a:ext>
            </a:extLst>
          </p:cNvPr>
          <p:cNvSpPr>
            <a:spLocks noGrp="1"/>
          </p:cNvSpPr>
          <p:nvPr>
            <p:ph type="pic" sz="quarter" idx="11"/>
          </p:nvPr>
        </p:nvSpPr>
        <p:spPr>
          <a:xfrm>
            <a:off x="3892835" y="1546793"/>
            <a:ext cx="1806261" cy="1840115"/>
          </a:xfrm>
          <a:custGeom>
            <a:avLst/>
            <a:gdLst>
              <a:gd name="connsiteX0" fmla="*/ 0 w 1806261"/>
              <a:gd name="connsiteY0" fmla="*/ 0 h 1840115"/>
              <a:gd name="connsiteX1" fmla="*/ 1806261 w 1806261"/>
              <a:gd name="connsiteY1" fmla="*/ 0 h 1840115"/>
              <a:gd name="connsiteX2" fmla="*/ 1806261 w 1806261"/>
              <a:gd name="connsiteY2" fmla="*/ 1840115 h 1840115"/>
              <a:gd name="connsiteX3" fmla="*/ 0 w 1806261"/>
              <a:gd name="connsiteY3" fmla="*/ 1840115 h 1840115"/>
            </a:gdLst>
            <a:ahLst/>
            <a:cxnLst>
              <a:cxn ang="0">
                <a:pos x="connsiteX0" y="connsiteY0"/>
              </a:cxn>
              <a:cxn ang="0">
                <a:pos x="connsiteX1" y="connsiteY1"/>
              </a:cxn>
              <a:cxn ang="0">
                <a:pos x="connsiteX2" y="connsiteY2"/>
              </a:cxn>
              <a:cxn ang="0">
                <a:pos x="connsiteX3" y="connsiteY3"/>
              </a:cxn>
            </a:cxnLst>
            <a:rect l="l" t="t" r="r" b="b"/>
            <a:pathLst>
              <a:path w="1806261" h="1840115">
                <a:moveTo>
                  <a:pt x="0" y="0"/>
                </a:moveTo>
                <a:lnTo>
                  <a:pt x="1806261" y="0"/>
                </a:lnTo>
                <a:lnTo>
                  <a:pt x="1806261" y="1840115"/>
                </a:lnTo>
                <a:lnTo>
                  <a:pt x="0" y="1840115"/>
                </a:lnTo>
                <a:close/>
              </a:path>
            </a:pathLst>
          </a:custGeom>
        </p:spPr>
        <p:txBody>
          <a:bodyPr wrap="square">
            <a:noAutofit/>
          </a:bodyPr>
          <a:lstStyle/>
          <a:p>
            <a:endParaRPr lang="zh-CN" altLang="en-US"/>
          </a:p>
        </p:txBody>
      </p:sp>
      <p:sp>
        <p:nvSpPr>
          <p:cNvPr id="14" name="图片占位符 13">
            <a:extLst>
              <a:ext uri="{FF2B5EF4-FFF2-40B4-BE49-F238E27FC236}">
                <a16:creationId xmlns="" xmlns:a16="http://schemas.microsoft.com/office/drawing/2014/main" id="{E0F844A6-01DF-4DBC-8700-B4DBB2161873}"/>
              </a:ext>
            </a:extLst>
          </p:cNvPr>
          <p:cNvSpPr>
            <a:spLocks noGrp="1"/>
          </p:cNvSpPr>
          <p:nvPr>
            <p:ph type="pic" sz="quarter" idx="12"/>
          </p:nvPr>
        </p:nvSpPr>
        <p:spPr>
          <a:xfrm>
            <a:off x="6497673" y="1546793"/>
            <a:ext cx="1806261" cy="1840115"/>
          </a:xfrm>
          <a:custGeom>
            <a:avLst/>
            <a:gdLst>
              <a:gd name="connsiteX0" fmla="*/ 0 w 1806261"/>
              <a:gd name="connsiteY0" fmla="*/ 0 h 1840115"/>
              <a:gd name="connsiteX1" fmla="*/ 1806261 w 1806261"/>
              <a:gd name="connsiteY1" fmla="*/ 0 h 1840115"/>
              <a:gd name="connsiteX2" fmla="*/ 1806261 w 1806261"/>
              <a:gd name="connsiteY2" fmla="*/ 1840115 h 1840115"/>
              <a:gd name="connsiteX3" fmla="*/ 0 w 1806261"/>
              <a:gd name="connsiteY3" fmla="*/ 1840115 h 1840115"/>
            </a:gdLst>
            <a:ahLst/>
            <a:cxnLst>
              <a:cxn ang="0">
                <a:pos x="connsiteX0" y="connsiteY0"/>
              </a:cxn>
              <a:cxn ang="0">
                <a:pos x="connsiteX1" y="connsiteY1"/>
              </a:cxn>
              <a:cxn ang="0">
                <a:pos x="connsiteX2" y="connsiteY2"/>
              </a:cxn>
              <a:cxn ang="0">
                <a:pos x="connsiteX3" y="connsiteY3"/>
              </a:cxn>
            </a:cxnLst>
            <a:rect l="l" t="t" r="r" b="b"/>
            <a:pathLst>
              <a:path w="1806261" h="1840115">
                <a:moveTo>
                  <a:pt x="0" y="0"/>
                </a:moveTo>
                <a:lnTo>
                  <a:pt x="1806261" y="0"/>
                </a:lnTo>
                <a:lnTo>
                  <a:pt x="1806261" y="1840115"/>
                </a:lnTo>
                <a:lnTo>
                  <a:pt x="0" y="1840115"/>
                </a:lnTo>
                <a:close/>
              </a:path>
            </a:pathLst>
          </a:custGeom>
        </p:spPr>
        <p:txBody>
          <a:bodyPr wrap="square">
            <a:noAutofit/>
          </a:bodyPr>
          <a:lstStyle/>
          <a:p>
            <a:endParaRPr lang="zh-CN" altLang="en-US"/>
          </a:p>
        </p:txBody>
      </p:sp>
      <p:sp>
        <p:nvSpPr>
          <p:cNvPr id="15" name="图片占位符 14">
            <a:extLst>
              <a:ext uri="{FF2B5EF4-FFF2-40B4-BE49-F238E27FC236}">
                <a16:creationId xmlns="" xmlns:a16="http://schemas.microsoft.com/office/drawing/2014/main" id="{D83E4FF3-6E09-4704-9F9C-505A34A97285}"/>
              </a:ext>
            </a:extLst>
          </p:cNvPr>
          <p:cNvSpPr>
            <a:spLocks noGrp="1"/>
          </p:cNvSpPr>
          <p:nvPr>
            <p:ph type="pic" sz="quarter" idx="13"/>
          </p:nvPr>
        </p:nvSpPr>
        <p:spPr>
          <a:xfrm>
            <a:off x="9100518" y="1546793"/>
            <a:ext cx="1806260" cy="1840115"/>
          </a:xfrm>
          <a:custGeom>
            <a:avLst/>
            <a:gdLst>
              <a:gd name="connsiteX0" fmla="*/ 0 w 1806260"/>
              <a:gd name="connsiteY0" fmla="*/ 0 h 1840115"/>
              <a:gd name="connsiteX1" fmla="*/ 1806260 w 1806260"/>
              <a:gd name="connsiteY1" fmla="*/ 0 h 1840115"/>
              <a:gd name="connsiteX2" fmla="*/ 1806260 w 1806260"/>
              <a:gd name="connsiteY2" fmla="*/ 1840115 h 1840115"/>
              <a:gd name="connsiteX3" fmla="*/ 0 w 1806260"/>
              <a:gd name="connsiteY3" fmla="*/ 1840115 h 1840115"/>
            </a:gdLst>
            <a:ahLst/>
            <a:cxnLst>
              <a:cxn ang="0">
                <a:pos x="connsiteX0" y="connsiteY0"/>
              </a:cxn>
              <a:cxn ang="0">
                <a:pos x="connsiteX1" y="connsiteY1"/>
              </a:cxn>
              <a:cxn ang="0">
                <a:pos x="connsiteX2" y="connsiteY2"/>
              </a:cxn>
              <a:cxn ang="0">
                <a:pos x="connsiteX3" y="connsiteY3"/>
              </a:cxn>
            </a:cxnLst>
            <a:rect l="l" t="t" r="r" b="b"/>
            <a:pathLst>
              <a:path w="1806260" h="1840115">
                <a:moveTo>
                  <a:pt x="0" y="0"/>
                </a:moveTo>
                <a:lnTo>
                  <a:pt x="1806260" y="0"/>
                </a:lnTo>
                <a:lnTo>
                  <a:pt x="1806260" y="1840115"/>
                </a:lnTo>
                <a:lnTo>
                  <a:pt x="0" y="184011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12511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a:extLst>
              <a:ext uri="{FF2B5EF4-FFF2-40B4-BE49-F238E27FC236}">
                <a16:creationId xmlns="" xmlns:a16="http://schemas.microsoft.com/office/drawing/2014/main" id="{9544F22A-903A-461A-84ED-867E4C0A8CBC}"/>
              </a:ext>
            </a:extLst>
          </p:cNvPr>
          <p:cNvSpPr>
            <a:spLocks noGrp="1"/>
          </p:cNvSpPr>
          <p:nvPr>
            <p:ph type="pic" sz="quarter" idx="10"/>
          </p:nvPr>
        </p:nvSpPr>
        <p:spPr>
          <a:xfrm>
            <a:off x="1490371" y="1464265"/>
            <a:ext cx="3443687" cy="3376749"/>
          </a:xfrm>
          <a:custGeom>
            <a:avLst/>
            <a:gdLst>
              <a:gd name="connsiteX0" fmla="*/ 2562128 w 3443687"/>
              <a:gd name="connsiteY0" fmla="*/ 2318874 h 3376749"/>
              <a:gd name="connsiteX1" fmla="*/ 3267371 w 3443687"/>
              <a:gd name="connsiteY1" fmla="*/ 2318874 h 3376749"/>
              <a:gd name="connsiteX2" fmla="*/ 3443687 w 3443687"/>
              <a:gd name="connsiteY2" fmla="*/ 2495190 h 3376749"/>
              <a:gd name="connsiteX3" fmla="*/ 3443687 w 3443687"/>
              <a:gd name="connsiteY3" fmla="*/ 3200433 h 3376749"/>
              <a:gd name="connsiteX4" fmla="*/ 3267371 w 3443687"/>
              <a:gd name="connsiteY4" fmla="*/ 3376749 h 3376749"/>
              <a:gd name="connsiteX5" fmla="*/ 2562128 w 3443687"/>
              <a:gd name="connsiteY5" fmla="*/ 3376749 h 3376749"/>
              <a:gd name="connsiteX6" fmla="*/ 2385812 w 3443687"/>
              <a:gd name="connsiteY6" fmla="*/ 3200433 h 3376749"/>
              <a:gd name="connsiteX7" fmla="*/ 2385812 w 3443687"/>
              <a:gd name="connsiteY7" fmla="*/ 2495190 h 3376749"/>
              <a:gd name="connsiteX8" fmla="*/ 2562128 w 3443687"/>
              <a:gd name="connsiteY8" fmla="*/ 2318874 h 3376749"/>
              <a:gd name="connsiteX9" fmla="*/ 1369222 w 3443687"/>
              <a:gd name="connsiteY9" fmla="*/ 2318874 h 3376749"/>
              <a:gd name="connsiteX10" fmla="*/ 2074465 w 3443687"/>
              <a:gd name="connsiteY10" fmla="*/ 2318874 h 3376749"/>
              <a:gd name="connsiteX11" fmla="*/ 2250781 w 3443687"/>
              <a:gd name="connsiteY11" fmla="*/ 2495190 h 3376749"/>
              <a:gd name="connsiteX12" fmla="*/ 2250781 w 3443687"/>
              <a:gd name="connsiteY12" fmla="*/ 3200433 h 3376749"/>
              <a:gd name="connsiteX13" fmla="*/ 2074465 w 3443687"/>
              <a:gd name="connsiteY13" fmla="*/ 3376749 h 3376749"/>
              <a:gd name="connsiteX14" fmla="*/ 1369222 w 3443687"/>
              <a:gd name="connsiteY14" fmla="*/ 3376749 h 3376749"/>
              <a:gd name="connsiteX15" fmla="*/ 1192906 w 3443687"/>
              <a:gd name="connsiteY15" fmla="*/ 3200433 h 3376749"/>
              <a:gd name="connsiteX16" fmla="*/ 1192906 w 3443687"/>
              <a:gd name="connsiteY16" fmla="*/ 2495190 h 3376749"/>
              <a:gd name="connsiteX17" fmla="*/ 1369222 w 3443687"/>
              <a:gd name="connsiteY17" fmla="*/ 2318874 h 3376749"/>
              <a:gd name="connsiteX18" fmla="*/ 176316 w 3443687"/>
              <a:gd name="connsiteY18" fmla="*/ 2318874 h 3376749"/>
              <a:gd name="connsiteX19" fmla="*/ 881559 w 3443687"/>
              <a:gd name="connsiteY19" fmla="*/ 2318874 h 3376749"/>
              <a:gd name="connsiteX20" fmla="*/ 1057875 w 3443687"/>
              <a:gd name="connsiteY20" fmla="*/ 2495190 h 3376749"/>
              <a:gd name="connsiteX21" fmla="*/ 1057875 w 3443687"/>
              <a:gd name="connsiteY21" fmla="*/ 3200433 h 3376749"/>
              <a:gd name="connsiteX22" fmla="*/ 881559 w 3443687"/>
              <a:gd name="connsiteY22" fmla="*/ 3376749 h 3376749"/>
              <a:gd name="connsiteX23" fmla="*/ 176316 w 3443687"/>
              <a:gd name="connsiteY23" fmla="*/ 3376749 h 3376749"/>
              <a:gd name="connsiteX24" fmla="*/ 0 w 3443687"/>
              <a:gd name="connsiteY24" fmla="*/ 3200433 h 3376749"/>
              <a:gd name="connsiteX25" fmla="*/ 0 w 3443687"/>
              <a:gd name="connsiteY25" fmla="*/ 2495190 h 3376749"/>
              <a:gd name="connsiteX26" fmla="*/ 176316 w 3443687"/>
              <a:gd name="connsiteY26" fmla="*/ 2318874 h 3376749"/>
              <a:gd name="connsiteX27" fmla="*/ 2562128 w 3443687"/>
              <a:gd name="connsiteY27" fmla="*/ 1149764 h 3376749"/>
              <a:gd name="connsiteX28" fmla="*/ 3267371 w 3443687"/>
              <a:gd name="connsiteY28" fmla="*/ 1149764 h 3376749"/>
              <a:gd name="connsiteX29" fmla="*/ 3443687 w 3443687"/>
              <a:gd name="connsiteY29" fmla="*/ 1326080 h 3376749"/>
              <a:gd name="connsiteX30" fmla="*/ 3443687 w 3443687"/>
              <a:gd name="connsiteY30" fmla="*/ 2031323 h 3376749"/>
              <a:gd name="connsiteX31" fmla="*/ 3267371 w 3443687"/>
              <a:gd name="connsiteY31" fmla="*/ 2207639 h 3376749"/>
              <a:gd name="connsiteX32" fmla="*/ 2562128 w 3443687"/>
              <a:gd name="connsiteY32" fmla="*/ 2207639 h 3376749"/>
              <a:gd name="connsiteX33" fmla="*/ 2385812 w 3443687"/>
              <a:gd name="connsiteY33" fmla="*/ 2031323 h 3376749"/>
              <a:gd name="connsiteX34" fmla="*/ 2385812 w 3443687"/>
              <a:gd name="connsiteY34" fmla="*/ 1326080 h 3376749"/>
              <a:gd name="connsiteX35" fmla="*/ 2562128 w 3443687"/>
              <a:gd name="connsiteY35" fmla="*/ 1149764 h 3376749"/>
              <a:gd name="connsiteX36" fmla="*/ 1369222 w 3443687"/>
              <a:gd name="connsiteY36" fmla="*/ 1149764 h 3376749"/>
              <a:gd name="connsiteX37" fmla="*/ 2074465 w 3443687"/>
              <a:gd name="connsiteY37" fmla="*/ 1149764 h 3376749"/>
              <a:gd name="connsiteX38" fmla="*/ 2250781 w 3443687"/>
              <a:gd name="connsiteY38" fmla="*/ 1326080 h 3376749"/>
              <a:gd name="connsiteX39" fmla="*/ 2250781 w 3443687"/>
              <a:gd name="connsiteY39" fmla="*/ 2031323 h 3376749"/>
              <a:gd name="connsiteX40" fmla="*/ 2074465 w 3443687"/>
              <a:gd name="connsiteY40" fmla="*/ 2207639 h 3376749"/>
              <a:gd name="connsiteX41" fmla="*/ 1369222 w 3443687"/>
              <a:gd name="connsiteY41" fmla="*/ 2207639 h 3376749"/>
              <a:gd name="connsiteX42" fmla="*/ 1192906 w 3443687"/>
              <a:gd name="connsiteY42" fmla="*/ 2031323 h 3376749"/>
              <a:gd name="connsiteX43" fmla="*/ 1192906 w 3443687"/>
              <a:gd name="connsiteY43" fmla="*/ 1326080 h 3376749"/>
              <a:gd name="connsiteX44" fmla="*/ 1369222 w 3443687"/>
              <a:gd name="connsiteY44" fmla="*/ 1149764 h 3376749"/>
              <a:gd name="connsiteX45" fmla="*/ 176316 w 3443687"/>
              <a:gd name="connsiteY45" fmla="*/ 1149764 h 3376749"/>
              <a:gd name="connsiteX46" fmla="*/ 881559 w 3443687"/>
              <a:gd name="connsiteY46" fmla="*/ 1149764 h 3376749"/>
              <a:gd name="connsiteX47" fmla="*/ 1057875 w 3443687"/>
              <a:gd name="connsiteY47" fmla="*/ 1326080 h 3376749"/>
              <a:gd name="connsiteX48" fmla="*/ 1057875 w 3443687"/>
              <a:gd name="connsiteY48" fmla="*/ 2031323 h 3376749"/>
              <a:gd name="connsiteX49" fmla="*/ 881559 w 3443687"/>
              <a:gd name="connsiteY49" fmla="*/ 2207639 h 3376749"/>
              <a:gd name="connsiteX50" fmla="*/ 176316 w 3443687"/>
              <a:gd name="connsiteY50" fmla="*/ 2207639 h 3376749"/>
              <a:gd name="connsiteX51" fmla="*/ 0 w 3443687"/>
              <a:gd name="connsiteY51" fmla="*/ 2031323 h 3376749"/>
              <a:gd name="connsiteX52" fmla="*/ 0 w 3443687"/>
              <a:gd name="connsiteY52" fmla="*/ 1326080 h 3376749"/>
              <a:gd name="connsiteX53" fmla="*/ 176316 w 3443687"/>
              <a:gd name="connsiteY53" fmla="*/ 1149764 h 3376749"/>
              <a:gd name="connsiteX54" fmla="*/ 2562128 w 3443687"/>
              <a:gd name="connsiteY54" fmla="*/ 0 h 3376749"/>
              <a:gd name="connsiteX55" fmla="*/ 3267371 w 3443687"/>
              <a:gd name="connsiteY55" fmla="*/ 0 h 3376749"/>
              <a:gd name="connsiteX56" fmla="*/ 3443687 w 3443687"/>
              <a:gd name="connsiteY56" fmla="*/ 176316 h 3376749"/>
              <a:gd name="connsiteX57" fmla="*/ 3443687 w 3443687"/>
              <a:gd name="connsiteY57" fmla="*/ 881559 h 3376749"/>
              <a:gd name="connsiteX58" fmla="*/ 3267371 w 3443687"/>
              <a:gd name="connsiteY58" fmla="*/ 1057875 h 3376749"/>
              <a:gd name="connsiteX59" fmla="*/ 2562128 w 3443687"/>
              <a:gd name="connsiteY59" fmla="*/ 1057875 h 3376749"/>
              <a:gd name="connsiteX60" fmla="*/ 2385812 w 3443687"/>
              <a:gd name="connsiteY60" fmla="*/ 881559 h 3376749"/>
              <a:gd name="connsiteX61" fmla="*/ 2385812 w 3443687"/>
              <a:gd name="connsiteY61" fmla="*/ 176316 h 3376749"/>
              <a:gd name="connsiteX62" fmla="*/ 2562128 w 3443687"/>
              <a:gd name="connsiteY62" fmla="*/ 0 h 3376749"/>
              <a:gd name="connsiteX63" fmla="*/ 1369222 w 3443687"/>
              <a:gd name="connsiteY63" fmla="*/ 0 h 3376749"/>
              <a:gd name="connsiteX64" fmla="*/ 2074465 w 3443687"/>
              <a:gd name="connsiteY64" fmla="*/ 0 h 3376749"/>
              <a:gd name="connsiteX65" fmla="*/ 2250781 w 3443687"/>
              <a:gd name="connsiteY65" fmla="*/ 176316 h 3376749"/>
              <a:gd name="connsiteX66" fmla="*/ 2250781 w 3443687"/>
              <a:gd name="connsiteY66" fmla="*/ 881559 h 3376749"/>
              <a:gd name="connsiteX67" fmla="*/ 2074465 w 3443687"/>
              <a:gd name="connsiteY67" fmla="*/ 1057875 h 3376749"/>
              <a:gd name="connsiteX68" fmla="*/ 1369222 w 3443687"/>
              <a:gd name="connsiteY68" fmla="*/ 1057875 h 3376749"/>
              <a:gd name="connsiteX69" fmla="*/ 1192906 w 3443687"/>
              <a:gd name="connsiteY69" fmla="*/ 881559 h 3376749"/>
              <a:gd name="connsiteX70" fmla="*/ 1192906 w 3443687"/>
              <a:gd name="connsiteY70" fmla="*/ 176316 h 3376749"/>
              <a:gd name="connsiteX71" fmla="*/ 1369222 w 3443687"/>
              <a:gd name="connsiteY71" fmla="*/ 0 h 3376749"/>
              <a:gd name="connsiteX72" fmla="*/ 176316 w 3443687"/>
              <a:gd name="connsiteY72" fmla="*/ 0 h 3376749"/>
              <a:gd name="connsiteX73" fmla="*/ 881560 w 3443687"/>
              <a:gd name="connsiteY73" fmla="*/ 0 h 3376749"/>
              <a:gd name="connsiteX74" fmla="*/ 1057875 w 3443687"/>
              <a:gd name="connsiteY74" fmla="*/ 176316 h 3376749"/>
              <a:gd name="connsiteX75" fmla="*/ 1057875 w 3443687"/>
              <a:gd name="connsiteY75" fmla="*/ 881559 h 3376749"/>
              <a:gd name="connsiteX76" fmla="*/ 881560 w 3443687"/>
              <a:gd name="connsiteY76" fmla="*/ 1057875 h 3376749"/>
              <a:gd name="connsiteX77" fmla="*/ 176316 w 3443687"/>
              <a:gd name="connsiteY77" fmla="*/ 1057875 h 3376749"/>
              <a:gd name="connsiteX78" fmla="*/ 0 w 3443687"/>
              <a:gd name="connsiteY78" fmla="*/ 881559 h 3376749"/>
              <a:gd name="connsiteX79" fmla="*/ 0 w 3443687"/>
              <a:gd name="connsiteY79" fmla="*/ 176316 h 3376749"/>
              <a:gd name="connsiteX80" fmla="*/ 176316 w 3443687"/>
              <a:gd name="connsiteY80" fmla="*/ 0 h 3376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443687" h="3376749">
                <a:moveTo>
                  <a:pt x="2562128" y="2318874"/>
                </a:moveTo>
                <a:lnTo>
                  <a:pt x="3267371" y="2318874"/>
                </a:lnTo>
                <a:cubicBezTo>
                  <a:pt x="3364748" y="2318874"/>
                  <a:pt x="3443687" y="2397813"/>
                  <a:pt x="3443687" y="2495190"/>
                </a:cubicBezTo>
                <a:lnTo>
                  <a:pt x="3443687" y="3200433"/>
                </a:lnTo>
                <a:cubicBezTo>
                  <a:pt x="3443687" y="3297810"/>
                  <a:pt x="3364748" y="3376749"/>
                  <a:pt x="3267371" y="3376749"/>
                </a:cubicBezTo>
                <a:lnTo>
                  <a:pt x="2562128" y="3376749"/>
                </a:lnTo>
                <a:cubicBezTo>
                  <a:pt x="2464751" y="3376749"/>
                  <a:pt x="2385812" y="3297810"/>
                  <a:pt x="2385812" y="3200433"/>
                </a:cubicBezTo>
                <a:lnTo>
                  <a:pt x="2385812" y="2495190"/>
                </a:lnTo>
                <a:cubicBezTo>
                  <a:pt x="2385812" y="2397813"/>
                  <a:pt x="2464751" y="2318874"/>
                  <a:pt x="2562128" y="2318874"/>
                </a:cubicBezTo>
                <a:close/>
                <a:moveTo>
                  <a:pt x="1369222" y="2318874"/>
                </a:moveTo>
                <a:lnTo>
                  <a:pt x="2074465" y="2318874"/>
                </a:lnTo>
                <a:cubicBezTo>
                  <a:pt x="2171842" y="2318874"/>
                  <a:pt x="2250781" y="2397813"/>
                  <a:pt x="2250781" y="2495190"/>
                </a:cubicBezTo>
                <a:lnTo>
                  <a:pt x="2250781" y="3200433"/>
                </a:lnTo>
                <a:cubicBezTo>
                  <a:pt x="2250781" y="3297810"/>
                  <a:pt x="2171842" y="3376749"/>
                  <a:pt x="2074465" y="3376749"/>
                </a:cubicBezTo>
                <a:lnTo>
                  <a:pt x="1369222" y="3376749"/>
                </a:lnTo>
                <a:cubicBezTo>
                  <a:pt x="1271845" y="3376749"/>
                  <a:pt x="1192906" y="3297810"/>
                  <a:pt x="1192906" y="3200433"/>
                </a:cubicBezTo>
                <a:lnTo>
                  <a:pt x="1192906" y="2495190"/>
                </a:lnTo>
                <a:cubicBezTo>
                  <a:pt x="1192906" y="2397813"/>
                  <a:pt x="1271845" y="2318874"/>
                  <a:pt x="1369222" y="2318874"/>
                </a:cubicBezTo>
                <a:close/>
                <a:moveTo>
                  <a:pt x="176316" y="2318874"/>
                </a:moveTo>
                <a:lnTo>
                  <a:pt x="881559" y="2318874"/>
                </a:lnTo>
                <a:cubicBezTo>
                  <a:pt x="978936" y="2318874"/>
                  <a:pt x="1057875" y="2397813"/>
                  <a:pt x="1057875" y="2495190"/>
                </a:cubicBezTo>
                <a:lnTo>
                  <a:pt x="1057875" y="3200433"/>
                </a:lnTo>
                <a:cubicBezTo>
                  <a:pt x="1057875" y="3297810"/>
                  <a:pt x="978936" y="3376749"/>
                  <a:pt x="881559" y="3376749"/>
                </a:cubicBezTo>
                <a:lnTo>
                  <a:pt x="176316" y="3376749"/>
                </a:lnTo>
                <a:cubicBezTo>
                  <a:pt x="78939" y="3376749"/>
                  <a:pt x="0" y="3297810"/>
                  <a:pt x="0" y="3200433"/>
                </a:cubicBezTo>
                <a:lnTo>
                  <a:pt x="0" y="2495190"/>
                </a:lnTo>
                <a:cubicBezTo>
                  <a:pt x="0" y="2397813"/>
                  <a:pt x="78939" y="2318874"/>
                  <a:pt x="176316" y="2318874"/>
                </a:cubicBezTo>
                <a:close/>
                <a:moveTo>
                  <a:pt x="2562128" y="1149764"/>
                </a:moveTo>
                <a:lnTo>
                  <a:pt x="3267371" y="1149764"/>
                </a:lnTo>
                <a:cubicBezTo>
                  <a:pt x="3364748" y="1149764"/>
                  <a:pt x="3443687" y="1228703"/>
                  <a:pt x="3443687" y="1326080"/>
                </a:cubicBezTo>
                <a:lnTo>
                  <a:pt x="3443687" y="2031323"/>
                </a:lnTo>
                <a:cubicBezTo>
                  <a:pt x="3443687" y="2128700"/>
                  <a:pt x="3364748" y="2207639"/>
                  <a:pt x="3267371" y="2207639"/>
                </a:cubicBezTo>
                <a:lnTo>
                  <a:pt x="2562128" y="2207639"/>
                </a:lnTo>
                <a:cubicBezTo>
                  <a:pt x="2464751" y="2207639"/>
                  <a:pt x="2385812" y="2128700"/>
                  <a:pt x="2385812" y="2031323"/>
                </a:cubicBezTo>
                <a:lnTo>
                  <a:pt x="2385812" y="1326080"/>
                </a:lnTo>
                <a:cubicBezTo>
                  <a:pt x="2385812" y="1228703"/>
                  <a:pt x="2464751" y="1149764"/>
                  <a:pt x="2562128" y="1149764"/>
                </a:cubicBezTo>
                <a:close/>
                <a:moveTo>
                  <a:pt x="1369222" y="1149764"/>
                </a:moveTo>
                <a:lnTo>
                  <a:pt x="2074465" y="1149764"/>
                </a:lnTo>
                <a:cubicBezTo>
                  <a:pt x="2171842" y="1149764"/>
                  <a:pt x="2250781" y="1228703"/>
                  <a:pt x="2250781" y="1326080"/>
                </a:cubicBezTo>
                <a:lnTo>
                  <a:pt x="2250781" y="2031323"/>
                </a:lnTo>
                <a:cubicBezTo>
                  <a:pt x="2250781" y="2128700"/>
                  <a:pt x="2171842" y="2207639"/>
                  <a:pt x="2074465" y="2207639"/>
                </a:cubicBezTo>
                <a:lnTo>
                  <a:pt x="1369222" y="2207639"/>
                </a:lnTo>
                <a:cubicBezTo>
                  <a:pt x="1271845" y="2207639"/>
                  <a:pt x="1192906" y="2128700"/>
                  <a:pt x="1192906" y="2031323"/>
                </a:cubicBezTo>
                <a:lnTo>
                  <a:pt x="1192906" y="1326080"/>
                </a:lnTo>
                <a:cubicBezTo>
                  <a:pt x="1192906" y="1228703"/>
                  <a:pt x="1271845" y="1149764"/>
                  <a:pt x="1369222" y="1149764"/>
                </a:cubicBezTo>
                <a:close/>
                <a:moveTo>
                  <a:pt x="176316" y="1149764"/>
                </a:moveTo>
                <a:lnTo>
                  <a:pt x="881559" y="1149764"/>
                </a:lnTo>
                <a:cubicBezTo>
                  <a:pt x="978936" y="1149764"/>
                  <a:pt x="1057875" y="1228703"/>
                  <a:pt x="1057875" y="1326080"/>
                </a:cubicBezTo>
                <a:lnTo>
                  <a:pt x="1057875" y="2031323"/>
                </a:lnTo>
                <a:cubicBezTo>
                  <a:pt x="1057875" y="2128700"/>
                  <a:pt x="978936" y="2207639"/>
                  <a:pt x="881559" y="2207639"/>
                </a:cubicBezTo>
                <a:lnTo>
                  <a:pt x="176316" y="2207639"/>
                </a:lnTo>
                <a:cubicBezTo>
                  <a:pt x="78939" y="2207639"/>
                  <a:pt x="0" y="2128700"/>
                  <a:pt x="0" y="2031323"/>
                </a:cubicBezTo>
                <a:lnTo>
                  <a:pt x="0" y="1326080"/>
                </a:lnTo>
                <a:cubicBezTo>
                  <a:pt x="0" y="1228703"/>
                  <a:pt x="78939" y="1149764"/>
                  <a:pt x="176316" y="1149764"/>
                </a:cubicBezTo>
                <a:close/>
                <a:moveTo>
                  <a:pt x="2562128" y="0"/>
                </a:moveTo>
                <a:lnTo>
                  <a:pt x="3267371" y="0"/>
                </a:lnTo>
                <a:cubicBezTo>
                  <a:pt x="3364748" y="0"/>
                  <a:pt x="3443687" y="78939"/>
                  <a:pt x="3443687" y="176316"/>
                </a:cubicBezTo>
                <a:lnTo>
                  <a:pt x="3443687" y="881559"/>
                </a:lnTo>
                <a:cubicBezTo>
                  <a:pt x="3443687" y="978936"/>
                  <a:pt x="3364748" y="1057875"/>
                  <a:pt x="3267371" y="1057875"/>
                </a:cubicBezTo>
                <a:lnTo>
                  <a:pt x="2562128" y="1057875"/>
                </a:lnTo>
                <a:cubicBezTo>
                  <a:pt x="2464751" y="1057875"/>
                  <a:pt x="2385812" y="978936"/>
                  <a:pt x="2385812" y="881559"/>
                </a:cubicBezTo>
                <a:lnTo>
                  <a:pt x="2385812" y="176316"/>
                </a:lnTo>
                <a:cubicBezTo>
                  <a:pt x="2385812" y="78939"/>
                  <a:pt x="2464751" y="0"/>
                  <a:pt x="2562128" y="0"/>
                </a:cubicBezTo>
                <a:close/>
                <a:moveTo>
                  <a:pt x="1369222" y="0"/>
                </a:moveTo>
                <a:lnTo>
                  <a:pt x="2074465" y="0"/>
                </a:lnTo>
                <a:cubicBezTo>
                  <a:pt x="2171842" y="0"/>
                  <a:pt x="2250781" y="78939"/>
                  <a:pt x="2250781" y="176316"/>
                </a:cubicBezTo>
                <a:lnTo>
                  <a:pt x="2250781" y="881559"/>
                </a:lnTo>
                <a:cubicBezTo>
                  <a:pt x="2250781" y="978936"/>
                  <a:pt x="2171842" y="1057875"/>
                  <a:pt x="2074465" y="1057875"/>
                </a:cubicBezTo>
                <a:lnTo>
                  <a:pt x="1369222" y="1057875"/>
                </a:lnTo>
                <a:cubicBezTo>
                  <a:pt x="1271845" y="1057875"/>
                  <a:pt x="1192906" y="978936"/>
                  <a:pt x="1192906" y="881559"/>
                </a:cubicBezTo>
                <a:lnTo>
                  <a:pt x="1192906" y="176316"/>
                </a:lnTo>
                <a:cubicBezTo>
                  <a:pt x="1192906" y="78939"/>
                  <a:pt x="1271845" y="0"/>
                  <a:pt x="1369222" y="0"/>
                </a:cubicBezTo>
                <a:close/>
                <a:moveTo>
                  <a:pt x="176316" y="0"/>
                </a:moveTo>
                <a:lnTo>
                  <a:pt x="881560" y="0"/>
                </a:lnTo>
                <a:cubicBezTo>
                  <a:pt x="978936" y="0"/>
                  <a:pt x="1057875" y="78939"/>
                  <a:pt x="1057875" y="176316"/>
                </a:cubicBezTo>
                <a:lnTo>
                  <a:pt x="1057875" y="881559"/>
                </a:lnTo>
                <a:cubicBezTo>
                  <a:pt x="1057875" y="978936"/>
                  <a:pt x="978936" y="1057875"/>
                  <a:pt x="881560" y="1057875"/>
                </a:cubicBezTo>
                <a:lnTo>
                  <a:pt x="176316" y="1057875"/>
                </a:lnTo>
                <a:cubicBezTo>
                  <a:pt x="78939" y="1057875"/>
                  <a:pt x="0" y="978936"/>
                  <a:pt x="0" y="881559"/>
                </a:cubicBezTo>
                <a:lnTo>
                  <a:pt x="0" y="176316"/>
                </a:lnTo>
                <a:cubicBezTo>
                  <a:pt x="0" y="78939"/>
                  <a:pt x="78939" y="0"/>
                  <a:pt x="17631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888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597050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5" r:id="rId3"/>
    <p:sldLayoutId id="2147483664" r:id="rId4"/>
    <p:sldLayoutId id="2147483663" r:id="rId5"/>
    <p:sldLayoutId id="2147483662" r:id="rId6"/>
    <p:sldLayoutId id="2147483661" r:id="rId7"/>
    <p:sldLayoutId id="2147483660" r:id="rId8"/>
    <p:sldLayoutId id="2147483659" r:id="rId9"/>
    <p:sldLayoutId id="2147483658" r:id="rId10"/>
    <p:sldLayoutId id="21474836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microsoft.com/office/2007/relationships/media" Target="../media/media2.mp3"/><Relationship Id="rId7" Type="http://schemas.openxmlformats.org/officeDocument/2006/relationships/image" Target="../media/image2.png"/><Relationship Id="rId12" Type="http://schemas.openxmlformats.org/officeDocument/2006/relationships/image" Target="../media/image10.png"/><Relationship Id="rId2" Type="http://schemas.openxmlformats.org/officeDocument/2006/relationships/audio" Target="../media/media1.wma"/><Relationship Id="rId16" Type="http://schemas.openxmlformats.org/officeDocument/2006/relationships/image" Target="../media/image14.png"/><Relationship Id="rId1" Type="http://schemas.microsoft.com/office/2007/relationships/media" Target="../media/media1.wma"/><Relationship Id="rId6" Type="http://schemas.openxmlformats.org/officeDocument/2006/relationships/notesSlide" Target="../notesSlides/notesSlide1.xml"/><Relationship Id="rId11" Type="http://schemas.openxmlformats.org/officeDocument/2006/relationships/image" Target="../media/image9.png"/><Relationship Id="rId5" Type="http://schemas.openxmlformats.org/officeDocument/2006/relationships/slideLayout" Target="../slideLayouts/slideLayout1.xml"/><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audio" Target="../media/media2.mp3"/><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20.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9.png"/><Relationship Id="rId2" Type="http://schemas.openxmlformats.org/officeDocument/2006/relationships/tags" Target="../tags/tag3.xml"/><Relationship Id="rId16" Type="http://schemas.openxmlformats.org/officeDocument/2006/relationships/image" Target="../media/image5.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4.xml"/><Relationship Id="rId10" Type="http://schemas.openxmlformats.org/officeDocument/2006/relationships/tags" Target="../tags/tag11.xml"/><Relationship Id="rId19" Type="http://schemas.openxmlformats.org/officeDocument/2006/relationships/image" Target="../media/image21.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tags" Target="../tags/tag27.xml"/><Relationship Id="rId18" Type="http://schemas.openxmlformats.org/officeDocument/2006/relationships/tags" Target="../tags/tag32.xml"/><Relationship Id="rId3" Type="http://schemas.openxmlformats.org/officeDocument/2006/relationships/tags" Target="../tags/tag17.xml"/><Relationship Id="rId21" Type="http://schemas.openxmlformats.org/officeDocument/2006/relationships/notesSlide" Target="../notesSlides/notesSlide5.xml"/><Relationship Id="rId7" Type="http://schemas.openxmlformats.org/officeDocument/2006/relationships/tags" Target="../tags/tag21.xml"/><Relationship Id="rId12" Type="http://schemas.openxmlformats.org/officeDocument/2006/relationships/tags" Target="../tags/tag26.xml"/><Relationship Id="rId17" Type="http://schemas.openxmlformats.org/officeDocument/2006/relationships/tags" Target="../tags/tag31.xml"/><Relationship Id="rId2" Type="http://schemas.openxmlformats.org/officeDocument/2006/relationships/tags" Target="../tags/tag16.xml"/><Relationship Id="rId16" Type="http://schemas.openxmlformats.org/officeDocument/2006/relationships/tags" Target="../tags/tag30.xml"/><Relationship Id="rId20" Type="http://schemas.openxmlformats.org/officeDocument/2006/relationships/slideLayout" Target="../slideLayouts/slideLayout11.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tags" Target="../tags/tag29.xml"/><Relationship Id="rId23" Type="http://schemas.openxmlformats.org/officeDocument/2006/relationships/image" Target="../media/image22.jpeg"/><Relationship Id="rId10" Type="http://schemas.openxmlformats.org/officeDocument/2006/relationships/tags" Target="../tags/tag24.xml"/><Relationship Id="rId19" Type="http://schemas.openxmlformats.org/officeDocument/2006/relationships/tags" Target="../tags/tag33.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tags" Target="../tags/tag28.xml"/><Relationship Id="rId22"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tags" Target="../tags/tag46.xml"/><Relationship Id="rId18" Type="http://schemas.openxmlformats.org/officeDocument/2006/relationships/image" Target="../media/image21.png"/><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tags" Target="../tags/tag45.xml"/><Relationship Id="rId17" Type="http://schemas.openxmlformats.org/officeDocument/2006/relationships/image" Target="../media/image20.png"/><Relationship Id="rId2" Type="http://schemas.openxmlformats.org/officeDocument/2006/relationships/tags" Target="../tags/tag35.xml"/><Relationship Id="rId16" Type="http://schemas.openxmlformats.org/officeDocument/2006/relationships/image" Target="../media/image5.png"/><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5" Type="http://schemas.openxmlformats.org/officeDocument/2006/relationships/notesSlide" Target="../notesSlides/notesSlide6.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notesSlide" Target="../notesSlides/notesSlide7.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slideLayout" Target="../slideLayouts/slideLayout3.xml"/><Relationship Id="rId2" Type="http://schemas.openxmlformats.org/officeDocument/2006/relationships/tags" Target="../tags/tag48.xml"/><Relationship Id="rId16" Type="http://schemas.openxmlformats.org/officeDocument/2006/relationships/image" Target="../media/image24.png"/><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5" Type="http://schemas.openxmlformats.org/officeDocument/2006/relationships/image" Target="../media/image23.png"/><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tags" Target="../tags/tag65.xml"/><Relationship Id="rId13" Type="http://schemas.openxmlformats.org/officeDocument/2006/relationships/image" Target="../media/image5.png"/><Relationship Id="rId3" Type="http://schemas.openxmlformats.org/officeDocument/2006/relationships/tags" Target="../tags/tag60.xml"/><Relationship Id="rId7" Type="http://schemas.openxmlformats.org/officeDocument/2006/relationships/tags" Target="../tags/tag64.xml"/><Relationship Id="rId12" Type="http://schemas.openxmlformats.org/officeDocument/2006/relationships/notesSlide" Target="../notesSlides/notesSlide8.xml"/><Relationship Id="rId2" Type="http://schemas.openxmlformats.org/officeDocument/2006/relationships/tags" Target="../tags/tag59.xml"/><Relationship Id="rId16" Type="http://schemas.openxmlformats.org/officeDocument/2006/relationships/image" Target="../media/image25.png"/><Relationship Id="rId1" Type="http://schemas.openxmlformats.org/officeDocument/2006/relationships/tags" Target="../tags/tag58.xml"/><Relationship Id="rId6" Type="http://schemas.openxmlformats.org/officeDocument/2006/relationships/tags" Target="../tags/tag63.xml"/><Relationship Id="rId11" Type="http://schemas.openxmlformats.org/officeDocument/2006/relationships/slideLayout" Target="../slideLayouts/slideLayout3.xml"/><Relationship Id="rId5" Type="http://schemas.openxmlformats.org/officeDocument/2006/relationships/tags" Target="../tags/tag62.xml"/><Relationship Id="rId15" Type="http://schemas.openxmlformats.org/officeDocument/2006/relationships/image" Target="../media/image21.png"/><Relationship Id="rId10" Type="http://schemas.openxmlformats.org/officeDocument/2006/relationships/tags" Target="../tags/tag67.xml"/><Relationship Id="rId4" Type="http://schemas.openxmlformats.org/officeDocument/2006/relationships/tags" Target="../tags/tag61.xml"/><Relationship Id="rId9" Type="http://schemas.openxmlformats.org/officeDocument/2006/relationships/tags" Target="../tags/tag66.xml"/><Relationship Id="rId1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tags" Target="../tags/tag70.xml"/><Relationship Id="rId7" Type="http://schemas.openxmlformats.org/officeDocument/2006/relationships/image" Target="../media/image5.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10.xml"/><Relationship Id="rId5" Type="http://schemas.openxmlformats.org/officeDocument/2006/relationships/slideLayout" Target="../slideLayouts/slideLayout4.xml"/><Relationship Id="rId4" Type="http://schemas.openxmlformats.org/officeDocument/2006/relationships/tags" Target="../tags/tag71.xml"/><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tags" Target="../tags/tag79.xml"/><Relationship Id="rId13" Type="http://schemas.openxmlformats.org/officeDocument/2006/relationships/tags" Target="../tags/tag84.xml"/><Relationship Id="rId18" Type="http://schemas.openxmlformats.org/officeDocument/2006/relationships/image" Target="../media/image21.png"/><Relationship Id="rId3" Type="http://schemas.openxmlformats.org/officeDocument/2006/relationships/tags" Target="../tags/tag74.xml"/><Relationship Id="rId7" Type="http://schemas.openxmlformats.org/officeDocument/2006/relationships/tags" Target="../tags/tag78.xml"/><Relationship Id="rId12" Type="http://schemas.openxmlformats.org/officeDocument/2006/relationships/tags" Target="../tags/tag83.xml"/><Relationship Id="rId17" Type="http://schemas.openxmlformats.org/officeDocument/2006/relationships/image" Target="../media/image20.png"/><Relationship Id="rId2" Type="http://schemas.openxmlformats.org/officeDocument/2006/relationships/tags" Target="../tags/tag73.xml"/><Relationship Id="rId16" Type="http://schemas.openxmlformats.org/officeDocument/2006/relationships/image" Target="../media/image5.png"/><Relationship Id="rId1" Type="http://schemas.openxmlformats.org/officeDocument/2006/relationships/tags" Target="../tags/tag72.xml"/><Relationship Id="rId6" Type="http://schemas.openxmlformats.org/officeDocument/2006/relationships/tags" Target="../tags/tag77.xml"/><Relationship Id="rId11" Type="http://schemas.openxmlformats.org/officeDocument/2006/relationships/tags" Target="../tags/tag82.xml"/><Relationship Id="rId5" Type="http://schemas.openxmlformats.org/officeDocument/2006/relationships/tags" Target="../tags/tag76.xml"/><Relationship Id="rId15" Type="http://schemas.openxmlformats.org/officeDocument/2006/relationships/notesSlide" Target="../notesSlides/notesSlide11.xml"/><Relationship Id="rId10" Type="http://schemas.openxmlformats.org/officeDocument/2006/relationships/tags" Target="../tags/tag81.xml"/><Relationship Id="rId4" Type="http://schemas.openxmlformats.org/officeDocument/2006/relationships/tags" Target="../tags/tag75.xml"/><Relationship Id="rId9" Type="http://schemas.openxmlformats.org/officeDocument/2006/relationships/tags" Target="../tags/tag80.xml"/><Relationship Id="rId1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tags" Target="../tags/tag92.xml"/><Relationship Id="rId13" Type="http://schemas.openxmlformats.org/officeDocument/2006/relationships/tags" Target="../tags/tag97.xml"/><Relationship Id="rId18" Type="http://schemas.openxmlformats.org/officeDocument/2006/relationships/tags" Target="../tags/tag102.xml"/><Relationship Id="rId26" Type="http://schemas.openxmlformats.org/officeDocument/2006/relationships/tags" Target="../tags/tag110.xml"/><Relationship Id="rId3" Type="http://schemas.openxmlformats.org/officeDocument/2006/relationships/tags" Target="../tags/tag87.xml"/><Relationship Id="rId21" Type="http://schemas.openxmlformats.org/officeDocument/2006/relationships/tags" Target="../tags/tag105.xml"/><Relationship Id="rId7" Type="http://schemas.openxmlformats.org/officeDocument/2006/relationships/tags" Target="../tags/tag91.xml"/><Relationship Id="rId12" Type="http://schemas.openxmlformats.org/officeDocument/2006/relationships/tags" Target="../tags/tag96.xml"/><Relationship Id="rId17" Type="http://schemas.openxmlformats.org/officeDocument/2006/relationships/tags" Target="../tags/tag101.xml"/><Relationship Id="rId25" Type="http://schemas.openxmlformats.org/officeDocument/2006/relationships/tags" Target="../tags/tag109.xml"/><Relationship Id="rId2" Type="http://schemas.openxmlformats.org/officeDocument/2006/relationships/tags" Target="../tags/tag86.xml"/><Relationship Id="rId16" Type="http://schemas.openxmlformats.org/officeDocument/2006/relationships/tags" Target="../tags/tag100.xml"/><Relationship Id="rId20" Type="http://schemas.openxmlformats.org/officeDocument/2006/relationships/tags" Target="../tags/tag104.xml"/><Relationship Id="rId29" Type="http://schemas.openxmlformats.org/officeDocument/2006/relationships/image" Target="../media/image5.png"/><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tags" Target="../tags/tag95.xml"/><Relationship Id="rId24" Type="http://schemas.openxmlformats.org/officeDocument/2006/relationships/tags" Target="../tags/tag108.xml"/><Relationship Id="rId5" Type="http://schemas.openxmlformats.org/officeDocument/2006/relationships/tags" Target="../tags/tag89.xml"/><Relationship Id="rId15" Type="http://schemas.openxmlformats.org/officeDocument/2006/relationships/tags" Target="../tags/tag99.xml"/><Relationship Id="rId23" Type="http://schemas.openxmlformats.org/officeDocument/2006/relationships/tags" Target="../tags/tag107.xml"/><Relationship Id="rId28" Type="http://schemas.openxmlformats.org/officeDocument/2006/relationships/notesSlide" Target="../notesSlides/notesSlide12.xml"/><Relationship Id="rId10" Type="http://schemas.openxmlformats.org/officeDocument/2006/relationships/tags" Target="../tags/tag94.xml"/><Relationship Id="rId19" Type="http://schemas.openxmlformats.org/officeDocument/2006/relationships/tags" Target="../tags/tag103.xml"/><Relationship Id="rId31" Type="http://schemas.openxmlformats.org/officeDocument/2006/relationships/image" Target="../media/image29.png"/><Relationship Id="rId4" Type="http://schemas.openxmlformats.org/officeDocument/2006/relationships/tags" Target="../tags/tag88.xml"/><Relationship Id="rId9" Type="http://schemas.openxmlformats.org/officeDocument/2006/relationships/tags" Target="../tags/tag93.xml"/><Relationship Id="rId14" Type="http://schemas.openxmlformats.org/officeDocument/2006/relationships/tags" Target="../tags/tag98.xml"/><Relationship Id="rId22" Type="http://schemas.openxmlformats.org/officeDocument/2006/relationships/tags" Target="../tags/tag106.xml"/><Relationship Id="rId27" Type="http://schemas.openxmlformats.org/officeDocument/2006/relationships/slideLayout" Target="../slideLayouts/slideLayout3.xml"/><Relationship Id="rId30" Type="http://schemas.openxmlformats.org/officeDocument/2006/relationships/image" Target="../media/image28.png"/></Relationships>
</file>

<file path=ppt/slides/_rels/slide13.xml.rels><?xml version="1.0" encoding="UTF-8" standalone="yes"?>
<Relationships xmlns="http://schemas.openxmlformats.org/package/2006/relationships"><Relationship Id="rId13" Type="http://schemas.openxmlformats.org/officeDocument/2006/relationships/tags" Target="../tags/tag123.xml"/><Relationship Id="rId18" Type="http://schemas.openxmlformats.org/officeDocument/2006/relationships/tags" Target="../tags/tag128.xml"/><Relationship Id="rId26" Type="http://schemas.openxmlformats.org/officeDocument/2006/relationships/tags" Target="../tags/tag136.xml"/><Relationship Id="rId3" Type="http://schemas.openxmlformats.org/officeDocument/2006/relationships/tags" Target="../tags/tag113.xml"/><Relationship Id="rId21" Type="http://schemas.openxmlformats.org/officeDocument/2006/relationships/tags" Target="../tags/tag131.xml"/><Relationship Id="rId34" Type="http://schemas.openxmlformats.org/officeDocument/2006/relationships/image" Target="../media/image30.png"/><Relationship Id="rId7" Type="http://schemas.openxmlformats.org/officeDocument/2006/relationships/tags" Target="../tags/tag117.xml"/><Relationship Id="rId12" Type="http://schemas.openxmlformats.org/officeDocument/2006/relationships/tags" Target="../tags/tag122.xml"/><Relationship Id="rId17" Type="http://schemas.openxmlformats.org/officeDocument/2006/relationships/tags" Target="../tags/tag127.xml"/><Relationship Id="rId25" Type="http://schemas.openxmlformats.org/officeDocument/2006/relationships/tags" Target="../tags/tag135.xml"/><Relationship Id="rId33" Type="http://schemas.openxmlformats.org/officeDocument/2006/relationships/image" Target="../media/image5.png"/><Relationship Id="rId2" Type="http://schemas.openxmlformats.org/officeDocument/2006/relationships/tags" Target="../tags/tag112.xml"/><Relationship Id="rId16" Type="http://schemas.openxmlformats.org/officeDocument/2006/relationships/tags" Target="../tags/tag126.xml"/><Relationship Id="rId20" Type="http://schemas.openxmlformats.org/officeDocument/2006/relationships/tags" Target="../tags/tag130.xml"/><Relationship Id="rId29" Type="http://schemas.openxmlformats.org/officeDocument/2006/relationships/tags" Target="../tags/tag139.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24" Type="http://schemas.openxmlformats.org/officeDocument/2006/relationships/tags" Target="../tags/tag134.xml"/><Relationship Id="rId32" Type="http://schemas.openxmlformats.org/officeDocument/2006/relationships/notesSlide" Target="../notesSlides/notesSlide13.xml"/><Relationship Id="rId5" Type="http://schemas.openxmlformats.org/officeDocument/2006/relationships/tags" Target="../tags/tag115.xml"/><Relationship Id="rId15" Type="http://schemas.openxmlformats.org/officeDocument/2006/relationships/tags" Target="../tags/tag125.xml"/><Relationship Id="rId23" Type="http://schemas.openxmlformats.org/officeDocument/2006/relationships/tags" Target="../tags/tag133.xml"/><Relationship Id="rId28" Type="http://schemas.openxmlformats.org/officeDocument/2006/relationships/tags" Target="../tags/tag138.xml"/><Relationship Id="rId36" Type="http://schemas.openxmlformats.org/officeDocument/2006/relationships/image" Target="../media/image21.png"/><Relationship Id="rId10" Type="http://schemas.openxmlformats.org/officeDocument/2006/relationships/tags" Target="../tags/tag120.xml"/><Relationship Id="rId19" Type="http://schemas.openxmlformats.org/officeDocument/2006/relationships/tags" Target="../tags/tag129.xml"/><Relationship Id="rId31" Type="http://schemas.openxmlformats.org/officeDocument/2006/relationships/slideLayout" Target="../slideLayouts/slideLayout3.xml"/><Relationship Id="rId4" Type="http://schemas.openxmlformats.org/officeDocument/2006/relationships/tags" Target="../tags/tag114.xml"/><Relationship Id="rId9" Type="http://schemas.openxmlformats.org/officeDocument/2006/relationships/tags" Target="../tags/tag119.xml"/><Relationship Id="rId14" Type="http://schemas.openxmlformats.org/officeDocument/2006/relationships/tags" Target="../tags/tag124.xml"/><Relationship Id="rId22" Type="http://schemas.openxmlformats.org/officeDocument/2006/relationships/tags" Target="../tags/tag132.xml"/><Relationship Id="rId27" Type="http://schemas.openxmlformats.org/officeDocument/2006/relationships/tags" Target="../tags/tag137.xml"/><Relationship Id="rId30" Type="http://schemas.openxmlformats.org/officeDocument/2006/relationships/tags" Target="../tags/tag140.xml"/><Relationship Id="rId35" Type="http://schemas.openxmlformats.org/officeDocument/2006/relationships/image" Target="../media/image20.png"/><Relationship Id="rId8" Type="http://schemas.openxmlformats.org/officeDocument/2006/relationships/tags" Target="../tags/tag118.xml"/></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143.xml"/><Relationship Id="rId7" Type="http://schemas.openxmlformats.org/officeDocument/2006/relationships/image" Target="../media/image31.pn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5.png"/><Relationship Id="rId5" Type="http://schemas.openxmlformats.org/officeDocument/2006/relationships/notesSlide" Target="../notesSlides/notesSlide14.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3" Type="http://schemas.openxmlformats.org/officeDocument/2006/relationships/tags" Target="../tags/tag156.xml"/><Relationship Id="rId18" Type="http://schemas.openxmlformats.org/officeDocument/2006/relationships/tags" Target="../tags/tag161.xml"/><Relationship Id="rId26" Type="http://schemas.openxmlformats.org/officeDocument/2006/relationships/tags" Target="../tags/tag169.xml"/><Relationship Id="rId3" Type="http://schemas.openxmlformats.org/officeDocument/2006/relationships/tags" Target="../tags/tag146.xml"/><Relationship Id="rId21" Type="http://schemas.openxmlformats.org/officeDocument/2006/relationships/tags" Target="../tags/tag164.xml"/><Relationship Id="rId34" Type="http://schemas.openxmlformats.org/officeDocument/2006/relationships/image" Target="../media/image6.png"/><Relationship Id="rId7" Type="http://schemas.openxmlformats.org/officeDocument/2006/relationships/tags" Target="../tags/tag150.xml"/><Relationship Id="rId12" Type="http://schemas.openxmlformats.org/officeDocument/2006/relationships/tags" Target="../tags/tag155.xml"/><Relationship Id="rId17" Type="http://schemas.openxmlformats.org/officeDocument/2006/relationships/tags" Target="../tags/tag160.xml"/><Relationship Id="rId25" Type="http://schemas.openxmlformats.org/officeDocument/2006/relationships/tags" Target="../tags/tag168.xml"/><Relationship Id="rId33" Type="http://schemas.openxmlformats.org/officeDocument/2006/relationships/image" Target="../media/image5.png"/><Relationship Id="rId2" Type="http://schemas.openxmlformats.org/officeDocument/2006/relationships/tags" Target="../tags/tag145.xml"/><Relationship Id="rId16" Type="http://schemas.openxmlformats.org/officeDocument/2006/relationships/tags" Target="../tags/tag159.xml"/><Relationship Id="rId20" Type="http://schemas.openxmlformats.org/officeDocument/2006/relationships/tags" Target="../tags/tag163.xml"/><Relationship Id="rId29" Type="http://schemas.openxmlformats.org/officeDocument/2006/relationships/tags" Target="../tags/tag172.xml"/><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24" Type="http://schemas.openxmlformats.org/officeDocument/2006/relationships/tags" Target="../tags/tag167.xml"/><Relationship Id="rId32" Type="http://schemas.openxmlformats.org/officeDocument/2006/relationships/notesSlide" Target="../notesSlides/notesSlide15.xml"/><Relationship Id="rId5" Type="http://schemas.openxmlformats.org/officeDocument/2006/relationships/tags" Target="../tags/tag148.xml"/><Relationship Id="rId15" Type="http://schemas.openxmlformats.org/officeDocument/2006/relationships/tags" Target="../tags/tag158.xml"/><Relationship Id="rId23" Type="http://schemas.openxmlformats.org/officeDocument/2006/relationships/tags" Target="../tags/tag166.xml"/><Relationship Id="rId28" Type="http://schemas.openxmlformats.org/officeDocument/2006/relationships/tags" Target="../tags/tag171.xml"/><Relationship Id="rId36" Type="http://schemas.openxmlformats.org/officeDocument/2006/relationships/image" Target="../media/image21.png"/><Relationship Id="rId10" Type="http://schemas.openxmlformats.org/officeDocument/2006/relationships/tags" Target="../tags/tag153.xml"/><Relationship Id="rId19" Type="http://schemas.openxmlformats.org/officeDocument/2006/relationships/tags" Target="../tags/tag162.xml"/><Relationship Id="rId31" Type="http://schemas.openxmlformats.org/officeDocument/2006/relationships/slideLayout" Target="../slideLayouts/slideLayout3.xml"/><Relationship Id="rId4" Type="http://schemas.openxmlformats.org/officeDocument/2006/relationships/tags" Target="../tags/tag147.xml"/><Relationship Id="rId9" Type="http://schemas.openxmlformats.org/officeDocument/2006/relationships/tags" Target="../tags/tag152.xml"/><Relationship Id="rId14" Type="http://schemas.openxmlformats.org/officeDocument/2006/relationships/tags" Target="../tags/tag157.xml"/><Relationship Id="rId22" Type="http://schemas.openxmlformats.org/officeDocument/2006/relationships/tags" Target="../tags/tag165.xml"/><Relationship Id="rId27" Type="http://schemas.openxmlformats.org/officeDocument/2006/relationships/tags" Target="../tags/tag170.xml"/><Relationship Id="rId30" Type="http://schemas.openxmlformats.org/officeDocument/2006/relationships/tags" Target="../tags/tag173.xml"/><Relationship Id="rId35" Type="http://schemas.openxmlformats.org/officeDocument/2006/relationships/image" Target="../media/image20.png"/><Relationship Id="rId8" Type="http://schemas.openxmlformats.org/officeDocument/2006/relationships/tags" Target="../tags/tag151.xml"/></Relationships>
</file>

<file path=ppt/slides/_rels/slide16.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tags" Target="../tags/tag186.xml"/><Relationship Id="rId18" Type="http://schemas.openxmlformats.org/officeDocument/2006/relationships/tags" Target="../tags/tag191.xml"/><Relationship Id="rId3" Type="http://schemas.openxmlformats.org/officeDocument/2006/relationships/tags" Target="../tags/tag176.xml"/><Relationship Id="rId21" Type="http://schemas.openxmlformats.org/officeDocument/2006/relationships/notesSlide" Target="../notesSlides/notesSlide16.xml"/><Relationship Id="rId7" Type="http://schemas.openxmlformats.org/officeDocument/2006/relationships/tags" Target="../tags/tag180.xml"/><Relationship Id="rId12" Type="http://schemas.openxmlformats.org/officeDocument/2006/relationships/tags" Target="../tags/tag185.xml"/><Relationship Id="rId17" Type="http://schemas.openxmlformats.org/officeDocument/2006/relationships/tags" Target="../tags/tag190.xml"/><Relationship Id="rId2" Type="http://schemas.openxmlformats.org/officeDocument/2006/relationships/tags" Target="../tags/tag175.xml"/><Relationship Id="rId16" Type="http://schemas.openxmlformats.org/officeDocument/2006/relationships/tags" Target="../tags/tag189.xml"/><Relationship Id="rId20" Type="http://schemas.openxmlformats.org/officeDocument/2006/relationships/slideLayout" Target="../slideLayouts/slideLayout3.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24" Type="http://schemas.openxmlformats.org/officeDocument/2006/relationships/image" Target="../media/image21.png"/><Relationship Id="rId5" Type="http://schemas.openxmlformats.org/officeDocument/2006/relationships/tags" Target="../tags/tag178.xml"/><Relationship Id="rId15" Type="http://schemas.openxmlformats.org/officeDocument/2006/relationships/tags" Target="../tags/tag188.xml"/><Relationship Id="rId23" Type="http://schemas.openxmlformats.org/officeDocument/2006/relationships/image" Target="../media/image20.png"/><Relationship Id="rId10" Type="http://schemas.openxmlformats.org/officeDocument/2006/relationships/tags" Target="../tags/tag183.xml"/><Relationship Id="rId19" Type="http://schemas.openxmlformats.org/officeDocument/2006/relationships/tags" Target="../tags/tag192.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tags" Target="../tags/tag187.xml"/><Relationship Id="rId22"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18.xml"/><Relationship Id="rId7" Type="http://schemas.openxmlformats.org/officeDocument/2006/relationships/image" Target="../media/image34.jpeg"/><Relationship Id="rId2" Type="http://schemas.openxmlformats.org/officeDocument/2006/relationships/slideLayout" Target="../slideLayouts/slideLayout5.xml"/><Relationship Id="rId1" Type="http://schemas.openxmlformats.org/officeDocument/2006/relationships/tags" Target="../tags/tag19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tags" Target="../tags/tag201.xml"/><Relationship Id="rId13" Type="http://schemas.openxmlformats.org/officeDocument/2006/relationships/image" Target="../media/image36.jpeg"/><Relationship Id="rId3" Type="http://schemas.openxmlformats.org/officeDocument/2006/relationships/tags" Target="../tags/tag196.xml"/><Relationship Id="rId7" Type="http://schemas.openxmlformats.org/officeDocument/2006/relationships/tags" Target="../tags/tag200.xml"/><Relationship Id="rId12" Type="http://schemas.openxmlformats.org/officeDocument/2006/relationships/image" Target="../media/image5.png"/><Relationship Id="rId17" Type="http://schemas.openxmlformats.org/officeDocument/2006/relationships/image" Target="../media/image9.png"/><Relationship Id="rId2" Type="http://schemas.openxmlformats.org/officeDocument/2006/relationships/tags" Target="../tags/tag195.xml"/><Relationship Id="rId16" Type="http://schemas.openxmlformats.org/officeDocument/2006/relationships/image" Target="../media/image39.jpeg"/><Relationship Id="rId1" Type="http://schemas.openxmlformats.org/officeDocument/2006/relationships/tags" Target="../tags/tag194.xml"/><Relationship Id="rId6" Type="http://schemas.openxmlformats.org/officeDocument/2006/relationships/tags" Target="../tags/tag199.xml"/><Relationship Id="rId11" Type="http://schemas.openxmlformats.org/officeDocument/2006/relationships/notesSlide" Target="../notesSlides/notesSlide19.xml"/><Relationship Id="rId5" Type="http://schemas.openxmlformats.org/officeDocument/2006/relationships/tags" Target="../tags/tag198.xml"/><Relationship Id="rId15" Type="http://schemas.openxmlformats.org/officeDocument/2006/relationships/image" Target="../media/image38.jpeg"/><Relationship Id="rId10" Type="http://schemas.openxmlformats.org/officeDocument/2006/relationships/slideLayout" Target="../slideLayouts/slideLayout10.xml"/><Relationship Id="rId4" Type="http://schemas.openxmlformats.org/officeDocument/2006/relationships/tags" Target="../tags/tag197.xml"/><Relationship Id="rId9" Type="http://schemas.openxmlformats.org/officeDocument/2006/relationships/tags" Target="../tags/tag202.xml"/><Relationship Id="rId14" Type="http://schemas.openxmlformats.org/officeDocument/2006/relationships/image" Target="../media/image37.jpeg"/></Relationships>
</file>

<file path=ppt/slides/_rels/slide2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tags" Target="../tags/tag205.xml"/><Relationship Id="rId7" Type="http://schemas.openxmlformats.org/officeDocument/2006/relationships/image" Target="../media/image5.png"/><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notesSlide" Target="../notesSlides/notesSlide20.xml"/><Relationship Id="rId5" Type="http://schemas.openxmlformats.org/officeDocument/2006/relationships/slideLayout" Target="../slideLayouts/slideLayout6.xml"/><Relationship Id="rId10" Type="http://schemas.openxmlformats.org/officeDocument/2006/relationships/image" Target="../media/image19.png"/><Relationship Id="rId4" Type="http://schemas.openxmlformats.org/officeDocument/2006/relationships/tags" Target="../tags/tag206.xml"/><Relationship Id="rId9"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43.jpeg"/><Relationship Id="rId3" Type="http://schemas.openxmlformats.org/officeDocument/2006/relationships/tags" Target="../tags/tag209.xml"/><Relationship Id="rId7" Type="http://schemas.openxmlformats.org/officeDocument/2006/relationships/tags" Target="../tags/tag213.xml"/><Relationship Id="rId12" Type="http://schemas.openxmlformats.org/officeDocument/2006/relationships/image" Target="../media/image42.jpeg"/><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image" Target="../media/image41.jpeg"/><Relationship Id="rId5" Type="http://schemas.openxmlformats.org/officeDocument/2006/relationships/tags" Target="../tags/tag211.xml"/><Relationship Id="rId15" Type="http://schemas.openxmlformats.org/officeDocument/2006/relationships/image" Target="../media/image21.png"/><Relationship Id="rId10" Type="http://schemas.openxmlformats.org/officeDocument/2006/relationships/image" Target="../media/image5.png"/><Relationship Id="rId4" Type="http://schemas.openxmlformats.org/officeDocument/2006/relationships/tags" Target="../tags/tag210.xml"/><Relationship Id="rId9" Type="http://schemas.openxmlformats.org/officeDocument/2006/relationships/notesSlide" Target="../notesSlides/notesSlide21.xml"/><Relationship Id="rId14"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tags" Target="../tags/tag216.xml"/><Relationship Id="rId7" Type="http://schemas.openxmlformats.org/officeDocument/2006/relationships/image" Target="../media/image5.png"/><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notesSlide" Target="../notesSlides/notesSlide22.xml"/><Relationship Id="rId11" Type="http://schemas.openxmlformats.org/officeDocument/2006/relationships/image" Target="../media/image47.png"/><Relationship Id="rId5" Type="http://schemas.openxmlformats.org/officeDocument/2006/relationships/slideLayout" Target="../slideLayouts/slideLayout8.xml"/><Relationship Id="rId10" Type="http://schemas.openxmlformats.org/officeDocument/2006/relationships/image" Target="../media/image46.jpeg"/><Relationship Id="rId4" Type="http://schemas.openxmlformats.org/officeDocument/2006/relationships/tags" Target="../tags/tag217.xml"/><Relationship Id="rId9" Type="http://schemas.openxmlformats.org/officeDocument/2006/relationships/image" Target="../media/image45.jpeg"/></Relationships>
</file>

<file path=ppt/slides/_rels/slide23.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tags" Target="../tags/tag220.xml"/><Relationship Id="rId7" Type="http://schemas.openxmlformats.org/officeDocument/2006/relationships/image" Target="../media/image48.jpeg"/><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image" Target="../media/image5.png"/><Relationship Id="rId5" Type="http://schemas.openxmlformats.org/officeDocument/2006/relationships/notesSlide" Target="../notesSlides/notesSlide23.xml"/><Relationship Id="rId10" Type="http://schemas.openxmlformats.org/officeDocument/2006/relationships/image" Target="../media/image50.png"/><Relationship Id="rId4" Type="http://schemas.openxmlformats.org/officeDocument/2006/relationships/slideLayout" Target="../slideLayouts/slideLayout9.xml"/><Relationship Id="rId9" Type="http://schemas.openxmlformats.org/officeDocument/2006/relationships/image" Target="../media/image30.png"/></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slideLayout" Target="../slideLayouts/slideLayout1.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png"/><Relationship Id="rId11" Type="http://schemas.openxmlformats.org/officeDocument/2006/relationships/image" Target="../media/image12.png"/><Relationship Id="rId5" Type="http://schemas.openxmlformats.org/officeDocument/2006/relationships/image" Target="../media/image2.png"/><Relationship Id="rId10" Type="http://schemas.openxmlformats.org/officeDocument/2006/relationships/image" Target="../media/image11.png"/><Relationship Id="rId4" Type="http://schemas.openxmlformats.org/officeDocument/2006/relationships/notesSlide" Target="../notesSlides/notesSlide24.xml"/><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5" descr="C:\Users\LL\Desktop\0ed2264fee48b00a88c5f55929e1779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14027" y="2351068"/>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LL\Desktop\d3584ca28cd490fa7759ff5004a5a73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963704" y="423314"/>
            <a:ext cx="3593068" cy="233223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LL\Desktop\0ed2264fee48b00a88c5f55929e1779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88" y="1243096"/>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LL\Desktop\0ed2264fee48b00a88c5f55929e1779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97378" y="1871333"/>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LL\Desktop\0ed2264fee48b00a88c5f55929e1779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8803" y="2366735"/>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LL\Desktop\0ed2264fee48b00a88c5f55929e1779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21446" y="-137931"/>
            <a:ext cx="2971800" cy="2971800"/>
          </a:xfrm>
          <a:prstGeom prst="rect">
            <a:avLst/>
          </a:prstGeom>
          <a:noFill/>
          <a:extLst>
            <a:ext uri="{909E8E84-426E-40DD-AFC4-6F175D3DCCD1}">
              <a14:hiddenFill xmlns:a14="http://schemas.microsoft.com/office/drawing/2010/main">
                <a:solidFill>
                  <a:srgbClr val="FFFFFF"/>
                </a:solidFill>
              </a14:hiddenFill>
            </a:ext>
          </a:extLst>
        </p:spPr>
      </p:pic>
      <p:sp>
        <p:nvSpPr>
          <p:cNvPr id="20" name="文本框 19">
            <a:extLst>
              <a:ext uri="{FF2B5EF4-FFF2-40B4-BE49-F238E27FC236}">
                <a16:creationId xmlns="" xmlns:a16="http://schemas.microsoft.com/office/drawing/2014/main" id="{79D39914-E964-403A-9D02-95A5CFCFD3B7}"/>
              </a:ext>
            </a:extLst>
          </p:cNvPr>
          <p:cNvSpPr txBox="1"/>
          <p:nvPr/>
        </p:nvSpPr>
        <p:spPr>
          <a:xfrm>
            <a:off x="4032580" y="3922687"/>
            <a:ext cx="4580100" cy="400110"/>
          </a:xfrm>
          <a:prstGeom prst="rect">
            <a:avLst/>
          </a:prstGeom>
          <a:noFill/>
        </p:spPr>
        <p:txBody>
          <a:bodyPr wrap="none" rtlCol="0">
            <a:spAutoFit/>
          </a:bodyPr>
          <a:lstStyle/>
          <a:p>
            <a:pPr algn="ctr"/>
            <a:r>
              <a:rPr lang="zh-CN" altLang="en-US" sz="2000" dirty="0">
                <a:solidFill>
                  <a:schemeClr val="bg1"/>
                </a:solidFill>
                <a:latin typeface="方正喵呜体" panose="02010600010101010101" pitchFamily="2" charset="-122"/>
                <a:ea typeface="方正喵呜体" panose="02010600010101010101" pitchFamily="2" charset="-122"/>
              </a:rPr>
              <a:t>清新大气实用感恩老师晚会节目</a:t>
            </a:r>
            <a:r>
              <a:rPr lang="en-US" altLang="zh-CN" sz="2000" dirty="0" err="1">
                <a:solidFill>
                  <a:schemeClr val="bg1"/>
                </a:solidFill>
                <a:latin typeface="方正喵呜体" panose="02010600010101010101" pitchFamily="2" charset="-122"/>
                <a:ea typeface="方正喵呜体" panose="02010600010101010101" pitchFamily="2" charset="-122"/>
              </a:rPr>
              <a:t>ppt</a:t>
            </a:r>
            <a:r>
              <a:rPr lang="zh-CN" altLang="en-US" sz="2000" dirty="0">
                <a:solidFill>
                  <a:schemeClr val="bg1"/>
                </a:solidFill>
                <a:latin typeface="方正喵呜体" panose="02010600010101010101" pitchFamily="2" charset="-122"/>
                <a:ea typeface="方正喵呜体" panose="02010600010101010101" pitchFamily="2" charset="-122"/>
              </a:rPr>
              <a:t>模板</a:t>
            </a:r>
            <a:endParaRPr lang="zh-CN" altLang="en-US" sz="2000" dirty="0">
              <a:solidFill>
                <a:schemeClr val="bg1"/>
              </a:solidFill>
              <a:latin typeface="方正喵呜体" panose="02010600010101010101" pitchFamily="2" charset="-122"/>
              <a:ea typeface="方正喵呜体" panose="02010600010101010101" pitchFamily="2" charset="-122"/>
            </a:endParaRPr>
          </a:p>
        </p:txBody>
      </p:sp>
      <p:pic>
        <p:nvPicPr>
          <p:cNvPr id="21" name="佐藤利奈,大亀あすか - ごはんの練習">
            <a:hlinkClick r:id="" action="ppaction://media"/>
            <a:extLst>
              <a:ext uri="{FF2B5EF4-FFF2-40B4-BE49-F238E27FC236}">
                <a16:creationId xmlns="" xmlns:a16="http://schemas.microsoft.com/office/drawing/2014/main" id="{2B972259-608F-49C0-AFBB-39099E5170F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1912" y="-894896"/>
            <a:ext cx="609600" cy="609600"/>
          </a:xfrm>
          <a:prstGeom prst="rect">
            <a:avLst/>
          </a:prstGeom>
        </p:spPr>
      </p:pic>
      <p:pic>
        <p:nvPicPr>
          <p:cNvPr id="1026" name="Picture 2" descr="C:\Users\LL\Desktop\588ku_5aa8445e1bdc3d4d8342db26115b1739\12.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13518" y="18119"/>
            <a:ext cx="2132787" cy="22077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LL\Desktop\588ku_5aa8445e1bdc3d4d8342db26115b1739\4912.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38984" y="5338535"/>
            <a:ext cx="1185373" cy="11382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LL\Desktop\adefbcf9c6211e77a6dc9e6bf5fb53a4.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1894703" y="1845110"/>
            <a:ext cx="1548734" cy="142898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C:\Users\LL\Desktop\adefbcf9c6211e77a6dc9e6bf5fb53a4.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3421742" y="1383872"/>
            <a:ext cx="1571504" cy="144999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LL\Desktop\adefbcf9c6211e77a6dc9e6bf5fb53a4.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4860389" y="1004997"/>
            <a:ext cx="1598140" cy="147457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LL\Desktop\adefbcf9c6211e77a6dc9e6bf5fb53a4.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6322631" y="1371585"/>
            <a:ext cx="1598140" cy="1474573"/>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C:\Users\LL\Desktop\adefbcf9c6211e77a6dc9e6bf5fb53a4.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7912533" y="1799680"/>
            <a:ext cx="1598140" cy="147457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LL\Desktop\011cf86888e6ae9e42cda42022673d88.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63928" y="3908468"/>
            <a:ext cx="380289" cy="38028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LL\Desktop\0ed2264fee48b00a88c5f55929e1779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45770" y="-371950"/>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LL\Desktop\0ed2264fee48b00a88c5f55929e1779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77427" y="969672"/>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LL\Desktop\bc11b949cff96620d69c2f73e627271f.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4146073" flipH="1">
            <a:off x="1188420" y="1300502"/>
            <a:ext cx="419528" cy="90277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LL\Desktop\81bdf7dff9a6be574a8ed4965fe3cd3b.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316341" y="2929165"/>
            <a:ext cx="690176" cy="690176"/>
          </a:xfrm>
          <a:prstGeom prst="rect">
            <a:avLst/>
          </a:prstGeom>
          <a:noFill/>
          <a:extLst>
            <a:ext uri="{909E8E84-426E-40DD-AFC4-6F175D3DCCD1}">
              <a14:hiddenFill xmlns:a14="http://schemas.microsoft.com/office/drawing/2010/main">
                <a:solidFill>
                  <a:srgbClr val="FFFFFF"/>
                </a:solidFill>
              </a14:hiddenFill>
            </a:ext>
          </a:extLst>
        </p:spPr>
      </p:pic>
      <p:pic>
        <p:nvPicPr>
          <p:cNvPr id="2" name="宫崎骏-天空之城.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40259" y="1043169"/>
            <a:ext cx="609600" cy="609600"/>
          </a:xfrm>
          <a:prstGeom prst="rect">
            <a:avLst/>
          </a:prstGeom>
        </p:spPr>
      </p:pic>
    </p:spTree>
    <p:extLst>
      <p:ext uri="{BB962C8B-B14F-4D97-AF65-F5344CB8AC3E}">
        <p14:creationId xmlns:p14="http://schemas.microsoft.com/office/powerpoint/2010/main" val="198967315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1" presetClass="entr" presetSubtype="0" fill="hold" nodeType="withEffect">
                                  <p:stCondLst>
                                    <p:cond delay="0"/>
                                  </p:stCondLst>
                                  <p:childTnLst>
                                    <p:set>
                                      <p:cBhvr>
                                        <p:cTn id="8" dur="1" fill="hold">
                                          <p:stCondLst>
                                            <p:cond delay="0"/>
                                          </p:stCondLst>
                                        </p:cTn>
                                        <p:tgtEl>
                                          <p:spTgt spid="1033"/>
                                        </p:tgtEl>
                                        <p:attrNameLst>
                                          <p:attrName>style.visibility</p:attrName>
                                        </p:attrNameLst>
                                      </p:cBhvr>
                                      <p:to>
                                        <p:strVal val="visible"/>
                                      </p:to>
                                    </p:set>
                                  </p:childTnLst>
                                </p:cTn>
                              </p:par>
                              <p:par>
                                <p:cTn id="9" presetID="0" presetClass="path" presetSubtype="0" accel="50000" decel="50000" fill="hold" nodeType="withEffect">
                                  <p:stCondLst>
                                    <p:cond delay="200"/>
                                  </p:stCondLst>
                                  <p:childTnLst>
                                    <p:animMotion origin="layout" path="M -2.08333E-6 5.87555E-7 C 0.00039 -0.02244 -0.00091 -0.04927 0.00677 -0.06847 C 0.00742 -0.07402 0.01016 -0.08397 0.01016 -0.08351 C 0.01172 -0.09646 0.0181 -0.12052 0.0224 -0.13047 C 0.02383 -0.13879 0.02735 -0.14943 0.0306 -0.15614 C 0.0319 -0.16447 0.03464 -0.1691 0.03737 -0.17534 C 0.03972 -0.18066 0.03998 -0.18413 0.04297 -0.1883 C 0.04479 -0.19963 0.05104 -0.20935 0.05664 -0.2142 C 0.06042 -0.22161 0.06459 -0.226 0.06888 -0.23248 C 0.07526 -0.24242 0.08321 -0.25168 0.09141 -0.25561 C 0.09753 -0.26371 0.11107 -0.27018 0.11875 -0.27365 C 0.12435 -0.27897 0.128 -0.28129 0.13438 -0.28267 C 0.14427 -0.29239 0.15677 -0.29563 0.16771 -0.29817 C 0.17461 -0.3028 0.17175 -0.30211 0.18281 -0.30326 C 0.18672 -0.30581 0.18985 -0.30835 0.19375 -0.30974 C 0.19675 -0.31367 0.2056 -0.3176 0.20938 -0.31876 C 0.21237 -0.32084 0.21459 -0.32292 0.21758 -0.32385 C 0.22149 -0.32871 0.22539 -0.32986 0.22995 -0.33171 C 0.23203 -0.3338 0.23242 -0.33472 0.23464 -0.33565 C 0.23698 -0.33657 0.24154 -0.33819 0.24154 -0.33796 C 0.25156 -0.34559 0.26693 -0.34883 0.27774 -0.35115 C 0.353 -0.35022 0.37318 -0.35392 0.42448 -0.34721 C 0.43959 -0.34212 0.45495 -0.33842 0.47005 -0.3331 C 0.47461 -0.33171 0.47865 -0.32824 0.48308 -0.32663 C 0.48906 -0.322 0.49571 -0.3183 0.50222 -0.31622 C 0.50599 -0.31275 0.50808 -0.3109 0.51237 -0.30974 C 0.52031 -0.30095 0.52995 -0.29609 0.53698 -0.28545 C 0.53985 -0.28106 0.54167 -0.27481 0.54453 -0.27088 C 0.54948 -0.26417 0.55313 -0.257 0.55821 -0.25029 C 0.56042 -0.24404 0.56927 -0.23456 0.57318 -0.23248 C 0.58008 -0.22299 0.59037 -0.21837 0.59844 -0.21305 C 0.60169 -0.21073 0.60378 -0.2068 0.60729 -0.20518 C 0.61289 -0.19963 0.62031 -0.19477 0.625 -0.18575 C 0.63255 -0.17164 0.63946 -0.15707 0.64961 -0.1499 C 0.653 -0.14342 0.65925 -0.14087 0.66185 -0.13417 C 0.66628 -0.1226 0.66771 -0.10826 0.67214 -0.09669 C 0.67513 -0.0886 0.67943 -0.08212 0.68229 -0.07356 C 0.68373 -0.06593 0.68177 -0.05876 0.67826 -0.05436 C 0.67735 -0.04858 0.67565 -0.04279 0.67357 -0.03863 C 0.67253 -0.0303 0.6724 -0.01064 0.67487 -0.00255 C 0.67604 0.00139 0.67826 -0.00046 0.67826 0.00532 " pathEditMode="relative" rAng="0" ptsTypes="ffffffffffffffffffffffffffffffffffffffffA">
                                      <p:cBhvr>
                                        <p:cTn id="10" dur="8500" fill="hold"/>
                                        <p:tgtEl>
                                          <p:spTgt spid="1033"/>
                                        </p:tgtEl>
                                        <p:attrNameLst>
                                          <p:attrName>ppt_x</p:attrName>
                                          <p:attrName>ppt_y</p:attrName>
                                        </p:attrNameLst>
                                      </p:cBhvr>
                                      <p:rCtr x="34141" y="-17442"/>
                                    </p:animMotion>
                                  </p:childTnLst>
                                </p:cTn>
                              </p:par>
                              <p:par>
                                <p:cTn id="11" presetID="42"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fade">
                                      <p:cBhvr>
                                        <p:cTn id="13" dur="1000"/>
                                        <p:tgtEl>
                                          <p:spTgt spid="1026"/>
                                        </p:tgtEl>
                                      </p:cBhvr>
                                    </p:animEffect>
                                    <p:anim calcmode="lin" valueType="num">
                                      <p:cBhvr>
                                        <p:cTn id="14" dur="1000" fill="hold"/>
                                        <p:tgtEl>
                                          <p:spTgt spid="1026"/>
                                        </p:tgtEl>
                                        <p:attrNameLst>
                                          <p:attrName>ppt_x</p:attrName>
                                        </p:attrNameLst>
                                      </p:cBhvr>
                                      <p:tavLst>
                                        <p:tav tm="0">
                                          <p:val>
                                            <p:strVal val="#ppt_x"/>
                                          </p:val>
                                        </p:tav>
                                        <p:tav tm="100000">
                                          <p:val>
                                            <p:strVal val="#ppt_x"/>
                                          </p:val>
                                        </p:tav>
                                      </p:tavLst>
                                    </p:anim>
                                    <p:anim calcmode="lin" valueType="num">
                                      <p:cBhvr>
                                        <p:cTn id="15" dur="1000" fill="hold"/>
                                        <p:tgtEl>
                                          <p:spTgt spid="1026"/>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1027"/>
                                        </p:tgtEl>
                                        <p:attrNameLst>
                                          <p:attrName>style.visibility</p:attrName>
                                        </p:attrNameLst>
                                      </p:cBhvr>
                                      <p:to>
                                        <p:strVal val="visible"/>
                                      </p:to>
                                    </p:set>
                                    <p:animEffect transition="in" filter="fade">
                                      <p:cBhvr>
                                        <p:cTn id="18" dur="500"/>
                                        <p:tgtEl>
                                          <p:spTgt spid="1027"/>
                                        </p:tgtEl>
                                      </p:cBhvr>
                                    </p:animEffect>
                                  </p:childTnLst>
                                </p:cTn>
                              </p:par>
                              <p:par>
                                <p:cTn id="19" presetID="45" presetClass="entr" presetSubtype="0" fill="hold" nodeType="withEffect">
                                  <p:stCondLst>
                                    <p:cond delay="500"/>
                                  </p:stCondLst>
                                  <p:childTnLst>
                                    <p:set>
                                      <p:cBhvr>
                                        <p:cTn id="20" dur="1" fill="hold">
                                          <p:stCondLst>
                                            <p:cond delay="0"/>
                                          </p:stCondLst>
                                        </p:cTn>
                                        <p:tgtEl>
                                          <p:spTgt spid="1030"/>
                                        </p:tgtEl>
                                        <p:attrNameLst>
                                          <p:attrName>style.visibility</p:attrName>
                                        </p:attrNameLst>
                                      </p:cBhvr>
                                      <p:to>
                                        <p:strVal val="visible"/>
                                      </p:to>
                                    </p:set>
                                    <p:animEffect transition="in" filter="fade">
                                      <p:cBhvr>
                                        <p:cTn id="21" dur="2000"/>
                                        <p:tgtEl>
                                          <p:spTgt spid="1030"/>
                                        </p:tgtEl>
                                      </p:cBhvr>
                                    </p:animEffect>
                                    <p:anim calcmode="lin" valueType="num">
                                      <p:cBhvr>
                                        <p:cTn id="22" dur="2000" fill="hold"/>
                                        <p:tgtEl>
                                          <p:spTgt spid="1030"/>
                                        </p:tgtEl>
                                        <p:attrNameLst>
                                          <p:attrName>ppt_w</p:attrName>
                                        </p:attrNameLst>
                                      </p:cBhvr>
                                      <p:tavLst>
                                        <p:tav tm="0" fmla="#ppt_w*sin(2.5*pi*$)">
                                          <p:val>
                                            <p:fltVal val="0"/>
                                          </p:val>
                                        </p:tav>
                                        <p:tav tm="100000">
                                          <p:val>
                                            <p:fltVal val="1"/>
                                          </p:val>
                                        </p:tav>
                                      </p:tavLst>
                                    </p:anim>
                                    <p:anim calcmode="lin" valueType="num">
                                      <p:cBhvr>
                                        <p:cTn id="23" dur="2000" fill="hold"/>
                                        <p:tgtEl>
                                          <p:spTgt spid="1030"/>
                                        </p:tgtEl>
                                        <p:attrNameLst>
                                          <p:attrName>ppt_h</p:attrName>
                                        </p:attrNameLst>
                                      </p:cBhvr>
                                      <p:tavLst>
                                        <p:tav tm="0">
                                          <p:val>
                                            <p:strVal val="#ppt_h"/>
                                          </p:val>
                                        </p:tav>
                                        <p:tav tm="100000">
                                          <p:val>
                                            <p:strVal val="#ppt_h"/>
                                          </p:val>
                                        </p:tav>
                                      </p:tavLst>
                                    </p:anim>
                                  </p:childTnLst>
                                </p:cTn>
                              </p:par>
                              <p:par>
                                <p:cTn id="24" presetID="45" presetClass="entr" presetSubtype="0" fill="hold" nodeType="withEffect">
                                  <p:stCondLst>
                                    <p:cond delay="150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2000"/>
                                        <p:tgtEl>
                                          <p:spTgt spid="18"/>
                                        </p:tgtEl>
                                      </p:cBhvr>
                                    </p:animEffect>
                                    <p:anim calcmode="lin" valueType="num">
                                      <p:cBhvr>
                                        <p:cTn id="27" dur="2000" fill="hold"/>
                                        <p:tgtEl>
                                          <p:spTgt spid="18"/>
                                        </p:tgtEl>
                                        <p:attrNameLst>
                                          <p:attrName>ppt_w</p:attrName>
                                        </p:attrNameLst>
                                      </p:cBhvr>
                                      <p:tavLst>
                                        <p:tav tm="0" fmla="#ppt_w*sin(2.5*pi*$)">
                                          <p:val>
                                            <p:fltVal val="0"/>
                                          </p:val>
                                        </p:tav>
                                        <p:tav tm="100000">
                                          <p:val>
                                            <p:fltVal val="1"/>
                                          </p:val>
                                        </p:tav>
                                      </p:tavLst>
                                    </p:anim>
                                    <p:anim calcmode="lin" valueType="num">
                                      <p:cBhvr>
                                        <p:cTn id="28" dur="2000" fill="hold"/>
                                        <p:tgtEl>
                                          <p:spTgt spid="18"/>
                                        </p:tgtEl>
                                        <p:attrNameLst>
                                          <p:attrName>ppt_h</p:attrName>
                                        </p:attrNameLst>
                                      </p:cBhvr>
                                      <p:tavLst>
                                        <p:tav tm="0">
                                          <p:val>
                                            <p:strVal val="#ppt_h"/>
                                          </p:val>
                                        </p:tav>
                                        <p:tav tm="100000">
                                          <p:val>
                                            <p:strVal val="#ppt_h"/>
                                          </p:val>
                                        </p:tav>
                                      </p:tavLst>
                                    </p:anim>
                                  </p:childTnLst>
                                </p:cTn>
                              </p:par>
                              <p:par>
                                <p:cTn id="29" presetID="45" presetClass="entr" presetSubtype="0" fill="hold" nodeType="withEffect">
                                  <p:stCondLst>
                                    <p:cond delay="25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2000"/>
                                        <p:tgtEl>
                                          <p:spTgt spid="22"/>
                                        </p:tgtEl>
                                      </p:cBhvr>
                                    </p:animEffect>
                                    <p:anim calcmode="lin" valueType="num">
                                      <p:cBhvr>
                                        <p:cTn id="32" dur="2000" fill="hold"/>
                                        <p:tgtEl>
                                          <p:spTgt spid="22"/>
                                        </p:tgtEl>
                                        <p:attrNameLst>
                                          <p:attrName>ppt_w</p:attrName>
                                        </p:attrNameLst>
                                      </p:cBhvr>
                                      <p:tavLst>
                                        <p:tav tm="0" fmla="#ppt_w*sin(2.5*pi*$)">
                                          <p:val>
                                            <p:fltVal val="0"/>
                                          </p:val>
                                        </p:tav>
                                        <p:tav tm="100000">
                                          <p:val>
                                            <p:fltVal val="1"/>
                                          </p:val>
                                        </p:tav>
                                      </p:tavLst>
                                    </p:anim>
                                    <p:anim calcmode="lin" valueType="num">
                                      <p:cBhvr>
                                        <p:cTn id="33" dur="2000" fill="hold"/>
                                        <p:tgtEl>
                                          <p:spTgt spid="22"/>
                                        </p:tgtEl>
                                        <p:attrNameLst>
                                          <p:attrName>ppt_h</p:attrName>
                                        </p:attrNameLst>
                                      </p:cBhvr>
                                      <p:tavLst>
                                        <p:tav tm="0">
                                          <p:val>
                                            <p:strVal val="#ppt_h"/>
                                          </p:val>
                                        </p:tav>
                                        <p:tav tm="100000">
                                          <p:val>
                                            <p:strVal val="#ppt_h"/>
                                          </p:val>
                                        </p:tav>
                                      </p:tavLst>
                                    </p:anim>
                                  </p:childTnLst>
                                </p:cTn>
                              </p:par>
                              <p:par>
                                <p:cTn id="34" presetID="45" presetClass="entr" presetSubtype="0" fill="hold" nodeType="withEffect">
                                  <p:stCondLst>
                                    <p:cond delay="35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2000"/>
                                        <p:tgtEl>
                                          <p:spTgt spid="24"/>
                                        </p:tgtEl>
                                      </p:cBhvr>
                                    </p:animEffect>
                                    <p:anim calcmode="lin" valueType="num">
                                      <p:cBhvr>
                                        <p:cTn id="37" dur="2000" fill="hold"/>
                                        <p:tgtEl>
                                          <p:spTgt spid="24"/>
                                        </p:tgtEl>
                                        <p:attrNameLst>
                                          <p:attrName>ppt_w</p:attrName>
                                        </p:attrNameLst>
                                      </p:cBhvr>
                                      <p:tavLst>
                                        <p:tav tm="0" fmla="#ppt_w*sin(2.5*pi*$)">
                                          <p:val>
                                            <p:fltVal val="0"/>
                                          </p:val>
                                        </p:tav>
                                        <p:tav tm="100000">
                                          <p:val>
                                            <p:fltVal val="1"/>
                                          </p:val>
                                        </p:tav>
                                      </p:tavLst>
                                    </p:anim>
                                    <p:anim calcmode="lin" valueType="num">
                                      <p:cBhvr>
                                        <p:cTn id="38" dur="2000" fill="hold"/>
                                        <p:tgtEl>
                                          <p:spTgt spid="24"/>
                                        </p:tgtEl>
                                        <p:attrNameLst>
                                          <p:attrName>ppt_h</p:attrName>
                                        </p:attrNameLst>
                                      </p:cBhvr>
                                      <p:tavLst>
                                        <p:tav tm="0">
                                          <p:val>
                                            <p:strVal val="#ppt_h"/>
                                          </p:val>
                                        </p:tav>
                                        <p:tav tm="100000">
                                          <p:val>
                                            <p:strVal val="#ppt_h"/>
                                          </p:val>
                                        </p:tav>
                                      </p:tavLst>
                                    </p:anim>
                                  </p:childTnLst>
                                </p:cTn>
                              </p:par>
                              <p:par>
                                <p:cTn id="39" presetID="45" presetClass="entr" presetSubtype="0" fill="hold" nodeType="withEffect">
                                  <p:stCondLst>
                                    <p:cond delay="450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2000"/>
                                        <p:tgtEl>
                                          <p:spTgt spid="26"/>
                                        </p:tgtEl>
                                      </p:cBhvr>
                                    </p:animEffect>
                                    <p:anim calcmode="lin" valueType="num">
                                      <p:cBhvr>
                                        <p:cTn id="42" dur="2000" fill="hold"/>
                                        <p:tgtEl>
                                          <p:spTgt spid="26"/>
                                        </p:tgtEl>
                                        <p:attrNameLst>
                                          <p:attrName>ppt_w</p:attrName>
                                        </p:attrNameLst>
                                      </p:cBhvr>
                                      <p:tavLst>
                                        <p:tav tm="0" fmla="#ppt_w*sin(2.5*pi*$)">
                                          <p:val>
                                            <p:fltVal val="0"/>
                                          </p:val>
                                        </p:tav>
                                        <p:tav tm="100000">
                                          <p:val>
                                            <p:fltVal val="1"/>
                                          </p:val>
                                        </p:tav>
                                      </p:tavLst>
                                    </p:anim>
                                    <p:anim calcmode="lin" valueType="num">
                                      <p:cBhvr>
                                        <p:cTn id="43" dur="2000" fill="hold"/>
                                        <p:tgtEl>
                                          <p:spTgt spid="26"/>
                                        </p:tgtEl>
                                        <p:attrNameLst>
                                          <p:attrName>ppt_h</p:attrName>
                                        </p:attrNameLst>
                                      </p:cBhvr>
                                      <p:tavLst>
                                        <p:tav tm="0">
                                          <p:val>
                                            <p:strVal val="#ppt_h"/>
                                          </p:val>
                                        </p:tav>
                                        <p:tav tm="100000">
                                          <p:val>
                                            <p:strVal val="#ppt_h"/>
                                          </p:val>
                                        </p:tav>
                                      </p:tavLst>
                                    </p:anim>
                                  </p:childTnLst>
                                </p:cTn>
                              </p:par>
                              <p:par>
                                <p:cTn id="44" presetID="53" presetClass="entr" presetSubtype="16" fill="hold" grpId="0" nodeType="withEffect">
                                  <p:stCondLst>
                                    <p:cond delay="60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1000" fill="hold"/>
                                        <p:tgtEl>
                                          <p:spTgt spid="20"/>
                                        </p:tgtEl>
                                        <p:attrNameLst>
                                          <p:attrName>ppt_w</p:attrName>
                                        </p:attrNameLst>
                                      </p:cBhvr>
                                      <p:tavLst>
                                        <p:tav tm="0">
                                          <p:val>
                                            <p:fltVal val="0"/>
                                          </p:val>
                                        </p:tav>
                                        <p:tav tm="100000">
                                          <p:val>
                                            <p:strVal val="#ppt_w"/>
                                          </p:val>
                                        </p:tav>
                                      </p:tavLst>
                                    </p:anim>
                                    <p:anim calcmode="lin" valueType="num">
                                      <p:cBhvr>
                                        <p:cTn id="47" dur="1000" fill="hold"/>
                                        <p:tgtEl>
                                          <p:spTgt spid="20"/>
                                        </p:tgtEl>
                                        <p:attrNameLst>
                                          <p:attrName>ppt_h</p:attrName>
                                        </p:attrNameLst>
                                      </p:cBhvr>
                                      <p:tavLst>
                                        <p:tav tm="0">
                                          <p:val>
                                            <p:fltVal val="0"/>
                                          </p:val>
                                        </p:tav>
                                        <p:tav tm="100000">
                                          <p:val>
                                            <p:strVal val="#ppt_h"/>
                                          </p:val>
                                        </p:tav>
                                      </p:tavLst>
                                    </p:anim>
                                    <p:animEffect transition="in" filter="fade">
                                      <p:cBhvr>
                                        <p:cTn id="48" dur="1000"/>
                                        <p:tgtEl>
                                          <p:spTgt spid="20"/>
                                        </p:tgtEl>
                                      </p:cBhvr>
                                    </p:animEffect>
                                  </p:childTnLst>
                                </p:cTn>
                              </p:par>
                              <p:par>
                                <p:cTn id="49" presetID="42" presetClass="entr" presetSubtype="0" fill="hold" nodeType="withEffect">
                                  <p:stCondLst>
                                    <p:cond delay="35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anim calcmode="lin" valueType="num">
                                      <p:cBhvr>
                                        <p:cTn id="52" dur="1000" fill="hold"/>
                                        <p:tgtEl>
                                          <p:spTgt spid="28"/>
                                        </p:tgtEl>
                                        <p:attrNameLst>
                                          <p:attrName>ppt_x</p:attrName>
                                        </p:attrNameLst>
                                      </p:cBhvr>
                                      <p:tavLst>
                                        <p:tav tm="0">
                                          <p:val>
                                            <p:strVal val="#ppt_x"/>
                                          </p:val>
                                        </p:tav>
                                        <p:tav tm="100000">
                                          <p:val>
                                            <p:strVal val="#ppt_x"/>
                                          </p:val>
                                        </p:tav>
                                      </p:tavLst>
                                    </p:anim>
                                    <p:anim calcmode="lin" valueType="num">
                                      <p:cBhvr>
                                        <p:cTn id="53" dur="1000" fill="hold"/>
                                        <p:tgtEl>
                                          <p:spTgt spid="2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3500"/>
                                  </p:stCondLst>
                                  <p:childTnLst>
                                    <p:set>
                                      <p:cBhvr>
                                        <p:cTn id="55" dur="1" fill="hold">
                                          <p:stCondLst>
                                            <p:cond delay="0"/>
                                          </p:stCondLst>
                                        </p:cTn>
                                        <p:tgtEl>
                                          <p:spTgt spid="1032"/>
                                        </p:tgtEl>
                                        <p:attrNameLst>
                                          <p:attrName>style.visibility</p:attrName>
                                        </p:attrNameLst>
                                      </p:cBhvr>
                                      <p:to>
                                        <p:strVal val="visible"/>
                                      </p:to>
                                    </p:set>
                                    <p:animEffect transition="in" filter="fade">
                                      <p:cBhvr>
                                        <p:cTn id="56" dur="1000"/>
                                        <p:tgtEl>
                                          <p:spTgt spid="1032"/>
                                        </p:tgtEl>
                                      </p:cBhvr>
                                    </p:animEffect>
                                    <p:anim calcmode="lin" valueType="num">
                                      <p:cBhvr>
                                        <p:cTn id="57" dur="1000" fill="hold"/>
                                        <p:tgtEl>
                                          <p:spTgt spid="1032"/>
                                        </p:tgtEl>
                                        <p:attrNameLst>
                                          <p:attrName>ppt_x</p:attrName>
                                        </p:attrNameLst>
                                      </p:cBhvr>
                                      <p:tavLst>
                                        <p:tav tm="0">
                                          <p:val>
                                            <p:strVal val="#ppt_x"/>
                                          </p:val>
                                        </p:tav>
                                        <p:tav tm="100000">
                                          <p:val>
                                            <p:strVal val="#ppt_x"/>
                                          </p:val>
                                        </p:tav>
                                      </p:tavLst>
                                    </p:anim>
                                    <p:anim calcmode="lin" valueType="num">
                                      <p:cBhvr>
                                        <p:cTn id="58" dur="1000" fill="hold"/>
                                        <p:tgtEl>
                                          <p:spTgt spid="1032"/>
                                        </p:tgtEl>
                                        <p:attrNameLst>
                                          <p:attrName>ppt_y</p:attrName>
                                        </p:attrNameLst>
                                      </p:cBhvr>
                                      <p:tavLst>
                                        <p:tav tm="0">
                                          <p:val>
                                            <p:strVal val="#ppt_y+.1"/>
                                          </p:val>
                                        </p:tav>
                                        <p:tav tm="100000">
                                          <p:val>
                                            <p:strVal val="#ppt_y"/>
                                          </p:val>
                                        </p:tav>
                                      </p:tavLst>
                                    </p:anim>
                                  </p:childTnLst>
                                </p:cTn>
                              </p:par>
                              <p:par>
                                <p:cTn id="59" presetID="0" presetClass="path" presetSubtype="0" accel="50000" decel="50000" fill="hold" nodeType="withEffect">
                                  <p:stCondLst>
                                    <p:cond delay="4500"/>
                                  </p:stCondLst>
                                  <p:childTnLst>
                                    <p:animMotion origin="layout" path="M 8.75E-6 2.26694E-6 C 0.00183 0.00208 0.00313 0.00439 0.00469 0.00717 " pathEditMode="relative" ptsTypes="fA">
                                      <p:cBhvr>
                                        <p:cTn id="60" dur="500" fill="hold"/>
                                        <p:tgtEl>
                                          <p:spTgt spid="1032"/>
                                        </p:tgtEl>
                                        <p:attrNameLst>
                                          <p:attrName>ppt_x</p:attrName>
                                          <p:attrName>ppt_y</p:attrName>
                                        </p:attrNameLst>
                                      </p:cBhvr>
                                    </p:animMotion>
                                  </p:childTnLst>
                                </p:cTn>
                              </p:par>
                              <p:par>
                                <p:cTn id="61" presetID="1" presetClass="entr" presetSubtype="0" fill="hold" nodeType="withEffect">
                                  <p:stCondLst>
                                    <p:cond delay="500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nodeType="withEffect">
                                  <p:stCondLst>
                                    <p:cond delay="500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nodeType="withEffect">
                                  <p:stCondLst>
                                    <p:cond delay="500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nodeType="withEffect">
                                  <p:stCondLst>
                                    <p:cond delay="500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nodeType="withEffect">
                                  <p:stCondLst>
                                    <p:cond delay="500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nodeType="withEffect">
                                  <p:stCondLst>
                                    <p:cond delay="500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nodeType="withEffect">
                                  <p:stCondLst>
                                    <p:cond delay="5000"/>
                                  </p:stCondLst>
                                  <p:childTnLst>
                                    <p:set>
                                      <p:cBhvr>
                                        <p:cTn id="74" dur="1" fill="hold">
                                          <p:stCondLst>
                                            <p:cond delay="0"/>
                                          </p:stCondLst>
                                        </p:cTn>
                                        <p:tgtEl>
                                          <p:spTgt spid="35"/>
                                        </p:tgtEl>
                                        <p:attrNameLst>
                                          <p:attrName>style.visibility</p:attrName>
                                        </p:attrNameLst>
                                      </p:cBhvr>
                                      <p:to>
                                        <p:strVal val="visible"/>
                                      </p:to>
                                    </p:set>
                                  </p:childTnLst>
                                </p:cTn>
                              </p:par>
                              <p:par>
                                <p:cTn id="75" presetID="26" presetClass="emph" presetSubtype="0" repeatCount="indefinite" fill="hold" nodeType="withEffect">
                                  <p:stCondLst>
                                    <p:cond delay="5700"/>
                                  </p:stCondLst>
                                  <p:childTnLst>
                                    <p:animEffect transition="out" filter="fade">
                                      <p:cBhvr>
                                        <p:cTn id="76" dur="500" tmFilter="0, 0; .2, .5; .8, .5; 1, 0"/>
                                        <p:tgtEl>
                                          <p:spTgt spid="29"/>
                                        </p:tgtEl>
                                      </p:cBhvr>
                                    </p:animEffect>
                                    <p:animScale>
                                      <p:cBhvr>
                                        <p:cTn id="77" dur="250" autoRev="1" fill="hold"/>
                                        <p:tgtEl>
                                          <p:spTgt spid="29"/>
                                        </p:tgtEl>
                                      </p:cBhvr>
                                      <p:by x="105000" y="105000"/>
                                    </p:animScale>
                                  </p:childTnLst>
                                </p:cTn>
                              </p:par>
                              <p:par>
                                <p:cTn id="78" presetID="6" presetClass="emph" presetSubtype="0" fill="hold" nodeType="withEffect">
                                  <p:stCondLst>
                                    <p:cond delay="5700"/>
                                  </p:stCondLst>
                                  <p:childTnLst>
                                    <p:animScale>
                                      <p:cBhvr>
                                        <p:cTn id="79" dur="2000" fill="hold"/>
                                        <p:tgtEl>
                                          <p:spTgt spid="29"/>
                                        </p:tgtEl>
                                      </p:cBhvr>
                                      <p:by x="150000" y="150000"/>
                                    </p:animScale>
                                  </p:childTnLst>
                                </p:cTn>
                              </p:par>
                              <p:par>
                                <p:cTn id="80" presetID="26" presetClass="emph" presetSubtype="0" repeatCount="indefinite" fill="hold" nodeType="withEffect">
                                  <p:stCondLst>
                                    <p:cond delay="5800"/>
                                  </p:stCondLst>
                                  <p:childTnLst>
                                    <p:animEffect transition="out" filter="fade">
                                      <p:cBhvr>
                                        <p:cTn id="81" dur="500" tmFilter="0, 0; .2, .5; .8, .5; 1, 0"/>
                                        <p:tgtEl>
                                          <p:spTgt spid="30"/>
                                        </p:tgtEl>
                                      </p:cBhvr>
                                    </p:animEffect>
                                    <p:animScale>
                                      <p:cBhvr>
                                        <p:cTn id="82" dur="250" autoRev="1" fill="hold"/>
                                        <p:tgtEl>
                                          <p:spTgt spid="30"/>
                                        </p:tgtEl>
                                      </p:cBhvr>
                                      <p:by x="105000" y="105000"/>
                                    </p:animScale>
                                  </p:childTnLst>
                                </p:cTn>
                              </p:par>
                              <p:par>
                                <p:cTn id="83" presetID="6" presetClass="emph" presetSubtype="0" fill="hold" nodeType="withEffect">
                                  <p:stCondLst>
                                    <p:cond delay="5800"/>
                                  </p:stCondLst>
                                  <p:childTnLst>
                                    <p:animScale>
                                      <p:cBhvr>
                                        <p:cTn id="84" dur="2000" fill="hold"/>
                                        <p:tgtEl>
                                          <p:spTgt spid="30"/>
                                        </p:tgtEl>
                                      </p:cBhvr>
                                      <p:by x="150000" y="150000"/>
                                    </p:animScale>
                                  </p:childTnLst>
                                </p:cTn>
                              </p:par>
                              <p:par>
                                <p:cTn id="85" presetID="26" presetClass="emph" presetSubtype="0" repeatCount="indefinite" fill="hold" nodeType="withEffect">
                                  <p:stCondLst>
                                    <p:cond delay="5700"/>
                                  </p:stCondLst>
                                  <p:childTnLst>
                                    <p:animEffect transition="out" filter="fade">
                                      <p:cBhvr>
                                        <p:cTn id="86" dur="500" tmFilter="0, 0; .2, .5; .8, .5; 1, 0"/>
                                        <p:tgtEl>
                                          <p:spTgt spid="31"/>
                                        </p:tgtEl>
                                      </p:cBhvr>
                                    </p:animEffect>
                                    <p:animScale>
                                      <p:cBhvr>
                                        <p:cTn id="87" dur="250" autoRev="1" fill="hold"/>
                                        <p:tgtEl>
                                          <p:spTgt spid="31"/>
                                        </p:tgtEl>
                                      </p:cBhvr>
                                      <p:by x="105000" y="105000"/>
                                    </p:animScale>
                                  </p:childTnLst>
                                </p:cTn>
                              </p:par>
                              <p:par>
                                <p:cTn id="88" presetID="6" presetClass="emph" presetSubtype="0" fill="hold" nodeType="withEffect">
                                  <p:stCondLst>
                                    <p:cond delay="5700"/>
                                  </p:stCondLst>
                                  <p:childTnLst>
                                    <p:animScale>
                                      <p:cBhvr>
                                        <p:cTn id="89" dur="2000" fill="hold"/>
                                        <p:tgtEl>
                                          <p:spTgt spid="31"/>
                                        </p:tgtEl>
                                      </p:cBhvr>
                                      <p:by x="150000" y="150000"/>
                                    </p:animScale>
                                  </p:childTnLst>
                                </p:cTn>
                              </p:par>
                              <p:par>
                                <p:cTn id="90" presetID="26" presetClass="emph" presetSubtype="0" repeatCount="indefinite" fill="hold" nodeType="withEffect">
                                  <p:stCondLst>
                                    <p:cond delay="5700"/>
                                  </p:stCondLst>
                                  <p:childTnLst>
                                    <p:animEffect transition="out" filter="fade">
                                      <p:cBhvr>
                                        <p:cTn id="91" dur="500" tmFilter="0, 0; .2, .5; .8, .5; 1, 0"/>
                                        <p:tgtEl>
                                          <p:spTgt spid="32"/>
                                        </p:tgtEl>
                                      </p:cBhvr>
                                    </p:animEffect>
                                    <p:animScale>
                                      <p:cBhvr>
                                        <p:cTn id="92" dur="250" autoRev="1" fill="hold"/>
                                        <p:tgtEl>
                                          <p:spTgt spid="32"/>
                                        </p:tgtEl>
                                      </p:cBhvr>
                                      <p:by x="105000" y="105000"/>
                                    </p:animScale>
                                  </p:childTnLst>
                                </p:cTn>
                              </p:par>
                              <p:par>
                                <p:cTn id="93" presetID="6" presetClass="emph" presetSubtype="0" fill="hold" nodeType="withEffect">
                                  <p:stCondLst>
                                    <p:cond delay="5700"/>
                                  </p:stCondLst>
                                  <p:childTnLst>
                                    <p:animScale>
                                      <p:cBhvr>
                                        <p:cTn id="94" dur="2000" fill="hold"/>
                                        <p:tgtEl>
                                          <p:spTgt spid="32"/>
                                        </p:tgtEl>
                                      </p:cBhvr>
                                      <p:by x="150000" y="150000"/>
                                    </p:animScale>
                                  </p:childTnLst>
                                </p:cTn>
                              </p:par>
                              <p:par>
                                <p:cTn id="95" presetID="26" presetClass="emph" presetSubtype="0" repeatCount="indefinite" fill="hold" nodeType="withEffect">
                                  <p:stCondLst>
                                    <p:cond delay="6000"/>
                                  </p:stCondLst>
                                  <p:childTnLst>
                                    <p:animEffect transition="out" filter="fade">
                                      <p:cBhvr>
                                        <p:cTn id="96" dur="500" tmFilter="0, 0; .2, .5; .8, .5; 1, 0"/>
                                        <p:tgtEl>
                                          <p:spTgt spid="33"/>
                                        </p:tgtEl>
                                      </p:cBhvr>
                                    </p:animEffect>
                                    <p:animScale>
                                      <p:cBhvr>
                                        <p:cTn id="97" dur="250" autoRev="1" fill="hold"/>
                                        <p:tgtEl>
                                          <p:spTgt spid="33"/>
                                        </p:tgtEl>
                                      </p:cBhvr>
                                      <p:by x="105000" y="105000"/>
                                    </p:animScale>
                                  </p:childTnLst>
                                </p:cTn>
                              </p:par>
                              <p:par>
                                <p:cTn id="98" presetID="6" presetClass="emph" presetSubtype="0" fill="hold" nodeType="withEffect">
                                  <p:stCondLst>
                                    <p:cond delay="6000"/>
                                  </p:stCondLst>
                                  <p:childTnLst>
                                    <p:animScale>
                                      <p:cBhvr>
                                        <p:cTn id="99" dur="2000" fill="hold"/>
                                        <p:tgtEl>
                                          <p:spTgt spid="33"/>
                                        </p:tgtEl>
                                      </p:cBhvr>
                                      <p:by x="150000" y="150000"/>
                                    </p:animScale>
                                  </p:childTnLst>
                                </p:cTn>
                              </p:par>
                              <p:par>
                                <p:cTn id="100" presetID="26" presetClass="emph" presetSubtype="0" repeatCount="indefinite" fill="hold" nodeType="withEffect">
                                  <p:stCondLst>
                                    <p:cond delay="5700"/>
                                  </p:stCondLst>
                                  <p:childTnLst>
                                    <p:animEffect transition="out" filter="fade">
                                      <p:cBhvr>
                                        <p:cTn id="101" dur="500" tmFilter="0, 0; .2, .5; .8, .5; 1, 0"/>
                                        <p:tgtEl>
                                          <p:spTgt spid="34"/>
                                        </p:tgtEl>
                                      </p:cBhvr>
                                    </p:animEffect>
                                    <p:animScale>
                                      <p:cBhvr>
                                        <p:cTn id="102" dur="250" autoRev="1" fill="hold"/>
                                        <p:tgtEl>
                                          <p:spTgt spid="34"/>
                                        </p:tgtEl>
                                      </p:cBhvr>
                                      <p:by x="105000" y="105000"/>
                                    </p:animScale>
                                  </p:childTnLst>
                                </p:cTn>
                              </p:par>
                              <p:par>
                                <p:cTn id="103" presetID="6" presetClass="emph" presetSubtype="0" fill="hold" nodeType="withEffect">
                                  <p:stCondLst>
                                    <p:cond delay="5700"/>
                                  </p:stCondLst>
                                  <p:childTnLst>
                                    <p:animScale>
                                      <p:cBhvr>
                                        <p:cTn id="104" dur="2000" fill="hold"/>
                                        <p:tgtEl>
                                          <p:spTgt spid="34"/>
                                        </p:tgtEl>
                                      </p:cBhvr>
                                      <p:by x="150000" y="150000"/>
                                    </p:animScale>
                                  </p:childTnLst>
                                </p:cTn>
                              </p:par>
                              <p:par>
                                <p:cTn id="105" presetID="26" presetClass="emph" presetSubtype="0" repeatCount="indefinite" fill="hold" nodeType="withEffect">
                                  <p:stCondLst>
                                    <p:cond delay="6000"/>
                                  </p:stCondLst>
                                  <p:childTnLst>
                                    <p:animEffect transition="out" filter="fade">
                                      <p:cBhvr>
                                        <p:cTn id="106" dur="500" tmFilter="0, 0; .2, .5; .8, .5; 1, 0"/>
                                        <p:tgtEl>
                                          <p:spTgt spid="35"/>
                                        </p:tgtEl>
                                      </p:cBhvr>
                                    </p:animEffect>
                                    <p:animScale>
                                      <p:cBhvr>
                                        <p:cTn id="107" dur="250" autoRev="1" fill="hold"/>
                                        <p:tgtEl>
                                          <p:spTgt spid="35"/>
                                        </p:tgtEl>
                                      </p:cBhvr>
                                      <p:by x="105000" y="105000"/>
                                    </p:animScale>
                                  </p:childTnLst>
                                </p:cTn>
                              </p:par>
                              <p:par>
                                <p:cTn id="108" presetID="6" presetClass="emph" presetSubtype="0" fill="hold" nodeType="withEffect">
                                  <p:stCondLst>
                                    <p:cond delay="6000"/>
                                  </p:stCondLst>
                                  <p:childTnLst>
                                    <p:animScale>
                                      <p:cBhvr>
                                        <p:cTn id="109" dur="2000" fill="hold"/>
                                        <p:tgtEl>
                                          <p:spTgt spid="3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10" repeatCount="indefinite" fill="hold" display="0">
                  <p:stCondLst>
                    <p:cond delay="indefinite"/>
                  </p:stCondLst>
                  <p:endCondLst>
                    <p:cond evt="onStopAudio" delay="0">
                      <p:tgtEl>
                        <p:sldTgt/>
                      </p:tgtEl>
                    </p:cond>
                  </p:endCondLst>
                </p:cTn>
                <p:tgtEl>
                  <p:spTgt spid="21"/>
                </p:tgtEl>
              </p:cMediaNode>
            </p:audio>
            <p:audio>
              <p:cMediaNode vol="80000" numSld="40">
                <p:cTn id="111" fill="hold" display="0">
                  <p:stCondLst>
                    <p:cond delay="indefinite"/>
                  </p:stCondLst>
                  <p:endCondLst>
                    <p:cond evt="onStopAudio" delay="0">
                      <p:tgtEl>
                        <p:sldTgt/>
                      </p:tgtEl>
                    </p:cond>
                  </p:endCondLst>
                </p:cTn>
                <p:tgtEl>
                  <p:spTgt spid="2"/>
                </p:tgtEl>
              </p:cMediaNode>
            </p:audio>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a:extLst>
              <a:ext uri="{FF2B5EF4-FFF2-40B4-BE49-F238E27FC236}">
                <a16:creationId xmlns="" xmlns:a16="http://schemas.microsoft.com/office/drawing/2014/main" id="{540965FE-A3FE-4731-A869-DE7FF706936F}"/>
              </a:ext>
            </a:extLst>
          </p:cNvPr>
          <p:cNvSpPr txBox="1"/>
          <p:nvPr/>
        </p:nvSpPr>
        <p:spPr>
          <a:xfrm>
            <a:off x="1588084" y="276612"/>
            <a:ext cx="1415772" cy="830997"/>
          </a:xfrm>
          <a:prstGeom prst="rect">
            <a:avLst/>
          </a:prstGeom>
          <a:noFill/>
        </p:spPr>
        <p:txBody>
          <a:bodyPr wrap="none" rtlCol="0">
            <a:spAutoFit/>
            <a:scene3d>
              <a:camera prst="orthographicFront"/>
              <a:lightRig rig="threePt" dir="t"/>
            </a:scene3d>
            <a:sp3d contourW="12700"/>
          </a:bodyPr>
          <a:lstStyle/>
          <a:p>
            <a:r>
              <a:rPr lang="zh-CN" altLang="en-US" sz="4800" b="1" dirty="0" smtClean="0">
                <a:solidFill>
                  <a:schemeClr val="bg1"/>
                </a:solidFill>
                <a:latin typeface="方正喵呜体" panose="02010600010101010101" pitchFamily="2" charset="-122"/>
                <a:ea typeface="方正喵呜体" panose="02010600010101010101" pitchFamily="2" charset="-122"/>
              </a:rPr>
              <a:t>目录</a:t>
            </a:r>
            <a:endParaRPr lang="zh-CN" altLang="en-US" sz="4800" b="1" dirty="0">
              <a:solidFill>
                <a:schemeClr val="bg1"/>
              </a:solidFill>
              <a:latin typeface="方正喵呜体" panose="02010600010101010101" pitchFamily="2" charset="-122"/>
              <a:ea typeface="方正喵呜体" panose="02010600010101010101" pitchFamily="2" charset="-122"/>
            </a:endParaRPr>
          </a:p>
        </p:txBody>
      </p:sp>
      <p:sp>
        <p:nvSpPr>
          <p:cNvPr id="33" name="文本框 32">
            <a:extLst>
              <a:ext uri="{FF2B5EF4-FFF2-40B4-BE49-F238E27FC236}">
                <a16:creationId xmlns="" xmlns:a16="http://schemas.microsoft.com/office/drawing/2014/main" id="{057C1578-F8ED-466F-88EA-A94426D5A372}"/>
              </a:ext>
            </a:extLst>
          </p:cNvPr>
          <p:cNvSpPr txBox="1"/>
          <p:nvPr/>
        </p:nvSpPr>
        <p:spPr>
          <a:xfrm>
            <a:off x="2558961" y="3494537"/>
            <a:ext cx="1261885"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smtClean="0">
                <a:solidFill>
                  <a:schemeClr val="bg1"/>
                </a:solidFill>
                <a:latin typeface="方正喵呜体" panose="02010600010101010101" pitchFamily="2" charset="-122"/>
                <a:ea typeface="方正喵呜体" panose="02010600010101010101" pitchFamily="2" charset="-122"/>
              </a:rPr>
              <a:t>感谢语</a:t>
            </a:r>
            <a:endParaRPr lang="zh-CN" altLang="en-US" sz="2800" b="1" dirty="0">
              <a:solidFill>
                <a:schemeClr val="bg1"/>
              </a:solidFill>
              <a:latin typeface="方正喵呜体" panose="02010600010101010101" pitchFamily="2" charset="-122"/>
              <a:ea typeface="方正喵呜体" panose="02010600010101010101" pitchFamily="2" charset="-122"/>
            </a:endParaRPr>
          </a:p>
        </p:txBody>
      </p:sp>
      <p:sp>
        <p:nvSpPr>
          <p:cNvPr id="34" name="文本框 33">
            <a:extLst>
              <a:ext uri="{FF2B5EF4-FFF2-40B4-BE49-F238E27FC236}">
                <a16:creationId xmlns="" xmlns:a16="http://schemas.microsoft.com/office/drawing/2014/main" id="{CA814576-C9A5-489C-86EE-787F42D88AD7}"/>
              </a:ext>
            </a:extLst>
          </p:cNvPr>
          <p:cNvSpPr txBox="1"/>
          <p:nvPr/>
        </p:nvSpPr>
        <p:spPr>
          <a:xfrm>
            <a:off x="4631387" y="3617647"/>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smtClean="0">
                <a:solidFill>
                  <a:schemeClr val="bg1"/>
                </a:solidFill>
                <a:latin typeface="方正喵呜体" panose="02010600010101010101" pitchFamily="2" charset="-122"/>
                <a:ea typeface="方正喵呜体" panose="02010600010101010101" pitchFamily="2" charset="-122"/>
              </a:rPr>
              <a:t>对老师的承诺</a:t>
            </a:r>
            <a:endParaRPr lang="zh-CN" altLang="en-US" sz="2800" b="1" dirty="0">
              <a:solidFill>
                <a:schemeClr val="bg1"/>
              </a:solidFill>
              <a:latin typeface="方正喵呜体" panose="02010600010101010101" pitchFamily="2" charset="-122"/>
              <a:ea typeface="方正喵呜体" panose="02010600010101010101" pitchFamily="2" charset="-122"/>
            </a:endParaRPr>
          </a:p>
        </p:txBody>
      </p:sp>
      <p:sp>
        <p:nvSpPr>
          <p:cNvPr id="35" name="文本框 34">
            <a:extLst>
              <a:ext uri="{FF2B5EF4-FFF2-40B4-BE49-F238E27FC236}">
                <a16:creationId xmlns="" xmlns:a16="http://schemas.microsoft.com/office/drawing/2014/main" id="{C53013C5-35CB-42D3-8B89-1F2ADFF10340}"/>
              </a:ext>
            </a:extLst>
          </p:cNvPr>
          <p:cNvSpPr txBox="1"/>
          <p:nvPr/>
        </p:nvSpPr>
        <p:spPr>
          <a:xfrm>
            <a:off x="7975382" y="3669424"/>
            <a:ext cx="1261885"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smtClean="0">
                <a:solidFill>
                  <a:schemeClr val="bg1"/>
                </a:solidFill>
                <a:latin typeface="方正喵呜体" panose="02010600010101010101" pitchFamily="2" charset="-122"/>
                <a:ea typeface="方正喵呜体" panose="02010600010101010101" pitchFamily="2" charset="-122"/>
              </a:rPr>
              <a:t>感谢语</a:t>
            </a:r>
            <a:endParaRPr lang="zh-CN" altLang="en-US" sz="2800" b="1" dirty="0">
              <a:solidFill>
                <a:schemeClr val="bg1"/>
              </a:solidFill>
              <a:latin typeface="方正喵呜体" panose="02010600010101010101" pitchFamily="2" charset="-122"/>
              <a:ea typeface="方正喵呜体" panose="02010600010101010101" pitchFamily="2" charset="-122"/>
            </a:endParaRPr>
          </a:p>
        </p:txBody>
      </p:sp>
      <p:pic>
        <p:nvPicPr>
          <p:cNvPr id="37" name="Picture 6" descr="C:\Users\LL\Desktop\adefbcf9c6211e77a6dc9e6bf5fb53a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415537" y="1662487"/>
            <a:ext cx="1548734" cy="142898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2868785" y="2051915"/>
            <a:ext cx="709744" cy="769441"/>
          </a:xfrm>
          <a:prstGeom prst="rect">
            <a:avLst/>
          </a:prstGeom>
          <a:noFill/>
        </p:spPr>
        <p:txBody>
          <a:bodyPr wrap="square" rtlCol="0">
            <a:spAutoFit/>
          </a:bodyPr>
          <a:lstStyle/>
          <a:p>
            <a:r>
              <a:rPr lang="en-US" altLang="zh-CN"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01</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39" name="Picture 6" descr="C:\Users\LL\Desktop\adefbcf9c6211e77a6dc9e6bf5fb53a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113977" y="1648001"/>
            <a:ext cx="1548734" cy="1428987"/>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5534214" y="2070223"/>
            <a:ext cx="842745" cy="769441"/>
          </a:xfrm>
          <a:prstGeom prst="rect">
            <a:avLst/>
          </a:prstGeom>
          <a:noFill/>
        </p:spPr>
        <p:txBody>
          <a:bodyPr wrap="square" rtlCol="0">
            <a:spAutoFit/>
          </a:bodyPr>
          <a:lstStyle/>
          <a:p>
            <a:r>
              <a:rPr lang="en-US" altLang="zh-CN"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02</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41" name="Picture 6" descr="C:\Users\LL\Desktop\adefbcf9c6211e77a6dc9e6bf5fb53a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750811" y="1654484"/>
            <a:ext cx="1548734" cy="1428987"/>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8184952" y="1984256"/>
            <a:ext cx="842745" cy="769441"/>
          </a:xfrm>
          <a:prstGeom prst="rect">
            <a:avLst/>
          </a:prstGeom>
          <a:noFill/>
        </p:spPr>
        <p:txBody>
          <a:bodyPr wrap="square" rtlCol="0">
            <a:spAutoFit/>
          </a:bodyPr>
          <a:lstStyle/>
          <a:p>
            <a:r>
              <a:rPr lang="en-US" altLang="zh-CN"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03</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sp>
        <p:nvSpPr>
          <p:cNvPr id="45" name="文本框 11">
            <a:extLst>
              <a:ext uri="{FF2B5EF4-FFF2-40B4-BE49-F238E27FC236}">
                <a16:creationId xmlns="" xmlns:a16="http://schemas.microsoft.com/office/drawing/2014/main" id="{540965FE-A3FE-4731-A869-DE7FF706936F}"/>
              </a:ext>
            </a:extLst>
          </p:cNvPr>
          <p:cNvSpPr txBox="1"/>
          <p:nvPr/>
        </p:nvSpPr>
        <p:spPr>
          <a:xfrm>
            <a:off x="2965329" y="524962"/>
            <a:ext cx="1726755"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bg1"/>
                </a:solidFill>
                <a:latin typeface="方正喵呜体" panose="02010600010101010101" pitchFamily="2" charset="-122"/>
                <a:ea typeface="方正喵呜体" panose="02010600010101010101" pitchFamily="2" charset="-122"/>
              </a:rPr>
              <a:t>CONTENTS</a:t>
            </a:r>
            <a:endParaRPr lang="zh-CN" altLang="en-US" sz="2800" b="1" dirty="0">
              <a:solidFill>
                <a:schemeClr val="bg1"/>
              </a:solidFill>
              <a:latin typeface="方正喵呜体" panose="02010600010101010101" pitchFamily="2" charset="-122"/>
              <a:ea typeface="方正喵呜体" panose="02010600010101010101" pitchFamily="2" charset="-122"/>
            </a:endParaRPr>
          </a:p>
        </p:txBody>
      </p:sp>
      <p:pic>
        <p:nvPicPr>
          <p:cNvPr id="46" name="Picture 3" descr="C:\Users\LL\Desktop\588ku_5aa8445e1bdc3d4d8342db26115b1739\49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646" y="5704394"/>
            <a:ext cx="1185373" cy="113827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C:\Users\LL\Desktop\588ku_5aa8445e1bdc3d4d8342db26115b1739\1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93815" y="-42431"/>
            <a:ext cx="2132787" cy="2207741"/>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C:\Users\LL\Desktop\3aa9a2411e03e1a16190fbb84c5a96bc.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8984" y="-776106"/>
            <a:ext cx="619125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5450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22" presetClass="entr" presetSubtype="8" fill="hold" nodeType="withEffect">
                                  <p:stCondLst>
                                    <p:cond delay="50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left)">
                                      <p:cBhvr>
                                        <p:cTn id="17" dur="500"/>
                                        <p:tgtEl>
                                          <p:spTgt spid="12">
                                            <p:txEl>
                                              <p:pRg st="0" end="0"/>
                                            </p:txEl>
                                          </p:spTgt>
                                        </p:tgtEl>
                                      </p:cBhvr>
                                    </p:animEffect>
                                  </p:childTnLst>
                                </p:cTn>
                              </p:par>
                              <p:par>
                                <p:cTn id="18" presetID="22" presetClass="entr" presetSubtype="8" fill="hold" nodeType="withEffect">
                                  <p:stCondLst>
                                    <p:cond delay="1000"/>
                                  </p:stCondLst>
                                  <p:childTnLst>
                                    <p:set>
                                      <p:cBhvr>
                                        <p:cTn id="19" dur="1" fill="hold">
                                          <p:stCondLst>
                                            <p:cond delay="0"/>
                                          </p:stCondLst>
                                        </p:cTn>
                                        <p:tgtEl>
                                          <p:spTgt spid="45">
                                            <p:txEl>
                                              <p:pRg st="0" end="0"/>
                                            </p:txEl>
                                          </p:spTgt>
                                        </p:tgtEl>
                                        <p:attrNameLst>
                                          <p:attrName>style.visibility</p:attrName>
                                        </p:attrNameLst>
                                      </p:cBhvr>
                                      <p:to>
                                        <p:strVal val="visible"/>
                                      </p:to>
                                    </p:set>
                                    <p:animEffect transition="in" filter="wipe(left)">
                                      <p:cBhvr>
                                        <p:cTn id="20" dur="500"/>
                                        <p:tgtEl>
                                          <p:spTgt spid="45">
                                            <p:txEl>
                                              <p:pRg st="0" end="0"/>
                                            </p:txEl>
                                          </p:spTgt>
                                        </p:tgtEl>
                                      </p:cBhvr>
                                    </p:animEffect>
                                  </p:childTnLst>
                                </p:cTn>
                              </p:par>
                              <p:par>
                                <p:cTn id="21" presetID="45" presetClass="entr" presetSubtype="0" fill="hold" nodeType="withEffect">
                                  <p:stCondLst>
                                    <p:cond delay="150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2000"/>
                                        <p:tgtEl>
                                          <p:spTgt spid="37"/>
                                        </p:tgtEl>
                                      </p:cBhvr>
                                    </p:animEffect>
                                    <p:anim calcmode="lin" valueType="num">
                                      <p:cBhvr>
                                        <p:cTn id="24" dur="2000" fill="hold"/>
                                        <p:tgtEl>
                                          <p:spTgt spid="37"/>
                                        </p:tgtEl>
                                        <p:attrNameLst>
                                          <p:attrName>ppt_w</p:attrName>
                                        </p:attrNameLst>
                                      </p:cBhvr>
                                      <p:tavLst>
                                        <p:tav tm="0" fmla="#ppt_w*sin(2.5*pi*$)">
                                          <p:val>
                                            <p:fltVal val="0"/>
                                          </p:val>
                                        </p:tav>
                                        <p:tav tm="100000">
                                          <p:val>
                                            <p:fltVal val="1"/>
                                          </p:val>
                                        </p:tav>
                                      </p:tavLst>
                                    </p:anim>
                                    <p:anim calcmode="lin" valueType="num">
                                      <p:cBhvr>
                                        <p:cTn id="25" dur="2000" fill="hold"/>
                                        <p:tgtEl>
                                          <p:spTgt spid="37"/>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15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2000"/>
                                        <p:tgtEl>
                                          <p:spTgt spid="38"/>
                                        </p:tgtEl>
                                      </p:cBhvr>
                                    </p:animEffect>
                                    <p:anim calcmode="lin" valueType="num">
                                      <p:cBhvr>
                                        <p:cTn id="29" dur="2000" fill="hold"/>
                                        <p:tgtEl>
                                          <p:spTgt spid="38"/>
                                        </p:tgtEl>
                                        <p:attrNameLst>
                                          <p:attrName>ppt_w</p:attrName>
                                        </p:attrNameLst>
                                      </p:cBhvr>
                                      <p:tavLst>
                                        <p:tav tm="0" fmla="#ppt_w*sin(2.5*pi*$)">
                                          <p:val>
                                            <p:fltVal val="0"/>
                                          </p:val>
                                        </p:tav>
                                        <p:tav tm="100000">
                                          <p:val>
                                            <p:fltVal val="1"/>
                                          </p:val>
                                        </p:tav>
                                      </p:tavLst>
                                    </p:anim>
                                    <p:anim calcmode="lin" valueType="num">
                                      <p:cBhvr>
                                        <p:cTn id="30" dur="2000" fill="hold"/>
                                        <p:tgtEl>
                                          <p:spTgt spid="38"/>
                                        </p:tgtEl>
                                        <p:attrNameLst>
                                          <p:attrName>ppt_h</p:attrName>
                                        </p:attrNameLst>
                                      </p:cBhvr>
                                      <p:tavLst>
                                        <p:tav tm="0">
                                          <p:val>
                                            <p:strVal val="#ppt_h"/>
                                          </p:val>
                                        </p:tav>
                                        <p:tav tm="100000">
                                          <p:val>
                                            <p:strVal val="#ppt_h"/>
                                          </p:val>
                                        </p:tav>
                                      </p:tavLst>
                                    </p:anim>
                                  </p:childTnLst>
                                </p:cTn>
                              </p:par>
                              <p:par>
                                <p:cTn id="31" presetID="53" presetClass="entr" presetSubtype="16" fill="hold" grpId="0" nodeType="withEffect">
                                  <p:stCondLst>
                                    <p:cond delay="30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45" presetClass="entr" presetSubtype="0" fill="hold" grpId="0" nodeType="withEffect">
                                  <p:stCondLst>
                                    <p:cond delay="350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2000"/>
                                        <p:tgtEl>
                                          <p:spTgt spid="40"/>
                                        </p:tgtEl>
                                      </p:cBhvr>
                                    </p:animEffect>
                                    <p:anim calcmode="lin" valueType="num">
                                      <p:cBhvr>
                                        <p:cTn id="39" dur="2000" fill="hold"/>
                                        <p:tgtEl>
                                          <p:spTgt spid="40"/>
                                        </p:tgtEl>
                                        <p:attrNameLst>
                                          <p:attrName>ppt_w</p:attrName>
                                        </p:attrNameLst>
                                      </p:cBhvr>
                                      <p:tavLst>
                                        <p:tav tm="0" fmla="#ppt_w*sin(2.5*pi*$)">
                                          <p:val>
                                            <p:fltVal val="0"/>
                                          </p:val>
                                        </p:tav>
                                        <p:tav tm="100000">
                                          <p:val>
                                            <p:fltVal val="1"/>
                                          </p:val>
                                        </p:tav>
                                      </p:tavLst>
                                    </p:anim>
                                    <p:anim calcmode="lin" valueType="num">
                                      <p:cBhvr>
                                        <p:cTn id="40" dur="2000" fill="hold"/>
                                        <p:tgtEl>
                                          <p:spTgt spid="40"/>
                                        </p:tgtEl>
                                        <p:attrNameLst>
                                          <p:attrName>ppt_h</p:attrName>
                                        </p:attrNameLst>
                                      </p:cBhvr>
                                      <p:tavLst>
                                        <p:tav tm="0">
                                          <p:val>
                                            <p:strVal val="#ppt_h"/>
                                          </p:val>
                                        </p:tav>
                                        <p:tav tm="100000">
                                          <p:val>
                                            <p:strVal val="#ppt_h"/>
                                          </p:val>
                                        </p:tav>
                                      </p:tavLst>
                                    </p:anim>
                                  </p:childTnLst>
                                </p:cTn>
                              </p:par>
                              <p:par>
                                <p:cTn id="41" presetID="45" presetClass="entr" presetSubtype="0" fill="hold" nodeType="withEffect">
                                  <p:stCondLst>
                                    <p:cond delay="350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2000"/>
                                        <p:tgtEl>
                                          <p:spTgt spid="39"/>
                                        </p:tgtEl>
                                      </p:cBhvr>
                                    </p:animEffect>
                                    <p:anim calcmode="lin" valueType="num">
                                      <p:cBhvr>
                                        <p:cTn id="44" dur="2000" fill="hold"/>
                                        <p:tgtEl>
                                          <p:spTgt spid="39"/>
                                        </p:tgtEl>
                                        <p:attrNameLst>
                                          <p:attrName>ppt_w</p:attrName>
                                        </p:attrNameLst>
                                      </p:cBhvr>
                                      <p:tavLst>
                                        <p:tav tm="0" fmla="#ppt_w*sin(2.5*pi*$)">
                                          <p:val>
                                            <p:fltVal val="0"/>
                                          </p:val>
                                        </p:tav>
                                        <p:tav tm="100000">
                                          <p:val>
                                            <p:fltVal val="1"/>
                                          </p:val>
                                        </p:tav>
                                      </p:tavLst>
                                    </p:anim>
                                    <p:anim calcmode="lin" valueType="num">
                                      <p:cBhvr>
                                        <p:cTn id="45" dur="2000" fill="hold"/>
                                        <p:tgtEl>
                                          <p:spTgt spid="39"/>
                                        </p:tgtEl>
                                        <p:attrNameLst>
                                          <p:attrName>ppt_h</p:attrName>
                                        </p:attrNameLst>
                                      </p:cBhvr>
                                      <p:tavLst>
                                        <p:tav tm="0">
                                          <p:val>
                                            <p:strVal val="#ppt_h"/>
                                          </p:val>
                                        </p:tav>
                                        <p:tav tm="100000">
                                          <p:val>
                                            <p:strVal val="#ppt_h"/>
                                          </p:val>
                                        </p:tav>
                                      </p:tavLst>
                                    </p:anim>
                                  </p:childTnLst>
                                </p:cTn>
                              </p:par>
                              <p:par>
                                <p:cTn id="46" presetID="53" presetClass="entr" presetSubtype="16" fill="hold" grpId="0" nodeType="withEffect">
                                  <p:stCondLst>
                                    <p:cond delay="550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45" presetClass="entr" presetSubtype="0" fill="hold" grpId="0" nodeType="withEffect">
                                  <p:stCondLst>
                                    <p:cond delay="600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2000"/>
                                        <p:tgtEl>
                                          <p:spTgt spid="42"/>
                                        </p:tgtEl>
                                      </p:cBhvr>
                                    </p:animEffect>
                                    <p:anim calcmode="lin" valueType="num">
                                      <p:cBhvr>
                                        <p:cTn id="54" dur="2000" fill="hold"/>
                                        <p:tgtEl>
                                          <p:spTgt spid="42"/>
                                        </p:tgtEl>
                                        <p:attrNameLst>
                                          <p:attrName>ppt_w</p:attrName>
                                        </p:attrNameLst>
                                      </p:cBhvr>
                                      <p:tavLst>
                                        <p:tav tm="0" fmla="#ppt_w*sin(2.5*pi*$)">
                                          <p:val>
                                            <p:fltVal val="0"/>
                                          </p:val>
                                        </p:tav>
                                        <p:tav tm="100000">
                                          <p:val>
                                            <p:fltVal val="1"/>
                                          </p:val>
                                        </p:tav>
                                      </p:tavLst>
                                    </p:anim>
                                    <p:anim calcmode="lin" valueType="num">
                                      <p:cBhvr>
                                        <p:cTn id="55" dur="2000" fill="hold"/>
                                        <p:tgtEl>
                                          <p:spTgt spid="42"/>
                                        </p:tgtEl>
                                        <p:attrNameLst>
                                          <p:attrName>ppt_h</p:attrName>
                                        </p:attrNameLst>
                                      </p:cBhvr>
                                      <p:tavLst>
                                        <p:tav tm="0">
                                          <p:val>
                                            <p:strVal val="#ppt_h"/>
                                          </p:val>
                                        </p:tav>
                                        <p:tav tm="100000">
                                          <p:val>
                                            <p:strVal val="#ppt_h"/>
                                          </p:val>
                                        </p:tav>
                                      </p:tavLst>
                                    </p:anim>
                                  </p:childTnLst>
                                </p:cTn>
                              </p:par>
                              <p:par>
                                <p:cTn id="56" presetID="45" presetClass="entr" presetSubtype="0" fill="hold" nodeType="withEffect">
                                  <p:stCondLst>
                                    <p:cond delay="600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2000"/>
                                        <p:tgtEl>
                                          <p:spTgt spid="41"/>
                                        </p:tgtEl>
                                      </p:cBhvr>
                                    </p:animEffect>
                                    <p:anim calcmode="lin" valueType="num">
                                      <p:cBhvr>
                                        <p:cTn id="59" dur="2000" fill="hold"/>
                                        <p:tgtEl>
                                          <p:spTgt spid="41"/>
                                        </p:tgtEl>
                                        <p:attrNameLst>
                                          <p:attrName>ppt_w</p:attrName>
                                        </p:attrNameLst>
                                      </p:cBhvr>
                                      <p:tavLst>
                                        <p:tav tm="0" fmla="#ppt_w*sin(2.5*pi*$)">
                                          <p:val>
                                            <p:fltVal val="0"/>
                                          </p:val>
                                        </p:tav>
                                        <p:tav tm="100000">
                                          <p:val>
                                            <p:fltVal val="1"/>
                                          </p:val>
                                        </p:tav>
                                      </p:tavLst>
                                    </p:anim>
                                    <p:anim calcmode="lin" valueType="num">
                                      <p:cBhvr>
                                        <p:cTn id="60" dur="2000" fill="hold"/>
                                        <p:tgtEl>
                                          <p:spTgt spid="41"/>
                                        </p:tgtEl>
                                        <p:attrNameLst>
                                          <p:attrName>ppt_h</p:attrName>
                                        </p:attrNameLst>
                                      </p:cBhvr>
                                      <p:tavLst>
                                        <p:tav tm="0">
                                          <p:val>
                                            <p:strVal val="#ppt_h"/>
                                          </p:val>
                                        </p:tav>
                                        <p:tav tm="100000">
                                          <p:val>
                                            <p:strVal val="#ppt_h"/>
                                          </p:val>
                                        </p:tav>
                                      </p:tavLst>
                                    </p:anim>
                                  </p:childTnLst>
                                </p:cTn>
                              </p:par>
                              <p:par>
                                <p:cTn id="61" presetID="53" presetClass="entr" presetSubtype="16" fill="hold" grpId="0" nodeType="withEffect">
                                  <p:stCondLst>
                                    <p:cond delay="750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childTnLst>
                                </p:cTn>
                              </p:par>
                              <p:par>
                                <p:cTn id="66" presetID="2" presetClass="entr" presetSubtype="12" fill="hold" nodeType="with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additive="base">
                                        <p:cTn id="68" dur="7000" fill="hold"/>
                                        <p:tgtEl>
                                          <p:spTgt spid="48"/>
                                        </p:tgtEl>
                                        <p:attrNameLst>
                                          <p:attrName>ppt_x</p:attrName>
                                        </p:attrNameLst>
                                      </p:cBhvr>
                                      <p:tavLst>
                                        <p:tav tm="0">
                                          <p:val>
                                            <p:strVal val="0-#ppt_w/2"/>
                                          </p:val>
                                        </p:tav>
                                        <p:tav tm="100000">
                                          <p:val>
                                            <p:strVal val="#ppt_x"/>
                                          </p:val>
                                        </p:tav>
                                      </p:tavLst>
                                    </p:anim>
                                    <p:anim calcmode="lin" valueType="num">
                                      <p:cBhvr additive="base">
                                        <p:cTn id="69" dur="70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8" grpId="0"/>
      <p:bldP spid="40"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32">
            <a:extLst>
              <a:ext uri="{FF2B5EF4-FFF2-40B4-BE49-F238E27FC236}">
                <a16:creationId xmlns="" xmlns:a16="http://schemas.microsoft.com/office/drawing/2014/main" id="{057C1578-F8ED-466F-88EA-A94426D5A372}"/>
              </a:ext>
            </a:extLst>
          </p:cNvPr>
          <p:cNvSpPr txBox="1"/>
          <p:nvPr/>
        </p:nvSpPr>
        <p:spPr>
          <a:xfrm>
            <a:off x="4537938" y="2994325"/>
            <a:ext cx="2759089"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smtClean="0">
                <a:solidFill>
                  <a:schemeClr val="bg1"/>
                </a:solidFill>
                <a:effectLst>
                  <a:outerShdw blurRad="38100" dist="38100" dir="2700000" algn="tl">
                    <a:srgbClr val="000000">
                      <a:alpha val="43137"/>
                    </a:srgbClr>
                  </a:outerShdw>
                </a:effectLst>
                <a:latin typeface="方正喵呜体" panose="02010600010101010101" pitchFamily="2" charset="-122"/>
                <a:ea typeface="方正喵呜体" panose="02010600010101010101" pitchFamily="2" charset="-122"/>
              </a:rPr>
              <a:t>感 谢 语</a:t>
            </a:r>
            <a:endParaRPr lang="zh-CN" altLang="en-US" sz="5400" b="1" dirty="0">
              <a:solidFill>
                <a:schemeClr val="bg1"/>
              </a:solidFill>
              <a:effectLst>
                <a:outerShdw blurRad="38100" dist="38100" dir="2700000" algn="tl">
                  <a:srgbClr val="000000">
                    <a:alpha val="43137"/>
                  </a:srgbClr>
                </a:outerShdw>
              </a:effectLst>
              <a:latin typeface="方正喵呜体" panose="02010600010101010101" pitchFamily="2" charset="-122"/>
              <a:ea typeface="方正喵呜体" panose="02010600010101010101" pitchFamily="2" charset="-122"/>
            </a:endParaRPr>
          </a:p>
        </p:txBody>
      </p:sp>
      <p:pic>
        <p:nvPicPr>
          <p:cNvPr id="11" name="Picture 6" descr="C:\Users\LL\Desktop\adefbcf9c6211e77a6dc9e6bf5fb53a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109363" y="1334703"/>
            <a:ext cx="1548734" cy="142898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562611" y="1724131"/>
            <a:ext cx="709744" cy="769441"/>
          </a:xfrm>
          <a:prstGeom prst="rect">
            <a:avLst/>
          </a:prstGeom>
          <a:noFill/>
        </p:spPr>
        <p:txBody>
          <a:bodyPr wrap="square" rtlCol="0">
            <a:spAutoFit/>
          </a:bodyPr>
          <a:lstStyle/>
          <a:p>
            <a:r>
              <a:rPr lang="en-US" altLang="zh-CN"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01</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4098" name="Picture 2" descr="C:\Users\LL\Desktop\adefbcf9c6211e77a6dc9e6bf5fb53a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447" y="114529"/>
            <a:ext cx="1122105" cy="10876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LL\Desktop\24cca3be2457ace53b8226eae0e4278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749403" y="3543852"/>
            <a:ext cx="817342" cy="150885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LL\Desktop\588ku_5aa8445e1bdc3d4d8342db26115b1739\491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2646" y="5704394"/>
            <a:ext cx="1185373" cy="113827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LL\Desktop\588ku_5aa8445e1bdc3d4d8342db26115b1739\1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3815" y="-42431"/>
            <a:ext cx="2132787" cy="2207741"/>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LL\Desktop\62b5d394e639073f183ccf8628bc1388.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863095" y="4470177"/>
            <a:ext cx="1333286" cy="239512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C:\Users\LL\Desktop\bc11b949cff96620d69c2f73e627271f.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8872773" flipH="1">
            <a:off x="8691213" y="4958178"/>
            <a:ext cx="601430" cy="1294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6720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42" presetClass="entr" presetSubtype="0" fill="hold" nodeType="withEffect">
                                  <p:stCondLst>
                                    <p:cond delay="5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5" presetClass="entr" presetSubtype="0" fill="hold" grpId="0" nodeType="withEffect">
                                  <p:stCondLst>
                                    <p:cond delay="1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anim calcmode="lin" valueType="num">
                                      <p:cBhvr>
                                        <p:cTn id="23" dur="2000" fill="hold"/>
                                        <p:tgtEl>
                                          <p:spTgt spid="12"/>
                                        </p:tgtEl>
                                        <p:attrNameLst>
                                          <p:attrName>ppt_w</p:attrName>
                                        </p:attrNameLst>
                                      </p:cBhvr>
                                      <p:tavLst>
                                        <p:tav tm="0" fmla="#ppt_w*sin(2.5*pi*$)">
                                          <p:val>
                                            <p:fltVal val="0"/>
                                          </p:val>
                                        </p:tav>
                                        <p:tav tm="100000">
                                          <p:val>
                                            <p:fltVal val="1"/>
                                          </p:val>
                                        </p:tav>
                                      </p:tavLst>
                                    </p:anim>
                                    <p:anim calcmode="lin" valueType="num">
                                      <p:cBhvr>
                                        <p:cTn id="24" dur="2000" fill="hold"/>
                                        <p:tgtEl>
                                          <p:spTgt spid="12"/>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15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anim calcmode="lin" valueType="num">
                                      <p:cBhvr>
                                        <p:cTn id="28" dur="2000" fill="hold"/>
                                        <p:tgtEl>
                                          <p:spTgt spid="11"/>
                                        </p:tgtEl>
                                        <p:attrNameLst>
                                          <p:attrName>ppt_w</p:attrName>
                                        </p:attrNameLst>
                                      </p:cBhvr>
                                      <p:tavLst>
                                        <p:tav tm="0" fmla="#ppt_w*sin(2.5*pi*$)">
                                          <p:val>
                                            <p:fltVal val="0"/>
                                          </p:val>
                                        </p:tav>
                                        <p:tav tm="100000">
                                          <p:val>
                                            <p:fltVal val="1"/>
                                          </p:val>
                                        </p:tav>
                                      </p:tavLst>
                                    </p:anim>
                                    <p:anim calcmode="lin" valueType="num">
                                      <p:cBhvr>
                                        <p:cTn id="29" dur="2000" fill="hold"/>
                                        <p:tgtEl>
                                          <p:spTgt spid="11"/>
                                        </p:tgtEl>
                                        <p:attrNameLst>
                                          <p:attrName>ppt_h</p:attrName>
                                        </p:attrNameLst>
                                      </p:cBhvr>
                                      <p:tavLst>
                                        <p:tav tm="0">
                                          <p:val>
                                            <p:strVal val="#ppt_h"/>
                                          </p:val>
                                        </p:tav>
                                        <p:tav tm="100000">
                                          <p:val>
                                            <p:strVal val="#ppt_h"/>
                                          </p:val>
                                        </p:tav>
                                      </p:tavLst>
                                    </p:anim>
                                  </p:childTnLst>
                                </p:cTn>
                              </p:par>
                              <p:par>
                                <p:cTn id="30" presetID="38" presetClass="entr" presetSubtype="0" accel="50000" fill="hold" nodeType="withEffect">
                                  <p:stCondLst>
                                    <p:cond delay="3500"/>
                                  </p:stCondLst>
                                  <p:iterate type="lt">
                                    <p:tmPct val="50000"/>
                                  </p:iterate>
                                  <p:childTnLst>
                                    <p:set>
                                      <p:cBhvr>
                                        <p:cTn id="31" dur="1" fill="hold">
                                          <p:stCondLst>
                                            <p:cond delay="0"/>
                                          </p:stCondLst>
                                        </p:cTn>
                                        <p:tgtEl>
                                          <p:spTgt spid="10">
                                            <p:txEl>
                                              <p:pRg st="0" end="0"/>
                                            </p:txEl>
                                          </p:spTgt>
                                        </p:tgtEl>
                                        <p:attrNameLst>
                                          <p:attrName>style.visibility</p:attrName>
                                        </p:attrNameLst>
                                      </p:cBhvr>
                                      <p:to>
                                        <p:strVal val="visible"/>
                                      </p:to>
                                    </p:set>
                                    <p:set>
                                      <p:cBhvr>
                                        <p:cTn id="32" dur="455" fill="hold">
                                          <p:stCondLst>
                                            <p:cond delay="0"/>
                                          </p:stCondLst>
                                        </p:cTn>
                                        <p:tgtEl>
                                          <p:spTgt spid="10">
                                            <p:txEl>
                                              <p:pRg st="0" end="0"/>
                                            </p:txEl>
                                          </p:spTgt>
                                        </p:tgtEl>
                                        <p:attrNameLst>
                                          <p:attrName>style.rotation</p:attrName>
                                        </p:attrNameLst>
                                      </p:cBhvr>
                                      <p:to>
                                        <p:strVal val="-45.0"/>
                                      </p:to>
                                    </p:set>
                                    <p:anim calcmode="lin" valueType="num">
                                      <p:cBhvr>
                                        <p:cTn id="33" dur="455" fill="hold">
                                          <p:stCondLst>
                                            <p:cond delay="455"/>
                                          </p:stCondLst>
                                        </p:cTn>
                                        <p:tgtEl>
                                          <p:spTgt spid="10">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10">
                                            <p:txEl>
                                              <p:pRg st="0" end="0"/>
                                            </p:txEl>
                                          </p:spTgt>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10">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10">
                                            <p:txEl>
                                              <p:pRg st="0" end="0"/>
                                            </p:txEl>
                                          </p:spTgt>
                                        </p:tgtEl>
                                        <p:attrNameLst>
                                          <p:attrName>ppt_y</p:attrName>
                                        </p:attrNameLst>
                                      </p:cBhvr>
                                      <p:tavLst>
                                        <p:tav tm="0">
                                          <p:val>
                                            <p:strVal val="#ppt_y-(0.354*#ppt_w-0.172*#ppt_h)"/>
                                          </p:val>
                                        </p:tav>
                                        <p:tav tm="100000">
                                          <p:val>
                                            <p:strVal val="#ppt_y"/>
                                          </p:val>
                                        </p:tav>
                                      </p:tavLst>
                                    </p:anim>
                                  </p:childTnLst>
                                </p:cTn>
                              </p:par>
                              <p:par>
                                <p:cTn id="37" presetID="42" presetClass="entr" presetSubtype="0" fill="hold" nodeType="withEffect">
                                  <p:stCondLst>
                                    <p:cond delay="550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5500"/>
                                  </p:stCondLst>
                                  <p:childTnLst>
                                    <p:set>
                                      <p:cBhvr>
                                        <p:cTn id="43" dur="1" fill="hold">
                                          <p:stCondLst>
                                            <p:cond delay="0"/>
                                          </p:stCondLst>
                                        </p:cTn>
                                        <p:tgtEl>
                                          <p:spTgt spid="4103"/>
                                        </p:tgtEl>
                                        <p:attrNameLst>
                                          <p:attrName>style.visibility</p:attrName>
                                        </p:attrNameLst>
                                      </p:cBhvr>
                                      <p:to>
                                        <p:strVal val="visible"/>
                                      </p:to>
                                    </p:set>
                                    <p:animEffect transition="in" filter="fade">
                                      <p:cBhvr>
                                        <p:cTn id="44" dur="1000"/>
                                        <p:tgtEl>
                                          <p:spTgt spid="4103"/>
                                        </p:tgtEl>
                                      </p:cBhvr>
                                    </p:animEffect>
                                    <p:anim calcmode="lin" valueType="num">
                                      <p:cBhvr>
                                        <p:cTn id="45" dur="1000" fill="hold"/>
                                        <p:tgtEl>
                                          <p:spTgt spid="4103"/>
                                        </p:tgtEl>
                                        <p:attrNameLst>
                                          <p:attrName>ppt_x</p:attrName>
                                        </p:attrNameLst>
                                      </p:cBhvr>
                                      <p:tavLst>
                                        <p:tav tm="0">
                                          <p:val>
                                            <p:strVal val="#ppt_x"/>
                                          </p:val>
                                        </p:tav>
                                        <p:tav tm="100000">
                                          <p:val>
                                            <p:strVal val="#ppt_x"/>
                                          </p:val>
                                        </p:tav>
                                      </p:tavLst>
                                    </p:anim>
                                    <p:anim calcmode="lin" valueType="num">
                                      <p:cBhvr>
                                        <p:cTn id="46" dur="1000" fill="hold"/>
                                        <p:tgtEl>
                                          <p:spTgt spid="4103"/>
                                        </p:tgtEl>
                                        <p:attrNameLst>
                                          <p:attrName>ppt_y</p:attrName>
                                        </p:attrNameLst>
                                      </p:cBhvr>
                                      <p:tavLst>
                                        <p:tav tm="0">
                                          <p:val>
                                            <p:strVal val="#ppt_y+.1"/>
                                          </p:val>
                                        </p:tav>
                                        <p:tav tm="100000">
                                          <p:val>
                                            <p:strVal val="#ppt_y"/>
                                          </p:val>
                                        </p:tav>
                                      </p:tavLst>
                                    </p:anim>
                                  </p:childTnLst>
                                </p:cTn>
                              </p:par>
                              <p:par>
                                <p:cTn id="47" presetID="10" presetClass="entr" presetSubtype="0" fill="hold" nodeType="withEffect">
                                  <p:stCondLst>
                                    <p:cond delay="55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nodeType="withEffect">
                                  <p:stCondLst>
                                    <p:cond delay="5500"/>
                                  </p:stCondLst>
                                  <p:childTnLst>
                                    <p:set>
                                      <p:cBhvr>
                                        <p:cTn id="51" dur="1" fill="hold">
                                          <p:stCondLst>
                                            <p:cond delay="0"/>
                                          </p:stCondLst>
                                        </p:cTn>
                                        <p:tgtEl>
                                          <p:spTgt spid="4098"/>
                                        </p:tgtEl>
                                        <p:attrNameLst>
                                          <p:attrName>style.visibility</p:attrName>
                                        </p:attrNameLst>
                                      </p:cBhvr>
                                      <p:to>
                                        <p:strVal val="visible"/>
                                      </p:to>
                                    </p:set>
                                    <p:animEffect transition="in" filter="fade">
                                      <p:cBhvr>
                                        <p:cTn id="5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6">
            <a:lum/>
          </a:blip>
          <a:srcRect/>
          <a:stretch>
            <a:fillRect l="-1000" r="-1000"/>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2239C1F6-C7FA-4F21-83C8-8BE3EF53ACD7}"/>
              </a:ext>
            </a:extLst>
          </p:cNvPr>
          <p:cNvGrpSpPr/>
          <p:nvPr/>
        </p:nvGrpSpPr>
        <p:grpSpPr>
          <a:xfrm>
            <a:off x="3826318" y="1760706"/>
            <a:ext cx="4539364" cy="2761914"/>
            <a:chOff x="3340504" y="2251610"/>
            <a:chExt cx="5360515" cy="3261532"/>
          </a:xfrm>
        </p:grpSpPr>
        <p:sp>
          <p:nvSpPr>
            <p:cNvPr id="40" name="MH_Other_1">
              <a:extLst>
                <a:ext uri="{FF2B5EF4-FFF2-40B4-BE49-F238E27FC236}">
                  <a16:creationId xmlns="" xmlns:a16="http://schemas.microsoft.com/office/drawing/2014/main" id="{BED1DA14-F725-4F1F-9B75-3CF954B2D074}"/>
                </a:ext>
              </a:extLst>
            </p:cNvPr>
            <p:cNvSpPr/>
            <p:nvPr>
              <p:custDataLst>
                <p:tags r:id="rId2"/>
              </p:custDataLst>
            </p:nvPr>
          </p:nvSpPr>
          <p:spPr>
            <a:xfrm>
              <a:off x="6809837" y="3607717"/>
              <a:ext cx="1891182" cy="1891182"/>
            </a:xfrm>
            <a:prstGeom prst="ellipse">
              <a:avLst/>
            </a:prstGeom>
            <a:solidFill>
              <a:schemeClr val="tx1">
                <a:alpha val="20000"/>
              </a:schemeClr>
            </a:solidFill>
            <a:ln w="25400" cap="flat" cmpd="sng" algn="ctr">
              <a:noFill/>
              <a:prstDash val="solid"/>
            </a:ln>
            <a:effectLst>
              <a:softEdge rad="127000"/>
            </a:effectLst>
          </p:spPr>
          <p:txBody>
            <a:bodyPr anchor="ctr"/>
            <a:lstStyle/>
            <a:p>
              <a:pPr algn="ctr">
                <a:defRPr/>
              </a:pPr>
              <a:endParaRPr lang="en-US" sz="1100" kern="0">
                <a:solidFill>
                  <a:schemeClr val="bg1">
                    <a:lumMod val="95000"/>
                  </a:schemeClr>
                </a:solidFill>
                <a:latin typeface="Calibri"/>
              </a:endParaRPr>
            </a:p>
          </p:txBody>
        </p:sp>
        <p:sp>
          <p:nvSpPr>
            <p:cNvPr id="42" name="MH_SubTitle_4">
              <a:extLst>
                <a:ext uri="{FF2B5EF4-FFF2-40B4-BE49-F238E27FC236}">
                  <a16:creationId xmlns="" xmlns:a16="http://schemas.microsoft.com/office/drawing/2014/main" id="{56421B88-631C-44DF-92E0-8BCD71416304}"/>
                </a:ext>
              </a:extLst>
            </p:cNvPr>
            <p:cNvSpPr/>
            <p:nvPr>
              <p:custDataLst>
                <p:tags r:id="rId3"/>
              </p:custDataLst>
            </p:nvPr>
          </p:nvSpPr>
          <p:spPr>
            <a:xfrm>
              <a:off x="6976990" y="3761769"/>
              <a:ext cx="1566174" cy="1566174"/>
            </a:xfrm>
            <a:prstGeom prst="ellipse">
              <a:avLst/>
            </a:prstGeom>
            <a:solidFill>
              <a:schemeClr val="accent5"/>
            </a:solidFill>
            <a:ln w="63500" cap="flat" cmpd="sng" algn="ctr">
              <a:solidFill>
                <a:sysClr val="window" lastClr="FFFFFF"/>
              </a:solidFill>
              <a:prstDash val="solid"/>
            </a:ln>
            <a:effectLst>
              <a:innerShdw blurRad="101600" dist="76200" dir="13500000">
                <a:prstClr val="black">
                  <a:alpha val="20000"/>
                </a:prstClr>
              </a:innerShdw>
            </a:effectLst>
          </p:spPr>
          <p:txBody>
            <a:bodyPr lIns="0" rIns="360000" anchor="ctr"/>
            <a:lstStyle/>
            <a:p>
              <a:pPr>
                <a:defRPr/>
              </a:pPr>
              <a:r>
                <a:rPr lang="en-US" altLang="zh-CN" sz="1200" kern="0" dirty="0">
                  <a:solidFill>
                    <a:schemeClr val="bg1">
                      <a:lumMod val="95000"/>
                    </a:schemeClr>
                  </a:solidFill>
                </a:rPr>
                <a:t>LOREM</a:t>
              </a:r>
              <a:endParaRPr lang="en-US" sz="1200" kern="0" dirty="0">
                <a:solidFill>
                  <a:schemeClr val="bg1">
                    <a:lumMod val="95000"/>
                  </a:schemeClr>
                </a:solidFill>
              </a:endParaRPr>
            </a:p>
          </p:txBody>
        </p:sp>
        <p:sp>
          <p:nvSpPr>
            <p:cNvPr id="45" name="MH_Other_2">
              <a:extLst>
                <a:ext uri="{FF2B5EF4-FFF2-40B4-BE49-F238E27FC236}">
                  <a16:creationId xmlns="" xmlns:a16="http://schemas.microsoft.com/office/drawing/2014/main" id="{72AF558A-4FFC-447A-9841-65D6258EB8D3}"/>
                </a:ext>
              </a:extLst>
            </p:cNvPr>
            <p:cNvSpPr txBox="1"/>
            <p:nvPr>
              <p:custDataLst>
                <p:tags r:id="rId4"/>
              </p:custDataLst>
            </p:nvPr>
          </p:nvSpPr>
          <p:spPr>
            <a:xfrm flipH="1">
              <a:off x="7927975" y="3833813"/>
              <a:ext cx="642937" cy="1417463"/>
            </a:xfrm>
            <a:prstGeom prst="rect">
              <a:avLst/>
            </a:prstGeom>
            <a:noFill/>
            <a:effectLst>
              <a:outerShdw blurRad="50800" dist="38100" dir="10800000" algn="r" rotWithShape="0">
                <a:prstClr val="black">
                  <a:alpha val="20000"/>
                </a:prstClr>
              </a:outerShdw>
            </a:effectLst>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7200" dirty="0">
                  <a:solidFill>
                    <a:schemeClr val="bg1">
                      <a:lumMod val="95000"/>
                    </a:schemeClr>
                  </a:solidFill>
                  <a:latin typeface="Arial Rounded MT Bold" pitchFamily="34" charset="0"/>
                  <a:cs typeface="Times New Roman" pitchFamily="18" charset="0"/>
                </a:rPr>
                <a:t>4</a:t>
              </a:r>
              <a:endParaRPr lang="zh-CN" altLang="en-US" sz="7200" dirty="0">
                <a:solidFill>
                  <a:schemeClr val="bg1">
                    <a:lumMod val="95000"/>
                  </a:schemeClr>
                </a:solidFill>
                <a:latin typeface="Arial Rounded MT Bold" pitchFamily="34" charset="0"/>
                <a:cs typeface="Times New Roman" pitchFamily="18" charset="0"/>
              </a:endParaRPr>
            </a:p>
          </p:txBody>
        </p:sp>
        <p:sp>
          <p:nvSpPr>
            <p:cNvPr id="34" name="MH_Other_3">
              <a:extLst>
                <a:ext uri="{FF2B5EF4-FFF2-40B4-BE49-F238E27FC236}">
                  <a16:creationId xmlns="" xmlns:a16="http://schemas.microsoft.com/office/drawing/2014/main" id="{40FC4A80-1110-42AB-A6EA-6BCF1F324E02}"/>
                </a:ext>
              </a:extLst>
            </p:cNvPr>
            <p:cNvSpPr/>
            <p:nvPr>
              <p:custDataLst>
                <p:tags r:id="rId5"/>
              </p:custDataLst>
            </p:nvPr>
          </p:nvSpPr>
          <p:spPr>
            <a:xfrm>
              <a:off x="5197073" y="3621960"/>
              <a:ext cx="1891182" cy="1891182"/>
            </a:xfrm>
            <a:prstGeom prst="ellipse">
              <a:avLst/>
            </a:prstGeom>
            <a:solidFill>
              <a:schemeClr val="tx1">
                <a:alpha val="20000"/>
              </a:schemeClr>
            </a:solidFill>
            <a:ln w="25400" cap="flat" cmpd="sng" algn="ctr">
              <a:noFill/>
              <a:prstDash val="solid"/>
            </a:ln>
            <a:effectLst>
              <a:softEdge rad="127000"/>
            </a:effectLst>
          </p:spPr>
          <p:txBody>
            <a:bodyPr anchor="ctr"/>
            <a:lstStyle/>
            <a:p>
              <a:pPr algn="ctr">
                <a:defRPr/>
              </a:pPr>
              <a:endParaRPr lang="en-US" sz="1100" kern="0">
                <a:solidFill>
                  <a:schemeClr val="bg1">
                    <a:lumMod val="95000"/>
                  </a:schemeClr>
                </a:solidFill>
                <a:latin typeface="Calibri"/>
              </a:endParaRPr>
            </a:p>
          </p:txBody>
        </p:sp>
        <p:sp>
          <p:nvSpPr>
            <p:cNvPr id="36" name="MH_SubTitle_3">
              <a:extLst>
                <a:ext uri="{FF2B5EF4-FFF2-40B4-BE49-F238E27FC236}">
                  <a16:creationId xmlns="" xmlns:a16="http://schemas.microsoft.com/office/drawing/2014/main" id="{4064C9C7-AC8B-4B49-83BE-B9332C237393}"/>
                </a:ext>
              </a:extLst>
            </p:cNvPr>
            <p:cNvSpPr/>
            <p:nvPr>
              <p:custDataLst>
                <p:tags r:id="rId6"/>
              </p:custDataLst>
            </p:nvPr>
          </p:nvSpPr>
          <p:spPr>
            <a:xfrm>
              <a:off x="5364226" y="3776012"/>
              <a:ext cx="1566174" cy="1566174"/>
            </a:xfrm>
            <a:prstGeom prst="ellipse">
              <a:avLst/>
            </a:prstGeom>
            <a:solidFill>
              <a:schemeClr val="accent3"/>
            </a:solidFill>
            <a:ln w="63500" cap="flat" cmpd="sng" algn="ctr">
              <a:solidFill>
                <a:sysClr val="window" lastClr="FFFFFF"/>
              </a:solidFill>
              <a:prstDash val="solid"/>
            </a:ln>
            <a:effectLst>
              <a:innerShdw blurRad="101600" dist="76200" dir="13500000">
                <a:prstClr val="black">
                  <a:alpha val="20000"/>
                </a:prstClr>
              </a:innerShdw>
            </a:effectLst>
          </p:spPr>
          <p:txBody>
            <a:bodyPr lIns="0" rIns="360000" anchor="ctr"/>
            <a:lstStyle/>
            <a:p>
              <a:pPr>
                <a:defRPr/>
              </a:pPr>
              <a:r>
                <a:rPr lang="en-US" altLang="zh-CN" sz="1200" kern="0" dirty="0">
                  <a:solidFill>
                    <a:schemeClr val="bg1">
                      <a:lumMod val="95000"/>
                    </a:schemeClr>
                  </a:solidFill>
                </a:rPr>
                <a:t>LOREM</a:t>
              </a:r>
              <a:endParaRPr lang="en-US" sz="1200" kern="0" dirty="0">
                <a:solidFill>
                  <a:schemeClr val="bg1">
                    <a:lumMod val="95000"/>
                  </a:schemeClr>
                </a:solidFill>
              </a:endParaRPr>
            </a:p>
          </p:txBody>
        </p:sp>
        <p:sp>
          <p:nvSpPr>
            <p:cNvPr id="39" name="MH_Other_4">
              <a:extLst>
                <a:ext uri="{FF2B5EF4-FFF2-40B4-BE49-F238E27FC236}">
                  <a16:creationId xmlns="" xmlns:a16="http://schemas.microsoft.com/office/drawing/2014/main" id="{DE8A3E3B-EC9B-4C58-ACF3-0B6EEAFC414F}"/>
                </a:ext>
              </a:extLst>
            </p:cNvPr>
            <p:cNvSpPr txBox="1"/>
            <p:nvPr>
              <p:custDataLst>
                <p:tags r:id="rId7"/>
              </p:custDataLst>
            </p:nvPr>
          </p:nvSpPr>
          <p:spPr>
            <a:xfrm flipH="1">
              <a:off x="6315075" y="3848101"/>
              <a:ext cx="642937" cy="1417463"/>
            </a:xfrm>
            <a:prstGeom prst="rect">
              <a:avLst/>
            </a:prstGeom>
            <a:noFill/>
            <a:effectLst>
              <a:outerShdw blurRad="50800" dist="38100" dir="10800000" algn="r" rotWithShape="0">
                <a:prstClr val="black">
                  <a:alpha val="20000"/>
                </a:prstClr>
              </a:outerShdw>
            </a:effectLst>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7200" dirty="0">
                  <a:solidFill>
                    <a:schemeClr val="bg1">
                      <a:lumMod val="95000"/>
                    </a:schemeClr>
                  </a:solidFill>
                  <a:latin typeface="Arial Rounded MT Bold" pitchFamily="34" charset="0"/>
                  <a:cs typeface="Times New Roman" pitchFamily="18" charset="0"/>
                </a:rPr>
                <a:t>3</a:t>
              </a:r>
              <a:endParaRPr lang="zh-CN" altLang="en-US" sz="7200" dirty="0">
                <a:solidFill>
                  <a:schemeClr val="bg1">
                    <a:lumMod val="95000"/>
                  </a:schemeClr>
                </a:solidFill>
                <a:latin typeface="Arial Rounded MT Bold" pitchFamily="34" charset="0"/>
                <a:cs typeface="Times New Roman" pitchFamily="18" charset="0"/>
              </a:endParaRPr>
            </a:p>
          </p:txBody>
        </p:sp>
        <p:sp>
          <p:nvSpPr>
            <p:cNvPr id="28" name="MH_Other_5">
              <a:extLst>
                <a:ext uri="{FF2B5EF4-FFF2-40B4-BE49-F238E27FC236}">
                  <a16:creationId xmlns="" xmlns:a16="http://schemas.microsoft.com/office/drawing/2014/main" id="{64B3E324-6D74-4C6B-B40A-348935406EB0}"/>
                </a:ext>
              </a:extLst>
            </p:cNvPr>
            <p:cNvSpPr/>
            <p:nvPr>
              <p:custDataLst>
                <p:tags r:id="rId8"/>
              </p:custDataLst>
            </p:nvPr>
          </p:nvSpPr>
          <p:spPr>
            <a:xfrm>
              <a:off x="4848438" y="2251610"/>
              <a:ext cx="1891182" cy="1891182"/>
            </a:xfrm>
            <a:prstGeom prst="ellipse">
              <a:avLst/>
            </a:prstGeom>
            <a:solidFill>
              <a:schemeClr val="tx1">
                <a:alpha val="20000"/>
              </a:schemeClr>
            </a:solidFill>
            <a:ln w="25400" cap="flat" cmpd="sng" algn="ctr">
              <a:noFill/>
              <a:prstDash val="solid"/>
            </a:ln>
            <a:effectLst>
              <a:softEdge rad="127000"/>
            </a:effectLst>
          </p:spPr>
          <p:txBody>
            <a:bodyPr anchor="ctr"/>
            <a:lstStyle/>
            <a:p>
              <a:pPr algn="ctr">
                <a:defRPr/>
              </a:pPr>
              <a:endParaRPr lang="en-US" sz="1100" kern="0">
                <a:solidFill>
                  <a:schemeClr val="bg1">
                    <a:lumMod val="95000"/>
                  </a:schemeClr>
                </a:solidFill>
                <a:latin typeface="Calibri"/>
              </a:endParaRPr>
            </a:p>
          </p:txBody>
        </p:sp>
        <p:sp>
          <p:nvSpPr>
            <p:cNvPr id="30" name="MH_SubTitle_2">
              <a:extLst>
                <a:ext uri="{FF2B5EF4-FFF2-40B4-BE49-F238E27FC236}">
                  <a16:creationId xmlns="" xmlns:a16="http://schemas.microsoft.com/office/drawing/2014/main" id="{D4FC06B7-8E26-4C70-AAB8-C9B08FA0B8D4}"/>
                </a:ext>
              </a:extLst>
            </p:cNvPr>
            <p:cNvSpPr/>
            <p:nvPr>
              <p:custDataLst>
                <p:tags r:id="rId9"/>
              </p:custDataLst>
            </p:nvPr>
          </p:nvSpPr>
          <p:spPr>
            <a:xfrm>
              <a:off x="5015591" y="2405662"/>
              <a:ext cx="1566174" cy="1566174"/>
            </a:xfrm>
            <a:prstGeom prst="ellipse">
              <a:avLst/>
            </a:prstGeom>
            <a:solidFill>
              <a:schemeClr val="accent2"/>
            </a:solidFill>
            <a:ln w="63500" cap="flat" cmpd="sng" algn="ctr">
              <a:solidFill>
                <a:sysClr val="window" lastClr="FFFFFF"/>
              </a:solidFill>
              <a:prstDash val="solid"/>
            </a:ln>
            <a:effectLst>
              <a:innerShdw blurRad="101600" dist="76200" dir="13500000">
                <a:prstClr val="black">
                  <a:alpha val="20000"/>
                </a:prstClr>
              </a:innerShdw>
            </a:effectLst>
          </p:spPr>
          <p:txBody>
            <a:bodyPr lIns="0" rIns="360000" anchor="ctr"/>
            <a:lstStyle/>
            <a:p>
              <a:pPr>
                <a:defRPr/>
              </a:pPr>
              <a:r>
                <a:rPr lang="en-US" altLang="zh-CN" sz="1200" kern="0" dirty="0">
                  <a:solidFill>
                    <a:schemeClr val="bg1">
                      <a:lumMod val="95000"/>
                    </a:schemeClr>
                  </a:solidFill>
                </a:rPr>
                <a:t>LOREM</a:t>
              </a:r>
              <a:endParaRPr lang="en-US" sz="1200" kern="0" dirty="0">
                <a:solidFill>
                  <a:schemeClr val="bg1">
                    <a:lumMod val="95000"/>
                  </a:schemeClr>
                </a:solidFill>
              </a:endParaRPr>
            </a:p>
          </p:txBody>
        </p:sp>
        <p:sp>
          <p:nvSpPr>
            <p:cNvPr id="33" name="MH_Other_6">
              <a:extLst>
                <a:ext uri="{FF2B5EF4-FFF2-40B4-BE49-F238E27FC236}">
                  <a16:creationId xmlns="" xmlns:a16="http://schemas.microsoft.com/office/drawing/2014/main" id="{A8A78F34-5B9B-4490-A947-C12098BFEED4}"/>
                </a:ext>
              </a:extLst>
            </p:cNvPr>
            <p:cNvSpPr txBox="1"/>
            <p:nvPr>
              <p:custDataLst>
                <p:tags r:id="rId10"/>
              </p:custDataLst>
            </p:nvPr>
          </p:nvSpPr>
          <p:spPr>
            <a:xfrm flipH="1">
              <a:off x="5967415" y="2478089"/>
              <a:ext cx="642937" cy="1417463"/>
            </a:xfrm>
            <a:prstGeom prst="rect">
              <a:avLst/>
            </a:prstGeom>
            <a:noFill/>
            <a:effectLst>
              <a:outerShdw blurRad="50800" dist="38100" dir="10800000" algn="r" rotWithShape="0">
                <a:prstClr val="black">
                  <a:alpha val="20000"/>
                </a:prstClr>
              </a:outerShdw>
            </a:effectLst>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7200" dirty="0">
                  <a:solidFill>
                    <a:schemeClr val="bg1">
                      <a:lumMod val="95000"/>
                    </a:schemeClr>
                  </a:solidFill>
                  <a:latin typeface="Arial Rounded MT Bold" pitchFamily="34" charset="0"/>
                  <a:cs typeface="Times New Roman" pitchFamily="18" charset="0"/>
                </a:rPr>
                <a:t>2</a:t>
              </a:r>
              <a:endParaRPr lang="zh-CN" altLang="en-US" sz="7200" dirty="0">
                <a:solidFill>
                  <a:schemeClr val="bg1">
                    <a:lumMod val="95000"/>
                  </a:schemeClr>
                </a:solidFill>
                <a:latin typeface="Arial Rounded MT Bold" pitchFamily="34" charset="0"/>
                <a:cs typeface="Times New Roman" pitchFamily="18" charset="0"/>
              </a:endParaRPr>
            </a:p>
          </p:txBody>
        </p:sp>
        <p:sp>
          <p:nvSpPr>
            <p:cNvPr id="47" name="MH_Other_7">
              <a:extLst>
                <a:ext uri="{FF2B5EF4-FFF2-40B4-BE49-F238E27FC236}">
                  <a16:creationId xmlns="" xmlns:a16="http://schemas.microsoft.com/office/drawing/2014/main" id="{8CD205C4-E92C-4321-818B-85928B598CF3}"/>
                </a:ext>
              </a:extLst>
            </p:cNvPr>
            <p:cNvSpPr/>
            <p:nvPr>
              <p:custDataLst>
                <p:tags r:id="rId11"/>
              </p:custDataLst>
            </p:nvPr>
          </p:nvSpPr>
          <p:spPr>
            <a:xfrm>
              <a:off x="3340504" y="2251610"/>
              <a:ext cx="1891182" cy="1891182"/>
            </a:xfrm>
            <a:prstGeom prst="ellipse">
              <a:avLst/>
            </a:prstGeom>
            <a:solidFill>
              <a:schemeClr val="tx1">
                <a:alpha val="20000"/>
              </a:schemeClr>
            </a:solidFill>
            <a:ln w="25400" cap="flat" cmpd="sng" algn="ctr">
              <a:noFill/>
              <a:prstDash val="solid"/>
            </a:ln>
            <a:effectLst>
              <a:softEdge rad="127000"/>
            </a:effectLst>
          </p:spPr>
          <p:txBody>
            <a:bodyPr anchor="ctr"/>
            <a:lstStyle/>
            <a:p>
              <a:pPr algn="ctr">
                <a:defRPr/>
              </a:pPr>
              <a:endParaRPr lang="en-US" sz="1100" kern="0">
                <a:solidFill>
                  <a:schemeClr val="bg1">
                    <a:lumMod val="95000"/>
                  </a:schemeClr>
                </a:solidFill>
                <a:latin typeface="Calibri"/>
              </a:endParaRPr>
            </a:p>
          </p:txBody>
        </p:sp>
        <p:sp>
          <p:nvSpPr>
            <p:cNvPr id="49" name="MH_SubTitle_1">
              <a:extLst>
                <a:ext uri="{FF2B5EF4-FFF2-40B4-BE49-F238E27FC236}">
                  <a16:creationId xmlns="" xmlns:a16="http://schemas.microsoft.com/office/drawing/2014/main" id="{F6FFFAC8-C473-499A-B8F8-1160C8864C19}"/>
                </a:ext>
              </a:extLst>
            </p:cNvPr>
            <p:cNvSpPr/>
            <p:nvPr>
              <p:custDataLst>
                <p:tags r:id="rId12"/>
              </p:custDataLst>
            </p:nvPr>
          </p:nvSpPr>
          <p:spPr>
            <a:xfrm>
              <a:off x="3507657" y="2405662"/>
              <a:ext cx="1566174" cy="1566174"/>
            </a:xfrm>
            <a:prstGeom prst="ellipse">
              <a:avLst/>
            </a:prstGeom>
            <a:solidFill>
              <a:schemeClr val="accent1"/>
            </a:solidFill>
            <a:ln w="63500" cap="flat" cmpd="sng" algn="ctr">
              <a:solidFill>
                <a:sysClr val="window" lastClr="FFFFFF"/>
              </a:solidFill>
              <a:prstDash val="solid"/>
            </a:ln>
            <a:effectLst>
              <a:innerShdw blurRad="101600" dist="76200" dir="13500000">
                <a:prstClr val="black">
                  <a:alpha val="20000"/>
                </a:prstClr>
              </a:innerShdw>
            </a:effectLst>
          </p:spPr>
          <p:txBody>
            <a:bodyPr lIns="0" rIns="360000" anchor="ctr"/>
            <a:lstStyle/>
            <a:p>
              <a:pPr>
                <a:defRPr/>
              </a:pPr>
              <a:r>
                <a:rPr lang="en-US" altLang="zh-CN" sz="1200" kern="0" dirty="0">
                  <a:solidFill>
                    <a:schemeClr val="bg1">
                      <a:lumMod val="95000"/>
                    </a:schemeClr>
                  </a:solidFill>
                </a:rPr>
                <a:t>LOREM</a:t>
              </a:r>
              <a:endParaRPr lang="en-US" sz="1200" kern="0" dirty="0">
                <a:solidFill>
                  <a:schemeClr val="bg1">
                    <a:lumMod val="95000"/>
                  </a:schemeClr>
                </a:solidFill>
              </a:endParaRPr>
            </a:p>
          </p:txBody>
        </p:sp>
        <p:sp>
          <p:nvSpPr>
            <p:cNvPr id="50" name="MH_Other_8">
              <a:extLst>
                <a:ext uri="{FF2B5EF4-FFF2-40B4-BE49-F238E27FC236}">
                  <a16:creationId xmlns="" xmlns:a16="http://schemas.microsoft.com/office/drawing/2014/main" id="{C35DE3F8-0077-4FA0-836A-64F1DE97BA15}"/>
                </a:ext>
              </a:extLst>
            </p:cNvPr>
            <p:cNvSpPr txBox="1"/>
            <p:nvPr>
              <p:custDataLst>
                <p:tags r:id="rId13"/>
              </p:custDataLst>
            </p:nvPr>
          </p:nvSpPr>
          <p:spPr>
            <a:xfrm flipH="1">
              <a:off x="4459289" y="2478089"/>
              <a:ext cx="642937" cy="1417463"/>
            </a:xfrm>
            <a:prstGeom prst="rect">
              <a:avLst/>
            </a:prstGeom>
            <a:noFill/>
            <a:effectLst>
              <a:outerShdw blurRad="50800" dist="38100" dir="10800000" algn="r" rotWithShape="0">
                <a:prstClr val="black">
                  <a:alpha val="20000"/>
                </a:prstClr>
              </a:outerShdw>
            </a:effectLst>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7200" dirty="0">
                  <a:solidFill>
                    <a:schemeClr val="bg1">
                      <a:lumMod val="95000"/>
                    </a:schemeClr>
                  </a:solidFill>
                  <a:latin typeface="Arial Rounded MT Bold" pitchFamily="34" charset="0"/>
                  <a:cs typeface="Times New Roman" pitchFamily="18" charset="0"/>
                </a:rPr>
                <a:t>1</a:t>
              </a:r>
              <a:endParaRPr lang="zh-CN" altLang="en-US" sz="7200" dirty="0">
                <a:solidFill>
                  <a:schemeClr val="bg1">
                    <a:lumMod val="95000"/>
                  </a:schemeClr>
                </a:solidFill>
                <a:latin typeface="Arial Rounded MT Bold" pitchFamily="34" charset="0"/>
                <a:cs typeface="Times New Roman" pitchFamily="18" charset="0"/>
              </a:endParaRPr>
            </a:p>
          </p:txBody>
        </p:sp>
      </p:grpSp>
      <p:sp>
        <p:nvSpPr>
          <p:cNvPr id="20" name="文本框 19">
            <a:extLst>
              <a:ext uri="{FF2B5EF4-FFF2-40B4-BE49-F238E27FC236}">
                <a16:creationId xmlns="" xmlns:a16="http://schemas.microsoft.com/office/drawing/2014/main" id="{97CBDC3E-7AE7-436E-A740-10B1707E6788}"/>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grpSp>
        <p:nvGrpSpPr>
          <p:cNvPr id="21" name="组合 20">
            <a:extLst>
              <a:ext uri="{FF2B5EF4-FFF2-40B4-BE49-F238E27FC236}">
                <a16:creationId xmlns="" xmlns:a16="http://schemas.microsoft.com/office/drawing/2014/main" id="{BBFD7CE7-D8AF-40BC-811B-E5F0E3735B9C}"/>
              </a:ext>
            </a:extLst>
          </p:cNvPr>
          <p:cNvGrpSpPr/>
          <p:nvPr/>
        </p:nvGrpSpPr>
        <p:grpSpPr>
          <a:xfrm>
            <a:off x="1668256" y="3589672"/>
            <a:ext cx="3327636" cy="1220554"/>
            <a:chOff x="874713" y="1690821"/>
            <a:chExt cx="3327636" cy="1220554"/>
          </a:xfrm>
        </p:grpSpPr>
        <p:sp>
          <p:nvSpPr>
            <p:cNvPr id="22" name="矩形 21">
              <a:extLst>
                <a:ext uri="{FF2B5EF4-FFF2-40B4-BE49-F238E27FC236}">
                  <a16:creationId xmlns="" xmlns:a16="http://schemas.microsoft.com/office/drawing/2014/main" id="{DADD3C22-C0AA-4511-AA9A-D6AA8C8D4959}"/>
                </a:ext>
              </a:extLst>
            </p:cNvPr>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3" name="矩形 22">
              <a:extLst>
                <a:ext uri="{FF2B5EF4-FFF2-40B4-BE49-F238E27FC236}">
                  <a16:creationId xmlns="" xmlns:a16="http://schemas.microsoft.com/office/drawing/2014/main" id="{8D6757A9-EB1D-494B-A7FD-122EFB1EA2DA}"/>
                </a:ext>
              </a:extLst>
            </p:cNvPr>
            <p:cNvSpPr/>
            <p:nvPr/>
          </p:nvSpPr>
          <p:spPr>
            <a:xfrm>
              <a:off x="1960375" y="169082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4" name="组合 23">
            <a:extLst>
              <a:ext uri="{FF2B5EF4-FFF2-40B4-BE49-F238E27FC236}">
                <a16:creationId xmlns="" xmlns:a16="http://schemas.microsoft.com/office/drawing/2014/main" id="{4C7A44C2-D9E7-4C38-85FF-DE8E694F9EF4}"/>
              </a:ext>
            </a:extLst>
          </p:cNvPr>
          <p:cNvGrpSpPr/>
          <p:nvPr/>
        </p:nvGrpSpPr>
        <p:grpSpPr>
          <a:xfrm>
            <a:off x="7081855" y="1478833"/>
            <a:ext cx="3327636" cy="1220554"/>
            <a:chOff x="874713" y="1690821"/>
            <a:chExt cx="3327636" cy="1220554"/>
          </a:xfrm>
        </p:grpSpPr>
        <p:sp>
          <p:nvSpPr>
            <p:cNvPr id="25" name="矩形 24">
              <a:extLst>
                <a:ext uri="{FF2B5EF4-FFF2-40B4-BE49-F238E27FC236}">
                  <a16:creationId xmlns="" xmlns:a16="http://schemas.microsoft.com/office/drawing/2014/main" id="{107F740F-622B-48F6-B627-C2B55A5D8D1C}"/>
                </a:ext>
              </a:extLst>
            </p:cNvPr>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6" name="矩形 25">
              <a:extLst>
                <a:ext uri="{FF2B5EF4-FFF2-40B4-BE49-F238E27FC236}">
                  <a16:creationId xmlns="" xmlns:a16="http://schemas.microsoft.com/office/drawing/2014/main" id="{F32B71B1-96B9-421C-8C68-291899CB5D3E}"/>
                </a:ext>
              </a:extLst>
            </p:cNvPr>
            <p:cNvSpPr/>
            <p:nvPr/>
          </p:nvSpPr>
          <p:spPr>
            <a:xfrm>
              <a:off x="874713" y="169082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7" name="组合 26">
            <a:extLst>
              <a:ext uri="{FF2B5EF4-FFF2-40B4-BE49-F238E27FC236}">
                <a16:creationId xmlns="" xmlns:a16="http://schemas.microsoft.com/office/drawing/2014/main" id="{0536311C-C2DC-40A9-9A2A-4E5343CEAB6C}"/>
              </a:ext>
            </a:extLst>
          </p:cNvPr>
          <p:cNvGrpSpPr/>
          <p:nvPr/>
        </p:nvGrpSpPr>
        <p:grpSpPr>
          <a:xfrm>
            <a:off x="8507230" y="3331140"/>
            <a:ext cx="2625721" cy="1479086"/>
            <a:chOff x="874713" y="1690821"/>
            <a:chExt cx="2625721" cy="1479086"/>
          </a:xfrm>
        </p:grpSpPr>
        <p:sp>
          <p:nvSpPr>
            <p:cNvPr id="29" name="矩形 28">
              <a:extLst>
                <a:ext uri="{FF2B5EF4-FFF2-40B4-BE49-F238E27FC236}">
                  <a16:creationId xmlns="" xmlns:a16="http://schemas.microsoft.com/office/drawing/2014/main" id="{373CD9A7-3C69-469C-B404-A7594DFCD45A}"/>
                </a:ext>
              </a:extLst>
            </p:cNvPr>
            <p:cNvSpPr/>
            <p:nvPr/>
          </p:nvSpPr>
          <p:spPr>
            <a:xfrm>
              <a:off x="874713" y="2043445"/>
              <a:ext cx="2625721"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31" name="矩形 30">
              <a:extLst>
                <a:ext uri="{FF2B5EF4-FFF2-40B4-BE49-F238E27FC236}">
                  <a16:creationId xmlns="" xmlns:a16="http://schemas.microsoft.com/office/drawing/2014/main" id="{C9F835A6-B2CE-4D46-BED7-6A2CC277E637}"/>
                </a:ext>
              </a:extLst>
            </p:cNvPr>
            <p:cNvSpPr/>
            <p:nvPr/>
          </p:nvSpPr>
          <p:spPr>
            <a:xfrm>
              <a:off x="874713" y="169082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32" name="组合 31">
            <a:extLst>
              <a:ext uri="{FF2B5EF4-FFF2-40B4-BE49-F238E27FC236}">
                <a16:creationId xmlns="" xmlns:a16="http://schemas.microsoft.com/office/drawing/2014/main" id="{BBD1D77E-27CC-4350-877D-CE7AAF3F2CD8}"/>
              </a:ext>
            </a:extLst>
          </p:cNvPr>
          <p:cNvGrpSpPr/>
          <p:nvPr/>
        </p:nvGrpSpPr>
        <p:grpSpPr>
          <a:xfrm>
            <a:off x="1031030" y="1645730"/>
            <a:ext cx="2625721" cy="1479086"/>
            <a:chOff x="874713" y="1690821"/>
            <a:chExt cx="2625721" cy="1479086"/>
          </a:xfrm>
        </p:grpSpPr>
        <p:sp>
          <p:nvSpPr>
            <p:cNvPr id="35" name="矩形 34">
              <a:extLst>
                <a:ext uri="{FF2B5EF4-FFF2-40B4-BE49-F238E27FC236}">
                  <a16:creationId xmlns="" xmlns:a16="http://schemas.microsoft.com/office/drawing/2014/main" id="{6AE73B77-BACD-4592-8049-BE5199BD3338}"/>
                </a:ext>
              </a:extLst>
            </p:cNvPr>
            <p:cNvSpPr/>
            <p:nvPr/>
          </p:nvSpPr>
          <p:spPr>
            <a:xfrm>
              <a:off x="874713" y="2043445"/>
              <a:ext cx="2625721"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37" name="矩形 36">
              <a:extLst>
                <a:ext uri="{FF2B5EF4-FFF2-40B4-BE49-F238E27FC236}">
                  <a16:creationId xmlns="" xmlns:a16="http://schemas.microsoft.com/office/drawing/2014/main" id="{0C2C1CF8-F5F5-419B-918A-748DEF92EDF7}"/>
                </a:ext>
              </a:extLst>
            </p:cNvPr>
            <p:cNvSpPr/>
            <p:nvPr/>
          </p:nvSpPr>
          <p:spPr>
            <a:xfrm>
              <a:off x="1258460" y="169082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38" name="Picture 3" descr="C:\Users\LL\Desktop\588ku_5aa8445e1bdc3d4d8342db26115b1739\4912.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83281" y="4917743"/>
            <a:ext cx="1185373" cy="113827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Users\LL\Desktop\9cc75aa0b9b8297356f567e175e1a0b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9005" y="4676074"/>
            <a:ext cx="3231719" cy="31750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C:\Users\LL\Desktop\9cc75aa0b9b8297356f567e175e1a0b8.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45821"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descr="C:\Users\LL\Desktop\9cc75aa0b9b8297356f567e175e1a0b8.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903999" y="4541448"/>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3" descr="C:\Users\LL\Desktop\9cc75aa0b9b8297356f567e175e1a0b8.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785047" y="4510559"/>
            <a:ext cx="3321562"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519983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p:cTn id="7"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0">
                                            <p:txEl>
                                              <p:pRg st="0" end="0"/>
                                            </p:txEl>
                                          </p:spTgt>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0-#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1+#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1+#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1000"/>
                                        <p:tgtEl>
                                          <p:spTgt spid="38"/>
                                        </p:tgtEl>
                                      </p:cBhvr>
                                    </p:animEffect>
                                    <p:anim calcmode="lin" valueType="num">
                                      <p:cBhvr>
                                        <p:cTn id="40" dur="1000" fill="hold"/>
                                        <p:tgtEl>
                                          <p:spTgt spid="38"/>
                                        </p:tgtEl>
                                        <p:attrNameLst>
                                          <p:attrName>ppt_x</p:attrName>
                                        </p:attrNameLst>
                                      </p:cBhvr>
                                      <p:tavLst>
                                        <p:tav tm="0">
                                          <p:val>
                                            <p:strVal val="#ppt_x"/>
                                          </p:val>
                                        </p:tav>
                                        <p:tav tm="100000">
                                          <p:val>
                                            <p:strVal val="#ppt_x"/>
                                          </p:val>
                                        </p:tav>
                                      </p:tavLst>
                                    </p:anim>
                                    <p:anim calcmode="lin" valueType="num">
                                      <p:cBhvr>
                                        <p:cTn id="41" dur="1000" fill="hold"/>
                                        <p:tgtEl>
                                          <p:spTgt spid="3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1000"/>
                                        <p:tgtEl>
                                          <p:spTgt spid="41"/>
                                        </p:tgtEl>
                                      </p:cBhvr>
                                    </p:animEffect>
                                    <p:anim calcmode="lin" valueType="num">
                                      <p:cBhvr>
                                        <p:cTn id="45" dur="1000" fill="hold"/>
                                        <p:tgtEl>
                                          <p:spTgt spid="41"/>
                                        </p:tgtEl>
                                        <p:attrNameLst>
                                          <p:attrName>ppt_x</p:attrName>
                                        </p:attrNameLst>
                                      </p:cBhvr>
                                      <p:tavLst>
                                        <p:tav tm="0">
                                          <p:val>
                                            <p:strVal val="#ppt_x"/>
                                          </p:val>
                                        </p:tav>
                                        <p:tav tm="100000">
                                          <p:val>
                                            <p:strVal val="#ppt_x"/>
                                          </p:val>
                                        </p:tav>
                                      </p:tavLst>
                                    </p:anim>
                                    <p:anim calcmode="lin" valueType="num">
                                      <p:cBhvr>
                                        <p:cTn id="46" dur="1000" fill="hold"/>
                                        <p:tgtEl>
                                          <p:spTgt spid="41"/>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1000"/>
                                        <p:tgtEl>
                                          <p:spTgt spid="43"/>
                                        </p:tgtEl>
                                      </p:cBhvr>
                                    </p:animEffect>
                                    <p:anim calcmode="lin" valueType="num">
                                      <p:cBhvr>
                                        <p:cTn id="50" dur="1000" fill="hold"/>
                                        <p:tgtEl>
                                          <p:spTgt spid="43"/>
                                        </p:tgtEl>
                                        <p:attrNameLst>
                                          <p:attrName>ppt_x</p:attrName>
                                        </p:attrNameLst>
                                      </p:cBhvr>
                                      <p:tavLst>
                                        <p:tav tm="0">
                                          <p:val>
                                            <p:strVal val="#ppt_x"/>
                                          </p:val>
                                        </p:tav>
                                        <p:tav tm="100000">
                                          <p:val>
                                            <p:strVal val="#ppt_x"/>
                                          </p:val>
                                        </p:tav>
                                      </p:tavLst>
                                    </p:anim>
                                    <p:anim calcmode="lin" valueType="num">
                                      <p:cBhvr>
                                        <p:cTn id="51" dur="1000" fill="hold"/>
                                        <p:tgtEl>
                                          <p:spTgt spid="4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1000"/>
                                        <p:tgtEl>
                                          <p:spTgt spid="46"/>
                                        </p:tgtEl>
                                      </p:cBhvr>
                                    </p:animEffect>
                                    <p:anim calcmode="lin" valueType="num">
                                      <p:cBhvr>
                                        <p:cTn id="60" dur="1000" fill="hold"/>
                                        <p:tgtEl>
                                          <p:spTgt spid="46"/>
                                        </p:tgtEl>
                                        <p:attrNameLst>
                                          <p:attrName>ppt_x</p:attrName>
                                        </p:attrNameLst>
                                      </p:cBhvr>
                                      <p:tavLst>
                                        <p:tav tm="0">
                                          <p:val>
                                            <p:strVal val="#ppt_x"/>
                                          </p:val>
                                        </p:tav>
                                        <p:tav tm="100000">
                                          <p:val>
                                            <p:strVal val="#ppt_x"/>
                                          </p:val>
                                        </p:tav>
                                      </p:tavLst>
                                    </p:anim>
                                    <p:anim calcmode="lin" valueType="num">
                                      <p:cBhvr>
                                        <p:cTn id="61" dur="1000" fill="hold"/>
                                        <p:tgtEl>
                                          <p:spTgt spid="46"/>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26" presetClass="emph" presetSubtype="0" fill="hold" nodeType="afterEffect">
                                  <p:stCondLst>
                                    <p:cond delay="0"/>
                                  </p:stCondLst>
                                  <p:childTnLst>
                                    <p:animEffect transition="out" filter="fade">
                                      <p:cBhvr>
                                        <p:cTn id="64" dur="500" tmFilter="0, 0; .2, .5; .8, .5; 1, 0"/>
                                        <p:tgtEl>
                                          <p:spTgt spid="41"/>
                                        </p:tgtEl>
                                      </p:cBhvr>
                                    </p:animEffect>
                                    <p:animScale>
                                      <p:cBhvr>
                                        <p:cTn id="65" dur="250" autoRev="1" fill="hold"/>
                                        <p:tgtEl>
                                          <p:spTgt spid="41"/>
                                        </p:tgtEl>
                                      </p:cBhvr>
                                      <p:by x="105000" y="105000"/>
                                    </p:animScale>
                                  </p:childTnLst>
                                </p:cTn>
                              </p:par>
                              <p:par>
                                <p:cTn id="66" presetID="26" presetClass="emph" presetSubtype="0" fill="hold" nodeType="withEffect">
                                  <p:stCondLst>
                                    <p:cond delay="0"/>
                                  </p:stCondLst>
                                  <p:childTnLst>
                                    <p:animEffect transition="out" filter="fade">
                                      <p:cBhvr>
                                        <p:cTn id="67" dur="500" tmFilter="0, 0; .2, .5; .8, .5; 1, 0"/>
                                        <p:tgtEl>
                                          <p:spTgt spid="43"/>
                                        </p:tgtEl>
                                      </p:cBhvr>
                                    </p:animEffect>
                                    <p:animScale>
                                      <p:cBhvr>
                                        <p:cTn id="68" dur="250" autoRev="1" fill="hold"/>
                                        <p:tgtEl>
                                          <p:spTgt spid="43"/>
                                        </p:tgtEl>
                                      </p:cBhvr>
                                      <p:by x="105000" y="105000"/>
                                    </p:animScale>
                                  </p:childTnLst>
                                </p:cTn>
                              </p:par>
                              <p:par>
                                <p:cTn id="69" presetID="26" presetClass="emph" presetSubtype="0" fill="hold" nodeType="withEffect">
                                  <p:stCondLst>
                                    <p:cond delay="0"/>
                                  </p:stCondLst>
                                  <p:childTnLst>
                                    <p:animEffect transition="out" filter="fade">
                                      <p:cBhvr>
                                        <p:cTn id="70" dur="500" tmFilter="0, 0; .2, .5; .8, .5; 1, 0"/>
                                        <p:tgtEl>
                                          <p:spTgt spid="44"/>
                                        </p:tgtEl>
                                      </p:cBhvr>
                                    </p:animEffect>
                                    <p:animScale>
                                      <p:cBhvr>
                                        <p:cTn id="71" dur="250" autoRev="1" fill="hold"/>
                                        <p:tgtEl>
                                          <p:spTgt spid="44"/>
                                        </p:tgtEl>
                                      </p:cBhvr>
                                      <p:by x="105000" y="105000"/>
                                    </p:animScale>
                                  </p:childTnLst>
                                </p:cTn>
                              </p:par>
                              <p:par>
                                <p:cTn id="72" presetID="26" presetClass="emph" presetSubtype="0" fill="hold" nodeType="withEffect">
                                  <p:stCondLst>
                                    <p:cond delay="0"/>
                                  </p:stCondLst>
                                  <p:childTnLst>
                                    <p:animEffect transition="out" filter="fade">
                                      <p:cBhvr>
                                        <p:cTn id="73" dur="500" tmFilter="0, 0; .2, .5; .8, .5; 1, 0"/>
                                        <p:tgtEl>
                                          <p:spTgt spid="46"/>
                                        </p:tgtEl>
                                      </p:cBhvr>
                                    </p:animEffect>
                                    <p:animScale>
                                      <p:cBhvr>
                                        <p:cTn id="74" dur="250" autoRev="1" fill="hold"/>
                                        <p:tgtEl>
                                          <p:spTgt spid="4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2">
            <a:lum/>
          </a:blip>
          <a:srcRect/>
          <a:stretch>
            <a:fillRect l="-1000" r="-1000"/>
          </a:stretch>
        </a:blipFill>
        <a:effectLst/>
      </p:bgPr>
    </p:bg>
    <p:spTree>
      <p:nvGrpSpPr>
        <p:cNvPr id="1" name=""/>
        <p:cNvGrpSpPr/>
        <p:nvPr/>
      </p:nvGrpSpPr>
      <p:grpSpPr>
        <a:xfrm>
          <a:off x="0" y="0"/>
          <a:ext cx="0" cy="0"/>
          <a:chOff x="0" y="0"/>
          <a:chExt cx="0" cy="0"/>
        </a:xfrm>
      </p:grpSpPr>
      <p:sp>
        <p:nvSpPr>
          <p:cNvPr id="38" name="MH_Other_16">
            <a:extLst>
              <a:ext uri="{FF2B5EF4-FFF2-40B4-BE49-F238E27FC236}">
                <a16:creationId xmlns="" xmlns:a16="http://schemas.microsoft.com/office/drawing/2014/main" id="{DA4B5D8D-789A-47E0-8B23-367DBA99C910}"/>
              </a:ext>
            </a:extLst>
          </p:cNvPr>
          <p:cNvSpPr>
            <a:spLocks noChangeShapeType="1"/>
          </p:cNvSpPr>
          <p:nvPr>
            <p:custDataLst>
              <p:tags r:id="rId2"/>
            </p:custDataLst>
          </p:nvPr>
        </p:nvSpPr>
        <p:spPr bwMode="auto">
          <a:xfrm flipV="1">
            <a:off x="4086226" y="5832476"/>
            <a:ext cx="4244975" cy="3175"/>
          </a:xfrm>
          <a:prstGeom prst="line">
            <a:avLst/>
          </a:prstGeom>
          <a:noFill/>
          <a:ln w="6350" cap="rnd">
            <a:solidFill>
              <a:srgbClr val="C2C2C2"/>
            </a:solidFill>
            <a:prstDash val="dash"/>
            <a:round/>
            <a:headEnd type="oval" w="sm" len="sm"/>
            <a:tailEnd type="none" w="med" len="med"/>
          </a:ln>
        </p:spPr>
        <p:txBody>
          <a:bodyPr/>
          <a:lstStyle/>
          <a:p>
            <a:pPr>
              <a:defRPr/>
            </a:pPr>
            <a:endParaRPr lang="zh-CN" altLang="en-US" sz="1600">
              <a:solidFill>
                <a:schemeClr val="bg1">
                  <a:lumMod val="95000"/>
                </a:schemeClr>
              </a:solidFill>
            </a:endParaRPr>
          </a:p>
        </p:txBody>
      </p:sp>
      <p:grpSp>
        <p:nvGrpSpPr>
          <p:cNvPr id="6" name="组合 5">
            <a:extLst>
              <a:ext uri="{FF2B5EF4-FFF2-40B4-BE49-F238E27FC236}">
                <a16:creationId xmlns="" xmlns:a16="http://schemas.microsoft.com/office/drawing/2014/main" id="{267D3454-7BC3-491D-BF92-E349054C4FF8}"/>
              </a:ext>
            </a:extLst>
          </p:cNvPr>
          <p:cNvGrpSpPr/>
          <p:nvPr/>
        </p:nvGrpSpPr>
        <p:grpSpPr>
          <a:xfrm>
            <a:off x="5425535" y="1715952"/>
            <a:ext cx="4860925" cy="3079751"/>
            <a:chOff x="5425535" y="1715952"/>
            <a:chExt cx="4860925" cy="3079751"/>
          </a:xfrm>
        </p:grpSpPr>
        <p:sp>
          <p:nvSpPr>
            <p:cNvPr id="32771" name="MH_Other_1">
              <a:extLst>
                <a:ext uri="{FF2B5EF4-FFF2-40B4-BE49-F238E27FC236}">
                  <a16:creationId xmlns="" xmlns:a16="http://schemas.microsoft.com/office/drawing/2014/main" id="{9584CDE9-9E00-4103-8DFF-29FFB4DDD23E}"/>
                </a:ext>
              </a:extLst>
            </p:cNvPr>
            <p:cNvSpPr>
              <a:spLocks noChangeShapeType="1"/>
            </p:cNvSpPr>
            <p:nvPr>
              <p:custDataLst>
                <p:tags r:id="rId3"/>
              </p:custDataLst>
            </p:nvPr>
          </p:nvSpPr>
          <p:spPr bwMode="auto">
            <a:xfrm>
              <a:off x="6044659" y="2003291"/>
              <a:ext cx="0" cy="2792412"/>
            </a:xfrm>
            <a:prstGeom prst="line">
              <a:avLst/>
            </a:prstGeom>
            <a:noFill/>
            <a:ln w="6350" cmpd="sng">
              <a:solidFill>
                <a:srgbClr val="C2C2C2"/>
              </a:solidFill>
              <a:prstDash val="dash"/>
              <a:round/>
              <a:headEnd/>
              <a:tailEnd/>
            </a:ln>
          </p:spPr>
          <p:txBody>
            <a:bodyPr/>
            <a:lstStyle/>
            <a:p>
              <a:pPr>
                <a:defRPr/>
              </a:pPr>
              <a:endParaRPr lang="zh-CN" altLang="en-US" sz="1600">
                <a:solidFill>
                  <a:schemeClr val="bg1">
                    <a:lumMod val="95000"/>
                  </a:schemeClr>
                </a:solidFill>
              </a:endParaRPr>
            </a:p>
          </p:txBody>
        </p:sp>
        <p:sp>
          <p:nvSpPr>
            <p:cNvPr id="32776" name="MH_Other_2">
              <a:extLst>
                <a:ext uri="{FF2B5EF4-FFF2-40B4-BE49-F238E27FC236}">
                  <a16:creationId xmlns="" xmlns:a16="http://schemas.microsoft.com/office/drawing/2014/main" id="{39E4004C-D5CA-4702-8513-124AF0CB1784}"/>
                </a:ext>
              </a:extLst>
            </p:cNvPr>
            <p:cNvSpPr>
              <a:spLocks noChangeShapeType="1"/>
            </p:cNvSpPr>
            <p:nvPr>
              <p:custDataLst>
                <p:tags r:id="rId4"/>
              </p:custDataLst>
            </p:nvPr>
          </p:nvSpPr>
          <p:spPr bwMode="auto">
            <a:xfrm>
              <a:off x="6041485" y="2273164"/>
              <a:ext cx="4244975" cy="0"/>
            </a:xfrm>
            <a:prstGeom prst="line">
              <a:avLst/>
            </a:prstGeom>
            <a:noFill/>
            <a:ln w="6350" cap="rnd">
              <a:solidFill>
                <a:srgbClr val="C2C2C2"/>
              </a:solidFill>
              <a:prstDash val="dash"/>
              <a:round/>
              <a:headEnd type="oval" w="sm" len="sm"/>
              <a:tailEnd type="none" w="med" len="med"/>
            </a:ln>
          </p:spPr>
          <p:txBody>
            <a:bodyPr/>
            <a:lstStyle/>
            <a:p>
              <a:pPr>
                <a:defRPr/>
              </a:pPr>
              <a:endParaRPr lang="zh-CN" altLang="en-US" sz="1600">
                <a:solidFill>
                  <a:schemeClr val="bg1">
                    <a:lumMod val="95000"/>
                  </a:schemeClr>
                </a:solidFill>
              </a:endParaRPr>
            </a:p>
          </p:txBody>
        </p:sp>
        <p:sp>
          <p:nvSpPr>
            <p:cNvPr id="32777" name="MH_Other_3">
              <a:extLst>
                <a:ext uri="{FF2B5EF4-FFF2-40B4-BE49-F238E27FC236}">
                  <a16:creationId xmlns="" xmlns:a16="http://schemas.microsoft.com/office/drawing/2014/main" id="{586A146C-E870-40EE-B915-544A814B2CF6}"/>
                </a:ext>
              </a:extLst>
            </p:cNvPr>
            <p:cNvSpPr>
              <a:spLocks noChangeShapeType="1"/>
            </p:cNvSpPr>
            <p:nvPr>
              <p:custDataLst>
                <p:tags r:id="rId5"/>
              </p:custDataLst>
            </p:nvPr>
          </p:nvSpPr>
          <p:spPr bwMode="auto">
            <a:xfrm>
              <a:off x="6041485" y="3125652"/>
              <a:ext cx="4244975" cy="0"/>
            </a:xfrm>
            <a:prstGeom prst="line">
              <a:avLst/>
            </a:prstGeom>
            <a:noFill/>
            <a:ln w="6350" cap="rnd">
              <a:solidFill>
                <a:srgbClr val="C2C2C2"/>
              </a:solidFill>
              <a:prstDash val="dash"/>
              <a:round/>
              <a:headEnd type="oval" w="sm" len="sm"/>
              <a:tailEnd type="none" w="med" len="med"/>
            </a:ln>
          </p:spPr>
          <p:txBody>
            <a:bodyPr/>
            <a:lstStyle/>
            <a:p>
              <a:pPr>
                <a:defRPr/>
              </a:pPr>
              <a:endParaRPr lang="zh-CN" altLang="en-US" sz="1600">
                <a:solidFill>
                  <a:schemeClr val="bg1">
                    <a:lumMod val="95000"/>
                  </a:schemeClr>
                </a:solidFill>
              </a:endParaRPr>
            </a:p>
          </p:txBody>
        </p:sp>
        <p:sp>
          <p:nvSpPr>
            <p:cNvPr id="32778" name="MH_Other_4">
              <a:extLst>
                <a:ext uri="{FF2B5EF4-FFF2-40B4-BE49-F238E27FC236}">
                  <a16:creationId xmlns="" xmlns:a16="http://schemas.microsoft.com/office/drawing/2014/main" id="{C22F3BF5-5A79-40B2-874F-C1CDD27771A7}"/>
                </a:ext>
              </a:extLst>
            </p:cNvPr>
            <p:cNvSpPr>
              <a:spLocks noChangeShapeType="1"/>
            </p:cNvSpPr>
            <p:nvPr>
              <p:custDataLst>
                <p:tags r:id="rId6"/>
              </p:custDataLst>
            </p:nvPr>
          </p:nvSpPr>
          <p:spPr bwMode="auto">
            <a:xfrm flipV="1">
              <a:off x="6041485" y="3930515"/>
              <a:ext cx="4244975" cy="3175"/>
            </a:xfrm>
            <a:prstGeom prst="line">
              <a:avLst/>
            </a:prstGeom>
            <a:noFill/>
            <a:ln w="6350" cap="rnd">
              <a:solidFill>
                <a:srgbClr val="C2C2C2"/>
              </a:solidFill>
              <a:prstDash val="dash"/>
              <a:round/>
              <a:headEnd type="oval" w="sm" len="sm"/>
              <a:tailEnd type="none" w="med" len="med"/>
            </a:ln>
          </p:spPr>
          <p:txBody>
            <a:bodyPr/>
            <a:lstStyle/>
            <a:p>
              <a:pPr>
                <a:defRPr/>
              </a:pPr>
              <a:endParaRPr lang="zh-CN" altLang="en-US" sz="1600">
                <a:solidFill>
                  <a:schemeClr val="bg1">
                    <a:lumMod val="95000"/>
                  </a:schemeClr>
                </a:solidFill>
              </a:endParaRPr>
            </a:p>
          </p:txBody>
        </p:sp>
        <p:sp>
          <p:nvSpPr>
            <p:cNvPr id="31" name="MH_Other_5">
              <a:extLst>
                <a:ext uri="{FF2B5EF4-FFF2-40B4-BE49-F238E27FC236}">
                  <a16:creationId xmlns="" xmlns:a16="http://schemas.microsoft.com/office/drawing/2014/main" id="{B532D5B9-B363-4401-90A4-32D0BCF7D3AB}"/>
                </a:ext>
              </a:extLst>
            </p:cNvPr>
            <p:cNvSpPr>
              <a:spLocks noChangeShapeType="1"/>
            </p:cNvSpPr>
            <p:nvPr>
              <p:custDataLst>
                <p:tags r:id="rId7"/>
              </p:custDataLst>
            </p:nvPr>
          </p:nvSpPr>
          <p:spPr bwMode="auto">
            <a:xfrm flipV="1">
              <a:off x="6041485" y="4759189"/>
              <a:ext cx="4244975" cy="1588"/>
            </a:xfrm>
            <a:prstGeom prst="line">
              <a:avLst/>
            </a:prstGeom>
            <a:noFill/>
            <a:ln w="6350" cap="rnd">
              <a:solidFill>
                <a:srgbClr val="C2C2C2"/>
              </a:solidFill>
              <a:prstDash val="dash"/>
              <a:round/>
              <a:headEnd type="oval" w="sm" len="sm"/>
              <a:tailEnd type="none" w="med" len="med"/>
            </a:ln>
          </p:spPr>
          <p:txBody>
            <a:bodyPr/>
            <a:lstStyle/>
            <a:p>
              <a:pPr>
                <a:defRPr/>
              </a:pPr>
              <a:endParaRPr lang="zh-CN" altLang="en-US" sz="1600">
                <a:solidFill>
                  <a:schemeClr val="bg1">
                    <a:lumMod val="95000"/>
                  </a:schemeClr>
                </a:solidFill>
              </a:endParaRPr>
            </a:p>
          </p:txBody>
        </p:sp>
        <p:sp>
          <p:nvSpPr>
            <p:cNvPr id="26" name="MH_Other_6">
              <a:extLst>
                <a:ext uri="{FF2B5EF4-FFF2-40B4-BE49-F238E27FC236}">
                  <a16:creationId xmlns="" xmlns:a16="http://schemas.microsoft.com/office/drawing/2014/main" id="{D6E5ABB5-4E09-42F5-A2A1-F52CB56773A2}"/>
                </a:ext>
              </a:extLst>
            </p:cNvPr>
            <p:cNvSpPr>
              <a:spLocks/>
            </p:cNvSpPr>
            <p:nvPr>
              <p:custDataLst>
                <p:tags r:id="rId8"/>
              </p:custDataLst>
            </p:nvPr>
          </p:nvSpPr>
          <p:spPr bwMode="gray">
            <a:xfrm>
              <a:off x="5496972" y="2017577"/>
              <a:ext cx="1085850" cy="188912"/>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chemeClr val="accent1">
                <a:lumMod val="40000"/>
                <a:lumOff val="60000"/>
              </a:schemeClr>
            </a:solidFill>
            <a:ln>
              <a:noFill/>
            </a:ln>
            <a:extLst/>
          </p:spPr>
          <p:style>
            <a:lnRef idx="1">
              <a:schemeClr val="accent1"/>
            </a:lnRef>
            <a:fillRef idx="2">
              <a:schemeClr val="accent1"/>
            </a:fillRef>
            <a:effectRef idx="1">
              <a:schemeClr val="accent1"/>
            </a:effectRef>
            <a:fontRef idx="minor">
              <a:schemeClr val="dk1"/>
            </a:fontRef>
          </p:style>
          <p:txBody>
            <a:bodyPr/>
            <a:lstStyle/>
            <a:p>
              <a:pPr>
                <a:defRPr/>
              </a:pPr>
              <a:endParaRPr lang="zh-CN" altLang="en-US" sz="1600">
                <a:solidFill>
                  <a:schemeClr val="bg1">
                    <a:lumMod val="95000"/>
                  </a:schemeClr>
                </a:solidFill>
              </a:endParaRPr>
            </a:p>
          </p:txBody>
        </p:sp>
        <p:sp>
          <p:nvSpPr>
            <p:cNvPr id="27" name="MH_Other_7">
              <a:extLst>
                <a:ext uri="{FF2B5EF4-FFF2-40B4-BE49-F238E27FC236}">
                  <a16:creationId xmlns="" xmlns:a16="http://schemas.microsoft.com/office/drawing/2014/main" id="{397F602B-3009-4683-9942-D5C1F05329C2}"/>
                </a:ext>
              </a:extLst>
            </p:cNvPr>
            <p:cNvSpPr>
              <a:spLocks noChangeArrowheads="1"/>
            </p:cNvSpPr>
            <p:nvPr>
              <p:custDataLst>
                <p:tags r:id="rId9"/>
              </p:custDataLst>
            </p:nvPr>
          </p:nvSpPr>
          <p:spPr bwMode="gray">
            <a:xfrm>
              <a:off x="5425535" y="1735002"/>
              <a:ext cx="1230313" cy="392112"/>
            </a:xfrm>
            <a:prstGeom prst="roundRect">
              <a:avLst>
                <a:gd name="adj" fmla="val 8924"/>
              </a:avLst>
            </a:prstGeom>
            <a:solidFill>
              <a:schemeClr val="accent1"/>
            </a:solidFill>
            <a:ln>
              <a:noFill/>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2000" dirty="0">
                  <a:solidFill>
                    <a:schemeClr val="bg1">
                      <a:lumMod val="95000"/>
                    </a:schemeClr>
                  </a:solidFill>
                  <a:ea typeface="微软雅黑" panose="020B0503020204020204" pitchFamily="34" charset="-122"/>
                  <a:cs typeface="Arial" charset="0"/>
                </a:rPr>
                <a:t>2017</a:t>
              </a:r>
              <a:endParaRPr lang="en-US" altLang="zh-CN" sz="1600" dirty="0">
                <a:solidFill>
                  <a:schemeClr val="bg1">
                    <a:lumMod val="95000"/>
                  </a:schemeClr>
                </a:solidFill>
                <a:ea typeface="微软雅黑" panose="020B0503020204020204" pitchFamily="34" charset="-122"/>
                <a:cs typeface="Arial" charset="0"/>
              </a:endParaRPr>
            </a:p>
          </p:txBody>
        </p:sp>
        <p:sp>
          <p:nvSpPr>
            <p:cNvPr id="29" name="MH_Other_8">
              <a:extLst>
                <a:ext uri="{FF2B5EF4-FFF2-40B4-BE49-F238E27FC236}">
                  <a16:creationId xmlns="" xmlns:a16="http://schemas.microsoft.com/office/drawing/2014/main" id="{76BCE8D0-7F0A-4965-9251-C1CE9713C27F}"/>
                </a:ext>
              </a:extLst>
            </p:cNvPr>
            <p:cNvSpPr>
              <a:spLocks/>
            </p:cNvSpPr>
            <p:nvPr>
              <p:custDataLst>
                <p:tags r:id="rId10"/>
              </p:custDataLst>
            </p:nvPr>
          </p:nvSpPr>
          <p:spPr bwMode="gray">
            <a:xfrm>
              <a:off x="5496972" y="2833552"/>
              <a:ext cx="1085850" cy="188912"/>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chemeClr val="accent2">
                <a:lumMod val="40000"/>
                <a:lumOff val="60000"/>
              </a:schemeClr>
            </a:solidFill>
            <a:ln>
              <a:noFill/>
            </a:ln>
            <a:extLst/>
          </p:spPr>
          <p:style>
            <a:lnRef idx="1">
              <a:schemeClr val="accent1"/>
            </a:lnRef>
            <a:fillRef idx="2">
              <a:schemeClr val="accent1"/>
            </a:fillRef>
            <a:effectRef idx="1">
              <a:schemeClr val="accent1"/>
            </a:effectRef>
            <a:fontRef idx="minor">
              <a:schemeClr val="dk1"/>
            </a:fontRef>
          </p:style>
          <p:txBody>
            <a:bodyPr/>
            <a:lstStyle/>
            <a:p>
              <a:pPr>
                <a:defRPr/>
              </a:pPr>
              <a:endParaRPr lang="zh-CN" altLang="en-US" sz="1600">
                <a:solidFill>
                  <a:schemeClr val="bg1">
                    <a:lumMod val="95000"/>
                  </a:schemeClr>
                </a:solidFill>
              </a:endParaRPr>
            </a:p>
          </p:txBody>
        </p:sp>
        <p:sp>
          <p:nvSpPr>
            <p:cNvPr id="30" name="MH_Other_9">
              <a:extLst>
                <a:ext uri="{FF2B5EF4-FFF2-40B4-BE49-F238E27FC236}">
                  <a16:creationId xmlns="" xmlns:a16="http://schemas.microsoft.com/office/drawing/2014/main" id="{80C2F52B-3721-4C0F-8193-3637DE10CCF7}"/>
                </a:ext>
              </a:extLst>
            </p:cNvPr>
            <p:cNvSpPr>
              <a:spLocks noChangeArrowheads="1"/>
            </p:cNvSpPr>
            <p:nvPr>
              <p:custDataLst>
                <p:tags r:id="rId11"/>
              </p:custDataLst>
            </p:nvPr>
          </p:nvSpPr>
          <p:spPr bwMode="gray">
            <a:xfrm>
              <a:off x="5425535" y="2550977"/>
              <a:ext cx="1230313" cy="392112"/>
            </a:xfrm>
            <a:prstGeom prst="roundRect">
              <a:avLst>
                <a:gd name="adj" fmla="val 9785"/>
              </a:avLst>
            </a:prstGeom>
            <a:solidFill>
              <a:schemeClr val="accent2"/>
            </a:solidFill>
            <a:ln>
              <a:noFill/>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2000" dirty="0">
                  <a:solidFill>
                    <a:schemeClr val="bg1">
                      <a:lumMod val="95000"/>
                    </a:schemeClr>
                  </a:solidFill>
                  <a:ea typeface="微软雅黑" panose="020B0503020204020204" pitchFamily="34" charset="-122"/>
                  <a:cs typeface="Arial" charset="0"/>
                </a:rPr>
                <a:t>2018</a:t>
              </a:r>
              <a:endParaRPr lang="en-US" altLang="zh-CN" sz="1600" dirty="0">
                <a:solidFill>
                  <a:schemeClr val="bg1">
                    <a:lumMod val="95000"/>
                  </a:schemeClr>
                </a:solidFill>
                <a:ea typeface="微软雅黑" panose="020B0503020204020204" pitchFamily="34" charset="-122"/>
                <a:cs typeface="Arial" charset="0"/>
              </a:endParaRPr>
            </a:p>
          </p:txBody>
        </p:sp>
        <p:sp>
          <p:nvSpPr>
            <p:cNvPr id="32" name="MH_Other_10">
              <a:extLst>
                <a:ext uri="{FF2B5EF4-FFF2-40B4-BE49-F238E27FC236}">
                  <a16:creationId xmlns="" xmlns:a16="http://schemas.microsoft.com/office/drawing/2014/main" id="{4E051A27-C8B3-4B89-BD02-8FF62C9501BA}"/>
                </a:ext>
              </a:extLst>
            </p:cNvPr>
            <p:cNvSpPr>
              <a:spLocks/>
            </p:cNvSpPr>
            <p:nvPr>
              <p:custDataLst>
                <p:tags r:id="rId12"/>
              </p:custDataLst>
            </p:nvPr>
          </p:nvSpPr>
          <p:spPr bwMode="gray">
            <a:xfrm>
              <a:off x="5496972" y="3649527"/>
              <a:ext cx="1085850" cy="188912"/>
            </a:xfrm>
            <a:custGeom>
              <a:avLst/>
              <a:gdLst>
                <a:gd name="T0" fmla="*/ 2381 w 1120"/>
                <a:gd name="T1" fmla="*/ 46 h 252"/>
                <a:gd name="T2" fmla="*/ 2371 w 1120"/>
                <a:gd name="T3" fmla="*/ 46 h 252"/>
                <a:gd name="T4" fmla="*/ 2337 w 1120"/>
                <a:gd name="T5" fmla="*/ 45 h 252"/>
                <a:gd name="T6" fmla="*/ 2284 w 1120"/>
                <a:gd name="T7" fmla="*/ 44 h 252"/>
                <a:gd name="T8" fmla="*/ 2208 w 1120"/>
                <a:gd name="T9" fmla="*/ 43 h 252"/>
                <a:gd name="T10" fmla="*/ 2110 w 1120"/>
                <a:gd name="T11" fmla="*/ 41 h 252"/>
                <a:gd name="T12" fmla="*/ 1996 w 1120"/>
                <a:gd name="T13" fmla="*/ 39 h 252"/>
                <a:gd name="T14" fmla="*/ 1862 w 1120"/>
                <a:gd name="T15" fmla="*/ 38 h 252"/>
                <a:gd name="T16" fmla="*/ 1712 w 1120"/>
                <a:gd name="T17" fmla="*/ 36 h 252"/>
                <a:gd name="T18" fmla="*/ 1553 w 1120"/>
                <a:gd name="T19" fmla="*/ 35 h 252"/>
                <a:gd name="T20" fmla="*/ 1373 w 1120"/>
                <a:gd name="T21" fmla="*/ 34 h 252"/>
                <a:gd name="T22" fmla="*/ 1180 w 1120"/>
                <a:gd name="T23" fmla="*/ 34 h 252"/>
                <a:gd name="T24" fmla="*/ 990 w 1120"/>
                <a:gd name="T25" fmla="*/ 34 h 252"/>
                <a:gd name="T26" fmla="*/ 815 w 1120"/>
                <a:gd name="T27" fmla="*/ 35 h 252"/>
                <a:gd name="T28" fmla="*/ 654 w 1120"/>
                <a:gd name="T29" fmla="*/ 36 h 252"/>
                <a:gd name="T30" fmla="*/ 506 w 1120"/>
                <a:gd name="T31" fmla="*/ 38 h 252"/>
                <a:gd name="T32" fmla="*/ 380 w 1120"/>
                <a:gd name="T33" fmla="*/ 39 h 252"/>
                <a:gd name="T34" fmla="*/ 269 w 1120"/>
                <a:gd name="T35" fmla="*/ 41 h 252"/>
                <a:gd name="T36" fmla="*/ 173 w 1120"/>
                <a:gd name="T37" fmla="*/ 43 h 252"/>
                <a:gd name="T38" fmla="*/ 98 w 1120"/>
                <a:gd name="T39" fmla="*/ 44 h 252"/>
                <a:gd name="T40" fmla="*/ 42 w 1120"/>
                <a:gd name="T41" fmla="*/ 45 h 252"/>
                <a:gd name="T42" fmla="*/ 12 w 1120"/>
                <a:gd name="T43" fmla="*/ 46 h 252"/>
                <a:gd name="T44" fmla="*/ 0 w 1120"/>
                <a:gd name="T45" fmla="*/ 46 h 252"/>
                <a:gd name="T46" fmla="*/ 0 w 1120"/>
                <a:gd name="T47" fmla="*/ 11 h 252"/>
                <a:gd name="T48" fmla="*/ 1189 w 1120"/>
                <a:gd name="T49" fmla="*/ 0 h 252"/>
                <a:gd name="T50" fmla="*/ 2381 w 1120"/>
                <a:gd name="T51" fmla="*/ 11 h 252"/>
                <a:gd name="T52" fmla="*/ 2381 w 1120"/>
                <a:gd name="T53" fmla="*/ 46 h 252"/>
                <a:gd name="T54" fmla="*/ 2381 w 1120"/>
                <a:gd name="T55" fmla="*/ 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chemeClr val="accent3">
                <a:lumMod val="40000"/>
                <a:lumOff val="60000"/>
              </a:schemeClr>
            </a:solidFill>
            <a:ln>
              <a:noFill/>
            </a:ln>
            <a:extLst/>
          </p:spPr>
          <p:style>
            <a:lnRef idx="1">
              <a:schemeClr val="accent1"/>
            </a:lnRef>
            <a:fillRef idx="2">
              <a:schemeClr val="accent1"/>
            </a:fillRef>
            <a:effectRef idx="1">
              <a:schemeClr val="accent1"/>
            </a:effectRef>
            <a:fontRef idx="minor">
              <a:schemeClr val="dk1"/>
            </a:fontRef>
          </p:style>
          <p:txBody>
            <a:bodyPr/>
            <a:lstStyle/>
            <a:p>
              <a:pPr>
                <a:defRPr/>
              </a:pPr>
              <a:endParaRPr lang="zh-CN" altLang="en-US" sz="1600">
                <a:solidFill>
                  <a:schemeClr val="bg1">
                    <a:lumMod val="95000"/>
                  </a:schemeClr>
                </a:solidFill>
              </a:endParaRPr>
            </a:p>
          </p:txBody>
        </p:sp>
        <p:sp>
          <p:nvSpPr>
            <p:cNvPr id="33" name="MH_Other_11">
              <a:extLst>
                <a:ext uri="{FF2B5EF4-FFF2-40B4-BE49-F238E27FC236}">
                  <a16:creationId xmlns="" xmlns:a16="http://schemas.microsoft.com/office/drawing/2014/main" id="{7857A203-60F7-4756-8822-2D11E7A2083C}"/>
                </a:ext>
              </a:extLst>
            </p:cNvPr>
            <p:cNvSpPr>
              <a:spLocks noChangeArrowheads="1"/>
            </p:cNvSpPr>
            <p:nvPr>
              <p:custDataLst>
                <p:tags r:id="rId13"/>
              </p:custDataLst>
            </p:nvPr>
          </p:nvSpPr>
          <p:spPr bwMode="gray">
            <a:xfrm>
              <a:off x="5425535" y="3366952"/>
              <a:ext cx="1230313" cy="392112"/>
            </a:xfrm>
            <a:prstGeom prst="roundRect">
              <a:avLst>
                <a:gd name="adj" fmla="val 8064"/>
              </a:avLst>
            </a:prstGeom>
            <a:solidFill>
              <a:schemeClr val="accent3"/>
            </a:solidFill>
            <a:ln>
              <a:noFill/>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2000" dirty="0">
                  <a:solidFill>
                    <a:schemeClr val="bg1">
                      <a:lumMod val="95000"/>
                    </a:schemeClr>
                  </a:solidFill>
                  <a:ea typeface="微软雅黑" panose="020B0503020204020204" pitchFamily="34" charset="-122"/>
                  <a:cs typeface="Arial" charset="0"/>
                </a:rPr>
                <a:t>2019</a:t>
              </a:r>
              <a:endParaRPr lang="en-US" altLang="zh-CN" sz="1600" dirty="0">
                <a:solidFill>
                  <a:schemeClr val="bg1">
                    <a:lumMod val="95000"/>
                  </a:schemeClr>
                </a:solidFill>
                <a:ea typeface="微软雅黑" panose="020B0503020204020204" pitchFamily="34" charset="-122"/>
                <a:cs typeface="Arial" charset="0"/>
              </a:endParaRPr>
            </a:p>
          </p:txBody>
        </p:sp>
        <p:sp>
          <p:nvSpPr>
            <p:cNvPr id="32783" name="MH_Other_12">
              <a:extLst>
                <a:ext uri="{FF2B5EF4-FFF2-40B4-BE49-F238E27FC236}">
                  <a16:creationId xmlns="" xmlns:a16="http://schemas.microsoft.com/office/drawing/2014/main" id="{7AFF55C9-268A-4C99-96CA-77051EF41333}"/>
                </a:ext>
              </a:extLst>
            </p:cNvPr>
            <p:cNvSpPr>
              <a:spLocks/>
            </p:cNvSpPr>
            <p:nvPr>
              <p:custDataLst>
                <p:tags r:id="rId14"/>
              </p:custDataLst>
            </p:nvPr>
          </p:nvSpPr>
          <p:spPr bwMode="gray">
            <a:xfrm>
              <a:off x="5496972" y="4465502"/>
              <a:ext cx="1085850" cy="188912"/>
            </a:xfrm>
            <a:custGeom>
              <a:avLst/>
              <a:gdLst>
                <a:gd name="T0" fmla="*/ 3937 w 1120"/>
                <a:gd name="T1" fmla="*/ 15 h 252"/>
                <a:gd name="T2" fmla="*/ 3920 w 1120"/>
                <a:gd name="T3" fmla="*/ 15 h 252"/>
                <a:gd name="T4" fmla="*/ 3863 w 1120"/>
                <a:gd name="T5" fmla="*/ 15 h 252"/>
                <a:gd name="T6" fmla="*/ 3776 w 1120"/>
                <a:gd name="T7" fmla="*/ 14 h 252"/>
                <a:gd name="T8" fmla="*/ 3650 w 1120"/>
                <a:gd name="T9" fmla="*/ 14 h 252"/>
                <a:gd name="T10" fmla="*/ 3488 w 1120"/>
                <a:gd name="T11" fmla="*/ 13 h 252"/>
                <a:gd name="T12" fmla="*/ 3300 w 1120"/>
                <a:gd name="T13" fmla="*/ 13 h 252"/>
                <a:gd name="T14" fmla="*/ 3079 w 1120"/>
                <a:gd name="T15" fmla="*/ 13 h 252"/>
                <a:gd name="T16" fmla="*/ 2830 w 1120"/>
                <a:gd name="T17" fmla="*/ 11 h 252"/>
                <a:gd name="T18" fmla="*/ 2567 w 1120"/>
                <a:gd name="T19" fmla="*/ 11 h 252"/>
                <a:gd name="T20" fmla="*/ 2271 w 1120"/>
                <a:gd name="T21" fmla="*/ 11 h 252"/>
                <a:gd name="T22" fmla="*/ 1950 w 1120"/>
                <a:gd name="T23" fmla="*/ 11 h 252"/>
                <a:gd name="T24" fmla="*/ 1636 w 1120"/>
                <a:gd name="T25" fmla="*/ 11 h 252"/>
                <a:gd name="T26" fmla="*/ 1347 w 1120"/>
                <a:gd name="T27" fmla="*/ 11 h 252"/>
                <a:gd name="T28" fmla="*/ 1082 w 1120"/>
                <a:gd name="T29" fmla="*/ 11 h 252"/>
                <a:gd name="T30" fmla="*/ 837 w 1120"/>
                <a:gd name="T31" fmla="*/ 13 h 252"/>
                <a:gd name="T32" fmla="*/ 628 w 1120"/>
                <a:gd name="T33" fmla="*/ 13 h 252"/>
                <a:gd name="T34" fmla="*/ 444 w 1120"/>
                <a:gd name="T35" fmla="*/ 13 h 252"/>
                <a:gd name="T36" fmla="*/ 286 w 1120"/>
                <a:gd name="T37" fmla="*/ 14 h 252"/>
                <a:gd name="T38" fmla="*/ 162 w 1120"/>
                <a:gd name="T39" fmla="*/ 14 h 252"/>
                <a:gd name="T40" fmla="*/ 69 w 1120"/>
                <a:gd name="T41" fmla="*/ 15 h 252"/>
                <a:gd name="T42" fmla="*/ 20 w 1120"/>
                <a:gd name="T43" fmla="*/ 15 h 252"/>
                <a:gd name="T44" fmla="*/ 0 w 1120"/>
                <a:gd name="T45" fmla="*/ 15 h 252"/>
                <a:gd name="T46" fmla="*/ 0 w 1120"/>
                <a:gd name="T47" fmla="*/ 4 h 252"/>
                <a:gd name="T48" fmla="*/ 1966 w 1120"/>
                <a:gd name="T49" fmla="*/ 0 h 252"/>
                <a:gd name="T50" fmla="*/ 3937 w 1120"/>
                <a:gd name="T51" fmla="*/ 4 h 252"/>
                <a:gd name="T52" fmla="*/ 3937 w 1120"/>
                <a:gd name="T53" fmla="*/ 15 h 252"/>
                <a:gd name="T54" fmla="*/ 3937 w 1120"/>
                <a:gd name="T55" fmla="*/ 15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20"/>
                <a:gd name="T85" fmla="*/ 0 h 252"/>
                <a:gd name="T86" fmla="*/ 1120 w 1120"/>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close/>
                </a:path>
              </a:pathLst>
            </a:custGeom>
            <a:solidFill>
              <a:schemeClr val="accent5">
                <a:lumMod val="40000"/>
                <a:lumOff val="60000"/>
              </a:schemeClr>
            </a:solidFill>
            <a:ln w="9525">
              <a:noFill/>
              <a:round/>
              <a:headEnd/>
              <a:tailEnd/>
            </a:ln>
          </p:spPr>
          <p:txBody>
            <a:bodyPr/>
            <a:lstStyle/>
            <a:p>
              <a:pPr>
                <a:defRPr/>
              </a:pPr>
              <a:endParaRPr lang="zh-CN" altLang="en-US" sz="1600">
                <a:solidFill>
                  <a:schemeClr val="bg1">
                    <a:lumMod val="95000"/>
                  </a:schemeClr>
                </a:solidFill>
              </a:endParaRPr>
            </a:p>
          </p:txBody>
        </p:sp>
        <p:sp>
          <p:nvSpPr>
            <p:cNvPr id="36" name="MH_Other_13">
              <a:extLst>
                <a:ext uri="{FF2B5EF4-FFF2-40B4-BE49-F238E27FC236}">
                  <a16:creationId xmlns="" xmlns:a16="http://schemas.microsoft.com/office/drawing/2014/main" id="{764D1D48-B944-43A9-85CB-5109C58CB4E4}"/>
                </a:ext>
              </a:extLst>
            </p:cNvPr>
            <p:cNvSpPr>
              <a:spLocks noChangeArrowheads="1"/>
            </p:cNvSpPr>
            <p:nvPr>
              <p:custDataLst>
                <p:tags r:id="rId15"/>
              </p:custDataLst>
            </p:nvPr>
          </p:nvSpPr>
          <p:spPr bwMode="gray">
            <a:xfrm>
              <a:off x="5425535" y="4182927"/>
              <a:ext cx="1230313" cy="392112"/>
            </a:xfrm>
            <a:prstGeom prst="roundRect">
              <a:avLst>
                <a:gd name="adj" fmla="val 9785"/>
              </a:avLst>
            </a:prstGeom>
            <a:solidFill>
              <a:schemeClr val="accent5"/>
            </a:solidFill>
            <a:ln>
              <a:noFill/>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defRPr/>
              </a:pPr>
              <a:r>
                <a:rPr lang="en-US" altLang="zh-CN" sz="2000" dirty="0">
                  <a:solidFill>
                    <a:schemeClr val="bg1">
                      <a:lumMod val="95000"/>
                    </a:schemeClr>
                  </a:solidFill>
                  <a:ea typeface="微软雅黑" panose="020B0503020204020204" pitchFamily="34" charset="-122"/>
                  <a:cs typeface="Arial" charset="0"/>
                </a:rPr>
                <a:t>2020</a:t>
              </a:r>
              <a:endParaRPr lang="en-US" altLang="zh-CN" sz="1600" dirty="0">
                <a:solidFill>
                  <a:schemeClr val="bg1">
                    <a:lumMod val="95000"/>
                  </a:schemeClr>
                </a:solidFill>
                <a:ea typeface="微软雅黑" panose="020B0503020204020204" pitchFamily="34" charset="-122"/>
                <a:cs typeface="Arial" charset="0"/>
              </a:endParaRPr>
            </a:p>
          </p:txBody>
        </p:sp>
        <p:sp>
          <p:nvSpPr>
            <p:cNvPr id="3091" name="MH_SubTitle_1">
              <a:extLst>
                <a:ext uri="{FF2B5EF4-FFF2-40B4-BE49-F238E27FC236}">
                  <a16:creationId xmlns="" xmlns:a16="http://schemas.microsoft.com/office/drawing/2014/main" id="{FDA056A2-65FA-443C-B112-DC273F36EC9B}"/>
                </a:ext>
              </a:extLst>
            </p:cNvPr>
            <p:cNvSpPr txBox="1">
              <a:spLocks noChangeArrowheads="1"/>
            </p:cNvSpPr>
            <p:nvPr>
              <p:custDataLst>
                <p:tags r:id="rId16"/>
              </p:custDataLst>
            </p:nvPr>
          </p:nvSpPr>
          <p:spPr bwMode="auto">
            <a:xfrm>
              <a:off x="6857459" y="1715952"/>
              <a:ext cx="3303588"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dirty="0">
                  <a:solidFill>
                    <a:schemeClr val="bg1">
                      <a:lumMod val="95000"/>
                    </a:schemeClr>
                  </a:solidFill>
                  <a:latin typeface="+mn-lt"/>
                  <a:ea typeface="+mn-ea"/>
                  <a:cs typeface="Arial" panose="020B0604020202020204" pitchFamily="34" charset="0"/>
                </a:rPr>
                <a:t>标题文字添加标题文字添加 </a:t>
              </a:r>
              <a:endParaRPr lang="da-DK" altLang="zh-CN" dirty="0">
                <a:solidFill>
                  <a:schemeClr val="bg1">
                    <a:lumMod val="95000"/>
                  </a:schemeClr>
                </a:solidFill>
                <a:latin typeface="+mn-lt"/>
                <a:ea typeface="+mn-ea"/>
                <a:cs typeface="Arial" panose="020B0604020202020204" pitchFamily="34" charset="0"/>
              </a:endParaRPr>
            </a:p>
          </p:txBody>
        </p:sp>
        <p:sp>
          <p:nvSpPr>
            <p:cNvPr id="3092" name="MH_SubTitle_2">
              <a:extLst>
                <a:ext uri="{FF2B5EF4-FFF2-40B4-BE49-F238E27FC236}">
                  <a16:creationId xmlns="" xmlns:a16="http://schemas.microsoft.com/office/drawing/2014/main" id="{2796C3A7-9421-441D-85D8-8D0DF5F1DCBA}"/>
                </a:ext>
              </a:extLst>
            </p:cNvPr>
            <p:cNvSpPr txBox="1">
              <a:spLocks noChangeArrowheads="1"/>
            </p:cNvSpPr>
            <p:nvPr>
              <p:custDataLst>
                <p:tags r:id="rId17"/>
              </p:custDataLst>
            </p:nvPr>
          </p:nvSpPr>
          <p:spPr bwMode="auto">
            <a:xfrm>
              <a:off x="6857459" y="2568439"/>
              <a:ext cx="3303588"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dirty="0">
                  <a:solidFill>
                    <a:schemeClr val="bg1">
                      <a:lumMod val="95000"/>
                    </a:schemeClr>
                  </a:solidFill>
                  <a:latin typeface="+mn-lt"/>
                  <a:ea typeface="+mn-ea"/>
                  <a:cs typeface="Arial" panose="020B0604020202020204" pitchFamily="34" charset="0"/>
                </a:rPr>
                <a:t>标题文字添加标题文字添加 </a:t>
              </a:r>
              <a:endParaRPr lang="da-DK" altLang="zh-CN" dirty="0">
                <a:solidFill>
                  <a:schemeClr val="bg1">
                    <a:lumMod val="95000"/>
                  </a:schemeClr>
                </a:solidFill>
                <a:latin typeface="+mn-lt"/>
                <a:ea typeface="+mn-ea"/>
                <a:cs typeface="Arial" panose="020B0604020202020204" pitchFamily="34" charset="0"/>
              </a:endParaRPr>
            </a:p>
          </p:txBody>
        </p:sp>
        <p:sp>
          <p:nvSpPr>
            <p:cNvPr id="3093" name="MH_SubTitle_3">
              <a:extLst>
                <a:ext uri="{FF2B5EF4-FFF2-40B4-BE49-F238E27FC236}">
                  <a16:creationId xmlns="" xmlns:a16="http://schemas.microsoft.com/office/drawing/2014/main" id="{51D1475B-CF61-4DC0-8549-B95A5DDB5E1A}"/>
                </a:ext>
              </a:extLst>
            </p:cNvPr>
            <p:cNvSpPr txBox="1">
              <a:spLocks noChangeArrowheads="1"/>
            </p:cNvSpPr>
            <p:nvPr>
              <p:custDataLst>
                <p:tags r:id="rId18"/>
              </p:custDataLst>
            </p:nvPr>
          </p:nvSpPr>
          <p:spPr bwMode="auto">
            <a:xfrm>
              <a:off x="6857459" y="3379652"/>
              <a:ext cx="3303588"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dirty="0">
                  <a:solidFill>
                    <a:schemeClr val="bg1">
                      <a:lumMod val="95000"/>
                    </a:schemeClr>
                  </a:solidFill>
                  <a:latin typeface="+mn-lt"/>
                  <a:ea typeface="+mn-ea"/>
                  <a:cs typeface="Arial" panose="020B0604020202020204" pitchFamily="34" charset="0"/>
                </a:rPr>
                <a:t>标题文字添加标题文字添加 </a:t>
              </a:r>
              <a:endParaRPr lang="da-DK" altLang="zh-CN" dirty="0">
                <a:solidFill>
                  <a:schemeClr val="bg1">
                    <a:lumMod val="95000"/>
                  </a:schemeClr>
                </a:solidFill>
                <a:latin typeface="+mn-lt"/>
                <a:ea typeface="+mn-ea"/>
                <a:cs typeface="Arial" panose="020B0604020202020204" pitchFamily="34" charset="0"/>
              </a:endParaRPr>
            </a:p>
          </p:txBody>
        </p:sp>
        <p:sp>
          <p:nvSpPr>
            <p:cNvPr id="3094" name="MH_SubTitle_4">
              <a:extLst>
                <a:ext uri="{FF2B5EF4-FFF2-40B4-BE49-F238E27FC236}">
                  <a16:creationId xmlns="" xmlns:a16="http://schemas.microsoft.com/office/drawing/2014/main" id="{A1456E27-C684-4748-AC9D-3C576C4C68FF}"/>
                </a:ext>
              </a:extLst>
            </p:cNvPr>
            <p:cNvSpPr txBox="1">
              <a:spLocks noChangeArrowheads="1"/>
            </p:cNvSpPr>
            <p:nvPr>
              <p:custDataLst>
                <p:tags r:id="rId19"/>
              </p:custDataLst>
            </p:nvPr>
          </p:nvSpPr>
          <p:spPr bwMode="auto">
            <a:xfrm>
              <a:off x="6857459" y="4211502"/>
              <a:ext cx="3303588"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dirty="0">
                  <a:solidFill>
                    <a:schemeClr val="bg1">
                      <a:lumMod val="95000"/>
                    </a:schemeClr>
                  </a:solidFill>
                  <a:latin typeface="+mn-lt"/>
                  <a:ea typeface="+mn-ea"/>
                  <a:cs typeface="Arial" panose="020B0604020202020204" pitchFamily="34" charset="0"/>
                </a:rPr>
                <a:t>标题文字添加标题文字添加 </a:t>
              </a:r>
              <a:endParaRPr lang="da-DK" altLang="zh-CN" dirty="0">
                <a:solidFill>
                  <a:schemeClr val="bg1">
                    <a:lumMod val="95000"/>
                  </a:schemeClr>
                </a:solidFill>
                <a:latin typeface="+mn-lt"/>
                <a:ea typeface="+mn-ea"/>
                <a:cs typeface="Arial" panose="020B0604020202020204" pitchFamily="34" charset="0"/>
              </a:endParaRPr>
            </a:p>
          </p:txBody>
        </p:sp>
      </p:grpSp>
      <p:sp>
        <p:nvSpPr>
          <p:cNvPr id="24" name="文本框 23">
            <a:extLst>
              <a:ext uri="{FF2B5EF4-FFF2-40B4-BE49-F238E27FC236}">
                <a16:creationId xmlns="" xmlns:a16="http://schemas.microsoft.com/office/drawing/2014/main" id="{72E7F45E-F0B8-444A-A82D-5E8169CB06ED}"/>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pic>
        <p:nvPicPr>
          <p:cNvPr id="5" name="图片占位符 4">
            <a:extLst>
              <a:ext uri="{FF2B5EF4-FFF2-40B4-BE49-F238E27FC236}">
                <a16:creationId xmlns="" xmlns:a16="http://schemas.microsoft.com/office/drawing/2014/main" id="{AA56026B-3063-4D7B-BB6D-767EB3BA7896}"/>
              </a:ext>
            </a:extLst>
          </p:cNvPr>
          <p:cNvPicPr>
            <a:picLocks noGrp="1" noChangeAspect="1"/>
          </p:cNvPicPr>
          <p:nvPr>
            <p:ph type="pic" sz="quarter" idx="10"/>
          </p:nvPr>
        </p:nvPicPr>
        <p:blipFill>
          <a:blip r:embed="rId23" cstate="print">
            <a:extLst>
              <a:ext uri="{28A0092B-C50C-407E-A947-70E740481C1C}">
                <a14:useLocalDpi xmlns:a14="http://schemas.microsoft.com/office/drawing/2010/main" val="0"/>
              </a:ext>
            </a:extLst>
          </a:blip>
          <a:srcRect/>
          <a:stretch>
            <a:fillRect/>
          </a:stretch>
        </p:blipFill>
        <p:spPr/>
      </p:pic>
    </p:spTree>
    <p:custDataLst>
      <p:tags r:id="rId1"/>
    </p:custDataLst>
    <p:extLst>
      <p:ext uri="{BB962C8B-B14F-4D97-AF65-F5344CB8AC3E}">
        <p14:creationId xmlns:p14="http://schemas.microsoft.com/office/powerpoint/2010/main" val="4971757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left)">
                                      <p:cBhvr>
                                        <p:cTn id="7" dur="500"/>
                                        <p:tgtEl>
                                          <p:spTgt spid="24">
                                            <p:txEl>
                                              <p:pRg st="0" end="0"/>
                                            </p:txEl>
                                          </p:spTgt>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6">
            <a:lum/>
          </a:blip>
          <a:srcRect/>
          <a:stretch>
            <a:fillRect l="-1000" r="-1000"/>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41CA395B-4235-4146-8852-EC1FC5AD520C}"/>
              </a:ext>
            </a:extLst>
          </p:cNvPr>
          <p:cNvGrpSpPr/>
          <p:nvPr/>
        </p:nvGrpSpPr>
        <p:grpSpPr>
          <a:xfrm>
            <a:off x="4045744" y="2166938"/>
            <a:ext cx="4100512" cy="1949449"/>
            <a:chOff x="4048126" y="2755901"/>
            <a:chExt cx="4100512" cy="1949449"/>
          </a:xfrm>
        </p:grpSpPr>
        <p:sp>
          <p:nvSpPr>
            <p:cNvPr id="17" name="MH_Other_1">
              <a:extLst>
                <a:ext uri="{FF2B5EF4-FFF2-40B4-BE49-F238E27FC236}">
                  <a16:creationId xmlns="" xmlns:a16="http://schemas.microsoft.com/office/drawing/2014/main" id="{A741AB79-9F5C-47BA-9A98-9DD61831B8F9}"/>
                </a:ext>
              </a:extLst>
            </p:cNvPr>
            <p:cNvSpPr>
              <a:spLocks/>
            </p:cNvSpPr>
            <p:nvPr>
              <p:custDataLst>
                <p:tags r:id="rId2"/>
              </p:custDataLst>
            </p:nvPr>
          </p:nvSpPr>
          <p:spPr bwMode="auto">
            <a:xfrm>
              <a:off x="5106989" y="3205163"/>
              <a:ext cx="992187" cy="501650"/>
            </a:xfrm>
            <a:custGeom>
              <a:avLst/>
              <a:gdLst/>
              <a:ahLst/>
              <a:cxnLst>
                <a:cxn ang="0">
                  <a:pos x="0" y="0"/>
                </a:cxn>
                <a:cxn ang="0">
                  <a:pos x="750" y="435"/>
                </a:cxn>
                <a:cxn ang="0">
                  <a:pos x="750" y="483"/>
                </a:cxn>
                <a:cxn ang="0">
                  <a:pos x="3" y="42"/>
                </a:cxn>
                <a:cxn ang="0">
                  <a:pos x="0" y="0"/>
                </a:cxn>
              </a:cxnLst>
              <a:rect l="0" t="0" r="r" b="b"/>
              <a:pathLst>
                <a:path w="750" h="483">
                  <a:moveTo>
                    <a:pt x="0" y="0"/>
                  </a:moveTo>
                  <a:lnTo>
                    <a:pt x="750" y="435"/>
                  </a:lnTo>
                  <a:lnTo>
                    <a:pt x="750" y="483"/>
                  </a:lnTo>
                  <a:lnTo>
                    <a:pt x="3" y="42"/>
                  </a:lnTo>
                  <a:lnTo>
                    <a:pt x="0" y="0"/>
                  </a:lnTo>
                  <a:close/>
                </a:path>
              </a:pathLst>
            </a:custGeom>
            <a:solidFill>
              <a:schemeClr val="accent1">
                <a:lumMod val="75000"/>
              </a:schemeClr>
            </a:solidFill>
            <a:ln w="9525" cap="flat" cmpd="sng">
              <a:noFill/>
              <a:prstDash val="solid"/>
              <a:round/>
              <a:headEnd/>
              <a:tailEnd/>
            </a:ln>
            <a:effectLst/>
          </p:spPr>
          <p:txBody>
            <a:bodyPr wrap="none" anchor="ctr"/>
            <a:lstStyle/>
            <a:p>
              <a:pPr>
                <a:defRPr/>
              </a:pPr>
              <a:endParaRPr lang="zh-CN" altLang="en-US">
                <a:solidFill>
                  <a:schemeClr val="bg1">
                    <a:lumMod val="95000"/>
                  </a:schemeClr>
                </a:solidFill>
                <a:latin typeface="+mn-ea"/>
              </a:endParaRPr>
            </a:p>
          </p:txBody>
        </p:sp>
        <p:sp>
          <p:nvSpPr>
            <p:cNvPr id="3075" name="MH_SubTitle_1">
              <a:extLst>
                <a:ext uri="{FF2B5EF4-FFF2-40B4-BE49-F238E27FC236}">
                  <a16:creationId xmlns="" xmlns:a16="http://schemas.microsoft.com/office/drawing/2014/main" id="{8F625B04-FC12-4757-9CC3-6E2B01C64E17}"/>
                </a:ext>
              </a:extLst>
            </p:cNvPr>
            <p:cNvSpPr>
              <a:spLocks noChangeArrowheads="1"/>
            </p:cNvSpPr>
            <p:nvPr>
              <p:custDataLst>
                <p:tags r:id="rId3"/>
              </p:custDataLst>
            </p:nvPr>
          </p:nvSpPr>
          <p:spPr bwMode="auto">
            <a:xfrm>
              <a:off x="5111751" y="2755901"/>
              <a:ext cx="1966913" cy="898525"/>
            </a:xfrm>
            <a:prstGeom prst="diamond">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defRPr/>
              </a:pPr>
              <a:r>
                <a:rPr lang="en-US" altLang="zh-CN">
                  <a:solidFill>
                    <a:schemeClr val="bg1">
                      <a:lumMod val="95000"/>
                    </a:schemeClr>
                  </a:solidFill>
                  <a:latin typeface="+mn-lt"/>
                  <a:ea typeface="+mn-ea"/>
                </a:rPr>
                <a:t>LOREM</a:t>
              </a:r>
            </a:p>
          </p:txBody>
        </p:sp>
        <p:sp>
          <p:nvSpPr>
            <p:cNvPr id="20" name="MH_Other_2">
              <a:extLst>
                <a:ext uri="{FF2B5EF4-FFF2-40B4-BE49-F238E27FC236}">
                  <a16:creationId xmlns="" xmlns:a16="http://schemas.microsoft.com/office/drawing/2014/main" id="{088262A8-E304-4969-9978-612BBFE4559D}"/>
                </a:ext>
              </a:extLst>
            </p:cNvPr>
            <p:cNvSpPr>
              <a:spLocks/>
            </p:cNvSpPr>
            <p:nvPr>
              <p:custDataLst>
                <p:tags r:id="rId4"/>
              </p:custDataLst>
            </p:nvPr>
          </p:nvSpPr>
          <p:spPr bwMode="auto">
            <a:xfrm>
              <a:off x="6096000" y="3205163"/>
              <a:ext cx="979488" cy="501650"/>
            </a:xfrm>
            <a:custGeom>
              <a:avLst/>
              <a:gdLst/>
              <a:ahLst/>
              <a:cxnLst>
                <a:cxn ang="0">
                  <a:pos x="741" y="0"/>
                </a:cxn>
                <a:cxn ang="0">
                  <a:pos x="0" y="432"/>
                </a:cxn>
                <a:cxn ang="0">
                  <a:pos x="0" y="483"/>
                </a:cxn>
                <a:cxn ang="0">
                  <a:pos x="741" y="45"/>
                </a:cxn>
                <a:cxn ang="0">
                  <a:pos x="741" y="0"/>
                </a:cxn>
              </a:cxnLst>
              <a:rect l="0" t="0" r="r" b="b"/>
              <a:pathLst>
                <a:path w="741" h="483">
                  <a:moveTo>
                    <a:pt x="741" y="0"/>
                  </a:moveTo>
                  <a:lnTo>
                    <a:pt x="0" y="432"/>
                  </a:lnTo>
                  <a:lnTo>
                    <a:pt x="0" y="483"/>
                  </a:lnTo>
                  <a:lnTo>
                    <a:pt x="741" y="45"/>
                  </a:lnTo>
                  <a:lnTo>
                    <a:pt x="741" y="0"/>
                  </a:lnTo>
                  <a:close/>
                </a:path>
              </a:pathLst>
            </a:custGeom>
            <a:solidFill>
              <a:schemeClr val="accent1">
                <a:lumMod val="75000"/>
              </a:schemeClr>
            </a:solidFill>
            <a:ln w="9525" cap="flat" cmpd="sng">
              <a:noFill/>
              <a:prstDash val="solid"/>
              <a:round/>
              <a:headEnd/>
              <a:tailEnd/>
            </a:ln>
            <a:effectLst/>
          </p:spPr>
          <p:txBody>
            <a:bodyPr wrap="none" anchor="ctr"/>
            <a:lstStyle/>
            <a:p>
              <a:pPr>
                <a:defRPr/>
              </a:pPr>
              <a:endParaRPr lang="zh-CN" altLang="en-US">
                <a:solidFill>
                  <a:schemeClr val="bg1">
                    <a:lumMod val="95000"/>
                  </a:schemeClr>
                </a:solidFill>
                <a:latin typeface="+mn-ea"/>
              </a:endParaRPr>
            </a:p>
          </p:txBody>
        </p:sp>
        <p:sp>
          <p:nvSpPr>
            <p:cNvPr id="3077" name="MH_SubTitle_3">
              <a:extLst>
                <a:ext uri="{FF2B5EF4-FFF2-40B4-BE49-F238E27FC236}">
                  <a16:creationId xmlns="" xmlns:a16="http://schemas.microsoft.com/office/drawing/2014/main" id="{4CDA26B0-0E44-41B9-9970-A2934B8E12E0}"/>
                </a:ext>
              </a:extLst>
            </p:cNvPr>
            <p:cNvSpPr>
              <a:spLocks noChangeArrowheads="1"/>
            </p:cNvSpPr>
            <p:nvPr>
              <p:custDataLst>
                <p:tags r:id="rId5"/>
              </p:custDataLst>
            </p:nvPr>
          </p:nvSpPr>
          <p:spPr bwMode="auto">
            <a:xfrm>
              <a:off x="5108575" y="3754439"/>
              <a:ext cx="1963738" cy="898525"/>
            </a:xfrm>
            <a:prstGeom prst="diamond">
              <a:avLst/>
            </a:prstGeom>
            <a:solidFill>
              <a:schemeClr val="accent3"/>
            </a:solidFill>
            <a:ln>
              <a:noFill/>
            </a:ln>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defRPr/>
              </a:pPr>
              <a:r>
                <a:rPr lang="en-US" altLang="zh-CN">
                  <a:solidFill>
                    <a:schemeClr val="bg1">
                      <a:lumMod val="95000"/>
                    </a:schemeClr>
                  </a:solidFill>
                  <a:latin typeface="+mn-lt"/>
                  <a:ea typeface="+mn-ea"/>
                </a:rPr>
                <a:t>LOREM</a:t>
              </a:r>
              <a:endParaRPr lang="zh-CN" altLang="zh-CN">
                <a:solidFill>
                  <a:schemeClr val="bg1">
                    <a:lumMod val="95000"/>
                  </a:schemeClr>
                </a:solidFill>
                <a:latin typeface="+mn-lt"/>
                <a:ea typeface="+mn-ea"/>
              </a:endParaRPr>
            </a:p>
          </p:txBody>
        </p:sp>
        <p:sp>
          <p:nvSpPr>
            <p:cNvPr id="15" name="MH_Other_3">
              <a:extLst>
                <a:ext uri="{FF2B5EF4-FFF2-40B4-BE49-F238E27FC236}">
                  <a16:creationId xmlns="" xmlns:a16="http://schemas.microsoft.com/office/drawing/2014/main" id="{04C72E5C-EEFC-475C-9205-04BFA360F715}"/>
                </a:ext>
              </a:extLst>
            </p:cNvPr>
            <p:cNvSpPr>
              <a:spLocks/>
            </p:cNvSpPr>
            <p:nvPr>
              <p:custDataLst>
                <p:tags r:id="rId6"/>
              </p:custDataLst>
            </p:nvPr>
          </p:nvSpPr>
          <p:spPr bwMode="auto">
            <a:xfrm>
              <a:off x="5105400" y="4203700"/>
              <a:ext cx="990600" cy="501650"/>
            </a:xfrm>
            <a:custGeom>
              <a:avLst/>
              <a:gdLst/>
              <a:ahLst/>
              <a:cxnLst>
                <a:cxn ang="0">
                  <a:pos x="0" y="0"/>
                </a:cxn>
                <a:cxn ang="0">
                  <a:pos x="750" y="435"/>
                </a:cxn>
                <a:cxn ang="0">
                  <a:pos x="750" y="483"/>
                </a:cxn>
                <a:cxn ang="0">
                  <a:pos x="3" y="42"/>
                </a:cxn>
                <a:cxn ang="0">
                  <a:pos x="0" y="0"/>
                </a:cxn>
              </a:cxnLst>
              <a:rect l="0" t="0" r="r" b="b"/>
              <a:pathLst>
                <a:path w="750" h="483">
                  <a:moveTo>
                    <a:pt x="0" y="0"/>
                  </a:moveTo>
                  <a:lnTo>
                    <a:pt x="750" y="435"/>
                  </a:lnTo>
                  <a:lnTo>
                    <a:pt x="750" y="483"/>
                  </a:lnTo>
                  <a:lnTo>
                    <a:pt x="3" y="42"/>
                  </a:lnTo>
                  <a:lnTo>
                    <a:pt x="0" y="0"/>
                  </a:lnTo>
                  <a:close/>
                </a:path>
              </a:pathLst>
            </a:custGeom>
            <a:solidFill>
              <a:schemeClr val="accent3">
                <a:lumMod val="75000"/>
              </a:schemeClr>
            </a:solidFill>
            <a:ln w="9525" cap="flat" cmpd="sng">
              <a:noFill/>
              <a:prstDash val="solid"/>
              <a:round/>
              <a:headEnd/>
              <a:tailEnd/>
            </a:ln>
            <a:effectLst/>
          </p:spPr>
          <p:txBody>
            <a:bodyPr wrap="none" anchor="ctr"/>
            <a:lstStyle/>
            <a:p>
              <a:pPr>
                <a:defRPr/>
              </a:pPr>
              <a:endParaRPr lang="zh-CN" altLang="en-US">
                <a:solidFill>
                  <a:schemeClr val="bg1">
                    <a:lumMod val="95000"/>
                  </a:schemeClr>
                </a:solidFill>
                <a:latin typeface="+mn-ea"/>
              </a:endParaRPr>
            </a:p>
          </p:txBody>
        </p:sp>
        <p:sp>
          <p:nvSpPr>
            <p:cNvPr id="16" name="MH_Other_4">
              <a:extLst>
                <a:ext uri="{FF2B5EF4-FFF2-40B4-BE49-F238E27FC236}">
                  <a16:creationId xmlns="" xmlns:a16="http://schemas.microsoft.com/office/drawing/2014/main" id="{50C3056B-A861-47F8-8EE0-C628CE440C78}"/>
                </a:ext>
              </a:extLst>
            </p:cNvPr>
            <p:cNvSpPr>
              <a:spLocks/>
            </p:cNvSpPr>
            <p:nvPr>
              <p:custDataLst>
                <p:tags r:id="rId7"/>
              </p:custDataLst>
            </p:nvPr>
          </p:nvSpPr>
          <p:spPr bwMode="auto">
            <a:xfrm>
              <a:off x="6094413" y="4203700"/>
              <a:ext cx="977900" cy="501650"/>
            </a:xfrm>
            <a:custGeom>
              <a:avLst/>
              <a:gdLst/>
              <a:ahLst/>
              <a:cxnLst>
                <a:cxn ang="0">
                  <a:pos x="741" y="0"/>
                </a:cxn>
                <a:cxn ang="0">
                  <a:pos x="0" y="432"/>
                </a:cxn>
                <a:cxn ang="0">
                  <a:pos x="0" y="483"/>
                </a:cxn>
                <a:cxn ang="0">
                  <a:pos x="741" y="45"/>
                </a:cxn>
                <a:cxn ang="0">
                  <a:pos x="741" y="0"/>
                </a:cxn>
              </a:cxnLst>
              <a:rect l="0" t="0" r="r" b="b"/>
              <a:pathLst>
                <a:path w="741" h="483">
                  <a:moveTo>
                    <a:pt x="741" y="0"/>
                  </a:moveTo>
                  <a:lnTo>
                    <a:pt x="0" y="432"/>
                  </a:lnTo>
                  <a:lnTo>
                    <a:pt x="0" y="483"/>
                  </a:lnTo>
                  <a:lnTo>
                    <a:pt x="741" y="45"/>
                  </a:lnTo>
                  <a:lnTo>
                    <a:pt x="741" y="0"/>
                  </a:lnTo>
                  <a:close/>
                </a:path>
              </a:pathLst>
            </a:custGeom>
            <a:solidFill>
              <a:schemeClr val="accent3">
                <a:lumMod val="75000"/>
              </a:schemeClr>
            </a:solidFill>
            <a:ln w="9525" cap="flat" cmpd="sng">
              <a:noFill/>
              <a:prstDash val="solid"/>
              <a:round/>
              <a:headEnd/>
              <a:tailEnd/>
            </a:ln>
            <a:effectLst/>
          </p:spPr>
          <p:txBody>
            <a:bodyPr wrap="none" anchor="ctr"/>
            <a:lstStyle/>
            <a:p>
              <a:pPr>
                <a:defRPr/>
              </a:pPr>
              <a:endParaRPr lang="zh-CN" altLang="en-US">
                <a:solidFill>
                  <a:schemeClr val="bg1">
                    <a:lumMod val="95000"/>
                  </a:schemeClr>
                </a:solidFill>
                <a:latin typeface="+mn-ea"/>
              </a:endParaRPr>
            </a:p>
          </p:txBody>
        </p:sp>
        <p:sp>
          <p:nvSpPr>
            <p:cNvPr id="3080" name="MH_SubTitle_4">
              <a:extLst>
                <a:ext uri="{FF2B5EF4-FFF2-40B4-BE49-F238E27FC236}">
                  <a16:creationId xmlns="" xmlns:a16="http://schemas.microsoft.com/office/drawing/2014/main" id="{4278C9C9-531B-4329-B194-76F02F618ADC}"/>
                </a:ext>
              </a:extLst>
            </p:cNvPr>
            <p:cNvSpPr>
              <a:spLocks noChangeArrowheads="1"/>
            </p:cNvSpPr>
            <p:nvPr>
              <p:custDataLst>
                <p:tags r:id="rId8"/>
              </p:custDataLst>
            </p:nvPr>
          </p:nvSpPr>
          <p:spPr bwMode="auto">
            <a:xfrm>
              <a:off x="4056064" y="3255964"/>
              <a:ext cx="1963737" cy="898525"/>
            </a:xfrm>
            <a:prstGeom prst="diamond">
              <a:avLst/>
            </a:prstGeom>
            <a:solidFill>
              <a:schemeClr val="accent4"/>
            </a:solidFill>
            <a:ln>
              <a:noFill/>
            </a:ln>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defRPr/>
              </a:pPr>
              <a:r>
                <a:rPr lang="en-US" altLang="zh-CN">
                  <a:solidFill>
                    <a:schemeClr val="bg1">
                      <a:lumMod val="95000"/>
                    </a:schemeClr>
                  </a:solidFill>
                  <a:latin typeface="+mn-lt"/>
                  <a:ea typeface="+mn-ea"/>
                </a:rPr>
                <a:t>LOREM</a:t>
              </a:r>
              <a:endParaRPr lang="zh-CN" altLang="zh-CN">
                <a:solidFill>
                  <a:schemeClr val="bg1">
                    <a:lumMod val="95000"/>
                  </a:schemeClr>
                </a:solidFill>
                <a:latin typeface="+mn-lt"/>
                <a:ea typeface="+mn-ea"/>
              </a:endParaRPr>
            </a:p>
          </p:txBody>
        </p:sp>
        <p:sp>
          <p:nvSpPr>
            <p:cNvPr id="12" name="MH_Other_5">
              <a:extLst>
                <a:ext uri="{FF2B5EF4-FFF2-40B4-BE49-F238E27FC236}">
                  <a16:creationId xmlns="" xmlns:a16="http://schemas.microsoft.com/office/drawing/2014/main" id="{36D0B9B9-2AA3-420C-B9D7-606BC7EA012E}"/>
                </a:ext>
              </a:extLst>
            </p:cNvPr>
            <p:cNvSpPr>
              <a:spLocks/>
            </p:cNvSpPr>
            <p:nvPr>
              <p:custDataLst>
                <p:tags r:id="rId9"/>
              </p:custDataLst>
            </p:nvPr>
          </p:nvSpPr>
          <p:spPr bwMode="auto">
            <a:xfrm>
              <a:off x="4048126" y="3702050"/>
              <a:ext cx="989013" cy="501650"/>
            </a:xfrm>
            <a:custGeom>
              <a:avLst/>
              <a:gdLst/>
              <a:ahLst/>
              <a:cxnLst>
                <a:cxn ang="0">
                  <a:pos x="0" y="0"/>
                </a:cxn>
                <a:cxn ang="0">
                  <a:pos x="750" y="435"/>
                </a:cxn>
                <a:cxn ang="0">
                  <a:pos x="750" y="483"/>
                </a:cxn>
                <a:cxn ang="0">
                  <a:pos x="3" y="42"/>
                </a:cxn>
                <a:cxn ang="0">
                  <a:pos x="0" y="0"/>
                </a:cxn>
              </a:cxnLst>
              <a:rect l="0" t="0" r="r" b="b"/>
              <a:pathLst>
                <a:path w="750" h="483">
                  <a:moveTo>
                    <a:pt x="0" y="0"/>
                  </a:moveTo>
                  <a:lnTo>
                    <a:pt x="750" y="435"/>
                  </a:lnTo>
                  <a:lnTo>
                    <a:pt x="750" y="483"/>
                  </a:lnTo>
                  <a:lnTo>
                    <a:pt x="3" y="42"/>
                  </a:lnTo>
                  <a:lnTo>
                    <a:pt x="0" y="0"/>
                  </a:lnTo>
                  <a:close/>
                </a:path>
              </a:pathLst>
            </a:custGeom>
            <a:solidFill>
              <a:schemeClr val="accent4">
                <a:lumMod val="75000"/>
              </a:schemeClr>
            </a:solidFill>
            <a:ln w="9525" cap="flat" cmpd="sng">
              <a:noFill/>
              <a:prstDash val="solid"/>
              <a:round/>
              <a:headEnd/>
              <a:tailEnd/>
            </a:ln>
            <a:effectLst/>
          </p:spPr>
          <p:txBody>
            <a:bodyPr wrap="none" anchor="ctr"/>
            <a:lstStyle/>
            <a:p>
              <a:pPr>
                <a:defRPr/>
              </a:pPr>
              <a:endParaRPr lang="zh-CN" altLang="en-US">
                <a:solidFill>
                  <a:schemeClr val="bg1">
                    <a:lumMod val="95000"/>
                  </a:schemeClr>
                </a:solidFill>
                <a:latin typeface="+mn-ea"/>
              </a:endParaRPr>
            </a:p>
          </p:txBody>
        </p:sp>
        <p:sp>
          <p:nvSpPr>
            <p:cNvPr id="13" name="MH_Other_6">
              <a:extLst>
                <a:ext uri="{FF2B5EF4-FFF2-40B4-BE49-F238E27FC236}">
                  <a16:creationId xmlns="" xmlns:a16="http://schemas.microsoft.com/office/drawing/2014/main" id="{5DC3D8E9-D3DF-449B-AE76-49A0DED2B8EE}"/>
                </a:ext>
              </a:extLst>
            </p:cNvPr>
            <p:cNvSpPr>
              <a:spLocks/>
            </p:cNvSpPr>
            <p:nvPr>
              <p:custDataLst>
                <p:tags r:id="rId10"/>
              </p:custDataLst>
            </p:nvPr>
          </p:nvSpPr>
          <p:spPr bwMode="auto">
            <a:xfrm>
              <a:off x="5037139" y="3702050"/>
              <a:ext cx="979487" cy="501650"/>
            </a:xfrm>
            <a:custGeom>
              <a:avLst/>
              <a:gdLst/>
              <a:ahLst/>
              <a:cxnLst>
                <a:cxn ang="0">
                  <a:pos x="741" y="0"/>
                </a:cxn>
                <a:cxn ang="0">
                  <a:pos x="0" y="432"/>
                </a:cxn>
                <a:cxn ang="0">
                  <a:pos x="0" y="483"/>
                </a:cxn>
                <a:cxn ang="0">
                  <a:pos x="741" y="45"/>
                </a:cxn>
                <a:cxn ang="0">
                  <a:pos x="741" y="0"/>
                </a:cxn>
              </a:cxnLst>
              <a:rect l="0" t="0" r="r" b="b"/>
              <a:pathLst>
                <a:path w="741" h="483">
                  <a:moveTo>
                    <a:pt x="741" y="0"/>
                  </a:moveTo>
                  <a:lnTo>
                    <a:pt x="0" y="432"/>
                  </a:lnTo>
                  <a:lnTo>
                    <a:pt x="0" y="483"/>
                  </a:lnTo>
                  <a:lnTo>
                    <a:pt x="741" y="45"/>
                  </a:lnTo>
                  <a:lnTo>
                    <a:pt x="741" y="0"/>
                  </a:lnTo>
                  <a:close/>
                </a:path>
              </a:pathLst>
            </a:custGeom>
            <a:solidFill>
              <a:schemeClr val="accent4">
                <a:lumMod val="75000"/>
              </a:schemeClr>
            </a:solidFill>
            <a:ln w="9525" cap="flat" cmpd="sng">
              <a:noFill/>
              <a:prstDash val="solid"/>
              <a:round/>
              <a:headEnd/>
              <a:tailEnd/>
            </a:ln>
            <a:effectLst/>
          </p:spPr>
          <p:txBody>
            <a:bodyPr wrap="none" anchor="ctr"/>
            <a:lstStyle/>
            <a:p>
              <a:pPr>
                <a:defRPr/>
              </a:pPr>
              <a:endParaRPr lang="zh-CN" altLang="en-US">
                <a:solidFill>
                  <a:schemeClr val="bg1">
                    <a:lumMod val="95000"/>
                  </a:schemeClr>
                </a:solidFill>
                <a:latin typeface="+mn-ea"/>
              </a:endParaRPr>
            </a:p>
          </p:txBody>
        </p:sp>
        <p:sp>
          <p:nvSpPr>
            <p:cNvPr id="3083" name="MH_SubTitle_2">
              <a:extLst>
                <a:ext uri="{FF2B5EF4-FFF2-40B4-BE49-F238E27FC236}">
                  <a16:creationId xmlns="" xmlns:a16="http://schemas.microsoft.com/office/drawing/2014/main" id="{95089FF7-DB20-4345-8F42-C7A6FC92E2E3}"/>
                </a:ext>
              </a:extLst>
            </p:cNvPr>
            <p:cNvSpPr>
              <a:spLocks noChangeArrowheads="1"/>
            </p:cNvSpPr>
            <p:nvPr>
              <p:custDataLst>
                <p:tags r:id="rId11"/>
              </p:custDataLst>
            </p:nvPr>
          </p:nvSpPr>
          <p:spPr bwMode="auto">
            <a:xfrm>
              <a:off x="6183314" y="3255963"/>
              <a:ext cx="1963737" cy="901700"/>
            </a:xfrm>
            <a:prstGeom prst="diamond">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80000"/>
                </a:lnSpc>
                <a:defRPr/>
              </a:pPr>
              <a:r>
                <a:rPr lang="en-US" altLang="zh-CN">
                  <a:solidFill>
                    <a:schemeClr val="bg1">
                      <a:lumMod val="95000"/>
                    </a:schemeClr>
                  </a:solidFill>
                  <a:latin typeface="+mn-lt"/>
                  <a:ea typeface="+mn-ea"/>
                </a:rPr>
                <a:t>LOREM</a:t>
              </a:r>
              <a:endParaRPr lang="zh-CN" altLang="zh-CN">
                <a:solidFill>
                  <a:schemeClr val="bg1">
                    <a:lumMod val="95000"/>
                  </a:schemeClr>
                </a:solidFill>
                <a:latin typeface="+mn-lt"/>
                <a:ea typeface="+mn-ea"/>
              </a:endParaRPr>
            </a:p>
          </p:txBody>
        </p:sp>
        <p:sp>
          <p:nvSpPr>
            <p:cNvPr id="9" name="MH_Other_7">
              <a:extLst>
                <a:ext uri="{FF2B5EF4-FFF2-40B4-BE49-F238E27FC236}">
                  <a16:creationId xmlns="" xmlns:a16="http://schemas.microsoft.com/office/drawing/2014/main" id="{2F105D2F-DC0B-4F2F-B29F-8B8C6A86A36F}"/>
                </a:ext>
              </a:extLst>
            </p:cNvPr>
            <p:cNvSpPr>
              <a:spLocks/>
            </p:cNvSpPr>
            <p:nvPr>
              <p:custDataLst>
                <p:tags r:id="rId12"/>
              </p:custDataLst>
            </p:nvPr>
          </p:nvSpPr>
          <p:spPr bwMode="auto">
            <a:xfrm>
              <a:off x="6178550" y="3703639"/>
              <a:ext cx="990600" cy="503237"/>
            </a:xfrm>
            <a:custGeom>
              <a:avLst/>
              <a:gdLst/>
              <a:ahLst/>
              <a:cxnLst>
                <a:cxn ang="0">
                  <a:pos x="0" y="0"/>
                </a:cxn>
                <a:cxn ang="0">
                  <a:pos x="750" y="435"/>
                </a:cxn>
                <a:cxn ang="0">
                  <a:pos x="750" y="483"/>
                </a:cxn>
                <a:cxn ang="0">
                  <a:pos x="3" y="42"/>
                </a:cxn>
                <a:cxn ang="0">
                  <a:pos x="0" y="0"/>
                </a:cxn>
              </a:cxnLst>
              <a:rect l="0" t="0" r="r" b="b"/>
              <a:pathLst>
                <a:path w="750" h="483">
                  <a:moveTo>
                    <a:pt x="0" y="0"/>
                  </a:moveTo>
                  <a:lnTo>
                    <a:pt x="750" y="435"/>
                  </a:lnTo>
                  <a:lnTo>
                    <a:pt x="750" y="483"/>
                  </a:lnTo>
                  <a:lnTo>
                    <a:pt x="3" y="42"/>
                  </a:lnTo>
                  <a:lnTo>
                    <a:pt x="0" y="0"/>
                  </a:lnTo>
                  <a:close/>
                </a:path>
              </a:pathLst>
            </a:custGeom>
            <a:solidFill>
              <a:schemeClr val="accent2">
                <a:lumMod val="75000"/>
              </a:schemeClr>
            </a:solidFill>
            <a:ln w="9525" cap="flat" cmpd="sng">
              <a:noFill/>
              <a:prstDash val="solid"/>
              <a:round/>
              <a:headEnd/>
              <a:tailEnd/>
            </a:ln>
            <a:effectLst/>
          </p:spPr>
          <p:txBody>
            <a:bodyPr wrap="none" anchor="ctr"/>
            <a:lstStyle/>
            <a:p>
              <a:pPr>
                <a:defRPr/>
              </a:pPr>
              <a:endParaRPr lang="zh-CN" altLang="en-US">
                <a:solidFill>
                  <a:schemeClr val="bg1">
                    <a:lumMod val="95000"/>
                  </a:schemeClr>
                </a:solidFill>
                <a:latin typeface="+mn-ea"/>
              </a:endParaRPr>
            </a:p>
          </p:txBody>
        </p:sp>
        <p:sp>
          <p:nvSpPr>
            <p:cNvPr id="10" name="MH_Other_8">
              <a:extLst>
                <a:ext uri="{FF2B5EF4-FFF2-40B4-BE49-F238E27FC236}">
                  <a16:creationId xmlns="" xmlns:a16="http://schemas.microsoft.com/office/drawing/2014/main" id="{EAEDAA9F-7C4C-451F-A32C-7F84A18B6320}"/>
                </a:ext>
              </a:extLst>
            </p:cNvPr>
            <p:cNvSpPr>
              <a:spLocks/>
            </p:cNvSpPr>
            <p:nvPr>
              <p:custDataLst>
                <p:tags r:id="rId13"/>
              </p:custDataLst>
            </p:nvPr>
          </p:nvSpPr>
          <p:spPr bwMode="auto">
            <a:xfrm>
              <a:off x="7169150" y="3703639"/>
              <a:ext cx="979488" cy="503237"/>
            </a:xfrm>
            <a:custGeom>
              <a:avLst/>
              <a:gdLst/>
              <a:ahLst/>
              <a:cxnLst>
                <a:cxn ang="0">
                  <a:pos x="741" y="0"/>
                </a:cxn>
                <a:cxn ang="0">
                  <a:pos x="0" y="432"/>
                </a:cxn>
                <a:cxn ang="0">
                  <a:pos x="0" y="483"/>
                </a:cxn>
                <a:cxn ang="0">
                  <a:pos x="741" y="45"/>
                </a:cxn>
                <a:cxn ang="0">
                  <a:pos x="741" y="0"/>
                </a:cxn>
              </a:cxnLst>
              <a:rect l="0" t="0" r="r" b="b"/>
              <a:pathLst>
                <a:path w="741" h="483">
                  <a:moveTo>
                    <a:pt x="741" y="0"/>
                  </a:moveTo>
                  <a:lnTo>
                    <a:pt x="0" y="432"/>
                  </a:lnTo>
                  <a:lnTo>
                    <a:pt x="0" y="483"/>
                  </a:lnTo>
                  <a:lnTo>
                    <a:pt x="741" y="45"/>
                  </a:lnTo>
                  <a:lnTo>
                    <a:pt x="741" y="0"/>
                  </a:lnTo>
                  <a:close/>
                </a:path>
              </a:pathLst>
            </a:custGeom>
            <a:solidFill>
              <a:schemeClr val="accent2">
                <a:lumMod val="75000"/>
              </a:schemeClr>
            </a:solidFill>
            <a:ln w="9525" cap="flat" cmpd="sng">
              <a:noFill/>
              <a:prstDash val="solid"/>
              <a:round/>
              <a:headEnd/>
              <a:tailEnd/>
            </a:ln>
            <a:effectLst/>
          </p:spPr>
          <p:txBody>
            <a:bodyPr wrap="none" anchor="ctr"/>
            <a:lstStyle/>
            <a:p>
              <a:pPr>
                <a:defRPr/>
              </a:pPr>
              <a:endParaRPr lang="zh-CN" altLang="en-US">
                <a:solidFill>
                  <a:schemeClr val="bg1">
                    <a:lumMod val="95000"/>
                  </a:schemeClr>
                </a:solidFill>
                <a:latin typeface="+mn-ea"/>
              </a:endParaRPr>
            </a:p>
          </p:txBody>
        </p:sp>
      </p:grpSp>
      <p:sp>
        <p:nvSpPr>
          <p:cNvPr id="21" name="文本框 20">
            <a:extLst>
              <a:ext uri="{FF2B5EF4-FFF2-40B4-BE49-F238E27FC236}">
                <a16:creationId xmlns="" xmlns:a16="http://schemas.microsoft.com/office/drawing/2014/main" id="{9E150A7E-7036-4493-8ED1-75081BA62B31}"/>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grpSp>
        <p:nvGrpSpPr>
          <p:cNvPr id="3" name="组合 2">
            <a:extLst>
              <a:ext uri="{FF2B5EF4-FFF2-40B4-BE49-F238E27FC236}">
                <a16:creationId xmlns="" xmlns:a16="http://schemas.microsoft.com/office/drawing/2014/main" id="{78C9D772-F7BF-4EDE-839B-264A28F03D47}"/>
              </a:ext>
            </a:extLst>
          </p:cNvPr>
          <p:cNvGrpSpPr/>
          <p:nvPr/>
        </p:nvGrpSpPr>
        <p:grpSpPr>
          <a:xfrm>
            <a:off x="1187096" y="1556661"/>
            <a:ext cx="3327636" cy="1186250"/>
            <a:chOff x="874713" y="1690821"/>
            <a:chExt cx="3327636" cy="1186250"/>
          </a:xfrm>
        </p:grpSpPr>
        <p:sp>
          <p:nvSpPr>
            <p:cNvPr id="22" name="矩形 21">
              <a:extLst>
                <a:ext uri="{FF2B5EF4-FFF2-40B4-BE49-F238E27FC236}">
                  <a16:creationId xmlns="" xmlns:a16="http://schemas.microsoft.com/office/drawing/2014/main" id="{FFBFEB3C-0A7E-43F3-84A2-0EFB39475A60}"/>
                </a:ext>
              </a:extLst>
            </p:cNvPr>
            <p:cNvSpPr/>
            <p:nvPr/>
          </p:nvSpPr>
          <p:spPr>
            <a:xfrm>
              <a:off x="874713" y="2043445"/>
              <a:ext cx="3327636" cy="83362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3" name="矩形 22">
              <a:extLst>
                <a:ext uri="{FF2B5EF4-FFF2-40B4-BE49-F238E27FC236}">
                  <a16:creationId xmlns="" xmlns:a16="http://schemas.microsoft.com/office/drawing/2014/main" id="{EE820B09-5F09-40A6-B329-52777440C71D}"/>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4" name="组合 23">
            <a:extLst>
              <a:ext uri="{FF2B5EF4-FFF2-40B4-BE49-F238E27FC236}">
                <a16:creationId xmlns="" xmlns:a16="http://schemas.microsoft.com/office/drawing/2014/main" id="{B821F94B-4901-4E63-87E7-DC65E8804201}"/>
              </a:ext>
            </a:extLst>
          </p:cNvPr>
          <p:cNvGrpSpPr/>
          <p:nvPr/>
        </p:nvGrpSpPr>
        <p:grpSpPr>
          <a:xfrm>
            <a:off x="1187096" y="3363912"/>
            <a:ext cx="3327636" cy="1220554"/>
            <a:chOff x="874713" y="1690821"/>
            <a:chExt cx="3327636" cy="1220554"/>
          </a:xfrm>
        </p:grpSpPr>
        <p:sp>
          <p:nvSpPr>
            <p:cNvPr id="25" name="矩形 24">
              <a:extLst>
                <a:ext uri="{FF2B5EF4-FFF2-40B4-BE49-F238E27FC236}">
                  <a16:creationId xmlns="" xmlns:a16="http://schemas.microsoft.com/office/drawing/2014/main" id="{C4129575-CA58-4F98-AA36-1F63401B1AAA}"/>
                </a:ext>
              </a:extLst>
            </p:cNvPr>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6" name="矩形 25">
              <a:extLst>
                <a:ext uri="{FF2B5EF4-FFF2-40B4-BE49-F238E27FC236}">
                  <a16:creationId xmlns="" xmlns:a16="http://schemas.microsoft.com/office/drawing/2014/main" id="{00BBBB06-B8EF-4085-9819-9AD33881E860}"/>
                </a:ext>
              </a:extLst>
            </p:cNvPr>
            <p:cNvSpPr/>
            <p:nvPr/>
          </p:nvSpPr>
          <p:spPr>
            <a:xfrm>
              <a:off x="874713" y="169082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7" name="组合 26">
            <a:extLst>
              <a:ext uri="{FF2B5EF4-FFF2-40B4-BE49-F238E27FC236}">
                <a16:creationId xmlns="" xmlns:a16="http://schemas.microsoft.com/office/drawing/2014/main" id="{DA01C05D-3ECA-41FA-A301-129108B13742}"/>
              </a:ext>
            </a:extLst>
          </p:cNvPr>
          <p:cNvGrpSpPr/>
          <p:nvPr/>
        </p:nvGrpSpPr>
        <p:grpSpPr>
          <a:xfrm>
            <a:off x="7635521" y="1556661"/>
            <a:ext cx="3327636" cy="1220554"/>
            <a:chOff x="874713" y="1690821"/>
            <a:chExt cx="3327636" cy="1220554"/>
          </a:xfrm>
        </p:grpSpPr>
        <p:sp>
          <p:nvSpPr>
            <p:cNvPr id="28" name="矩形 27">
              <a:extLst>
                <a:ext uri="{FF2B5EF4-FFF2-40B4-BE49-F238E27FC236}">
                  <a16:creationId xmlns="" xmlns:a16="http://schemas.microsoft.com/office/drawing/2014/main" id="{29967AE1-A302-4A4D-98FF-D7C585E72179}"/>
                </a:ext>
              </a:extLst>
            </p:cNvPr>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9" name="矩形 28">
              <a:extLst>
                <a:ext uri="{FF2B5EF4-FFF2-40B4-BE49-F238E27FC236}">
                  <a16:creationId xmlns="" xmlns:a16="http://schemas.microsoft.com/office/drawing/2014/main" id="{4FCCF36A-83BD-4D75-B054-0BE802DDE689}"/>
                </a:ext>
              </a:extLst>
            </p:cNvPr>
            <p:cNvSpPr/>
            <p:nvPr/>
          </p:nvSpPr>
          <p:spPr>
            <a:xfrm>
              <a:off x="1960375" y="169082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30" name="组合 29">
            <a:extLst>
              <a:ext uri="{FF2B5EF4-FFF2-40B4-BE49-F238E27FC236}">
                <a16:creationId xmlns="" xmlns:a16="http://schemas.microsoft.com/office/drawing/2014/main" id="{C9841222-6856-48B6-920F-C0078B3B6BCC}"/>
              </a:ext>
            </a:extLst>
          </p:cNvPr>
          <p:cNvGrpSpPr/>
          <p:nvPr/>
        </p:nvGrpSpPr>
        <p:grpSpPr>
          <a:xfrm>
            <a:off x="7635521" y="3363912"/>
            <a:ext cx="3327636" cy="1220554"/>
            <a:chOff x="874713" y="1690821"/>
            <a:chExt cx="3327636" cy="1220554"/>
          </a:xfrm>
        </p:grpSpPr>
        <p:sp>
          <p:nvSpPr>
            <p:cNvPr id="31" name="矩形 30">
              <a:extLst>
                <a:ext uri="{FF2B5EF4-FFF2-40B4-BE49-F238E27FC236}">
                  <a16:creationId xmlns="" xmlns:a16="http://schemas.microsoft.com/office/drawing/2014/main" id="{634A4A0D-1C60-4688-8F42-6A40D8EEB7FA}"/>
                </a:ext>
              </a:extLst>
            </p:cNvPr>
            <p:cNvSpPr/>
            <p:nvPr/>
          </p:nvSpPr>
          <p:spPr>
            <a:xfrm>
              <a:off x="874713" y="2043445"/>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32" name="矩形 31">
              <a:extLst>
                <a:ext uri="{FF2B5EF4-FFF2-40B4-BE49-F238E27FC236}">
                  <a16:creationId xmlns="" xmlns:a16="http://schemas.microsoft.com/office/drawing/2014/main" id="{6D137C6B-A1D0-483E-91D8-E72A78BCA742}"/>
                </a:ext>
              </a:extLst>
            </p:cNvPr>
            <p:cNvSpPr/>
            <p:nvPr/>
          </p:nvSpPr>
          <p:spPr>
            <a:xfrm>
              <a:off x="1960375" y="169082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33" name="Picture 2" descr="C:\Users\LL\Desktop\9cc75aa0b9b8297356f567e175e1a0b8.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9005" y="4676074"/>
            <a:ext cx="3231719"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LL\Desktop\9cc75aa0b9b8297356f567e175e1a0b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45821"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LL\Desktop\9cc75aa0b9b8297356f567e175e1a0b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08087" y="4541448"/>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descr="C:\Users\LL\Desktop\9cc75aa0b9b8297356f567e175e1a0b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791535"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808012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wipe(left)">
                                      <p:cBhvr>
                                        <p:cTn id="7" dur="500"/>
                                        <p:tgtEl>
                                          <p:spTgt spid="21">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26" presetClass="emph" presetSubtype="0" fill="hold" nodeType="afterEffect">
                                  <p:stCondLst>
                                    <p:cond delay="0"/>
                                  </p:stCondLst>
                                  <p:childTnLst>
                                    <p:animEffect transition="out" filter="fade">
                                      <p:cBhvr>
                                        <p:cTn id="53" dur="500" tmFilter="0, 0; .2, .5; .8, .5; 1, 0"/>
                                        <p:tgtEl>
                                          <p:spTgt spid="33"/>
                                        </p:tgtEl>
                                      </p:cBhvr>
                                    </p:animEffect>
                                    <p:animScale>
                                      <p:cBhvr>
                                        <p:cTn id="54" dur="250" autoRev="1" fill="hold"/>
                                        <p:tgtEl>
                                          <p:spTgt spid="33"/>
                                        </p:tgtEl>
                                      </p:cBhvr>
                                      <p:by x="105000" y="105000"/>
                                    </p:animScale>
                                  </p:childTnLst>
                                </p:cTn>
                              </p:par>
                              <p:par>
                                <p:cTn id="55" presetID="26" presetClass="emph" presetSubtype="0" fill="hold" nodeType="withEffect">
                                  <p:stCondLst>
                                    <p:cond delay="0"/>
                                  </p:stCondLst>
                                  <p:childTnLst>
                                    <p:animEffect transition="out" filter="fade">
                                      <p:cBhvr>
                                        <p:cTn id="56" dur="500" tmFilter="0, 0; .2, .5; .8, .5; 1, 0"/>
                                        <p:tgtEl>
                                          <p:spTgt spid="34"/>
                                        </p:tgtEl>
                                      </p:cBhvr>
                                    </p:animEffect>
                                    <p:animScale>
                                      <p:cBhvr>
                                        <p:cTn id="57" dur="250" autoRev="1" fill="hold"/>
                                        <p:tgtEl>
                                          <p:spTgt spid="34"/>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35"/>
                                        </p:tgtEl>
                                      </p:cBhvr>
                                    </p:animEffect>
                                    <p:animScale>
                                      <p:cBhvr>
                                        <p:cTn id="60" dur="250" autoRev="1" fill="hold"/>
                                        <p:tgtEl>
                                          <p:spTgt spid="35"/>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36"/>
                                        </p:tgtEl>
                                      </p:cBhvr>
                                    </p:animEffect>
                                    <p:animScale>
                                      <p:cBhvr>
                                        <p:cTn id="63" dur="2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D1E7772E-E4FE-452A-A44C-A604ED321D81}"/>
              </a:ext>
            </a:extLst>
          </p:cNvPr>
          <p:cNvGrpSpPr/>
          <p:nvPr/>
        </p:nvGrpSpPr>
        <p:grpSpPr>
          <a:xfrm>
            <a:off x="1637085" y="1641599"/>
            <a:ext cx="8492400" cy="863196"/>
            <a:chOff x="1637085" y="1616885"/>
            <a:chExt cx="8492400" cy="863196"/>
          </a:xfrm>
        </p:grpSpPr>
        <p:sp>
          <p:nvSpPr>
            <p:cNvPr id="20" name="MH_Other_5">
              <a:extLst>
                <a:ext uri="{FF2B5EF4-FFF2-40B4-BE49-F238E27FC236}">
                  <a16:creationId xmlns="" xmlns:a16="http://schemas.microsoft.com/office/drawing/2014/main" id="{2C67F2C7-4314-4841-978F-6AF65F9B9C4E}"/>
                </a:ext>
              </a:extLst>
            </p:cNvPr>
            <p:cNvSpPr>
              <a:spLocks noEditPoints="1"/>
            </p:cNvSpPr>
            <p:nvPr>
              <p:custDataLst>
                <p:tags r:id="rId10"/>
              </p:custDataLst>
            </p:nvPr>
          </p:nvSpPr>
          <p:spPr bwMode="auto">
            <a:xfrm>
              <a:off x="1637085" y="1616885"/>
              <a:ext cx="233363" cy="160338"/>
            </a:xfrm>
            <a:custGeom>
              <a:avLst/>
              <a:gdLst>
                <a:gd name="T0" fmla="*/ 3422 w 3498"/>
                <a:gd name="T1" fmla="*/ 505 h 2404"/>
                <a:gd name="T2" fmla="*/ 3498 w 3498"/>
                <a:gd name="T3" fmla="*/ 610 h 2404"/>
                <a:gd name="T4" fmla="*/ 3446 w 3498"/>
                <a:gd name="T5" fmla="*/ 638 h 2404"/>
                <a:gd name="T6" fmla="*/ 2839 w 3498"/>
                <a:gd name="T7" fmla="*/ 1308 h 2404"/>
                <a:gd name="T8" fmla="*/ 3115 w 3498"/>
                <a:gd name="T9" fmla="*/ 2113 h 2404"/>
                <a:gd name="T10" fmla="*/ 2145 w 3498"/>
                <a:gd name="T11" fmla="*/ 2404 h 2404"/>
                <a:gd name="T12" fmla="*/ 2078 w 3498"/>
                <a:gd name="T13" fmla="*/ 2301 h 2404"/>
                <a:gd name="T14" fmla="*/ 2832 w 3498"/>
                <a:gd name="T15" fmla="*/ 2061 h 2404"/>
                <a:gd name="T16" fmla="*/ 2917 w 3498"/>
                <a:gd name="T17" fmla="*/ 2043 h 2404"/>
                <a:gd name="T18" fmla="*/ 2899 w 3498"/>
                <a:gd name="T19" fmla="*/ 2045 h 2404"/>
                <a:gd name="T20" fmla="*/ 2702 w 3498"/>
                <a:gd name="T21" fmla="*/ 1291 h 2404"/>
                <a:gd name="T22" fmla="*/ 3375 w 3498"/>
                <a:gd name="T23" fmla="*/ 534 h 2404"/>
                <a:gd name="T24" fmla="*/ 3422 w 3498"/>
                <a:gd name="T25" fmla="*/ 505 h 2404"/>
                <a:gd name="T26" fmla="*/ 1742 w 3498"/>
                <a:gd name="T27" fmla="*/ 247 h 2404"/>
                <a:gd name="T28" fmla="*/ 1817 w 3498"/>
                <a:gd name="T29" fmla="*/ 352 h 2404"/>
                <a:gd name="T30" fmla="*/ 1765 w 3498"/>
                <a:gd name="T31" fmla="*/ 380 h 2404"/>
                <a:gd name="T32" fmla="*/ 1158 w 3498"/>
                <a:gd name="T33" fmla="*/ 1050 h 2404"/>
                <a:gd name="T34" fmla="*/ 1434 w 3498"/>
                <a:gd name="T35" fmla="*/ 1856 h 2404"/>
                <a:gd name="T36" fmla="*/ 464 w 3498"/>
                <a:gd name="T37" fmla="*/ 2146 h 2404"/>
                <a:gd name="T38" fmla="*/ 398 w 3498"/>
                <a:gd name="T39" fmla="*/ 2043 h 2404"/>
                <a:gd name="T40" fmla="*/ 1147 w 3498"/>
                <a:gd name="T41" fmla="*/ 1803 h 2404"/>
                <a:gd name="T42" fmla="*/ 1236 w 3498"/>
                <a:gd name="T43" fmla="*/ 1785 h 2404"/>
                <a:gd name="T44" fmla="*/ 1219 w 3498"/>
                <a:gd name="T45" fmla="*/ 1787 h 2404"/>
                <a:gd name="T46" fmla="*/ 1022 w 3498"/>
                <a:gd name="T47" fmla="*/ 1033 h 2404"/>
                <a:gd name="T48" fmla="*/ 1694 w 3498"/>
                <a:gd name="T49" fmla="*/ 276 h 2404"/>
                <a:gd name="T50" fmla="*/ 1742 w 3498"/>
                <a:gd name="T51" fmla="*/ 247 h 2404"/>
                <a:gd name="T52" fmla="*/ 3195 w 3498"/>
                <a:gd name="T53" fmla="*/ 258 h 2404"/>
                <a:gd name="T54" fmla="*/ 3220 w 3498"/>
                <a:gd name="T55" fmla="*/ 323 h 2404"/>
                <a:gd name="T56" fmla="*/ 3172 w 3498"/>
                <a:gd name="T57" fmla="*/ 356 h 2404"/>
                <a:gd name="T58" fmla="*/ 2597 w 3498"/>
                <a:gd name="T59" fmla="*/ 1182 h 2404"/>
                <a:gd name="T60" fmla="*/ 2728 w 3498"/>
                <a:gd name="T61" fmla="*/ 1859 h 2404"/>
                <a:gd name="T62" fmla="*/ 2643 w 3498"/>
                <a:gd name="T63" fmla="*/ 1877 h 2404"/>
                <a:gd name="T64" fmla="*/ 1746 w 3498"/>
                <a:gd name="T65" fmla="*/ 2174 h 2404"/>
                <a:gd name="T66" fmla="*/ 1710 w 3498"/>
                <a:gd name="T67" fmla="*/ 1556 h 2404"/>
                <a:gd name="T68" fmla="*/ 3195 w 3498"/>
                <a:gd name="T69" fmla="*/ 258 h 2404"/>
                <a:gd name="T70" fmla="*/ 1515 w 3498"/>
                <a:gd name="T71" fmla="*/ 0 h 2404"/>
                <a:gd name="T72" fmla="*/ 1540 w 3498"/>
                <a:gd name="T73" fmla="*/ 66 h 2404"/>
                <a:gd name="T74" fmla="*/ 1491 w 3498"/>
                <a:gd name="T75" fmla="*/ 98 h 2404"/>
                <a:gd name="T76" fmla="*/ 917 w 3498"/>
                <a:gd name="T77" fmla="*/ 924 h 2404"/>
                <a:gd name="T78" fmla="*/ 1043 w 3498"/>
                <a:gd name="T79" fmla="*/ 1600 h 2404"/>
                <a:gd name="T80" fmla="*/ 962 w 3498"/>
                <a:gd name="T81" fmla="*/ 1619 h 2404"/>
                <a:gd name="T82" fmla="*/ 65 w 3498"/>
                <a:gd name="T83" fmla="*/ 1916 h 2404"/>
                <a:gd name="T84" fmla="*/ 30 w 3498"/>
                <a:gd name="T85" fmla="*/ 1298 h 2404"/>
                <a:gd name="T86" fmla="*/ 1515 w 3498"/>
                <a:gd name="T87" fmla="*/ 0 h 2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chemeClr val="accent1"/>
            </a:solidFill>
            <a:ln w="12700" cap="flat" cmpd="sng" algn="ctr">
              <a:noFill/>
              <a:prstDash val="solid"/>
              <a:miter lim="800000"/>
            </a:ln>
            <a:effectLst/>
          </p:spPr>
          <p:txBody>
            <a:bodyPr anchor="ctr"/>
            <a:lstStyle/>
            <a:p>
              <a:pPr algn="ctr">
                <a:defRPr/>
              </a:pPr>
              <a:endParaRPr lang="zh-CN" altLang="en-US" sz="2000" kern="0">
                <a:solidFill>
                  <a:prstClr val="white"/>
                </a:solidFill>
                <a:latin typeface="Kozuka Gothic Pr6N H" panose="020B0800000000000000" pitchFamily="34" charset="-128"/>
                <a:ea typeface="Kozuka Gothic Pr6N H" panose="020B0800000000000000" pitchFamily="34" charset="-128"/>
              </a:endParaRPr>
            </a:p>
          </p:txBody>
        </p:sp>
        <p:sp>
          <p:nvSpPr>
            <p:cNvPr id="23" name="MH_Other_6">
              <a:extLst>
                <a:ext uri="{FF2B5EF4-FFF2-40B4-BE49-F238E27FC236}">
                  <a16:creationId xmlns="" xmlns:a16="http://schemas.microsoft.com/office/drawing/2014/main" id="{C841F807-5812-4B4E-B752-07BA3AB1AD8F}"/>
                </a:ext>
              </a:extLst>
            </p:cNvPr>
            <p:cNvSpPr>
              <a:spLocks noEditPoints="1"/>
            </p:cNvSpPr>
            <p:nvPr>
              <p:custDataLst>
                <p:tags r:id="rId11"/>
              </p:custDataLst>
            </p:nvPr>
          </p:nvSpPr>
          <p:spPr bwMode="auto">
            <a:xfrm rot="10800000">
              <a:off x="9896123" y="2319744"/>
              <a:ext cx="233362" cy="160337"/>
            </a:xfrm>
            <a:custGeom>
              <a:avLst/>
              <a:gdLst>
                <a:gd name="T0" fmla="*/ 3422 w 3498"/>
                <a:gd name="T1" fmla="*/ 505 h 2404"/>
                <a:gd name="T2" fmla="*/ 3498 w 3498"/>
                <a:gd name="T3" fmla="*/ 610 h 2404"/>
                <a:gd name="T4" fmla="*/ 3446 w 3498"/>
                <a:gd name="T5" fmla="*/ 638 h 2404"/>
                <a:gd name="T6" fmla="*/ 2839 w 3498"/>
                <a:gd name="T7" fmla="*/ 1308 h 2404"/>
                <a:gd name="T8" fmla="*/ 3115 w 3498"/>
                <a:gd name="T9" fmla="*/ 2113 h 2404"/>
                <a:gd name="T10" fmla="*/ 2145 w 3498"/>
                <a:gd name="T11" fmla="*/ 2404 h 2404"/>
                <a:gd name="T12" fmla="*/ 2078 w 3498"/>
                <a:gd name="T13" fmla="*/ 2301 h 2404"/>
                <a:gd name="T14" fmla="*/ 2832 w 3498"/>
                <a:gd name="T15" fmla="*/ 2061 h 2404"/>
                <a:gd name="T16" fmla="*/ 2917 w 3498"/>
                <a:gd name="T17" fmla="*/ 2043 h 2404"/>
                <a:gd name="T18" fmla="*/ 2899 w 3498"/>
                <a:gd name="T19" fmla="*/ 2045 h 2404"/>
                <a:gd name="T20" fmla="*/ 2702 w 3498"/>
                <a:gd name="T21" fmla="*/ 1291 h 2404"/>
                <a:gd name="T22" fmla="*/ 3375 w 3498"/>
                <a:gd name="T23" fmla="*/ 534 h 2404"/>
                <a:gd name="T24" fmla="*/ 3422 w 3498"/>
                <a:gd name="T25" fmla="*/ 505 h 2404"/>
                <a:gd name="T26" fmla="*/ 1742 w 3498"/>
                <a:gd name="T27" fmla="*/ 247 h 2404"/>
                <a:gd name="T28" fmla="*/ 1817 w 3498"/>
                <a:gd name="T29" fmla="*/ 352 h 2404"/>
                <a:gd name="T30" fmla="*/ 1765 w 3498"/>
                <a:gd name="T31" fmla="*/ 380 h 2404"/>
                <a:gd name="T32" fmla="*/ 1158 w 3498"/>
                <a:gd name="T33" fmla="*/ 1050 h 2404"/>
                <a:gd name="T34" fmla="*/ 1434 w 3498"/>
                <a:gd name="T35" fmla="*/ 1856 h 2404"/>
                <a:gd name="T36" fmla="*/ 464 w 3498"/>
                <a:gd name="T37" fmla="*/ 2146 h 2404"/>
                <a:gd name="T38" fmla="*/ 398 w 3498"/>
                <a:gd name="T39" fmla="*/ 2043 h 2404"/>
                <a:gd name="T40" fmla="*/ 1147 w 3498"/>
                <a:gd name="T41" fmla="*/ 1803 h 2404"/>
                <a:gd name="T42" fmla="*/ 1236 w 3498"/>
                <a:gd name="T43" fmla="*/ 1785 h 2404"/>
                <a:gd name="T44" fmla="*/ 1219 w 3498"/>
                <a:gd name="T45" fmla="*/ 1787 h 2404"/>
                <a:gd name="T46" fmla="*/ 1022 w 3498"/>
                <a:gd name="T47" fmla="*/ 1033 h 2404"/>
                <a:gd name="T48" fmla="*/ 1694 w 3498"/>
                <a:gd name="T49" fmla="*/ 276 h 2404"/>
                <a:gd name="T50" fmla="*/ 1742 w 3498"/>
                <a:gd name="T51" fmla="*/ 247 h 2404"/>
                <a:gd name="T52" fmla="*/ 3195 w 3498"/>
                <a:gd name="T53" fmla="*/ 258 h 2404"/>
                <a:gd name="T54" fmla="*/ 3220 w 3498"/>
                <a:gd name="T55" fmla="*/ 323 h 2404"/>
                <a:gd name="T56" fmla="*/ 3172 w 3498"/>
                <a:gd name="T57" fmla="*/ 356 h 2404"/>
                <a:gd name="T58" fmla="*/ 2597 w 3498"/>
                <a:gd name="T59" fmla="*/ 1182 h 2404"/>
                <a:gd name="T60" fmla="*/ 2728 w 3498"/>
                <a:gd name="T61" fmla="*/ 1859 h 2404"/>
                <a:gd name="T62" fmla="*/ 2643 w 3498"/>
                <a:gd name="T63" fmla="*/ 1877 h 2404"/>
                <a:gd name="T64" fmla="*/ 1746 w 3498"/>
                <a:gd name="T65" fmla="*/ 2174 h 2404"/>
                <a:gd name="T66" fmla="*/ 1710 w 3498"/>
                <a:gd name="T67" fmla="*/ 1556 h 2404"/>
                <a:gd name="T68" fmla="*/ 3195 w 3498"/>
                <a:gd name="T69" fmla="*/ 258 h 2404"/>
                <a:gd name="T70" fmla="*/ 1515 w 3498"/>
                <a:gd name="T71" fmla="*/ 0 h 2404"/>
                <a:gd name="T72" fmla="*/ 1540 w 3498"/>
                <a:gd name="T73" fmla="*/ 66 h 2404"/>
                <a:gd name="T74" fmla="*/ 1491 w 3498"/>
                <a:gd name="T75" fmla="*/ 98 h 2404"/>
                <a:gd name="T76" fmla="*/ 917 w 3498"/>
                <a:gd name="T77" fmla="*/ 924 h 2404"/>
                <a:gd name="T78" fmla="*/ 1043 w 3498"/>
                <a:gd name="T79" fmla="*/ 1600 h 2404"/>
                <a:gd name="T80" fmla="*/ 962 w 3498"/>
                <a:gd name="T81" fmla="*/ 1619 h 2404"/>
                <a:gd name="T82" fmla="*/ 65 w 3498"/>
                <a:gd name="T83" fmla="*/ 1916 h 2404"/>
                <a:gd name="T84" fmla="*/ 30 w 3498"/>
                <a:gd name="T85" fmla="*/ 1298 h 2404"/>
                <a:gd name="T86" fmla="*/ 1515 w 3498"/>
                <a:gd name="T87" fmla="*/ 0 h 2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chemeClr val="accent1"/>
            </a:solidFill>
            <a:ln w="12700" cap="flat" cmpd="sng" algn="ctr">
              <a:noFill/>
              <a:prstDash val="solid"/>
              <a:miter lim="800000"/>
            </a:ln>
            <a:effectLst/>
          </p:spPr>
          <p:txBody>
            <a:bodyPr anchor="ctr"/>
            <a:lstStyle/>
            <a:p>
              <a:pPr algn="ctr">
                <a:defRPr/>
              </a:pPr>
              <a:endParaRPr lang="zh-CN" altLang="en-US" sz="2000" kern="0">
                <a:solidFill>
                  <a:prstClr val="white"/>
                </a:solidFill>
                <a:latin typeface="Kozuka Gothic Pr6N H" panose="020B0800000000000000" pitchFamily="34" charset="-128"/>
                <a:ea typeface="Kozuka Gothic Pr6N H" panose="020B0800000000000000" pitchFamily="34" charset="-128"/>
              </a:endParaRPr>
            </a:p>
          </p:txBody>
        </p:sp>
      </p:grpSp>
      <p:sp>
        <p:nvSpPr>
          <p:cNvPr id="15" name="文本框 14">
            <a:extLst>
              <a:ext uri="{FF2B5EF4-FFF2-40B4-BE49-F238E27FC236}">
                <a16:creationId xmlns="" xmlns:a16="http://schemas.microsoft.com/office/drawing/2014/main" id="{0BA07DA1-8D9E-4410-9374-11798D511541}"/>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solidFill>
                <a:latin typeface="方正喵呜体" panose="02010600010101010101" pitchFamily="2" charset="-122"/>
                <a:ea typeface="方正喵呜体" panose="02010600010101010101" pitchFamily="2" charset="-122"/>
              </a:rPr>
              <a:t>标题文字添加此处</a:t>
            </a:r>
          </a:p>
        </p:txBody>
      </p:sp>
      <p:grpSp>
        <p:nvGrpSpPr>
          <p:cNvPr id="24" name="组合 23">
            <a:extLst>
              <a:ext uri="{FF2B5EF4-FFF2-40B4-BE49-F238E27FC236}">
                <a16:creationId xmlns="" xmlns:a16="http://schemas.microsoft.com/office/drawing/2014/main" id="{EA6D1A61-6CFF-4CAC-9B3F-761879C35BE1}"/>
              </a:ext>
            </a:extLst>
          </p:cNvPr>
          <p:cNvGrpSpPr/>
          <p:nvPr/>
        </p:nvGrpSpPr>
        <p:grpSpPr>
          <a:xfrm>
            <a:off x="2112441" y="1535329"/>
            <a:ext cx="7709905" cy="927718"/>
            <a:chOff x="874712" y="1690821"/>
            <a:chExt cx="7709905" cy="927718"/>
          </a:xfrm>
        </p:grpSpPr>
        <p:sp>
          <p:nvSpPr>
            <p:cNvPr id="25" name="矩形 24">
              <a:extLst>
                <a:ext uri="{FF2B5EF4-FFF2-40B4-BE49-F238E27FC236}">
                  <a16:creationId xmlns="" xmlns:a16="http://schemas.microsoft.com/office/drawing/2014/main" id="{C34D7817-E2A2-4473-A529-458A4DD7EB1F}"/>
                </a:ext>
              </a:extLst>
            </p:cNvPr>
            <p:cNvSpPr/>
            <p:nvPr/>
          </p:nvSpPr>
          <p:spPr>
            <a:xfrm>
              <a:off x="874712" y="2043445"/>
              <a:ext cx="7709905" cy="57509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6" name="矩形 25">
              <a:extLst>
                <a:ext uri="{FF2B5EF4-FFF2-40B4-BE49-F238E27FC236}">
                  <a16:creationId xmlns="" xmlns:a16="http://schemas.microsoft.com/office/drawing/2014/main" id="{F54E2017-7935-4879-8DC6-F070FBA4CCB7}"/>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5" name="组合 4">
            <a:extLst>
              <a:ext uri="{FF2B5EF4-FFF2-40B4-BE49-F238E27FC236}">
                <a16:creationId xmlns="" xmlns:a16="http://schemas.microsoft.com/office/drawing/2014/main" id="{D3C8FED6-B321-4A40-8E9E-26CBC5316E58}"/>
              </a:ext>
            </a:extLst>
          </p:cNvPr>
          <p:cNvGrpSpPr/>
          <p:nvPr/>
        </p:nvGrpSpPr>
        <p:grpSpPr>
          <a:xfrm>
            <a:off x="1459541" y="2879366"/>
            <a:ext cx="2139912" cy="1989312"/>
            <a:chOff x="1459541" y="2854652"/>
            <a:chExt cx="2139912" cy="1989312"/>
          </a:xfrm>
        </p:grpSpPr>
        <p:sp>
          <p:nvSpPr>
            <p:cNvPr id="16" name="MH_SubTitle_1">
              <a:extLst>
                <a:ext uri="{FF2B5EF4-FFF2-40B4-BE49-F238E27FC236}">
                  <a16:creationId xmlns="" xmlns:a16="http://schemas.microsoft.com/office/drawing/2014/main" id="{B8ECEDD8-D9A1-4D6B-8F39-DBCE6E4B4643}"/>
                </a:ext>
              </a:extLst>
            </p:cNvPr>
            <p:cNvSpPr/>
            <p:nvPr>
              <p:custDataLst>
                <p:tags r:id="rId8"/>
              </p:custDataLst>
            </p:nvPr>
          </p:nvSpPr>
          <p:spPr>
            <a:xfrm>
              <a:off x="1459541" y="3082162"/>
              <a:ext cx="1932595" cy="1761802"/>
            </a:xfrm>
            <a:custGeom>
              <a:avLst/>
              <a:gdLst>
                <a:gd name="connsiteX0" fmla="*/ 276379 w 1818995"/>
                <a:gd name="connsiteY0" fmla="*/ 0 h 1658242"/>
                <a:gd name="connsiteX1" fmla="*/ 1275710 w 1818995"/>
                <a:gd name="connsiteY1" fmla="*/ 0 h 1658242"/>
                <a:gd name="connsiteX2" fmla="*/ 1818995 w 1818995"/>
                <a:gd name="connsiteY2" fmla="*/ 550158 h 1658242"/>
                <a:gd name="connsiteX3" fmla="*/ 1818995 w 1818995"/>
                <a:gd name="connsiteY3" fmla="*/ 1381863 h 1658242"/>
                <a:gd name="connsiteX4" fmla="*/ 1542616 w 1818995"/>
                <a:gd name="connsiteY4" fmla="*/ 1658242 h 1658242"/>
                <a:gd name="connsiteX5" fmla="*/ 276379 w 1818995"/>
                <a:gd name="connsiteY5" fmla="*/ 1658242 h 1658242"/>
                <a:gd name="connsiteX6" fmla="*/ 0 w 1818995"/>
                <a:gd name="connsiteY6" fmla="*/ 1381863 h 1658242"/>
                <a:gd name="connsiteX7" fmla="*/ 0 w 1818995"/>
                <a:gd name="connsiteY7" fmla="*/ 276379 h 1658242"/>
                <a:gd name="connsiteX8" fmla="*/ 276379 w 1818995"/>
                <a:gd name="connsiteY8" fmla="*/ 0 h 165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995" h="1658242">
                  <a:moveTo>
                    <a:pt x="276379" y="0"/>
                  </a:moveTo>
                  <a:lnTo>
                    <a:pt x="1275710" y="0"/>
                  </a:lnTo>
                  <a:lnTo>
                    <a:pt x="1818995" y="550158"/>
                  </a:lnTo>
                  <a:lnTo>
                    <a:pt x="1818995" y="1381863"/>
                  </a:lnTo>
                  <a:cubicBezTo>
                    <a:pt x="1818995" y="1534503"/>
                    <a:pt x="1695256" y="1658242"/>
                    <a:pt x="1542616" y="1658242"/>
                  </a:cubicBezTo>
                  <a:lnTo>
                    <a:pt x="276379" y="1658242"/>
                  </a:lnTo>
                  <a:cubicBezTo>
                    <a:pt x="123739" y="1658242"/>
                    <a:pt x="0" y="1534503"/>
                    <a:pt x="0" y="1381863"/>
                  </a:cubicBezTo>
                  <a:lnTo>
                    <a:pt x="0" y="276379"/>
                  </a:lnTo>
                  <a:cubicBezTo>
                    <a:pt x="0" y="123739"/>
                    <a:pt x="123739" y="0"/>
                    <a:pt x="276379" y="0"/>
                  </a:cubicBezTo>
                  <a:close/>
                </a:path>
              </a:pathLst>
            </a:custGeom>
            <a:solidFill>
              <a:srgbClr val="FAFAFA"/>
            </a:solidFill>
            <a:ln w="107950">
              <a:gradFill>
                <a:gsLst>
                  <a:gs pos="100000">
                    <a:schemeClr val="accent1">
                      <a:lumMod val="60000"/>
                      <a:lumOff val="40000"/>
                    </a:schemeClr>
                  </a:gs>
                  <a:gs pos="55000">
                    <a:schemeClr val="accent1">
                      <a:lumMod val="60000"/>
                      <a:lumOff val="40000"/>
                    </a:schemeClr>
                  </a:gs>
                  <a:gs pos="52000">
                    <a:schemeClr val="accent1"/>
                  </a:gs>
                  <a:gs pos="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180000" tIns="36000" rIns="252000" bIns="0" anchor="ctr">
              <a:normAutofit/>
            </a:bodyPr>
            <a:lstStyle/>
            <a:p>
              <a:pPr algn="ctr">
                <a:lnSpc>
                  <a:spcPct val="130000"/>
                </a:lnSpc>
                <a:defRPr/>
              </a:pPr>
              <a:endParaRPr lang="en-US" altLang="zh-CN" sz="1400" dirty="0">
                <a:solidFill>
                  <a:srgbClr val="333333"/>
                </a:solidFill>
              </a:endParaRPr>
            </a:p>
          </p:txBody>
        </p:sp>
        <p:sp>
          <p:nvSpPr>
            <p:cNvPr id="17" name="MH_Other_1">
              <a:extLst>
                <a:ext uri="{FF2B5EF4-FFF2-40B4-BE49-F238E27FC236}">
                  <a16:creationId xmlns="" xmlns:a16="http://schemas.microsoft.com/office/drawing/2014/main" id="{61CDE09D-B656-4CD2-813F-21CFB841F88A}"/>
                </a:ext>
              </a:extLst>
            </p:cNvPr>
            <p:cNvSpPr/>
            <p:nvPr>
              <p:custDataLst>
                <p:tags r:id="rId9"/>
              </p:custDataLst>
            </p:nvPr>
          </p:nvSpPr>
          <p:spPr>
            <a:xfrm>
              <a:off x="2814554" y="2854652"/>
              <a:ext cx="784899" cy="802128"/>
            </a:xfrm>
            <a:custGeom>
              <a:avLst/>
              <a:gdLst>
                <a:gd name="connsiteX0" fmla="*/ 299547 w 738926"/>
                <a:gd name="connsiteY0" fmla="*/ 965 h 753578"/>
                <a:gd name="connsiteX1" fmla="*/ 419675 w 738926"/>
                <a:gd name="connsiteY1" fmla="*/ 11031 h 753578"/>
                <a:gd name="connsiteX2" fmla="*/ 729021 w 738926"/>
                <a:gd name="connsiteY2" fmla="*/ 332605 h 753578"/>
                <a:gd name="connsiteX3" fmla="*/ 580101 w 738926"/>
                <a:gd name="connsiteY3" fmla="*/ 753578 h 753578"/>
                <a:gd name="connsiteX4" fmla="*/ 0 w 738926"/>
                <a:gd name="connsiteY4" fmla="*/ 174697 h 753578"/>
                <a:gd name="connsiteX5" fmla="*/ 299547 w 738926"/>
                <a:gd name="connsiteY5" fmla="*/ 965 h 75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8926" h="753578">
                  <a:moveTo>
                    <a:pt x="299547" y="965"/>
                  </a:moveTo>
                  <a:cubicBezTo>
                    <a:pt x="339110" y="-1816"/>
                    <a:pt x="379556" y="1382"/>
                    <a:pt x="419675" y="11031"/>
                  </a:cubicBezTo>
                  <a:cubicBezTo>
                    <a:pt x="573752" y="48088"/>
                    <a:pt x="694408" y="173514"/>
                    <a:pt x="729021" y="332605"/>
                  </a:cubicBezTo>
                  <a:cubicBezTo>
                    <a:pt x="763730" y="492139"/>
                    <a:pt x="705598" y="656468"/>
                    <a:pt x="580101" y="753578"/>
                  </a:cubicBezTo>
                  <a:lnTo>
                    <a:pt x="0" y="174697"/>
                  </a:lnTo>
                  <a:cubicBezTo>
                    <a:pt x="70118" y="71468"/>
                    <a:pt x="180858" y="9310"/>
                    <a:pt x="299547" y="965"/>
                  </a:cubicBezTo>
                  <a:close/>
                </a:path>
              </a:pathLst>
            </a:custGeom>
            <a:solidFill>
              <a:schemeClr val="accent1"/>
            </a:solidFill>
            <a:ln w="12700" cap="flat" cmpd="sng" algn="ctr">
              <a:noFill/>
              <a:prstDash val="solid"/>
              <a:miter lim="800000"/>
            </a:ln>
            <a:effectLst/>
          </p:spPr>
          <p:txBody>
            <a:bodyPr anchor="ctr"/>
            <a:lstStyle/>
            <a:p>
              <a:pPr algn="ctr">
                <a:defRPr/>
              </a:pPr>
              <a:r>
                <a:rPr lang="en-US" altLang="zh-CN" sz="2000" kern="0" dirty="0">
                  <a:solidFill>
                    <a:prstClr val="white"/>
                  </a:solidFill>
                  <a:latin typeface="Kozuka Gothic Pr6N H" panose="020B0800000000000000" pitchFamily="34" charset="-128"/>
                  <a:ea typeface="Kozuka Gothic Pr6N H" panose="020B0800000000000000" pitchFamily="34" charset="-128"/>
                </a:rPr>
                <a:t>01</a:t>
              </a:r>
              <a:endParaRPr lang="zh-CN" altLang="en-US" sz="2000" kern="0" dirty="0">
                <a:solidFill>
                  <a:prstClr val="white"/>
                </a:solidFill>
                <a:latin typeface="Kozuka Gothic Pr6N H" panose="020B0800000000000000" pitchFamily="34" charset="-128"/>
                <a:ea typeface="Kozuka Gothic Pr6N H" panose="020B0800000000000000" pitchFamily="34" charset="-128"/>
              </a:endParaRPr>
            </a:p>
          </p:txBody>
        </p:sp>
        <p:sp>
          <p:nvSpPr>
            <p:cNvPr id="27" name="矩形 26">
              <a:extLst>
                <a:ext uri="{FF2B5EF4-FFF2-40B4-BE49-F238E27FC236}">
                  <a16:creationId xmlns="" xmlns:a16="http://schemas.microsoft.com/office/drawing/2014/main" id="{54803C2D-665E-482E-AEE8-60EDF7BB9CBD}"/>
                </a:ext>
              </a:extLst>
            </p:cNvPr>
            <p:cNvSpPr/>
            <p:nvPr/>
          </p:nvSpPr>
          <p:spPr>
            <a:xfrm>
              <a:off x="1555645" y="3505393"/>
              <a:ext cx="174038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grpSp>
      <p:grpSp>
        <p:nvGrpSpPr>
          <p:cNvPr id="6" name="组合 5">
            <a:extLst>
              <a:ext uri="{FF2B5EF4-FFF2-40B4-BE49-F238E27FC236}">
                <a16:creationId xmlns="" xmlns:a16="http://schemas.microsoft.com/office/drawing/2014/main" id="{94E0882D-9D10-4A7A-B575-36D9F40A5D80}"/>
              </a:ext>
            </a:extLst>
          </p:cNvPr>
          <p:cNvGrpSpPr/>
          <p:nvPr/>
        </p:nvGrpSpPr>
        <p:grpSpPr>
          <a:xfrm>
            <a:off x="3837164" y="2879366"/>
            <a:ext cx="2139958" cy="1989312"/>
            <a:chOff x="3837164" y="2854652"/>
            <a:chExt cx="2139958" cy="1989312"/>
          </a:xfrm>
        </p:grpSpPr>
        <p:sp>
          <p:nvSpPr>
            <p:cNvPr id="18" name="MH_SubTitle_2">
              <a:extLst>
                <a:ext uri="{FF2B5EF4-FFF2-40B4-BE49-F238E27FC236}">
                  <a16:creationId xmlns="" xmlns:a16="http://schemas.microsoft.com/office/drawing/2014/main" id="{35D92E0E-DF35-48F6-8ABD-52EB28A1ACF8}"/>
                </a:ext>
              </a:extLst>
            </p:cNvPr>
            <p:cNvSpPr/>
            <p:nvPr>
              <p:custDataLst>
                <p:tags r:id="rId6"/>
              </p:custDataLst>
            </p:nvPr>
          </p:nvSpPr>
          <p:spPr>
            <a:xfrm>
              <a:off x="3837164" y="3082162"/>
              <a:ext cx="1932595" cy="1761802"/>
            </a:xfrm>
            <a:custGeom>
              <a:avLst/>
              <a:gdLst>
                <a:gd name="connsiteX0" fmla="*/ 276379 w 1818995"/>
                <a:gd name="connsiteY0" fmla="*/ 0 h 1658242"/>
                <a:gd name="connsiteX1" fmla="*/ 1275710 w 1818995"/>
                <a:gd name="connsiteY1" fmla="*/ 0 h 1658242"/>
                <a:gd name="connsiteX2" fmla="*/ 1818995 w 1818995"/>
                <a:gd name="connsiteY2" fmla="*/ 550158 h 1658242"/>
                <a:gd name="connsiteX3" fmla="*/ 1818995 w 1818995"/>
                <a:gd name="connsiteY3" fmla="*/ 1381863 h 1658242"/>
                <a:gd name="connsiteX4" fmla="*/ 1542616 w 1818995"/>
                <a:gd name="connsiteY4" fmla="*/ 1658242 h 1658242"/>
                <a:gd name="connsiteX5" fmla="*/ 276379 w 1818995"/>
                <a:gd name="connsiteY5" fmla="*/ 1658242 h 1658242"/>
                <a:gd name="connsiteX6" fmla="*/ 0 w 1818995"/>
                <a:gd name="connsiteY6" fmla="*/ 1381863 h 1658242"/>
                <a:gd name="connsiteX7" fmla="*/ 0 w 1818995"/>
                <a:gd name="connsiteY7" fmla="*/ 276379 h 1658242"/>
                <a:gd name="connsiteX8" fmla="*/ 276379 w 1818995"/>
                <a:gd name="connsiteY8" fmla="*/ 0 h 165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995" h="1658242">
                  <a:moveTo>
                    <a:pt x="276379" y="0"/>
                  </a:moveTo>
                  <a:lnTo>
                    <a:pt x="1275710" y="0"/>
                  </a:lnTo>
                  <a:lnTo>
                    <a:pt x="1818995" y="550158"/>
                  </a:lnTo>
                  <a:lnTo>
                    <a:pt x="1818995" y="1381863"/>
                  </a:lnTo>
                  <a:cubicBezTo>
                    <a:pt x="1818995" y="1534503"/>
                    <a:pt x="1695256" y="1658242"/>
                    <a:pt x="1542616" y="1658242"/>
                  </a:cubicBezTo>
                  <a:lnTo>
                    <a:pt x="276379" y="1658242"/>
                  </a:lnTo>
                  <a:cubicBezTo>
                    <a:pt x="123739" y="1658242"/>
                    <a:pt x="0" y="1534503"/>
                    <a:pt x="0" y="1381863"/>
                  </a:cubicBezTo>
                  <a:lnTo>
                    <a:pt x="0" y="276379"/>
                  </a:lnTo>
                  <a:cubicBezTo>
                    <a:pt x="0" y="123739"/>
                    <a:pt x="123739" y="0"/>
                    <a:pt x="276379" y="0"/>
                  </a:cubicBezTo>
                  <a:close/>
                </a:path>
              </a:pathLst>
            </a:custGeom>
            <a:solidFill>
              <a:srgbClr val="FAFAFA"/>
            </a:solidFill>
            <a:ln w="1079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0000" tIns="36000" rIns="252000" bIns="0" anchor="ctr">
              <a:normAutofit/>
            </a:bodyPr>
            <a:lstStyle/>
            <a:p>
              <a:pPr algn="ctr">
                <a:lnSpc>
                  <a:spcPct val="130000"/>
                </a:lnSpc>
                <a:defRPr/>
              </a:pPr>
              <a:endParaRPr lang="en-US" altLang="zh-CN" sz="1400" dirty="0">
                <a:solidFill>
                  <a:srgbClr val="333333"/>
                </a:solidFill>
              </a:endParaRPr>
            </a:p>
          </p:txBody>
        </p:sp>
        <p:sp>
          <p:nvSpPr>
            <p:cNvPr id="19" name="MH_Other_2">
              <a:extLst>
                <a:ext uri="{FF2B5EF4-FFF2-40B4-BE49-F238E27FC236}">
                  <a16:creationId xmlns="" xmlns:a16="http://schemas.microsoft.com/office/drawing/2014/main" id="{AB02B5E6-799B-41E3-9F1A-7EA42D88B471}"/>
                </a:ext>
              </a:extLst>
            </p:cNvPr>
            <p:cNvSpPr/>
            <p:nvPr>
              <p:custDataLst>
                <p:tags r:id="rId7"/>
              </p:custDataLst>
            </p:nvPr>
          </p:nvSpPr>
          <p:spPr>
            <a:xfrm>
              <a:off x="5192223" y="2854652"/>
              <a:ext cx="784899" cy="802128"/>
            </a:xfrm>
            <a:custGeom>
              <a:avLst/>
              <a:gdLst>
                <a:gd name="connsiteX0" fmla="*/ 299547 w 738926"/>
                <a:gd name="connsiteY0" fmla="*/ 965 h 753578"/>
                <a:gd name="connsiteX1" fmla="*/ 419675 w 738926"/>
                <a:gd name="connsiteY1" fmla="*/ 11031 h 753578"/>
                <a:gd name="connsiteX2" fmla="*/ 729021 w 738926"/>
                <a:gd name="connsiteY2" fmla="*/ 332605 h 753578"/>
                <a:gd name="connsiteX3" fmla="*/ 580101 w 738926"/>
                <a:gd name="connsiteY3" fmla="*/ 753578 h 753578"/>
                <a:gd name="connsiteX4" fmla="*/ 0 w 738926"/>
                <a:gd name="connsiteY4" fmla="*/ 174697 h 753578"/>
                <a:gd name="connsiteX5" fmla="*/ 299547 w 738926"/>
                <a:gd name="connsiteY5" fmla="*/ 965 h 75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8926" h="753578">
                  <a:moveTo>
                    <a:pt x="299547" y="965"/>
                  </a:moveTo>
                  <a:cubicBezTo>
                    <a:pt x="339110" y="-1816"/>
                    <a:pt x="379556" y="1382"/>
                    <a:pt x="419675" y="11031"/>
                  </a:cubicBezTo>
                  <a:cubicBezTo>
                    <a:pt x="573752" y="48088"/>
                    <a:pt x="694408" y="173514"/>
                    <a:pt x="729021" y="332605"/>
                  </a:cubicBezTo>
                  <a:cubicBezTo>
                    <a:pt x="763730" y="492139"/>
                    <a:pt x="705598" y="656468"/>
                    <a:pt x="580101" y="753578"/>
                  </a:cubicBezTo>
                  <a:lnTo>
                    <a:pt x="0" y="174697"/>
                  </a:lnTo>
                  <a:cubicBezTo>
                    <a:pt x="70118" y="71468"/>
                    <a:pt x="180858" y="9310"/>
                    <a:pt x="299547" y="965"/>
                  </a:cubicBezTo>
                  <a:close/>
                </a:path>
              </a:pathLst>
            </a:custGeom>
            <a:solidFill>
              <a:schemeClr val="accent2"/>
            </a:solidFill>
            <a:ln w="12700" cap="flat" cmpd="sng" algn="ctr">
              <a:noFill/>
              <a:prstDash val="solid"/>
              <a:miter lim="800000"/>
            </a:ln>
            <a:effectLst/>
          </p:spPr>
          <p:txBody>
            <a:bodyPr anchor="ctr"/>
            <a:lstStyle/>
            <a:p>
              <a:pPr algn="ctr">
                <a:defRPr/>
              </a:pPr>
              <a:r>
                <a:rPr lang="en-US" altLang="zh-CN" sz="2000" kern="0" dirty="0">
                  <a:solidFill>
                    <a:prstClr val="white"/>
                  </a:solidFill>
                  <a:latin typeface="Kozuka Gothic Pr6N H" panose="020B0800000000000000" pitchFamily="34" charset="-128"/>
                  <a:ea typeface="Kozuka Gothic Pr6N H" panose="020B0800000000000000" pitchFamily="34" charset="-128"/>
                </a:rPr>
                <a:t>02</a:t>
              </a:r>
              <a:endParaRPr lang="zh-CN" altLang="en-US" sz="2000" kern="0" dirty="0">
                <a:solidFill>
                  <a:prstClr val="white"/>
                </a:solidFill>
                <a:latin typeface="Kozuka Gothic Pr6N H" panose="020B0800000000000000" pitchFamily="34" charset="-128"/>
                <a:ea typeface="Kozuka Gothic Pr6N H" panose="020B0800000000000000" pitchFamily="34" charset="-128"/>
              </a:endParaRPr>
            </a:p>
          </p:txBody>
        </p:sp>
        <p:sp>
          <p:nvSpPr>
            <p:cNvPr id="28" name="矩形 27">
              <a:extLst>
                <a:ext uri="{FF2B5EF4-FFF2-40B4-BE49-F238E27FC236}">
                  <a16:creationId xmlns="" xmlns:a16="http://schemas.microsoft.com/office/drawing/2014/main" id="{AAD3E0F2-C966-4E3D-B87D-252119929240}"/>
                </a:ext>
              </a:extLst>
            </p:cNvPr>
            <p:cNvSpPr/>
            <p:nvPr/>
          </p:nvSpPr>
          <p:spPr>
            <a:xfrm>
              <a:off x="3933268" y="3505393"/>
              <a:ext cx="174038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grpSp>
      <p:grpSp>
        <p:nvGrpSpPr>
          <p:cNvPr id="7" name="组合 6">
            <a:extLst>
              <a:ext uri="{FF2B5EF4-FFF2-40B4-BE49-F238E27FC236}">
                <a16:creationId xmlns="" xmlns:a16="http://schemas.microsoft.com/office/drawing/2014/main" id="{27AA5A84-7B41-4509-BD58-0050BCAE802E}"/>
              </a:ext>
            </a:extLst>
          </p:cNvPr>
          <p:cNvGrpSpPr/>
          <p:nvPr/>
        </p:nvGrpSpPr>
        <p:grpSpPr>
          <a:xfrm>
            <a:off x="6214787" y="2879366"/>
            <a:ext cx="2140004" cy="1989312"/>
            <a:chOff x="6214787" y="2854652"/>
            <a:chExt cx="2140004" cy="1989312"/>
          </a:xfrm>
        </p:grpSpPr>
        <p:sp>
          <p:nvSpPr>
            <p:cNvPr id="21" name="MH_SubTitle_3">
              <a:extLst>
                <a:ext uri="{FF2B5EF4-FFF2-40B4-BE49-F238E27FC236}">
                  <a16:creationId xmlns="" xmlns:a16="http://schemas.microsoft.com/office/drawing/2014/main" id="{DCCD4E45-315B-426A-AFD4-B0AC8A45AB2A}"/>
                </a:ext>
              </a:extLst>
            </p:cNvPr>
            <p:cNvSpPr/>
            <p:nvPr>
              <p:custDataLst>
                <p:tags r:id="rId4"/>
              </p:custDataLst>
            </p:nvPr>
          </p:nvSpPr>
          <p:spPr>
            <a:xfrm>
              <a:off x="6214787" y="3082162"/>
              <a:ext cx="1932595" cy="1761802"/>
            </a:xfrm>
            <a:custGeom>
              <a:avLst/>
              <a:gdLst>
                <a:gd name="connsiteX0" fmla="*/ 276379 w 1818995"/>
                <a:gd name="connsiteY0" fmla="*/ 0 h 1658242"/>
                <a:gd name="connsiteX1" fmla="*/ 1275710 w 1818995"/>
                <a:gd name="connsiteY1" fmla="*/ 0 h 1658242"/>
                <a:gd name="connsiteX2" fmla="*/ 1818995 w 1818995"/>
                <a:gd name="connsiteY2" fmla="*/ 550158 h 1658242"/>
                <a:gd name="connsiteX3" fmla="*/ 1818995 w 1818995"/>
                <a:gd name="connsiteY3" fmla="*/ 1381863 h 1658242"/>
                <a:gd name="connsiteX4" fmla="*/ 1542616 w 1818995"/>
                <a:gd name="connsiteY4" fmla="*/ 1658242 h 1658242"/>
                <a:gd name="connsiteX5" fmla="*/ 276379 w 1818995"/>
                <a:gd name="connsiteY5" fmla="*/ 1658242 h 1658242"/>
                <a:gd name="connsiteX6" fmla="*/ 0 w 1818995"/>
                <a:gd name="connsiteY6" fmla="*/ 1381863 h 1658242"/>
                <a:gd name="connsiteX7" fmla="*/ 0 w 1818995"/>
                <a:gd name="connsiteY7" fmla="*/ 276379 h 1658242"/>
                <a:gd name="connsiteX8" fmla="*/ 276379 w 1818995"/>
                <a:gd name="connsiteY8" fmla="*/ 0 h 165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995" h="1658242">
                  <a:moveTo>
                    <a:pt x="276379" y="0"/>
                  </a:moveTo>
                  <a:lnTo>
                    <a:pt x="1275710" y="0"/>
                  </a:lnTo>
                  <a:lnTo>
                    <a:pt x="1818995" y="550158"/>
                  </a:lnTo>
                  <a:lnTo>
                    <a:pt x="1818995" y="1381863"/>
                  </a:lnTo>
                  <a:cubicBezTo>
                    <a:pt x="1818995" y="1534503"/>
                    <a:pt x="1695256" y="1658242"/>
                    <a:pt x="1542616" y="1658242"/>
                  </a:cubicBezTo>
                  <a:lnTo>
                    <a:pt x="276379" y="1658242"/>
                  </a:lnTo>
                  <a:cubicBezTo>
                    <a:pt x="123739" y="1658242"/>
                    <a:pt x="0" y="1534503"/>
                    <a:pt x="0" y="1381863"/>
                  </a:cubicBezTo>
                  <a:lnTo>
                    <a:pt x="0" y="276379"/>
                  </a:lnTo>
                  <a:cubicBezTo>
                    <a:pt x="0" y="123739"/>
                    <a:pt x="123739" y="0"/>
                    <a:pt x="276379" y="0"/>
                  </a:cubicBezTo>
                  <a:close/>
                </a:path>
              </a:pathLst>
            </a:custGeom>
            <a:solidFill>
              <a:srgbClr val="FAFAFA"/>
            </a:solidFill>
            <a:ln w="1079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0000" tIns="36000" rIns="252000" bIns="0" anchor="ctr">
              <a:normAutofit/>
            </a:bodyPr>
            <a:lstStyle/>
            <a:p>
              <a:pPr algn="ctr">
                <a:lnSpc>
                  <a:spcPct val="130000"/>
                </a:lnSpc>
                <a:defRPr/>
              </a:pPr>
              <a:endParaRPr lang="en-US" altLang="zh-CN" sz="1400" dirty="0">
                <a:solidFill>
                  <a:srgbClr val="333333"/>
                </a:solidFill>
              </a:endParaRPr>
            </a:p>
          </p:txBody>
        </p:sp>
        <p:sp>
          <p:nvSpPr>
            <p:cNvPr id="22" name="MH_Other_3">
              <a:extLst>
                <a:ext uri="{FF2B5EF4-FFF2-40B4-BE49-F238E27FC236}">
                  <a16:creationId xmlns="" xmlns:a16="http://schemas.microsoft.com/office/drawing/2014/main" id="{B4DDA6D9-994E-4107-9936-44EE4A5159F4}"/>
                </a:ext>
              </a:extLst>
            </p:cNvPr>
            <p:cNvSpPr/>
            <p:nvPr>
              <p:custDataLst>
                <p:tags r:id="rId5"/>
              </p:custDataLst>
            </p:nvPr>
          </p:nvSpPr>
          <p:spPr>
            <a:xfrm>
              <a:off x="7569892" y="2854652"/>
              <a:ext cx="784899" cy="802128"/>
            </a:xfrm>
            <a:custGeom>
              <a:avLst/>
              <a:gdLst>
                <a:gd name="connsiteX0" fmla="*/ 299547 w 738926"/>
                <a:gd name="connsiteY0" fmla="*/ 965 h 753578"/>
                <a:gd name="connsiteX1" fmla="*/ 419675 w 738926"/>
                <a:gd name="connsiteY1" fmla="*/ 11031 h 753578"/>
                <a:gd name="connsiteX2" fmla="*/ 729021 w 738926"/>
                <a:gd name="connsiteY2" fmla="*/ 332605 h 753578"/>
                <a:gd name="connsiteX3" fmla="*/ 580101 w 738926"/>
                <a:gd name="connsiteY3" fmla="*/ 753578 h 753578"/>
                <a:gd name="connsiteX4" fmla="*/ 0 w 738926"/>
                <a:gd name="connsiteY4" fmla="*/ 174697 h 753578"/>
                <a:gd name="connsiteX5" fmla="*/ 299547 w 738926"/>
                <a:gd name="connsiteY5" fmla="*/ 965 h 75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8926" h="753578">
                  <a:moveTo>
                    <a:pt x="299547" y="965"/>
                  </a:moveTo>
                  <a:cubicBezTo>
                    <a:pt x="339110" y="-1816"/>
                    <a:pt x="379556" y="1382"/>
                    <a:pt x="419675" y="11031"/>
                  </a:cubicBezTo>
                  <a:cubicBezTo>
                    <a:pt x="573752" y="48088"/>
                    <a:pt x="694408" y="173514"/>
                    <a:pt x="729021" y="332605"/>
                  </a:cubicBezTo>
                  <a:cubicBezTo>
                    <a:pt x="763730" y="492139"/>
                    <a:pt x="705598" y="656468"/>
                    <a:pt x="580101" y="753578"/>
                  </a:cubicBezTo>
                  <a:lnTo>
                    <a:pt x="0" y="174697"/>
                  </a:lnTo>
                  <a:cubicBezTo>
                    <a:pt x="70118" y="71468"/>
                    <a:pt x="180858" y="9310"/>
                    <a:pt x="299547" y="965"/>
                  </a:cubicBezTo>
                  <a:close/>
                </a:path>
              </a:pathLst>
            </a:custGeom>
            <a:solidFill>
              <a:schemeClr val="accent3"/>
            </a:solidFill>
            <a:ln w="12700" cap="flat" cmpd="sng" algn="ctr">
              <a:noFill/>
              <a:prstDash val="solid"/>
              <a:miter lim="800000"/>
            </a:ln>
            <a:effectLst/>
          </p:spPr>
          <p:txBody>
            <a:bodyPr anchor="ctr"/>
            <a:lstStyle/>
            <a:p>
              <a:pPr algn="ctr">
                <a:defRPr/>
              </a:pPr>
              <a:r>
                <a:rPr lang="en-US" altLang="zh-CN" sz="2000" kern="0" dirty="0">
                  <a:solidFill>
                    <a:prstClr val="white"/>
                  </a:solidFill>
                  <a:latin typeface="Kozuka Gothic Pr6N H" panose="020B0800000000000000" pitchFamily="34" charset="-128"/>
                  <a:ea typeface="Kozuka Gothic Pr6N H" panose="020B0800000000000000" pitchFamily="34" charset="-128"/>
                </a:rPr>
                <a:t>03</a:t>
              </a:r>
              <a:endParaRPr lang="zh-CN" altLang="en-US" sz="2000" kern="0" dirty="0">
                <a:solidFill>
                  <a:prstClr val="white"/>
                </a:solidFill>
                <a:latin typeface="Kozuka Gothic Pr6N H" panose="020B0800000000000000" pitchFamily="34" charset="-128"/>
                <a:ea typeface="Kozuka Gothic Pr6N H" panose="020B0800000000000000" pitchFamily="34" charset="-128"/>
              </a:endParaRPr>
            </a:p>
          </p:txBody>
        </p:sp>
        <p:sp>
          <p:nvSpPr>
            <p:cNvPr id="29" name="矩形 28">
              <a:extLst>
                <a:ext uri="{FF2B5EF4-FFF2-40B4-BE49-F238E27FC236}">
                  <a16:creationId xmlns="" xmlns:a16="http://schemas.microsoft.com/office/drawing/2014/main" id="{B8D54B92-DC30-4CCB-AF26-C86D512D86EB}"/>
                </a:ext>
              </a:extLst>
            </p:cNvPr>
            <p:cNvSpPr/>
            <p:nvPr/>
          </p:nvSpPr>
          <p:spPr>
            <a:xfrm>
              <a:off x="6310891" y="3505393"/>
              <a:ext cx="174038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grpSp>
      <p:grpSp>
        <p:nvGrpSpPr>
          <p:cNvPr id="8" name="组合 7">
            <a:extLst>
              <a:ext uri="{FF2B5EF4-FFF2-40B4-BE49-F238E27FC236}">
                <a16:creationId xmlns="" xmlns:a16="http://schemas.microsoft.com/office/drawing/2014/main" id="{CF46C96B-71E1-46C6-AAF3-F64694AB2DD0}"/>
              </a:ext>
            </a:extLst>
          </p:cNvPr>
          <p:cNvGrpSpPr/>
          <p:nvPr/>
        </p:nvGrpSpPr>
        <p:grpSpPr>
          <a:xfrm>
            <a:off x="8592408" y="2879366"/>
            <a:ext cx="2140051" cy="1989312"/>
            <a:chOff x="8592408" y="2854652"/>
            <a:chExt cx="2140051" cy="1989312"/>
          </a:xfrm>
        </p:grpSpPr>
        <p:sp>
          <p:nvSpPr>
            <p:cNvPr id="13" name="MH_SubTitle_4">
              <a:extLst>
                <a:ext uri="{FF2B5EF4-FFF2-40B4-BE49-F238E27FC236}">
                  <a16:creationId xmlns="" xmlns:a16="http://schemas.microsoft.com/office/drawing/2014/main" id="{33F80E2E-7BE0-49DA-B01A-BC389635EF4F}"/>
                </a:ext>
              </a:extLst>
            </p:cNvPr>
            <p:cNvSpPr/>
            <p:nvPr>
              <p:custDataLst>
                <p:tags r:id="rId2"/>
              </p:custDataLst>
            </p:nvPr>
          </p:nvSpPr>
          <p:spPr>
            <a:xfrm>
              <a:off x="8592408" y="3082162"/>
              <a:ext cx="1932595" cy="1761802"/>
            </a:xfrm>
            <a:custGeom>
              <a:avLst/>
              <a:gdLst>
                <a:gd name="connsiteX0" fmla="*/ 276379 w 1818995"/>
                <a:gd name="connsiteY0" fmla="*/ 0 h 1658242"/>
                <a:gd name="connsiteX1" fmla="*/ 1275710 w 1818995"/>
                <a:gd name="connsiteY1" fmla="*/ 0 h 1658242"/>
                <a:gd name="connsiteX2" fmla="*/ 1818995 w 1818995"/>
                <a:gd name="connsiteY2" fmla="*/ 550158 h 1658242"/>
                <a:gd name="connsiteX3" fmla="*/ 1818995 w 1818995"/>
                <a:gd name="connsiteY3" fmla="*/ 1381863 h 1658242"/>
                <a:gd name="connsiteX4" fmla="*/ 1542616 w 1818995"/>
                <a:gd name="connsiteY4" fmla="*/ 1658242 h 1658242"/>
                <a:gd name="connsiteX5" fmla="*/ 276379 w 1818995"/>
                <a:gd name="connsiteY5" fmla="*/ 1658242 h 1658242"/>
                <a:gd name="connsiteX6" fmla="*/ 0 w 1818995"/>
                <a:gd name="connsiteY6" fmla="*/ 1381863 h 1658242"/>
                <a:gd name="connsiteX7" fmla="*/ 0 w 1818995"/>
                <a:gd name="connsiteY7" fmla="*/ 276379 h 1658242"/>
                <a:gd name="connsiteX8" fmla="*/ 276379 w 1818995"/>
                <a:gd name="connsiteY8" fmla="*/ 0 h 1658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8995" h="1658242">
                  <a:moveTo>
                    <a:pt x="276379" y="0"/>
                  </a:moveTo>
                  <a:lnTo>
                    <a:pt x="1275710" y="0"/>
                  </a:lnTo>
                  <a:lnTo>
                    <a:pt x="1818995" y="550158"/>
                  </a:lnTo>
                  <a:lnTo>
                    <a:pt x="1818995" y="1381863"/>
                  </a:lnTo>
                  <a:cubicBezTo>
                    <a:pt x="1818995" y="1534503"/>
                    <a:pt x="1695256" y="1658242"/>
                    <a:pt x="1542616" y="1658242"/>
                  </a:cubicBezTo>
                  <a:lnTo>
                    <a:pt x="276379" y="1658242"/>
                  </a:lnTo>
                  <a:cubicBezTo>
                    <a:pt x="123739" y="1658242"/>
                    <a:pt x="0" y="1534503"/>
                    <a:pt x="0" y="1381863"/>
                  </a:cubicBezTo>
                  <a:lnTo>
                    <a:pt x="0" y="276379"/>
                  </a:lnTo>
                  <a:cubicBezTo>
                    <a:pt x="0" y="123739"/>
                    <a:pt x="123739" y="0"/>
                    <a:pt x="276379" y="0"/>
                  </a:cubicBezTo>
                  <a:close/>
                </a:path>
              </a:pathLst>
            </a:custGeom>
            <a:solidFill>
              <a:srgbClr val="FAFAFA"/>
            </a:solidFill>
            <a:ln w="1079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tIns="36000" rIns="252000" bIns="0" anchor="ctr">
              <a:normAutofit/>
            </a:bodyPr>
            <a:lstStyle/>
            <a:p>
              <a:pPr algn="ctr">
                <a:lnSpc>
                  <a:spcPct val="130000"/>
                </a:lnSpc>
                <a:defRPr/>
              </a:pPr>
              <a:endParaRPr lang="en-US" altLang="zh-CN" sz="1400" dirty="0">
                <a:solidFill>
                  <a:srgbClr val="333333"/>
                </a:solidFill>
              </a:endParaRPr>
            </a:p>
          </p:txBody>
        </p:sp>
        <p:sp>
          <p:nvSpPr>
            <p:cNvPr id="14" name="MH_Other_4">
              <a:extLst>
                <a:ext uri="{FF2B5EF4-FFF2-40B4-BE49-F238E27FC236}">
                  <a16:creationId xmlns="" xmlns:a16="http://schemas.microsoft.com/office/drawing/2014/main" id="{F01C79B8-86D7-4C05-98F8-CE2D68AAE840}"/>
                </a:ext>
              </a:extLst>
            </p:cNvPr>
            <p:cNvSpPr/>
            <p:nvPr>
              <p:custDataLst>
                <p:tags r:id="rId3"/>
              </p:custDataLst>
            </p:nvPr>
          </p:nvSpPr>
          <p:spPr>
            <a:xfrm>
              <a:off x="9947560" y="2854652"/>
              <a:ext cx="784899" cy="802128"/>
            </a:xfrm>
            <a:custGeom>
              <a:avLst/>
              <a:gdLst>
                <a:gd name="connsiteX0" fmla="*/ 299547 w 738926"/>
                <a:gd name="connsiteY0" fmla="*/ 965 h 753578"/>
                <a:gd name="connsiteX1" fmla="*/ 419675 w 738926"/>
                <a:gd name="connsiteY1" fmla="*/ 11031 h 753578"/>
                <a:gd name="connsiteX2" fmla="*/ 729021 w 738926"/>
                <a:gd name="connsiteY2" fmla="*/ 332605 h 753578"/>
                <a:gd name="connsiteX3" fmla="*/ 580101 w 738926"/>
                <a:gd name="connsiteY3" fmla="*/ 753578 h 753578"/>
                <a:gd name="connsiteX4" fmla="*/ 0 w 738926"/>
                <a:gd name="connsiteY4" fmla="*/ 174697 h 753578"/>
                <a:gd name="connsiteX5" fmla="*/ 299547 w 738926"/>
                <a:gd name="connsiteY5" fmla="*/ 965 h 75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8926" h="753578">
                  <a:moveTo>
                    <a:pt x="299547" y="965"/>
                  </a:moveTo>
                  <a:cubicBezTo>
                    <a:pt x="339110" y="-1816"/>
                    <a:pt x="379556" y="1382"/>
                    <a:pt x="419675" y="11031"/>
                  </a:cubicBezTo>
                  <a:cubicBezTo>
                    <a:pt x="573752" y="48088"/>
                    <a:pt x="694408" y="173514"/>
                    <a:pt x="729021" y="332605"/>
                  </a:cubicBezTo>
                  <a:cubicBezTo>
                    <a:pt x="763730" y="492139"/>
                    <a:pt x="705598" y="656468"/>
                    <a:pt x="580101" y="753578"/>
                  </a:cubicBezTo>
                  <a:lnTo>
                    <a:pt x="0" y="174697"/>
                  </a:lnTo>
                  <a:cubicBezTo>
                    <a:pt x="70118" y="71468"/>
                    <a:pt x="180858" y="9310"/>
                    <a:pt x="299547" y="965"/>
                  </a:cubicBezTo>
                  <a:close/>
                </a:path>
              </a:pathLst>
            </a:custGeom>
            <a:solidFill>
              <a:schemeClr val="accent5"/>
            </a:solidFill>
            <a:ln w="12700" cap="flat" cmpd="sng" algn="ctr">
              <a:noFill/>
              <a:prstDash val="solid"/>
              <a:miter lim="800000"/>
            </a:ln>
            <a:effectLst/>
          </p:spPr>
          <p:txBody>
            <a:bodyPr anchor="ctr"/>
            <a:lstStyle/>
            <a:p>
              <a:pPr algn="ctr">
                <a:defRPr/>
              </a:pPr>
              <a:r>
                <a:rPr lang="en-US" altLang="zh-CN" sz="2000" kern="0" dirty="0">
                  <a:solidFill>
                    <a:prstClr val="white"/>
                  </a:solidFill>
                  <a:latin typeface="Kozuka Gothic Pr6N H" panose="020B0800000000000000" pitchFamily="34" charset="-128"/>
                  <a:ea typeface="Kozuka Gothic Pr6N H" panose="020B0800000000000000" pitchFamily="34" charset="-128"/>
                </a:rPr>
                <a:t>04</a:t>
              </a:r>
              <a:endParaRPr lang="zh-CN" altLang="en-US" sz="2000" kern="0" dirty="0">
                <a:solidFill>
                  <a:prstClr val="white"/>
                </a:solidFill>
                <a:latin typeface="Kozuka Gothic Pr6N H" panose="020B0800000000000000" pitchFamily="34" charset="-128"/>
                <a:ea typeface="Kozuka Gothic Pr6N H" panose="020B0800000000000000" pitchFamily="34" charset="-128"/>
              </a:endParaRPr>
            </a:p>
          </p:txBody>
        </p:sp>
        <p:sp>
          <p:nvSpPr>
            <p:cNvPr id="30" name="矩形 29">
              <a:extLst>
                <a:ext uri="{FF2B5EF4-FFF2-40B4-BE49-F238E27FC236}">
                  <a16:creationId xmlns="" xmlns:a16="http://schemas.microsoft.com/office/drawing/2014/main" id="{1BBA51B2-B22B-4F59-B327-E139582E3C7C}"/>
                </a:ext>
              </a:extLst>
            </p:cNvPr>
            <p:cNvSpPr/>
            <p:nvPr/>
          </p:nvSpPr>
          <p:spPr>
            <a:xfrm>
              <a:off x="8688514" y="3505393"/>
              <a:ext cx="174038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grpSp>
      <p:pic>
        <p:nvPicPr>
          <p:cNvPr id="31" name="Picture 2" descr="C:\Users\LL\Desktop\0b366503c6b00d89d26709d0c3064bed.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41346" y="5407967"/>
            <a:ext cx="1716819" cy="1342941"/>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C:\Users\LL\Desktop\a3dc562b25bd1b1e40cec1b2ad347266.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H="1">
            <a:off x="10129484" y="922944"/>
            <a:ext cx="1568245" cy="111645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809446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p:cTn id="7"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5">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1500"/>
                            </p:stCondLst>
                            <p:childTnLst>
                              <p:par>
                                <p:cTn id="21" presetID="31"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par>
                          <p:cTn id="27" fill="hold">
                            <p:stCondLst>
                              <p:cond delay="2500"/>
                            </p:stCondLst>
                            <p:childTnLst>
                              <p:par>
                                <p:cTn id="28" presetID="31" presetClass="entr" presetSubtype="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1000" fill="hold"/>
                                        <p:tgtEl>
                                          <p:spTgt spid="6"/>
                                        </p:tgtEl>
                                        <p:attrNameLst>
                                          <p:attrName>ppt_w</p:attrName>
                                        </p:attrNameLst>
                                      </p:cBhvr>
                                      <p:tavLst>
                                        <p:tav tm="0">
                                          <p:val>
                                            <p:fltVal val="0"/>
                                          </p:val>
                                        </p:tav>
                                        <p:tav tm="100000">
                                          <p:val>
                                            <p:strVal val="#ppt_w"/>
                                          </p:val>
                                        </p:tav>
                                      </p:tavLst>
                                    </p:anim>
                                    <p:anim calcmode="lin" valueType="num">
                                      <p:cBhvr>
                                        <p:cTn id="31" dur="1000" fill="hold"/>
                                        <p:tgtEl>
                                          <p:spTgt spid="6"/>
                                        </p:tgtEl>
                                        <p:attrNameLst>
                                          <p:attrName>ppt_h</p:attrName>
                                        </p:attrNameLst>
                                      </p:cBhvr>
                                      <p:tavLst>
                                        <p:tav tm="0">
                                          <p:val>
                                            <p:fltVal val="0"/>
                                          </p:val>
                                        </p:tav>
                                        <p:tav tm="100000">
                                          <p:val>
                                            <p:strVal val="#ppt_h"/>
                                          </p:val>
                                        </p:tav>
                                      </p:tavLst>
                                    </p:anim>
                                    <p:anim calcmode="lin" valueType="num">
                                      <p:cBhvr>
                                        <p:cTn id="32" dur="1000" fill="hold"/>
                                        <p:tgtEl>
                                          <p:spTgt spid="6"/>
                                        </p:tgtEl>
                                        <p:attrNameLst>
                                          <p:attrName>style.rotation</p:attrName>
                                        </p:attrNameLst>
                                      </p:cBhvr>
                                      <p:tavLst>
                                        <p:tav tm="0">
                                          <p:val>
                                            <p:fltVal val="90"/>
                                          </p:val>
                                        </p:tav>
                                        <p:tav tm="100000">
                                          <p:val>
                                            <p:fltVal val="0"/>
                                          </p:val>
                                        </p:tav>
                                      </p:tavLst>
                                    </p:anim>
                                    <p:animEffect transition="in" filter="fade">
                                      <p:cBhvr>
                                        <p:cTn id="33" dur="1000"/>
                                        <p:tgtEl>
                                          <p:spTgt spid="6"/>
                                        </p:tgtEl>
                                      </p:cBhvr>
                                    </p:animEffect>
                                  </p:childTnLst>
                                </p:cTn>
                              </p:par>
                            </p:childTnLst>
                          </p:cTn>
                        </p:par>
                        <p:par>
                          <p:cTn id="34" fill="hold">
                            <p:stCondLst>
                              <p:cond delay="3500"/>
                            </p:stCondLst>
                            <p:childTnLst>
                              <p:par>
                                <p:cTn id="35" presetID="31"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style.rotation</p:attrName>
                                        </p:attrNameLst>
                                      </p:cBhvr>
                                      <p:tavLst>
                                        <p:tav tm="0">
                                          <p:val>
                                            <p:fltVal val="90"/>
                                          </p:val>
                                        </p:tav>
                                        <p:tav tm="100000">
                                          <p:val>
                                            <p:fltVal val="0"/>
                                          </p:val>
                                        </p:tav>
                                      </p:tavLst>
                                    </p:anim>
                                    <p:animEffect transition="in" filter="fade">
                                      <p:cBhvr>
                                        <p:cTn id="40" dur="1000"/>
                                        <p:tgtEl>
                                          <p:spTgt spid="7"/>
                                        </p:tgtEl>
                                      </p:cBhvr>
                                    </p:animEffect>
                                  </p:childTnLst>
                                </p:cTn>
                              </p:par>
                            </p:childTnLst>
                          </p:cTn>
                        </p:par>
                        <p:par>
                          <p:cTn id="41" fill="hold">
                            <p:stCondLst>
                              <p:cond delay="4500"/>
                            </p:stCondLst>
                            <p:childTnLst>
                              <p:par>
                                <p:cTn id="42" presetID="31"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1000" fill="hold"/>
                                        <p:tgtEl>
                                          <p:spTgt spid="8"/>
                                        </p:tgtEl>
                                        <p:attrNameLst>
                                          <p:attrName>ppt_w</p:attrName>
                                        </p:attrNameLst>
                                      </p:cBhvr>
                                      <p:tavLst>
                                        <p:tav tm="0">
                                          <p:val>
                                            <p:fltVal val="0"/>
                                          </p:val>
                                        </p:tav>
                                        <p:tav tm="100000">
                                          <p:val>
                                            <p:strVal val="#ppt_w"/>
                                          </p:val>
                                        </p:tav>
                                      </p:tavLst>
                                    </p:anim>
                                    <p:anim calcmode="lin" valueType="num">
                                      <p:cBhvr>
                                        <p:cTn id="45" dur="1000" fill="hold"/>
                                        <p:tgtEl>
                                          <p:spTgt spid="8"/>
                                        </p:tgtEl>
                                        <p:attrNameLst>
                                          <p:attrName>ppt_h</p:attrName>
                                        </p:attrNameLst>
                                      </p:cBhvr>
                                      <p:tavLst>
                                        <p:tav tm="0">
                                          <p:val>
                                            <p:fltVal val="0"/>
                                          </p:val>
                                        </p:tav>
                                        <p:tav tm="100000">
                                          <p:val>
                                            <p:strVal val="#ppt_h"/>
                                          </p:val>
                                        </p:tav>
                                      </p:tavLst>
                                    </p:anim>
                                    <p:anim calcmode="lin" valueType="num">
                                      <p:cBhvr>
                                        <p:cTn id="46" dur="1000" fill="hold"/>
                                        <p:tgtEl>
                                          <p:spTgt spid="8"/>
                                        </p:tgtEl>
                                        <p:attrNameLst>
                                          <p:attrName>style.rotation</p:attrName>
                                        </p:attrNameLst>
                                      </p:cBhvr>
                                      <p:tavLst>
                                        <p:tav tm="0">
                                          <p:val>
                                            <p:fltVal val="90"/>
                                          </p:val>
                                        </p:tav>
                                        <p:tav tm="100000">
                                          <p:val>
                                            <p:fltVal val="0"/>
                                          </p:val>
                                        </p:tav>
                                      </p:tavLst>
                                    </p:anim>
                                    <p:animEffect transition="in" filter="fade">
                                      <p:cBhvr>
                                        <p:cTn id="47" dur="1000"/>
                                        <p:tgtEl>
                                          <p:spTgt spid="8"/>
                                        </p:tgtEl>
                                      </p:cBhvr>
                                    </p:animEffect>
                                  </p:childTnLst>
                                </p:cTn>
                              </p:par>
                            </p:childTnLst>
                          </p:cTn>
                        </p:par>
                        <p:par>
                          <p:cTn id="48" fill="hold">
                            <p:stCondLst>
                              <p:cond delay="5500"/>
                            </p:stCondLst>
                            <p:childTnLst>
                              <p:par>
                                <p:cTn id="49" presetID="42" presetClass="entr" presetSubtype="0"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1266"/>
                                        </p:tgtEl>
                                        <p:attrNameLst>
                                          <p:attrName>style.visibility</p:attrName>
                                        </p:attrNameLst>
                                      </p:cBhvr>
                                      <p:to>
                                        <p:strVal val="visible"/>
                                      </p:to>
                                    </p:set>
                                    <p:animEffect transition="in" filter="fade">
                                      <p:cBhvr>
                                        <p:cTn id="56" dur="1000"/>
                                        <p:tgtEl>
                                          <p:spTgt spid="11266"/>
                                        </p:tgtEl>
                                      </p:cBhvr>
                                    </p:animEffect>
                                    <p:anim calcmode="lin" valueType="num">
                                      <p:cBhvr>
                                        <p:cTn id="57" dur="1000" fill="hold"/>
                                        <p:tgtEl>
                                          <p:spTgt spid="11266"/>
                                        </p:tgtEl>
                                        <p:attrNameLst>
                                          <p:attrName>ppt_x</p:attrName>
                                        </p:attrNameLst>
                                      </p:cBhvr>
                                      <p:tavLst>
                                        <p:tav tm="0">
                                          <p:val>
                                            <p:strVal val="#ppt_x"/>
                                          </p:val>
                                        </p:tav>
                                        <p:tav tm="100000">
                                          <p:val>
                                            <p:strVal val="#ppt_x"/>
                                          </p:val>
                                        </p:tav>
                                      </p:tavLst>
                                    </p:anim>
                                    <p:anim calcmode="lin" valueType="num">
                                      <p:cBhvr>
                                        <p:cTn id="58"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2EDA875-D349-4331-8EF1-6CE0419823CD}"/>
              </a:ext>
            </a:extLst>
          </p:cNvPr>
          <p:cNvGrpSpPr/>
          <p:nvPr/>
        </p:nvGrpSpPr>
        <p:grpSpPr>
          <a:xfrm>
            <a:off x="4842988" y="1521695"/>
            <a:ext cx="2506024" cy="3264314"/>
            <a:chOff x="4259796" y="1759538"/>
            <a:chExt cx="3186354" cy="4150501"/>
          </a:xfrm>
        </p:grpSpPr>
        <p:sp>
          <p:nvSpPr>
            <p:cNvPr id="40" name="MH_Other_1">
              <a:extLst>
                <a:ext uri="{FF2B5EF4-FFF2-40B4-BE49-F238E27FC236}">
                  <a16:creationId xmlns="" xmlns:a16="http://schemas.microsoft.com/office/drawing/2014/main" id="{B1CA10B3-77DC-4EAE-B81F-4B3EBE2EE020}"/>
                </a:ext>
              </a:extLst>
            </p:cNvPr>
            <p:cNvSpPr/>
            <p:nvPr>
              <p:custDataLst>
                <p:tags r:id="rId2"/>
              </p:custDataLst>
            </p:nvPr>
          </p:nvSpPr>
          <p:spPr>
            <a:xfrm>
              <a:off x="4259796" y="1759538"/>
              <a:ext cx="1404156" cy="1404156"/>
            </a:xfrm>
            <a:prstGeom prst="ellipse">
              <a:avLst/>
            </a:prstGeom>
            <a:solidFill>
              <a:sysClr val="window" lastClr="FFFFFF">
                <a:lumMod val="95000"/>
              </a:sysClr>
            </a:solidFill>
            <a:ln w="25400" cap="flat" cmpd="sng" algn="ctr">
              <a:noFill/>
              <a:prstDash val="solid"/>
            </a:ln>
            <a:effectLst>
              <a:innerShdw blurRad="63500" dist="50800" dir="13500000">
                <a:prstClr val="black">
                  <a:alpha val="20000"/>
                </a:prstClr>
              </a:innerShdw>
            </a:effectLst>
          </p:spPr>
          <p:txBody>
            <a:bodyPr anchor="ctr"/>
            <a:lstStyle/>
            <a:p>
              <a:pPr algn="ctr">
                <a:defRPr/>
              </a:pPr>
              <a:endParaRPr lang="en-US" sz="1100" kern="0">
                <a:solidFill>
                  <a:schemeClr val="bg1">
                    <a:lumMod val="95000"/>
                  </a:schemeClr>
                </a:solidFill>
              </a:endParaRPr>
            </a:p>
          </p:txBody>
        </p:sp>
        <p:sp>
          <p:nvSpPr>
            <p:cNvPr id="41" name="MH_Other_2">
              <a:extLst>
                <a:ext uri="{FF2B5EF4-FFF2-40B4-BE49-F238E27FC236}">
                  <a16:creationId xmlns="" xmlns:a16="http://schemas.microsoft.com/office/drawing/2014/main" id="{CDF0BE68-E093-4399-AB14-2C3A1EB741B5}"/>
                </a:ext>
              </a:extLst>
            </p:cNvPr>
            <p:cNvSpPr/>
            <p:nvPr>
              <p:custDataLst>
                <p:tags r:id="rId3"/>
              </p:custDataLst>
            </p:nvPr>
          </p:nvSpPr>
          <p:spPr>
            <a:xfrm>
              <a:off x="4408488" y="1912939"/>
              <a:ext cx="1116012" cy="1114425"/>
            </a:xfrm>
            <a:prstGeom prst="ellipse">
              <a:avLst/>
            </a:prstGeom>
            <a:solidFill>
              <a:schemeClr val="accent1"/>
            </a:solidFill>
            <a:ln w="25400" cap="flat" cmpd="sng" algn="ctr">
              <a:noFill/>
              <a:prstDash val="solid"/>
            </a:ln>
            <a:effectLst>
              <a:outerShdw blurRad="50800" dist="38100" dir="2700000" algn="tl" rotWithShape="0">
                <a:prstClr val="black">
                  <a:alpha val="20000"/>
                </a:prstClr>
              </a:outerShdw>
            </a:effectLst>
          </p:spPr>
          <p:txBody>
            <a:bodyPr anchor="ctr"/>
            <a:lstStyle/>
            <a:p>
              <a:pPr algn="ctr">
                <a:defRPr/>
              </a:pPr>
              <a:r>
                <a:rPr lang="en-US" sz="1600" b="1" kern="0" dirty="0">
                  <a:solidFill>
                    <a:schemeClr val="bg1">
                      <a:lumMod val="95000"/>
                    </a:schemeClr>
                  </a:solidFill>
                </a:rPr>
                <a:t>01</a:t>
              </a:r>
            </a:p>
            <a:p>
              <a:pPr algn="ctr">
                <a:defRPr/>
              </a:pPr>
              <a:r>
                <a:rPr lang="en-US" altLang="zh-CN" sz="1600" b="1" kern="0" dirty="0">
                  <a:solidFill>
                    <a:schemeClr val="bg1">
                      <a:lumMod val="95000"/>
                    </a:schemeClr>
                  </a:solidFill>
                </a:rPr>
                <a:t>step</a:t>
              </a:r>
              <a:endParaRPr lang="en-US" sz="1600" b="1" kern="0" dirty="0">
                <a:solidFill>
                  <a:schemeClr val="bg1">
                    <a:lumMod val="95000"/>
                  </a:schemeClr>
                </a:solidFill>
              </a:endParaRPr>
            </a:p>
          </p:txBody>
        </p:sp>
        <p:sp>
          <p:nvSpPr>
            <p:cNvPr id="43" name="MH_Other_3">
              <a:extLst>
                <a:ext uri="{FF2B5EF4-FFF2-40B4-BE49-F238E27FC236}">
                  <a16:creationId xmlns="" xmlns:a16="http://schemas.microsoft.com/office/drawing/2014/main" id="{CFE7830B-964B-4CF1-8755-27C6FF3FDECC}"/>
                </a:ext>
              </a:extLst>
            </p:cNvPr>
            <p:cNvSpPr/>
            <p:nvPr>
              <p:custDataLst>
                <p:tags r:id="rId4"/>
              </p:custDataLst>
            </p:nvPr>
          </p:nvSpPr>
          <p:spPr>
            <a:xfrm>
              <a:off x="5459413" y="1957388"/>
              <a:ext cx="163512" cy="163512"/>
            </a:xfrm>
            <a:prstGeom prst="ellipse">
              <a:avLst/>
            </a:prstGeom>
            <a:solidFill>
              <a:schemeClr val="accent1"/>
            </a:solidFill>
            <a:ln w="25400" cap="flat" cmpd="sng" algn="ctr">
              <a:solidFill>
                <a:srgbClr val="FFFFFF"/>
              </a:solidFill>
              <a:prstDash val="solid"/>
            </a:ln>
            <a:effectLst>
              <a:outerShdw blurRad="50800" dist="38100" dir="2700000" algn="tl" rotWithShape="0">
                <a:prstClr val="black">
                  <a:alpha val="20000"/>
                </a:prstClr>
              </a:outerShdw>
            </a:effectLst>
          </p:spPr>
          <p:txBody>
            <a:bodyPr anchor="ctr"/>
            <a:lstStyle/>
            <a:p>
              <a:pPr algn="ctr">
                <a:defRPr/>
              </a:pPr>
              <a:endParaRPr lang="en-US" sz="1100" kern="0">
                <a:solidFill>
                  <a:schemeClr val="bg1">
                    <a:lumMod val="95000"/>
                  </a:schemeClr>
                </a:solidFill>
              </a:endParaRPr>
            </a:p>
          </p:txBody>
        </p:sp>
        <p:sp>
          <p:nvSpPr>
            <p:cNvPr id="46" name="MH_Other_4">
              <a:extLst>
                <a:ext uri="{FF2B5EF4-FFF2-40B4-BE49-F238E27FC236}">
                  <a16:creationId xmlns="" xmlns:a16="http://schemas.microsoft.com/office/drawing/2014/main" id="{23D17905-DB5E-4BD1-84F9-40B5EF810766}"/>
                </a:ext>
              </a:extLst>
            </p:cNvPr>
            <p:cNvSpPr/>
            <p:nvPr>
              <p:custDataLst>
                <p:tags r:id="rId5"/>
              </p:custDataLst>
            </p:nvPr>
          </p:nvSpPr>
          <p:spPr>
            <a:xfrm>
              <a:off x="6041995" y="2893664"/>
              <a:ext cx="1404155" cy="1404156"/>
            </a:xfrm>
            <a:prstGeom prst="ellipse">
              <a:avLst/>
            </a:prstGeom>
            <a:solidFill>
              <a:sysClr val="window" lastClr="FFFFFF">
                <a:lumMod val="95000"/>
              </a:sysClr>
            </a:solidFill>
            <a:ln w="25400" cap="flat" cmpd="sng" algn="ctr">
              <a:noFill/>
              <a:prstDash val="solid"/>
            </a:ln>
            <a:effectLst>
              <a:innerShdw blurRad="63500" dist="50800" dir="13500000">
                <a:prstClr val="black">
                  <a:alpha val="20000"/>
                </a:prstClr>
              </a:innerShdw>
            </a:effectLst>
          </p:spPr>
          <p:txBody>
            <a:bodyPr anchor="ctr"/>
            <a:lstStyle/>
            <a:p>
              <a:pPr algn="ctr">
                <a:defRPr/>
              </a:pPr>
              <a:endParaRPr lang="en-US" sz="1100" kern="0">
                <a:solidFill>
                  <a:schemeClr val="bg1">
                    <a:lumMod val="95000"/>
                  </a:schemeClr>
                </a:solidFill>
              </a:endParaRPr>
            </a:p>
          </p:txBody>
        </p:sp>
        <p:sp>
          <p:nvSpPr>
            <p:cNvPr id="47" name="MH_Other_5">
              <a:extLst>
                <a:ext uri="{FF2B5EF4-FFF2-40B4-BE49-F238E27FC236}">
                  <a16:creationId xmlns="" xmlns:a16="http://schemas.microsoft.com/office/drawing/2014/main" id="{93DC3DDF-4C43-4270-89F5-9154EE98890B}"/>
                </a:ext>
              </a:extLst>
            </p:cNvPr>
            <p:cNvSpPr/>
            <p:nvPr>
              <p:custDataLst>
                <p:tags r:id="rId6"/>
              </p:custDataLst>
            </p:nvPr>
          </p:nvSpPr>
          <p:spPr>
            <a:xfrm>
              <a:off x="6191251" y="3046413"/>
              <a:ext cx="1114425" cy="1116012"/>
            </a:xfrm>
            <a:prstGeom prst="ellipse">
              <a:avLst/>
            </a:prstGeom>
            <a:solidFill>
              <a:schemeClr val="accent2"/>
            </a:solidFill>
            <a:ln w="25400" cap="flat" cmpd="sng" algn="ctr">
              <a:noFill/>
              <a:prstDash val="solid"/>
            </a:ln>
            <a:effectLst>
              <a:outerShdw blurRad="50800" dist="38100" dir="2700000" algn="tl" rotWithShape="0">
                <a:prstClr val="black">
                  <a:alpha val="20000"/>
                </a:prstClr>
              </a:outerShdw>
            </a:effectLst>
          </p:spPr>
          <p:txBody>
            <a:bodyPr anchor="ctr"/>
            <a:lstStyle/>
            <a:p>
              <a:pPr algn="ctr">
                <a:defRPr/>
              </a:pPr>
              <a:r>
                <a:rPr lang="en-US" sz="1600" b="1" kern="0" dirty="0">
                  <a:solidFill>
                    <a:schemeClr val="bg1">
                      <a:lumMod val="95000"/>
                    </a:schemeClr>
                  </a:solidFill>
                </a:rPr>
                <a:t>02</a:t>
              </a:r>
            </a:p>
            <a:p>
              <a:pPr algn="ctr">
                <a:defRPr/>
              </a:pPr>
              <a:r>
                <a:rPr lang="en-US" sz="1600" b="1" kern="0" dirty="0">
                  <a:solidFill>
                    <a:schemeClr val="bg1">
                      <a:lumMod val="95000"/>
                    </a:schemeClr>
                  </a:solidFill>
                </a:rPr>
                <a:t>step</a:t>
              </a:r>
            </a:p>
          </p:txBody>
        </p:sp>
        <p:sp>
          <p:nvSpPr>
            <p:cNvPr id="52" name="MH_Other_6">
              <a:extLst>
                <a:ext uri="{FF2B5EF4-FFF2-40B4-BE49-F238E27FC236}">
                  <a16:creationId xmlns="" xmlns:a16="http://schemas.microsoft.com/office/drawing/2014/main" id="{BD50B276-056B-4810-ACF5-331FF55FE043}"/>
                </a:ext>
              </a:extLst>
            </p:cNvPr>
            <p:cNvSpPr/>
            <p:nvPr>
              <p:custDataLst>
                <p:tags r:id="rId7"/>
              </p:custDataLst>
            </p:nvPr>
          </p:nvSpPr>
          <p:spPr>
            <a:xfrm>
              <a:off x="5932488" y="3495676"/>
              <a:ext cx="163512" cy="163513"/>
            </a:xfrm>
            <a:prstGeom prst="ellipse">
              <a:avLst/>
            </a:prstGeom>
            <a:solidFill>
              <a:schemeClr val="accent2"/>
            </a:solidFill>
            <a:ln w="25400" cap="flat" cmpd="sng" algn="ctr">
              <a:solidFill>
                <a:srgbClr val="FFFFFF"/>
              </a:solidFill>
              <a:prstDash val="solid"/>
            </a:ln>
            <a:effectLst>
              <a:outerShdw blurRad="50800" dist="38100" dir="2700000" algn="tl" rotWithShape="0">
                <a:prstClr val="black">
                  <a:alpha val="20000"/>
                </a:prstClr>
              </a:outerShdw>
            </a:effectLst>
          </p:spPr>
          <p:txBody>
            <a:bodyPr anchor="ctr"/>
            <a:lstStyle/>
            <a:p>
              <a:pPr algn="ctr">
                <a:defRPr/>
              </a:pPr>
              <a:endParaRPr lang="en-US" sz="1100" kern="0">
                <a:solidFill>
                  <a:schemeClr val="bg1">
                    <a:lumMod val="95000"/>
                  </a:schemeClr>
                </a:solidFill>
              </a:endParaRPr>
            </a:p>
          </p:txBody>
        </p:sp>
        <p:sp>
          <p:nvSpPr>
            <p:cNvPr id="60" name="MH_Other_7">
              <a:extLst>
                <a:ext uri="{FF2B5EF4-FFF2-40B4-BE49-F238E27FC236}">
                  <a16:creationId xmlns="" xmlns:a16="http://schemas.microsoft.com/office/drawing/2014/main" id="{4375D596-8D7A-43D6-AC86-2BB4922A0878}"/>
                </a:ext>
              </a:extLst>
            </p:cNvPr>
            <p:cNvSpPr/>
            <p:nvPr>
              <p:custDataLst>
                <p:tags r:id="rId8"/>
              </p:custDataLst>
            </p:nvPr>
          </p:nvSpPr>
          <p:spPr>
            <a:xfrm>
              <a:off x="4870750" y="4505883"/>
              <a:ext cx="1404156" cy="1404156"/>
            </a:xfrm>
            <a:prstGeom prst="ellipse">
              <a:avLst/>
            </a:prstGeom>
            <a:solidFill>
              <a:sysClr val="window" lastClr="FFFFFF">
                <a:lumMod val="95000"/>
              </a:sysClr>
            </a:solidFill>
            <a:ln w="25400" cap="flat" cmpd="sng" algn="ctr">
              <a:noFill/>
              <a:prstDash val="solid"/>
            </a:ln>
            <a:effectLst>
              <a:innerShdw blurRad="63500" dist="50800" dir="13500000">
                <a:prstClr val="black">
                  <a:alpha val="20000"/>
                </a:prstClr>
              </a:innerShdw>
            </a:effectLst>
          </p:spPr>
          <p:txBody>
            <a:bodyPr anchor="ctr"/>
            <a:lstStyle/>
            <a:p>
              <a:pPr algn="ctr">
                <a:defRPr/>
              </a:pPr>
              <a:endParaRPr lang="en-US" sz="1100" kern="0">
                <a:solidFill>
                  <a:schemeClr val="bg1">
                    <a:lumMod val="95000"/>
                  </a:schemeClr>
                </a:solidFill>
              </a:endParaRPr>
            </a:p>
          </p:txBody>
        </p:sp>
        <p:sp>
          <p:nvSpPr>
            <p:cNvPr id="61" name="MH_Other_8">
              <a:extLst>
                <a:ext uri="{FF2B5EF4-FFF2-40B4-BE49-F238E27FC236}">
                  <a16:creationId xmlns="" xmlns:a16="http://schemas.microsoft.com/office/drawing/2014/main" id="{40294905-325D-4E46-BA34-ED2B1B8C0454}"/>
                </a:ext>
              </a:extLst>
            </p:cNvPr>
            <p:cNvSpPr/>
            <p:nvPr>
              <p:custDataLst>
                <p:tags r:id="rId9"/>
              </p:custDataLst>
            </p:nvPr>
          </p:nvSpPr>
          <p:spPr>
            <a:xfrm>
              <a:off x="5019676" y="4659314"/>
              <a:ext cx="1116013" cy="1114425"/>
            </a:xfrm>
            <a:prstGeom prst="ellipse">
              <a:avLst/>
            </a:prstGeom>
            <a:solidFill>
              <a:schemeClr val="accent3"/>
            </a:solidFill>
            <a:ln w="25400" cap="flat" cmpd="sng" algn="ctr">
              <a:noFill/>
              <a:prstDash val="solid"/>
            </a:ln>
            <a:effectLst>
              <a:outerShdw blurRad="50800" dist="38100" dir="2700000" algn="tl" rotWithShape="0">
                <a:prstClr val="black">
                  <a:alpha val="20000"/>
                </a:prstClr>
              </a:outerShdw>
            </a:effectLst>
          </p:spPr>
          <p:txBody>
            <a:bodyPr anchor="ctr"/>
            <a:lstStyle/>
            <a:p>
              <a:pPr algn="ctr">
                <a:defRPr/>
              </a:pPr>
              <a:r>
                <a:rPr lang="en-US" sz="1600" b="1" kern="0" dirty="0">
                  <a:solidFill>
                    <a:schemeClr val="bg1">
                      <a:lumMod val="95000"/>
                    </a:schemeClr>
                  </a:solidFill>
                </a:rPr>
                <a:t>03</a:t>
              </a:r>
            </a:p>
            <a:p>
              <a:pPr algn="ctr">
                <a:defRPr/>
              </a:pPr>
              <a:r>
                <a:rPr lang="en-US" sz="1600" b="1" kern="0" dirty="0">
                  <a:solidFill>
                    <a:schemeClr val="bg1">
                      <a:lumMod val="95000"/>
                    </a:schemeClr>
                  </a:solidFill>
                </a:rPr>
                <a:t>step</a:t>
              </a:r>
            </a:p>
          </p:txBody>
        </p:sp>
        <p:sp>
          <p:nvSpPr>
            <p:cNvPr id="62" name="MH_Other_9">
              <a:extLst>
                <a:ext uri="{FF2B5EF4-FFF2-40B4-BE49-F238E27FC236}">
                  <a16:creationId xmlns="" xmlns:a16="http://schemas.microsoft.com/office/drawing/2014/main" id="{61141EFF-742C-4414-A0EF-2D1E3393B6A7}"/>
                </a:ext>
              </a:extLst>
            </p:cNvPr>
            <p:cNvSpPr/>
            <p:nvPr>
              <p:custDataLst>
                <p:tags r:id="rId10"/>
              </p:custDataLst>
            </p:nvPr>
          </p:nvSpPr>
          <p:spPr>
            <a:xfrm>
              <a:off x="6070601" y="4703763"/>
              <a:ext cx="163513" cy="163512"/>
            </a:xfrm>
            <a:prstGeom prst="ellipse">
              <a:avLst/>
            </a:prstGeom>
            <a:solidFill>
              <a:schemeClr val="accent3"/>
            </a:solidFill>
            <a:ln w="25400" cap="flat" cmpd="sng" algn="ctr">
              <a:solidFill>
                <a:srgbClr val="FFFFFF"/>
              </a:solidFill>
              <a:prstDash val="solid"/>
            </a:ln>
            <a:effectLst>
              <a:outerShdw blurRad="50800" dist="38100" dir="2700000" algn="tl" rotWithShape="0">
                <a:prstClr val="black">
                  <a:alpha val="20000"/>
                </a:prstClr>
              </a:outerShdw>
            </a:effectLst>
          </p:spPr>
          <p:txBody>
            <a:bodyPr anchor="ctr"/>
            <a:lstStyle/>
            <a:p>
              <a:pPr algn="ctr">
                <a:defRPr/>
              </a:pPr>
              <a:endParaRPr lang="en-US" sz="1100" kern="0">
                <a:solidFill>
                  <a:schemeClr val="bg1">
                    <a:lumMod val="95000"/>
                  </a:schemeClr>
                </a:solidFill>
              </a:endParaRPr>
            </a:p>
          </p:txBody>
        </p:sp>
      </p:grpSp>
      <p:sp>
        <p:nvSpPr>
          <p:cNvPr id="20" name="文本框 19">
            <a:extLst>
              <a:ext uri="{FF2B5EF4-FFF2-40B4-BE49-F238E27FC236}">
                <a16:creationId xmlns="" xmlns:a16="http://schemas.microsoft.com/office/drawing/2014/main" id="{448B09EE-28B6-4E26-BA3F-FA637009603D}"/>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grpSp>
        <p:nvGrpSpPr>
          <p:cNvPr id="21" name="组合 20">
            <a:extLst>
              <a:ext uri="{FF2B5EF4-FFF2-40B4-BE49-F238E27FC236}">
                <a16:creationId xmlns="" xmlns:a16="http://schemas.microsoft.com/office/drawing/2014/main" id="{2462950E-7476-4E23-A9C6-6D95039DD63E}"/>
              </a:ext>
            </a:extLst>
          </p:cNvPr>
          <p:cNvGrpSpPr/>
          <p:nvPr/>
        </p:nvGrpSpPr>
        <p:grpSpPr>
          <a:xfrm>
            <a:off x="1219027" y="1463593"/>
            <a:ext cx="3327636" cy="1186250"/>
            <a:chOff x="874713" y="1690821"/>
            <a:chExt cx="3327636" cy="1186250"/>
          </a:xfrm>
        </p:grpSpPr>
        <p:sp>
          <p:nvSpPr>
            <p:cNvPr id="24" name="矩形 23">
              <a:extLst>
                <a:ext uri="{FF2B5EF4-FFF2-40B4-BE49-F238E27FC236}">
                  <a16:creationId xmlns="" xmlns:a16="http://schemas.microsoft.com/office/drawing/2014/main" id="{E9E95916-CED1-40E3-B00F-85DA83B20F4B}"/>
                </a:ext>
              </a:extLst>
            </p:cNvPr>
            <p:cNvSpPr/>
            <p:nvPr/>
          </p:nvSpPr>
          <p:spPr>
            <a:xfrm>
              <a:off x="874713" y="2043445"/>
              <a:ext cx="3327636" cy="833626"/>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5" name="矩形 24">
              <a:extLst>
                <a:ext uri="{FF2B5EF4-FFF2-40B4-BE49-F238E27FC236}">
                  <a16:creationId xmlns="" xmlns:a16="http://schemas.microsoft.com/office/drawing/2014/main" id="{6316A5FB-C12A-47E5-AAD8-3D61A31DBCDA}"/>
                </a:ext>
              </a:extLst>
            </p:cNvPr>
            <p:cNvSpPr/>
            <p:nvPr/>
          </p:nvSpPr>
          <p:spPr>
            <a:xfrm>
              <a:off x="1960375" y="1690821"/>
              <a:ext cx="2241974" cy="38055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6" name="组合 25">
            <a:extLst>
              <a:ext uri="{FF2B5EF4-FFF2-40B4-BE49-F238E27FC236}">
                <a16:creationId xmlns="" xmlns:a16="http://schemas.microsoft.com/office/drawing/2014/main" id="{60D16C8A-BB57-4A31-9385-1C3D7AE5FEC0}"/>
              </a:ext>
            </a:extLst>
          </p:cNvPr>
          <p:cNvGrpSpPr/>
          <p:nvPr/>
        </p:nvGrpSpPr>
        <p:grpSpPr>
          <a:xfrm>
            <a:off x="7535660" y="2341168"/>
            <a:ext cx="3327636" cy="1186250"/>
            <a:chOff x="874713" y="1690821"/>
            <a:chExt cx="3327636" cy="1186250"/>
          </a:xfrm>
        </p:grpSpPr>
        <p:sp>
          <p:nvSpPr>
            <p:cNvPr id="27" name="矩形 26">
              <a:extLst>
                <a:ext uri="{FF2B5EF4-FFF2-40B4-BE49-F238E27FC236}">
                  <a16:creationId xmlns="" xmlns:a16="http://schemas.microsoft.com/office/drawing/2014/main" id="{4B3BB16B-D2EB-45F8-9B86-FFE8DD033A65}"/>
                </a:ext>
              </a:extLst>
            </p:cNvPr>
            <p:cNvSpPr/>
            <p:nvPr/>
          </p:nvSpPr>
          <p:spPr>
            <a:xfrm>
              <a:off x="874713" y="2043445"/>
              <a:ext cx="3327636" cy="83362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8" name="矩形 27">
              <a:extLst>
                <a:ext uri="{FF2B5EF4-FFF2-40B4-BE49-F238E27FC236}">
                  <a16:creationId xmlns="" xmlns:a16="http://schemas.microsoft.com/office/drawing/2014/main" id="{CEAFF7D6-AD2D-403E-91BE-5778D9353BC5}"/>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9" name="组合 28">
            <a:extLst>
              <a:ext uri="{FF2B5EF4-FFF2-40B4-BE49-F238E27FC236}">
                <a16:creationId xmlns="" xmlns:a16="http://schemas.microsoft.com/office/drawing/2014/main" id="{ACA19AA4-8C62-4C88-AC2F-D2E6921B63D3}"/>
              </a:ext>
            </a:extLst>
          </p:cNvPr>
          <p:cNvGrpSpPr/>
          <p:nvPr/>
        </p:nvGrpSpPr>
        <p:grpSpPr>
          <a:xfrm>
            <a:off x="1871852" y="3630293"/>
            <a:ext cx="3327636" cy="1186250"/>
            <a:chOff x="874713" y="1690821"/>
            <a:chExt cx="3327636" cy="1186250"/>
          </a:xfrm>
        </p:grpSpPr>
        <p:sp>
          <p:nvSpPr>
            <p:cNvPr id="30" name="矩形 29">
              <a:extLst>
                <a:ext uri="{FF2B5EF4-FFF2-40B4-BE49-F238E27FC236}">
                  <a16:creationId xmlns="" xmlns:a16="http://schemas.microsoft.com/office/drawing/2014/main" id="{B4192507-F329-4F1F-8908-0DF7EF1772D5}"/>
                </a:ext>
              </a:extLst>
            </p:cNvPr>
            <p:cNvSpPr/>
            <p:nvPr/>
          </p:nvSpPr>
          <p:spPr>
            <a:xfrm>
              <a:off x="874713" y="2043445"/>
              <a:ext cx="3327636" cy="833626"/>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31" name="矩形 30">
              <a:extLst>
                <a:ext uri="{FF2B5EF4-FFF2-40B4-BE49-F238E27FC236}">
                  <a16:creationId xmlns="" xmlns:a16="http://schemas.microsoft.com/office/drawing/2014/main" id="{E9916939-6680-4450-95FC-CDD762FF3F8C}"/>
                </a:ext>
              </a:extLst>
            </p:cNvPr>
            <p:cNvSpPr/>
            <p:nvPr/>
          </p:nvSpPr>
          <p:spPr>
            <a:xfrm>
              <a:off x="1960375" y="1690821"/>
              <a:ext cx="2241974" cy="38055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22" name="Picture 2" descr="C:\Users\LL\Desktop\9cc75aa0b9b8297356f567e175e1a0b8.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9005" y="4676074"/>
            <a:ext cx="3231719" cy="3175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descr="C:\Users\LL\Desktop\9cc75aa0b9b8297356f567e175e1a0b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45821"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LL\Desktop\9cc75aa0b9b8297356f567e175e1a0b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08087" y="4541448"/>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Users\LL\Desktop\9cc75aa0b9b8297356f567e175e1a0b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91535"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C:\Users\LL\Desktop\19ba5e07b13a20458e0f0cf138f21378.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9321039" y="535588"/>
            <a:ext cx="1542257" cy="15208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50710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p:cTn id="7"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0">
                                            <p:txEl>
                                              <p:pRg st="0" end="0"/>
                                            </p:txEl>
                                          </p:spTgt>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0-#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0-#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1000" fill="hold"/>
                                        <p:tgtEl>
                                          <p:spTgt spid="3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1000" fill="hold"/>
                                        <p:tgtEl>
                                          <p:spTgt spid="33"/>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6" presetClass="emph" presetSubtype="0" fill="hold" nodeType="afterEffect">
                                  <p:stCondLst>
                                    <p:cond delay="0"/>
                                  </p:stCondLst>
                                  <p:childTnLst>
                                    <p:animEffect transition="out" filter="fade">
                                      <p:cBhvr>
                                        <p:cTn id="54" dur="500" tmFilter="0, 0; .2, .5; .8, .5; 1, 0"/>
                                        <p:tgtEl>
                                          <p:spTgt spid="22"/>
                                        </p:tgtEl>
                                      </p:cBhvr>
                                    </p:animEffect>
                                    <p:animScale>
                                      <p:cBhvr>
                                        <p:cTn id="55" dur="250" autoRev="1" fill="hold"/>
                                        <p:tgtEl>
                                          <p:spTgt spid="22"/>
                                        </p:tgtEl>
                                      </p:cBhvr>
                                      <p:by x="105000" y="105000"/>
                                    </p:animScale>
                                  </p:childTnLst>
                                </p:cTn>
                              </p:par>
                              <p:par>
                                <p:cTn id="56" presetID="26" presetClass="emph" presetSubtype="0" fill="hold" nodeType="withEffect">
                                  <p:stCondLst>
                                    <p:cond delay="0"/>
                                  </p:stCondLst>
                                  <p:childTnLst>
                                    <p:animEffect transition="out" filter="fade">
                                      <p:cBhvr>
                                        <p:cTn id="57" dur="500" tmFilter="0, 0; .2, .5; .8, .5; 1, 0"/>
                                        <p:tgtEl>
                                          <p:spTgt spid="23"/>
                                        </p:tgtEl>
                                      </p:cBhvr>
                                    </p:animEffect>
                                    <p:animScale>
                                      <p:cBhvr>
                                        <p:cTn id="58" dur="250" autoRev="1" fill="hold"/>
                                        <p:tgtEl>
                                          <p:spTgt spid="23"/>
                                        </p:tgtEl>
                                      </p:cBhvr>
                                      <p:by x="105000" y="105000"/>
                                    </p:animScale>
                                  </p:childTnLst>
                                </p:cTn>
                              </p:par>
                              <p:par>
                                <p:cTn id="59" presetID="26" presetClass="emph" presetSubtype="0" fill="hold" nodeType="withEffect">
                                  <p:stCondLst>
                                    <p:cond delay="0"/>
                                  </p:stCondLst>
                                  <p:childTnLst>
                                    <p:animEffect transition="out" filter="fade">
                                      <p:cBhvr>
                                        <p:cTn id="60" dur="500" tmFilter="0, 0; .2, .5; .8, .5; 1, 0"/>
                                        <p:tgtEl>
                                          <p:spTgt spid="32"/>
                                        </p:tgtEl>
                                      </p:cBhvr>
                                    </p:animEffect>
                                    <p:animScale>
                                      <p:cBhvr>
                                        <p:cTn id="61" dur="250" autoRev="1" fill="hold"/>
                                        <p:tgtEl>
                                          <p:spTgt spid="32"/>
                                        </p:tgtEl>
                                      </p:cBhvr>
                                      <p:by x="105000" y="105000"/>
                                    </p:animScale>
                                  </p:childTnLst>
                                </p:cTn>
                              </p:par>
                              <p:par>
                                <p:cTn id="62" presetID="26" presetClass="emph" presetSubtype="0" fill="hold" nodeType="withEffect">
                                  <p:stCondLst>
                                    <p:cond delay="0"/>
                                  </p:stCondLst>
                                  <p:childTnLst>
                                    <p:animEffect transition="out" filter="fade">
                                      <p:cBhvr>
                                        <p:cTn id="63" dur="500" tmFilter="0, 0; .2, .5; .8, .5; 1, 0"/>
                                        <p:tgtEl>
                                          <p:spTgt spid="33"/>
                                        </p:tgtEl>
                                      </p:cBhvr>
                                    </p:animEffect>
                                    <p:animScale>
                                      <p:cBhvr>
                                        <p:cTn id="64" dur="250" autoRev="1" fill="hold"/>
                                        <p:tgtEl>
                                          <p:spTgt spid="33"/>
                                        </p:tgtEl>
                                      </p:cBhvr>
                                      <p:by x="105000" y="105000"/>
                                    </p:animScale>
                                  </p:childTnLst>
                                </p:cTn>
                              </p:par>
                            </p:childTnLst>
                          </p:cTn>
                        </p:par>
                        <p:par>
                          <p:cTn id="65" fill="hold">
                            <p:stCondLst>
                              <p:cond delay="4000"/>
                            </p:stCondLst>
                            <p:childTnLst>
                              <p:par>
                                <p:cTn id="66" presetID="42" presetClass="entr" presetSubtype="0" fill="hold" nodeType="afterEffect">
                                  <p:stCondLst>
                                    <p:cond delay="0"/>
                                  </p:stCondLst>
                                  <p:childTnLst>
                                    <p:set>
                                      <p:cBhvr>
                                        <p:cTn id="67" dur="1" fill="hold">
                                          <p:stCondLst>
                                            <p:cond delay="0"/>
                                          </p:stCondLst>
                                        </p:cTn>
                                        <p:tgtEl>
                                          <p:spTgt spid="14338"/>
                                        </p:tgtEl>
                                        <p:attrNameLst>
                                          <p:attrName>style.visibility</p:attrName>
                                        </p:attrNameLst>
                                      </p:cBhvr>
                                      <p:to>
                                        <p:strVal val="visible"/>
                                      </p:to>
                                    </p:set>
                                    <p:animEffect transition="in" filter="fade">
                                      <p:cBhvr>
                                        <p:cTn id="68" dur="1000"/>
                                        <p:tgtEl>
                                          <p:spTgt spid="14338"/>
                                        </p:tgtEl>
                                      </p:cBhvr>
                                    </p:animEffect>
                                    <p:anim calcmode="lin" valueType="num">
                                      <p:cBhvr>
                                        <p:cTn id="69" dur="1000" fill="hold"/>
                                        <p:tgtEl>
                                          <p:spTgt spid="14338"/>
                                        </p:tgtEl>
                                        <p:attrNameLst>
                                          <p:attrName>ppt_x</p:attrName>
                                        </p:attrNameLst>
                                      </p:cBhvr>
                                      <p:tavLst>
                                        <p:tav tm="0">
                                          <p:val>
                                            <p:strVal val="#ppt_x"/>
                                          </p:val>
                                        </p:tav>
                                        <p:tav tm="100000">
                                          <p:val>
                                            <p:strVal val="#ppt_x"/>
                                          </p:val>
                                        </p:tav>
                                      </p:tavLst>
                                    </p:anim>
                                    <p:anim calcmode="lin" valueType="num">
                                      <p:cBhvr>
                                        <p:cTn id="70" dur="1000" fill="hold"/>
                                        <p:tgtEl>
                                          <p:spTgt spid="143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32">
            <a:extLst>
              <a:ext uri="{FF2B5EF4-FFF2-40B4-BE49-F238E27FC236}">
                <a16:creationId xmlns="" xmlns:a16="http://schemas.microsoft.com/office/drawing/2014/main" id="{057C1578-F8ED-466F-88EA-A94426D5A372}"/>
              </a:ext>
            </a:extLst>
          </p:cNvPr>
          <p:cNvSpPr txBox="1"/>
          <p:nvPr/>
        </p:nvSpPr>
        <p:spPr>
          <a:xfrm>
            <a:off x="3747658" y="2994325"/>
            <a:ext cx="4339651"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smtClean="0">
                <a:solidFill>
                  <a:schemeClr val="bg1"/>
                </a:solidFill>
                <a:effectLst>
                  <a:outerShdw blurRad="38100" dist="38100" dir="2700000" algn="tl">
                    <a:srgbClr val="000000">
                      <a:alpha val="43137"/>
                    </a:srgbClr>
                  </a:outerShdw>
                </a:effectLst>
                <a:latin typeface="方正喵呜体" panose="02010600010101010101" pitchFamily="2" charset="-122"/>
                <a:ea typeface="方正喵呜体" panose="02010600010101010101" pitchFamily="2" charset="-122"/>
              </a:rPr>
              <a:t>对老师的承诺</a:t>
            </a:r>
            <a:endParaRPr lang="zh-CN" altLang="en-US" sz="5400" b="1" dirty="0">
              <a:solidFill>
                <a:schemeClr val="bg1"/>
              </a:solidFill>
              <a:effectLst>
                <a:outerShdw blurRad="38100" dist="38100" dir="2700000" algn="tl">
                  <a:srgbClr val="000000">
                    <a:alpha val="43137"/>
                  </a:srgbClr>
                </a:outerShdw>
              </a:effectLst>
              <a:latin typeface="方正喵呜体" panose="02010600010101010101" pitchFamily="2" charset="-122"/>
              <a:ea typeface="方正喵呜体" panose="02010600010101010101" pitchFamily="2" charset="-122"/>
            </a:endParaRPr>
          </a:p>
        </p:txBody>
      </p:sp>
      <p:pic>
        <p:nvPicPr>
          <p:cNvPr id="11" name="Picture 6" descr="C:\Users\LL\Desktop\adefbcf9c6211e77a6dc9e6bf5fb53a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109363" y="1334703"/>
            <a:ext cx="1548734" cy="142898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471121" y="1724131"/>
            <a:ext cx="892721" cy="769441"/>
          </a:xfrm>
          <a:prstGeom prst="rect">
            <a:avLst/>
          </a:prstGeom>
          <a:noFill/>
        </p:spPr>
        <p:txBody>
          <a:bodyPr wrap="square" rtlCol="0">
            <a:spAutoFit/>
          </a:bodyPr>
          <a:lstStyle/>
          <a:p>
            <a:r>
              <a:rPr lang="en-US" altLang="zh-CN"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02</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4098" name="Picture 2" descr="C:\Users\LL\Desktop\adefbcf9c6211e77a6dc9e6bf5fb53a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447" y="114529"/>
            <a:ext cx="1122105" cy="10876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LL\Desktop\24cca3be2457ace53b8226eae0e4278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749403" y="3543852"/>
            <a:ext cx="817342" cy="150885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LL\Desktop\588ku_5aa8445e1bdc3d4d8342db26115b1739\491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2646" y="5704394"/>
            <a:ext cx="1185373" cy="113827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LL\Desktop\588ku_5aa8445e1bdc3d4d8342db26115b1739\1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3815" y="-42431"/>
            <a:ext cx="2132787" cy="2207741"/>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LL\Desktop\62b5d394e639073f183ccf8628bc1388.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863095" y="4470177"/>
            <a:ext cx="1333286" cy="239512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C:\Users\LL\Desktop\bc11b949cff96620d69c2f73e627271f.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8872773" flipH="1">
            <a:off x="8691213" y="4958178"/>
            <a:ext cx="601430" cy="1294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4820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42" presetClass="entr" presetSubtype="0" fill="hold" nodeType="withEffect">
                                  <p:stCondLst>
                                    <p:cond delay="5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5" presetClass="entr" presetSubtype="0" fill="hold" grpId="0" nodeType="withEffect">
                                  <p:stCondLst>
                                    <p:cond delay="1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anim calcmode="lin" valueType="num">
                                      <p:cBhvr>
                                        <p:cTn id="23" dur="2000" fill="hold"/>
                                        <p:tgtEl>
                                          <p:spTgt spid="12"/>
                                        </p:tgtEl>
                                        <p:attrNameLst>
                                          <p:attrName>ppt_w</p:attrName>
                                        </p:attrNameLst>
                                      </p:cBhvr>
                                      <p:tavLst>
                                        <p:tav tm="0" fmla="#ppt_w*sin(2.5*pi*$)">
                                          <p:val>
                                            <p:fltVal val="0"/>
                                          </p:val>
                                        </p:tav>
                                        <p:tav tm="100000">
                                          <p:val>
                                            <p:fltVal val="1"/>
                                          </p:val>
                                        </p:tav>
                                      </p:tavLst>
                                    </p:anim>
                                    <p:anim calcmode="lin" valueType="num">
                                      <p:cBhvr>
                                        <p:cTn id="24" dur="2000" fill="hold"/>
                                        <p:tgtEl>
                                          <p:spTgt spid="12"/>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15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anim calcmode="lin" valueType="num">
                                      <p:cBhvr>
                                        <p:cTn id="28" dur="2000" fill="hold"/>
                                        <p:tgtEl>
                                          <p:spTgt spid="11"/>
                                        </p:tgtEl>
                                        <p:attrNameLst>
                                          <p:attrName>ppt_w</p:attrName>
                                        </p:attrNameLst>
                                      </p:cBhvr>
                                      <p:tavLst>
                                        <p:tav tm="0" fmla="#ppt_w*sin(2.5*pi*$)">
                                          <p:val>
                                            <p:fltVal val="0"/>
                                          </p:val>
                                        </p:tav>
                                        <p:tav tm="100000">
                                          <p:val>
                                            <p:fltVal val="1"/>
                                          </p:val>
                                        </p:tav>
                                      </p:tavLst>
                                    </p:anim>
                                    <p:anim calcmode="lin" valueType="num">
                                      <p:cBhvr>
                                        <p:cTn id="29" dur="2000" fill="hold"/>
                                        <p:tgtEl>
                                          <p:spTgt spid="11"/>
                                        </p:tgtEl>
                                        <p:attrNameLst>
                                          <p:attrName>ppt_h</p:attrName>
                                        </p:attrNameLst>
                                      </p:cBhvr>
                                      <p:tavLst>
                                        <p:tav tm="0">
                                          <p:val>
                                            <p:strVal val="#ppt_h"/>
                                          </p:val>
                                        </p:tav>
                                        <p:tav tm="100000">
                                          <p:val>
                                            <p:strVal val="#ppt_h"/>
                                          </p:val>
                                        </p:tav>
                                      </p:tavLst>
                                    </p:anim>
                                  </p:childTnLst>
                                </p:cTn>
                              </p:par>
                              <p:par>
                                <p:cTn id="30" presetID="38" presetClass="entr" presetSubtype="0" accel="50000" fill="hold" nodeType="withEffect">
                                  <p:stCondLst>
                                    <p:cond delay="3500"/>
                                  </p:stCondLst>
                                  <p:iterate type="lt">
                                    <p:tmPct val="50000"/>
                                  </p:iterate>
                                  <p:childTnLst>
                                    <p:set>
                                      <p:cBhvr>
                                        <p:cTn id="31" dur="1" fill="hold">
                                          <p:stCondLst>
                                            <p:cond delay="0"/>
                                          </p:stCondLst>
                                        </p:cTn>
                                        <p:tgtEl>
                                          <p:spTgt spid="10">
                                            <p:txEl>
                                              <p:pRg st="0" end="0"/>
                                            </p:txEl>
                                          </p:spTgt>
                                        </p:tgtEl>
                                        <p:attrNameLst>
                                          <p:attrName>style.visibility</p:attrName>
                                        </p:attrNameLst>
                                      </p:cBhvr>
                                      <p:to>
                                        <p:strVal val="visible"/>
                                      </p:to>
                                    </p:set>
                                    <p:set>
                                      <p:cBhvr>
                                        <p:cTn id="32" dur="455" fill="hold">
                                          <p:stCondLst>
                                            <p:cond delay="0"/>
                                          </p:stCondLst>
                                        </p:cTn>
                                        <p:tgtEl>
                                          <p:spTgt spid="10">
                                            <p:txEl>
                                              <p:pRg st="0" end="0"/>
                                            </p:txEl>
                                          </p:spTgt>
                                        </p:tgtEl>
                                        <p:attrNameLst>
                                          <p:attrName>style.rotation</p:attrName>
                                        </p:attrNameLst>
                                      </p:cBhvr>
                                      <p:to>
                                        <p:strVal val="-45.0"/>
                                      </p:to>
                                    </p:set>
                                    <p:anim calcmode="lin" valueType="num">
                                      <p:cBhvr>
                                        <p:cTn id="33" dur="455" fill="hold">
                                          <p:stCondLst>
                                            <p:cond delay="455"/>
                                          </p:stCondLst>
                                        </p:cTn>
                                        <p:tgtEl>
                                          <p:spTgt spid="10">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10">
                                            <p:txEl>
                                              <p:pRg st="0" end="0"/>
                                            </p:txEl>
                                          </p:spTgt>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10">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10">
                                            <p:txEl>
                                              <p:pRg st="0" end="0"/>
                                            </p:txEl>
                                          </p:spTgt>
                                        </p:tgtEl>
                                        <p:attrNameLst>
                                          <p:attrName>ppt_y</p:attrName>
                                        </p:attrNameLst>
                                      </p:cBhvr>
                                      <p:tavLst>
                                        <p:tav tm="0">
                                          <p:val>
                                            <p:strVal val="#ppt_y-(0.354*#ppt_w-0.172*#ppt_h)"/>
                                          </p:val>
                                        </p:tav>
                                        <p:tav tm="100000">
                                          <p:val>
                                            <p:strVal val="#ppt_y"/>
                                          </p:val>
                                        </p:tav>
                                      </p:tavLst>
                                    </p:anim>
                                  </p:childTnLst>
                                </p:cTn>
                              </p:par>
                              <p:par>
                                <p:cTn id="37" presetID="42" presetClass="entr" presetSubtype="0" fill="hold" nodeType="withEffect">
                                  <p:stCondLst>
                                    <p:cond delay="550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5500"/>
                                  </p:stCondLst>
                                  <p:childTnLst>
                                    <p:set>
                                      <p:cBhvr>
                                        <p:cTn id="43" dur="1" fill="hold">
                                          <p:stCondLst>
                                            <p:cond delay="0"/>
                                          </p:stCondLst>
                                        </p:cTn>
                                        <p:tgtEl>
                                          <p:spTgt spid="4103"/>
                                        </p:tgtEl>
                                        <p:attrNameLst>
                                          <p:attrName>style.visibility</p:attrName>
                                        </p:attrNameLst>
                                      </p:cBhvr>
                                      <p:to>
                                        <p:strVal val="visible"/>
                                      </p:to>
                                    </p:set>
                                    <p:animEffect transition="in" filter="fade">
                                      <p:cBhvr>
                                        <p:cTn id="44" dur="1000"/>
                                        <p:tgtEl>
                                          <p:spTgt spid="4103"/>
                                        </p:tgtEl>
                                      </p:cBhvr>
                                    </p:animEffect>
                                    <p:anim calcmode="lin" valueType="num">
                                      <p:cBhvr>
                                        <p:cTn id="45" dur="1000" fill="hold"/>
                                        <p:tgtEl>
                                          <p:spTgt spid="4103"/>
                                        </p:tgtEl>
                                        <p:attrNameLst>
                                          <p:attrName>ppt_x</p:attrName>
                                        </p:attrNameLst>
                                      </p:cBhvr>
                                      <p:tavLst>
                                        <p:tav tm="0">
                                          <p:val>
                                            <p:strVal val="#ppt_x"/>
                                          </p:val>
                                        </p:tav>
                                        <p:tav tm="100000">
                                          <p:val>
                                            <p:strVal val="#ppt_x"/>
                                          </p:val>
                                        </p:tav>
                                      </p:tavLst>
                                    </p:anim>
                                    <p:anim calcmode="lin" valueType="num">
                                      <p:cBhvr>
                                        <p:cTn id="46" dur="1000" fill="hold"/>
                                        <p:tgtEl>
                                          <p:spTgt spid="4103"/>
                                        </p:tgtEl>
                                        <p:attrNameLst>
                                          <p:attrName>ppt_y</p:attrName>
                                        </p:attrNameLst>
                                      </p:cBhvr>
                                      <p:tavLst>
                                        <p:tav tm="0">
                                          <p:val>
                                            <p:strVal val="#ppt_y+.1"/>
                                          </p:val>
                                        </p:tav>
                                        <p:tav tm="100000">
                                          <p:val>
                                            <p:strVal val="#ppt_y"/>
                                          </p:val>
                                        </p:tav>
                                      </p:tavLst>
                                    </p:anim>
                                  </p:childTnLst>
                                </p:cTn>
                              </p:par>
                              <p:par>
                                <p:cTn id="47" presetID="10" presetClass="entr" presetSubtype="0" fill="hold" nodeType="withEffect">
                                  <p:stCondLst>
                                    <p:cond delay="55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nodeType="withEffect">
                                  <p:stCondLst>
                                    <p:cond delay="5500"/>
                                  </p:stCondLst>
                                  <p:childTnLst>
                                    <p:set>
                                      <p:cBhvr>
                                        <p:cTn id="51" dur="1" fill="hold">
                                          <p:stCondLst>
                                            <p:cond delay="0"/>
                                          </p:stCondLst>
                                        </p:cTn>
                                        <p:tgtEl>
                                          <p:spTgt spid="4098"/>
                                        </p:tgtEl>
                                        <p:attrNameLst>
                                          <p:attrName>style.visibility</p:attrName>
                                        </p:attrNameLst>
                                      </p:cBhvr>
                                      <p:to>
                                        <p:strVal val="visible"/>
                                      </p:to>
                                    </p:set>
                                    <p:animEffect transition="in" filter="fade">
                                      <p:cBhvr>
                                        <p:cTn id="5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000" r="-1000"/>
          </a:stretch>
        </a:blipFill>
        <a:effectLst/>
      </p:bgPr>
    </p:bg>
    <p:spTree>
      <p:nvGrpSpPr>
        <p:cNvPr id="1" name=""/>
        <p:cNvGrpSpPr/>
        <p:nvPr/>
      </p:nvGrpSpPr>
      <p:grpSpPr>
        <a:xfrm>
          <a:off x="0" y="0"/>
          <a:ext cx="0" cy="0"/>
          <a:chOff x="0" y="0"/>
          <a:chExt cx="0" cy="0"/>
        </a:xfrm>
      </p:grpSpPr>
      <p:pic>
        <p:nvPicPr>
          <p:cNvPr id="5" name="图片占位符 4">
            <a:extLst>
              <a:ext uri="{FF2B5EF4-FFF2-40B4-BE49-F238E27FC236}">
                <a16:creationId xmlns="" xmlns:a16="http://schemas.microsoft.com/office/drawing/2014/main" id="{4D3AC5CB-F7F7-4A7F-B201-EFFFE0083629}"/>
              </a:ext>
            </a:extLst>
          </p:cNvPr>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tretch>
            <a:fillRect/>
          </a:stretch>
        </p:blipFill>
        <p:spPr>
          <a:xfrm>
            <a:off x="5494638" y="2013395"/>
            <a:ext cx="5099221" cy="2292757"/>
          </a:xfrm>
        </p:spPr>
      </p:pic>
      <p:sp>
        <p:nvSpPr>
          <p:cNvPr id="10" name="MH_Other_1"/>
          <p:cNvSpPr/>
          <p:nvPr>
            <p:custDataLst>
              <p:tags r:id="rId2"/>
            </p:custDataLst>
          </p:nvPr>
        </p:nvSpPr>
        <p:spPr>
          <a:xfrm>
            <a:off x="2532053" y="1741338"/>
            <a:ext cx="4070351" cy="3078073"/>
          </a:xfrm>
          <a:prstGeom prst="parallelogram">
            <a:avLst/>
          </a:prstGeom>
          <a:gradFill>
            <a:gsLst>
              <a:gs pos="70000">
                <a:srgbClr val="454545"/>
              </a:gs>
              <a:gs pos="32000">
                <a:srgbClr val="2D2D2D">
                  <a:lumMod val="100000"/>
                </a:srgbClr>
              </a:gs>
              <a:gs pos="0">
                <a:srgbClr val="000000">
                  <a:lumMod val="80000"/>
                  <a:lumOff val="20000"/>
                </a:srgbClr>
              </a:gs>
              <a:gs pos="100000">
                <a:srgbClr val="000000">
                  <a:lumMod val="80000"/>
                  <a:lumOff val="20000"/>
                </a:srgbClr>
              </a:gs>
            </a:gsLst>
            <a:lin ang="5400000" scaled="1"/>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MH_Other_2"/>
          <p:cNvSpPr/>
          <p:nvPr>
            <p:custDataLst>
              <p:tags r:id="rId3"/>
            </p:custDataLst>
          </p:nvPr>
        </p:nvSpPr>
        <p:spPr>
          <a:xfrm>
            <a:off x="2433436" y="1758037"/>
            <a:ext cx="3840632" cy="3044677"/>
          </a:xfrm>
          <a:prstGeom prst="parallelogram">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cxnSp>
        <p:nvCxnSpPr>
          <p:cNvPr id="24" name="MH_Other_5"/>
          <p:cNvCxnSpPr>
            <a:cxnSpLocks/>
          </p:cNvCxnSpPr>
          <p:nvPr>
            <p:custDataLst>
              <p:tags r:id="rId4"/>
            </p:custDataLst>
          </p:nvPr>
        </p:nvCxnSpPr>
        <p:spPr>
          <a:xfrm>
            <a:off x="1133698" y="2707675"/>
            <a:ext cx="416713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 xmlns:a16="http://schemas.microsoft.com/office/drawing/2014/main" id="{727FA5D4-CE26-46FA-9E34-14A0FD4E67F5}"/>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grpSp>
        <p:nvGrpSpPr>
          <p:cNvPr id="20" name="组合 19">
            <a:extLst>
              <a:ext uri="{FF2B5EF4-FFF2-40B4-BE49-F238E27FC236}">
                <a16:creationId xmlns="" xmlns:a16="http://schemas.microsoft.com/office/drawing/2014/main" id="{07528637-C83A-44CF-A7EC-1F996E3CCE86}"/>
              </a:ext>
            </a:extLst>
          </p:cNvPr>
          <p:cNvGrpSpPr/>
          <p:nvPr/>
        </p:nvGrpSpPr>
        <p:grpSpPr>
          <a:xfrm>
            <a:off x="1077774" y="2196488"/>
            <a:ext cx="4223054" cy="1893262"/>
            <a:chOff x="874713" y="1535178"/>
            <a:chExt cx="4223054" cy="1893262"/>
          </a:xfrm>
        </p:grpSpPr>
        <p:sp>
          <p:nvSpPr>
            <p:cNvPr id="21" name="矩形 20">
              <a:extLst>
                <a:ext uri="{FF2B5EF4-FFF2-40B4-BE49-F238E27FC236}">
                  <a16:creationId xmlns="" xmlns:a16="http://schemas.microsoft.com/office/drawing/2014/main" id="{D6CD5FDD-3771-4B35-883B-76A08E94ACCA}"/>
                </a:ext>
              </a:extLst>
            </p:cNvPr>
            <p:cNvSpPr/>
            <p:nvPr/>
          </p:nvSpPr>
          <p:spPr>
            <a:xfrm>
              <a:off x="874713" y="2043445"/>
              <a:ext cx="4223054"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23" name="矩形 22">
              <a:extLst>
                <a:ext uri="{FF2B5EF4-FFF2-40B4-BE49-F238E27FC236}">
                  <a16:creationId xmlns="" xmlns:a16="http://schemas.microsoft.com/office/drawing/2014/main" id="{B6435468-E9C4-4FAC-9F53-1AAAD54549B7}"/>
                </a:ext>
              </a:extLst>
            </p:cNvPr>
            <p:cNvSpPr/>
            <p:nvPr/>
          </p:nvSpPr>
          <p:spPr>
            <a:xfrm>
              <a:off x="874713" y="1535178"/>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9218" name="Picture 2" descr="C:\Users\LL\Desktop\81bdf7dff9a6be574a8ed4965fe3cd3b.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14338" y="5703801"/>
            <a:ext cx="967045" cy="96704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0676502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p:cTn id="7"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7">
                                            <p:txEl>
                                              <p:pRg st="0" end="0"/>
                                            </p:txEl>
                                          </p:spTgt>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par>
                                <p:cTn id="12" presetID="22" presetClass="entr" presetSubtype="8"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500"/>
                                        <p:tgtEl>
                                          <p:spTgt spid="24"/>
                                        </p:tgtEl>
                                      </p:cBhvr>
                                    </p:animEffect>
                                  </p:childTnLst>
                                </p:cTn>
                              </p:par>
                              <p:par>
                                <p:cTn id="15" presetID="2" presetClass="entr" presetSubtype="8" fill="hold" nodeType="withEffect">
                                  <p:stCondLst>
                                    <p:cond delay="0"/>
                                  </p:stCondLst>
                                  <p:childTnLst>
                                    <p:set>
                                      <p:cBhvr>
                                        <p:cTn id="16" dur="1" fill="hold">
                                          <p:stCondLst>
                                            <p:cond delay="0"/>
                                          </p:stCondLst>
                                        </p:cTn>
                                        <p:tgtEl>
                                          <p:spTgt spid="9218"/>
                                        </p:tgtEl>
                                        <p:attrNameLst>
                                          <p:attrName>style.visibility</p:attrName>
                                        </p:attrNameLst>
                                      </p:cBhvr>
                                      <p:to>
                                        <p:strVal val="visible"/>
                                      </p:to>
                                    </p:set>
                                    <p:anim calcmode="lin" valueType="num">
                                      <p:cBhvr additive="base">
                                        <p:cTn id="17" dur="2000" fill="hold"/>
                                        <p:tgtEl>
                                          <p:spTgt spid="9218"/>
                                        </p:tgtEl>
                                        <p:attrNameLst>
                                          <p:attrName>ppt_x</p:attrName>
                                        </p:attrNameLst>
                                      </p:cBhvr>
                                      <p:tavLst>
                                        <p:tav tm="0">
                                          <p:val>
                                            <p:strVal val="0-#ppt_w/2"/>
                                          </p:val>
                                        </p:tav>
                                        <p:tav tm="100000">
                                          <p:val>
                                            <p:strVal val="#ppt_x"/>
                                          </p:val>
                                        </p:tav>
                                      </p:tavLst>
                                    </p:anim>
                                    <p:anim calcmode="lin" valueType="num">
                                      <p:cBhvr additive="base">
                                        <p:cTn id="18" dur="2000" fill="hold"/>
                                        <p:tgtEl>
                                          <p:spTgt spid="921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1+#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10" presetClass="entr" presetSubtype="0" fill="hold" grpId="0" nodeType="withEffect">
                                  <p:stCondLst>
                                    <p:cond delay="15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1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7"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6">
            <a:lum/>
          </a:blip>
          <a:srcRect/>
          <a:stretch>
            <a:fillRect l="-1000" r="-1000"/>
          </a:stretch>
        </a:blipFill>
        <a:effectLst/>
      </p:bgPr>
    </p:bg>
    <p:spTree>
      <p:nvGrpSpPr>
        <p:cNvPr id="1" name=""/>
        <p:cNvGrpSpPr/>
        <p:nvPr/>
      </p:nvGrpSpPr>
      <p:grpSpPr>
        <a:xfrm>
          <a:off x="0" y="0"/>
          <a:ext cx="0" cy="0"/>
          <a:chOff x="0" y="0"/>
          <a:chExt cx="0" cy="0"/>
        </a:xfrm>
      </p:grpSpPr>
      <p:cxnSp>
        <p:nvCxnSpPr>
          <p:cNvPr id="3074" name="MH_Other_1">
            <a:extLst>
              <a:ext uri="{FF2B5EF4-FFF2-40B4-BE49-F238E27FC236}">
                <a16:creationId xmlns="" xmlns:a16="http://schemas.microsoft.com/office/drawing/2014/main" id="{51BC0500-9329-4C80-80AD-02433870C028}"/>
              </a:ext>
            </a:extLst>
          </p:cNvPr>
          <p:cNvCxnSpPr>
            <a:cxnSpLocks noChangeShapeType="1"/>
          </p:cNvCxnSpPr>
          <p:nvPr>
            <p:custDataLst>
              <p:tags r:id="rId2"/>
            </p:custDataLst>
          </p:nvPr>
        </p:nvCxnSpPr>
        <p:spPr bwMode="auto">
          <a:xfrm rot="5400000" flipH="1" flipV="1">
            <a:off x="4115015" y="3998079"/>
            <a:ext cx="489788" cy="1899"/>
          </a:xfrm>
          <a:prstGeom prst="line">
            <a:avLst/>
          </a:prstGeom>
          <a:noFill/>
          <a:ln w="25400">
            <a:solidFill>
              <a:schemeClr val="bg1">
                <a:lumMod val="75000"/>
              </a:schemeClr>
            </a:solidFill>
            <a:round/>
            <a:headEnd/>
            <a:tailEnd/>
          </a:ln>
          <a:extLst>
            <a:ext uri="{909E8E84-426E-40DD-AFC4-6F175D3DCCD1}">
              <a14:hiddenFill xmlns:a14="http://schemas.microsoft.com/office/drawing/2010/main">
                <a:noFill/>
              </a14:hiddenFill>
            </a:ext>
          </a:extLst>
        </p:spPr>
      </p:cxnSp>
      <p:cxnSp>
        <p:nvCxnSpPr>
          <p:cNvPr id="3075" name="MH_Other_2">
            <a:extLst>
              <a:ext uri="{FF2B5EF4-FFF2-40B4-BE49-F238E27FC236}">
                <a16:creationId xmlns="" xmlns:a16="http://schemas.microsoft.com/office/drawing/2014/main" id="{887EEA83-5432-4420-81E2-210DDF5C877C}"/>
              </a:ext>
            </a:extLst>
          </p:cNvPr>
          <p:cNvCxnSpPr>
            <a:cxnSpLocks noChangeShapeType="1"/>
          </p:cNvCxnSpPr>
          <p:nvPr>
            <p:custDataLst>
              <p:tags r:id="rId3"/>
            </p:custDataLst>
          </p:nvPr>
        </p:nvCxnSpPr>
        <p:spPr bwMode="auto">
          <a:xfrm rot="5400000" flipH="1" flipV="1">
            <a:off x="6484223" y="3998079"/>
            <a:ext cx="489788" cy="1899"/>
          </a:xfrm>
          <a:prstGeom prst="line">
            <a:avLst/>
          </a:prstGeom>
          <a:noFill/>
          <a:ln w="25400">
            <a:solidFill>
              <a:schemeClr val="bg1">
                <a:lumMod val="75000"/>
              </a:schemeClr>
            </a:solidFill>
            <a:round/>
            <a:headEnd/>
            <a:tailEnd/>
          </a:ln>
          <a:extLst>
            <a:ext uri="{909E8E84-426E-40DD-AFC4-6F175D3DCCD1}">
              <a14:hiddenFill xmlns:a14="http://schemas.microsoft.com/office/drawing/2010/main">
                <a:noFill/>
              </a14:hiddenFill>
            </a:ext>
          </a:extLst>
        </p:spPr>
      </p:cxnSp>
      <p:cxnSp>
        <p:nvCxnSpPr>
          <p:cNvPr id="3076" name="MH_Other_3">
            <a:extLst>
              <a:ext uri="{FF2B5EF4-FFF2-40B4-BE49-F238E27FC236}">
                <a16:creationId xmlns="" xmlns:a16="http://schemas.microsoft.com/office/drawing/2014/main" id="{CEEB5D97-D07F-42C3-B68E-E69509DFEFCF}"/>
              </a:ext>
            </a:extLst>
          </p:cNvPr>
          <p:cNvCxnSpPr>
            <a:cxnSpLocks noChangeShapeType="1"/>
          </p:cNvCxnSpPr>
          <p:nvPr>
            <p:custDataLst>
              <p:tags r:id="rId4"/>
            </p:custDataLst>
          </p:nvPr>
        </p:nvCxnSpPr>
        <p:spPr bwMode="auto">
          <a:xfrm rot="5400000" flipH="1" flipV="1">
            <a:off x="8762308" y="3998079"/>
            <a:ext cx="489788" cy="1899"/>
          </a:xfrm>
          <a:prstGeom prst="line">
            <a:avLst/>
          </a:prstGeom>
          <a:noFill/>
          <a:ln w="25400">
            <a:solidFill>
              <a:schemeClr val="bg1">
                <a:lumMod val="75000"/>
              </a:schemeClr>
            </a:solidFill>
            <a:round/>
            <a:headEnd/>
            <a:tailEnd/>
          </a:ln>
          <a:extLst>
            <a:ext uri="{909E8E84-426E-40DD-AFC4-6F175D3DCCD1}">
              <a14:hiddenFill xmlns:a14="http://schemas.microsoft.com/office/drawing/2010/main">
                <a:noFill/>
              </a14:hiddenFill>
            </a:ext>
          </a:extLst>
        </p:spPr>
      </p:cxnSp>
      <p:cxnSp>
        <p:nvCxnSpPr>
          <p:cNvPr id="3077" name="MH_Other_4">
            <a:extLst>
              <a:ext uri="{FF2B5EF4-FFF2-40B4-BE49-F238E27FC236}">
                <a16:creationId xmlns="" xmlns:a16="http://schemas.microsoft.com/office/drawing/2014/main" id="{87B4656F-373D-40D1-9957-56758366D798}"/>
              </a:ext>
            </a:extLst>
          </p:cNvPr>
          <p:cNvCxnSpPr>
            <a:cxnSpLocks noChangeShapeType="1"/>
          </p:cNvCxnSpPr>
          <p:nvPr>
            <p:custDataLst>
              <p:tags r:id="rId5"/>
            </p:custDataLst>
          </p:nvPr>
        </p:nvCxnSpPr>
        <p:spPr bwMode="auto">
          <a:xfrm rot="5400000" flipH="1" flipV="1">
            <a:off x="5298670" y="2303754"/>
            <a:ext cx="491687" cy="1899"/>
          </a:xfrm>
          <a:prstGeom prst="line">
            <a:avLst/>
          </a:prstGeom>
          <a:noFill/>
          <a:ln w="25400">
            <a:solidFill>
              <a:schemeClr val="bg1">
                <a:lumMod val="75000"/>
              </a:schemeClr>
            </a:solidFill>
            <a:round/>
            <a:headEnd/>
            <a:tailEnd/>
          </a:ln>
          <a:extLst>
            <a:ext uri="{909E8E84-426E-40DD-AFC4-6F175D3DCCD1}">
              <a14:hiddenFill xmlns:a14="http://schemas.microsoft.com/office/drawing/2010/main">
                <a:noFill/>
              </a14:hiddenFill>
            </a:ext>
          </a:extLst>
        </p:spPr>
      </p:cxnSp>
      <p:cxnSp>
        <p:nvCxnSpPr>
          <p:cNvPr id="3078" name="MH_Other_5">
            <a:extLst>
              <a:ext uri="{FF2B5EF4-FFF2-40B4-BE49-F238E27FC236}">
                <a16:creationId xmlns="" xmlns:a16="http://schemas.microsoft.com/office/drawing/2014/main" id="{28996C36-B4DF-4DA9-80B6-EC54D52DC07C}"/>
              </a:ext>
            </a:extLst>
          </p:cNvPr>
          <p:cNvCxnSpPr>
            <a:cxnSpLocks noChangeShapeType="1"/>
          </p:cNvCxnSpPr>
          <p:nvPr>
            <p:custDataLst>
              <p:tags r:id="rId6"/>
            </p:custDataLst>
          </p:nvPr>
        </p:nvCxnSpPr>
        <p:spPr bwMode="auto">
          <a:xfrm rot="5400000" flipH="1" flipV="1">
            <a:off x="7576754" y="2303754"/>
            <a:ext cx="491687" cy="1899"/>
          </a:xfrm>
          <a:prstGeom prst="line">
            <a:avLst/>
          </a:prstGeom>
          <a:noFill/>
          <a:ln w="25400">
            <a:solidFill>
              <a:schemeClr val="bg1">
                <a:lumMod val="75000"/>
              </a:schemeClr>
            </a:solidFill>
            <a:round/>
            <a:headEnd/>
            <a:tailEnd/>
          </a:ln>
          <a:extLst>
            <a:ext uri="{909E8E84-426E-40DD-AFC4-6F175D3DCCD1}">
              <a14:hiddenFill xmlns:a14="http://schemas.microsoft.com/office/drawing/2010/main">
                <a:noFill/>
              </a14:hiddenFill>
            </a:ext>
          </a:extLst>
        </p:spPr>
      </p:cxnSp>
      <p:cxnSp>
        <p:nvCxnSpPr>
          <p:cNvPr id="3079" name="MH_Other_6">
            <a:extLst>
              <a:ext uri="{FF2B5EF4-FFF2-40B4-BE49-F238E27FC236}">
                <a16:creationId xmlns="" xmlns:a16="http://schemas.microsoft.com/office/drawing/2014/main" id="{4C2E82F6-582D-4BFC-A45A-5DF0891E69B0}"/>
              </a:ext>
            </a:extLst>
          </p:cNvPr>
          <p:cNvCxnSpPr>
            <a:cxnSpLocks noChangeShapeType="1"/>
          </p:cNvCxnSpPr>
          <p:nvPr>
            <p:custDataLst>
              <p:tags r:id="rId7"/>
            </p:custDataLst>
          </p:nvPr>
        </p:nvCxnSpPr>
        <p:spPr bwMode="auto">
          <a:xfrm rot="5400000" flipH="1" flipV="1">
            <a:off x="2928513" y="2302805"/>
            <a:ext cx="491687" cy="3797"/>
          </a:xfrm>
          <a:prstGeom prst="line">
            <a:avLst/>
          </a:prstGeom>
          <a:noFill/>
          <a:ln w="25400">
            <a:solidFill>
              <a:schemeClr val="bg1">
                <a:lumMod val="75000"/>
              </a:schemeClr>
            </a:solidFill>
            <a:round/>
            <a:headEnd/>
            <a:tailEnd/>
          </a:ln>
          <a:extLst>
            <a:ext uri="{909E8E84-426E-40DD-AFC4-6F175D3DCCD1}">
              <a14:hiddenFill xmlns:a14="http://schemas.microsoft.com/office/drawing/2010/main">
                <a:noFill/>
              </a14:hiddenFill>
            </a:ext>
          </a:extLst>
        </p:spPr>
      </p:cxnSp>
      <p:sp>
        <p:nvSpPr>
          <p:cNvPr id="18" name="MH_Other_7">
            <a:extLst>
              <a:ext uri="{FF2B5EF4-FFF2-40B4-BE49-F238E27FC236}">
                <a16:creationId xmlns="" xmlns:a16="http://schemas.microsoft.com/office/drawing/2014/main" id="{A5A4B17C-B92F-41EA-A3DE-520E16D6D352}"/>
              </a:ext>
            </a:extLst>
          </p:cNvPr>
          <p:cNvSpPr>
            <a:spLocks noChangeArrowheads="1"/>
          </p:cNvSpPr>
          <p:nvPr>
            <p:custDataLst>
              <p:tags r:id="rId8"/>
            </p:custDataLst>
          </p:nvPr>
        </p:nvSpPr>
        <p:spPr bwMode="auto">
          <a:xfrm>
            <a:off x="2399806" y="2368299"/>
            <a:ext cx="1549098" cy="1549097"/>
          </a:xfrm>
          <a:prstGeom prst="ellipse">
            <a:avLst/>
          </a:prstGeom>
          <a:solidFill>
            <a:schemeClr val="accent1"/>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bg1">
                    <a:lumMod val="95000"/>
                  </a:schemeClr>
                </a:solidFill>
                <a:ea typeface="BatangChe" panose="02030609000101010101" pitchFamily="49" charset="-127"/>
              </a:rPr>
              <a:t>1</a:t>
            </a:r>
            <a:endParaRPr lang="zh-CN" altLang="zh-CN" sz="4800" dirty="0">
              <a:solidFill>
                <a:schemeClr val="bg1">
                  <a:lumMod val="95000"/>
                </a:schemeClr>
              </a:solidFill>
              <a:ea typeface="BatangChe" panose="02030609000101010101" pitchFamily="49" charset="-127"/>
            </a:endParaRPr>
          </a:p>
        </p:txBody>
      </p:sp>
      <p:sp>
        <p:nvSpPr>
          <p:cNvPr id="51" name="MH_Other_8">
            <a:extLst>
              <a:ext uri="{FF2B5EF4-FFF2-40B4-BE49-F238E27FC236}">
                <a16:creationId xmlns="" xmlns:a16="http://schemas.microsoft.com/office/drawing/2014/main" id="{E6F6C227-472B-41D9-B024-F44672C45187}"/>
              </a:ext>
            </a:extLst>
          </p:cNvPr>
          <p:cNvSpPr>
            <a:spLocks noChangeArrowheads="1"/>
          </p:cNvSpPr>
          <p:nvPr>
            <p:custDataLst>
              <p:tags r:id="rId9"/>
            </p:custDataLst>
          </p:nvPr>
        </p:nvSpPr>
        <p:spPr bwMode="auto">
          <a:xfrm>
            <a:off x="3831204" y="2368299"/>
            <a:ext cx="1302305" cy="1549097"/>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rgbClr val="F2F2F2"/>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tx1">
                    <a:lumMod val="65000"/>
                    <a:lumOff val="35000"/>
                  </a:schemeClr>
                </a:solidFill>
                <a:ea typeface="BatangChe" panose="02030609000101010101" pitchFamily="49" charset="-127"/>
              </a:rPr>
              <a:t>2</a:t>
            </a:r>
            <a:endParaRPr lang="zh-CN" altLang="zh-CN" sz="4800" dirty="0">
              <a:solidFill>
                <a:schemeClr val="tx1">
                  <a:lumMod val="65000"/>
                  <a:lumOff val="35000"/>
                </a:schemeClr>
              </a:solidFill>
              <a:ea typeface="BatangChe" panose="02030609000101010101" pitchFamily="49" charset="-127"/>
            </a:endParaRPr>
          </a:p>
        </p:txBody>
      </p:sp>
      <p:sp>
        <p:nvSpPr>
          <p:cNvPr id="50" name="MH_Other_9">
            <a:extLst>
              <a:ext uri="{FF2B5EF4-FFF2-40B4-BE49-F238E27FC236}">
                <a16:creationId xmlns="" xmlns:a16="http://schemas.microsoft.com/office/drawing/2014/main" id="{3F993D2B-C9DA-4E55-9949-C45CA8A83DEB}"/>
              </a:ext>
            </a:extLst>
          </p:cNvPr>
          <p:cNvSpPr>
            <a:spLocks noChangeArrowheads="1"/>
          </p:cNvSpPr>
          <p:nvPr>
            <p:custDataLst>
              <p:tags r:id="rId10"/>
            </p:custDataLst>
          </p:nvPr>
        </p:nvSpPr>
        <p:spPr bwMode="auto">
          <a:xfrm>
            <a:off x="5015808" y="2368299"/>
            <a:ext cx="1302305" cy="1549097"/>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accent2"/>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bg1">
                    <a:lumMod val="95000"/>
                  </a:schemeClr>
                </a:solidFill>
                <a:ea typeface="BatangChe" panose="02030609000101010101" pitchFamily="49" charset="-127"/>
              </a:rPr>
              <a:t>3</a:t>
            </a:r>
            <a:endParaRPr lang="zh-CN" altLang="zh-CN" sz="4800" dirty="0">
              <a:solidFill>
                <a:schemeClr val="bg1">
                  <a:lumMod val="95000"/>
                </a:schemeClr>
              </a:solidFill>
              <a:ea typeface="BatangChe" panose="02030609000101010101" pitchFamily="49" charset="-127"/>
            </a:endParaRPr>
          </a:p>
        </p:txBody>
      </p:sp>
      <p:sp>
        <p:nvSpPr>
          <p:cNvPr id="49" name="MH_Other_10">
            <a:extLst>
              <a:ext uri="{FF2B5EF4-FFF2-40B4-BE49-F238E27FC236}">
                <a16:creationId xmlns="" xmlns:a16="http://schemas.microsoft.com/office/drawing/2014/main" id="{2B0E798D-0D21-419E-AB50-16C74460B0D4}"/>
              </a:ext>
            </a:extLst>
          </p:cNvPr>
          <p:cNvSpPr>
            <a:spLocks noChangeArrowheads="1"/>
          </p:cNvSpPr>
          <p:nvPr>
            <p:custDataLst>
              <p:tags r:id="rId11"/>
            </p:custDataLst>
          </p:nvPr>
        </p:nvSpPr>
        <p:spPr bwMode="auto">
          <a:xfrm>
            <a:off x="6200412" y="2368299"/>
            <a:ext cx="1302305" cy="1549097"/>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2F2F2"/>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tx1">
                    <a:lumMod val="65000"/>
                    <a:lumOff val="35000"/>
                  </a:schemeClr>
                </a:solidFill>
                <a:ea typeface="BatangChe" panose="02030609000101010101" pitchFamily="49" charset="-127"/>
              </a:rPr>
              <a:t>4</a:t>
            </a:r>
            <a:endParaRPr lang="zh-CN" altLang="zh-CN" sz="4800" dirty="0">
              <a:solidFill>
                <a:schemeClr val="tx1">
                  <a:lumMod val="65000"/>
                  <a:lumOff val="35000"/>
                </a:schemeClr>
              </a:solidFill>
              <a:ea typeface="BatangChe" panose="02030609000101010101" pitchFamily="49" charset="-127"/>
            </a:endParaRPr>
          </a:p>
        </p:txBody>
      </p:sp>
      <p:sp>
        <p:nvSpPr>
          <p:cNvPr id="48" name="MH_Other_11">
            <a:extLst>
              <a:ext uri="{FF2B5EF4-FFF2-40B4-BE49-F238E27FC236}">
                <a16:creationId xmlns="" xmlns:a16="http://schemas.microsoft.com/office/drawing/2014/main" id="{5CE9A810-435F-4888-9D6E-371923C95AF3}"/>
              </a:ext>
            </a:extLst>
          </p:cNvPr>
          <p:cNvSpPr>
            <a:spLocks noChangeArrowheads="1"/>
          </p:cNvSpPr>
          <p:nvPr>
            <p:custDataLst>
              <p:tags r:id="rId12"/>
            </p:custDataLst>
          </p:nvPr>
        </p:nvSpPr>
        <p:spPr bwMode="auto">
          <a:xfrm>
            <a:off x="7348947" y="2368299"/>
            <a:ext cx="1247251" cy="1549097"/>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chemeClr val="accent5"/>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bg1">
                    <a:lumMod val="95000"/>
                  </a:schemeClr>
                </a:solidFill>
                <a:ea typeface="BatangChe" panose="02030609000101010101" pitchFamily="49" charset="-127"/>
              </a:rPr>
              <a:t>5</a:t>
            </a:r>
            <a:endParaRPr lang="zh-CN" altLang="zh-CN" sz="4800" dirty="0">
              <a:solidFill>
                <a:schemeClr val="bg1">
                  <a:lumMod val="95000"/>
                </a:schemeClr>
              </a:solidFill>
              <a:ea typeface="BatangChe" panose="02030609000101010101" pitchFamily="49" charset="-127"/>
            </a:endParaRPr>
          </a:p>
        </p:txBody>
      </p:sp>
      <p:sp>
        <p:nvSpPr>
          <p:cNvPr id="47" name="MH_Other_12">
            <a:extLst>
              <a:ext uri="{FF2B5EF4-FFF2-40B4-BE49-F238E27FC236}">
                <a16:creationId xmlns="" xmlns:a16="http://schemas.microsoft.com/office/drawing/2014/main" id="{1CC787CF-49B9-44A0-B5BB-31756AD179FB}"/>
              </a:ext>
            </a:extLst>
          </p:cNvPr>
          <p:cNvSpPr>
            <a:spLocks noChangeArrowheads="1"/>
          </p:cNvSpPr>
          <p:nvPr>
            <p:custDataLst>
              <p:tags r:id="rId13"/>
            </p:custDataLst>
          </p:nvPr>
        </p:nvSpPr>
        <p:spPr bwMode="auto">
          <a:xfrm>
            <a:off x="8478497" y="2368299"/>
            <a:ext cx="1302305" cy="1549097"/>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rgbClr val="F2F2F2"/>
          </a:solidFill>
          <a:ln w="9525">
            <a:noFill/>
            <a:round/>
            <a:headEnd/>
            <a:tailEnd/>
          </a:ln>
          <a:effectLst>
            <a:outerShdw blurRad="40000" dist="23000" dir="5400000" rotWithShape="0">
              <a:srgbClr val="808080">
                <a:alpha val="34999"/>
              </a:srgbClr>
            </a:outerShdw>
          </a:effectLst>
        </p:spPr>
        <p:txBody>
          <a:bodyPr anchor="ctr"/>
          <a:lstStyle/>
          <a:p>
            <a:pPr algn="ctr">
              <a:defRPr/>
            </a:pPr>
            <a:r>
              <a:rPr lang="en-US" altLang="zh-CN" sz="4800" dirty="0">
                <a:solidFill>
                  <a:schemeClr val="tx1">
                    <a:lumMod val="65000"/>
                    <a:lumOff val="35000"/>
                  </a:schemeClr>
                </a:solidFill>
                <a:ea typeface="BatangChe" panose="02030609000101010101" pitchFamily="49" charset="-127"/>
              </a:rPr>
              <a:t>6</a:t>
            </a:r>
            <a:endParaRPr lang="zh-CN" altLang="zh-CN" sz="4800" dirty="0">
              <a:solidFill>
                <a:schemeClr val="tx1">
                  <a:lumMod val="65000"/>
                  <a:lumOff val="35000"/>
                </a:schemeClr>
              </a:solidFill>
              <a:ea typeface="BatangChe" panose="02030609000101010101" pitchFamily="49" charset="-127"/>
            </a:endParaRPr>
          </a:p>
        </p:txBody>
      </p:sp>
      <p:sp>
        <p:nvSpPr>
          <p:cNvPr id="22" name="文本框 21">
            <a:extLst>
              <a:ext uri="{FF2B5EF4-FFF2-40B4-BE49-F238E27FC236}">
                <a16:creationId xmlns="" xmlns:a16="http://schemas.microsoft.com/office/drawing/2014/main" id="{DBF4AC79-A74F-4A0D-A0AB-FA3935ECBC3A}"/>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sp>
        <p:nvSpPr>
          <p:cNvPr id="24" name="矩形 23">
            <a:extLst>
              <a:ext uri="{FF2B5EF4-FFF2-40B4-BE49-F238E27FC236}">
                <a16:creationId xmlns="" xmlns:a16="http://schemas.microsoft.com/office/drawing/2014/main" id="{621D0441-6DDB-4EE5-9214-8FFB4D1E04C2}"/>
              </a:ext>
            </a:extLst>
          </p:cNvPr>
          <p:cNvSpPr/>
          <p:nvPr/>
        </p:nvSpPr>
        <p:spPr>
          <a:xfrm>
            <a:off x="2119086" y="1157889"/>
            <a:ext cx="21067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6" name="矩形 25">
            <a:extLst>
              <a:ext uri="{FF2B5EF4-FFF2-40B4-BE49-F238E27FC236}">
                <a16:creationId xmlns="" xmlns:a16="http://schemas.microsoft.com/office/drawing/2014/main" id="{6BDE8E70-8E59-4CE2-8797-D1A1435E54BE}"/>
              </a:ext>
            </a:extLst>
          </p:cNvPr>
          <p:cNvSpPr/>
          <p:nvPr/>
        </p:nvSpPr>
        <p:spPr>
          <a:xfrm>
            <a:off x="4506602" y="1172403"/>
            <a:ext cx="21067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7" name="矩形 26">
            <a:extLst>
              <a:ext uri="{FF2B5EF4-FFF2-40B4-BE49-F238E27FC236}">
                <a16:creationId xmlns="" xmlns:a16="http://schemas.microsoft.com/office/drawing/2014/main" id="{33FFEEEB-AB02-4C88-9BF5-ACF6939087DC}"/>
              </a:ext>
            </a:extLst>
          </p:cNvPr>
          <p:cNvSpPr/>
          <p:nvPr/>
        </p:nvSpPr>
        <p:spPr>
          <a:xfrm>
            <a:off x="6786223" y="1157889"/>
            <a:ext cx="21067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8" name="矩形 27">
            <a:extLst>
              <a:ext uri="{FF2B5EF4-FFF2-40B4-BE49-F238E27FC236}">
                <a16:creationId xmlns="" xmlns:a16="http://schemas.microsoft.com/office/drawing/2014/main" id="{B421C7BE-0443-4917-BBC8-8BB9347AA55A}"/>
              </a:ext>
            </a:extLst>
          </p:cNvPr>
          <p:cNvSpPr/>
          <p:nvPr/>
        </p:nvSpPr>
        <p:spPr>
          <a:xfrm>
            <a:off x="3309257" y="4242109"/>
            <a:ext cx="21067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9" name="矩形 28">
            <a:extLst>
              <a:ext uri="{FF2B5EF4-FFF2-40B4-BE49-F238E27FC236}">
                <a16:creationId xmlns="" xmlns:a16="http://schemas.microsoft.com/office/drawing/2014/main" id="{24D90AF3-95D9-4493-8F94-594BD1888D7F}"/>
              </a:ext>
            </a:extLst>
          </p:cNvPr>
          <p:cNvSpPr/>
          <p:nvPr/>
        </p:nvSpPr>
        <p:spPr>
          <a:xfrm>
            <a:off x="5696773" y="4242109"/>
            <a:ext cx="21067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0" name="矩形 29">
            <a:extLst>
              <a:ext uri="{FF2B5EF4-FFF2-40B4-BE49-F238E27FC236}">
                <a16:creationId xmlns="" xmlns:a16="http://schemas.microsoft.com/office/drawing/2014/main" id="{9A6379B1-3650-4CF3-BCAA-28FEE46C4E5E}"/>
              </a:ext>
            </a:extLst>
          </p:cNvPr>
          <p:cNvSpPr/>
          <p:nvPr/>
        </p:nvSpPr>
        <p:spPr>
          <a:xfrm>
            <a:off x="7976394" y="4242109"/>
            <a:ext cx="21067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pic>
        <p:nvPicPr>
          <p:cNvPr id="6146" name="Picture 2" descr="C:\Users\LL\Desktop\9cc75aa0b9b8297356f567e175e1a0b8.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9005" y="4676074"/>
            <a:ext cx="3231719" cy="317500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LL\Desktop\9cc75aa0b9b8297356f567e175e1a0b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45821"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descr="C:\Users\LL\Desktop\9cc75aa0b9b8297356f567e175e1a0b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08087" y="4541448"/>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Users\LL\Desktop\9cc75aa0b9b8297356f567e175e1a0b8.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791535"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962496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anim calcmode="lin" valueType="num">
                                      <p:cBhvr>
                                        <p:cTn id="8" dur="1000" fill="hold"/>
                                        <p:tgtEl>
                                          <p:spTgt spid="6146"/>
                                        </p:tgtEl>
                                        <p:attrNameLst>
                                          <p:attrName>ppt_x</p:attrName>
                                        </p:attrNameLst>
                                      </p:cBhvr>
                                      <p:tavLst>
                                        <p:tav tm="0">
                                          <p:val>
                                            <p:strVal val="#ppt_x"/>
                                          </p:val>
                                        </p:tav>
                                        <p:tav tm="100000">
                                          <p:val>
                                            <p:strVal val="#ppt_x"/>
                                          </p:val>
                                        </p:tav>
                                      </p:tavLst>
                                    </p:anim>
                                    <p:anim calcmode="lin" valueType="num">
                                      <p:cBhvr>
                                        <p:cTn id="9" dur="1000" fill="hold"/>
                                        <p:tgtEl>
                                          <p:spTgt spid="614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147"/>
                                        </p:tgtEl>
                                        <p:attrNameLst>
                                          <p:attrName>style.visibility</p:attrName>
                                        </p:attrNameLst>
                                      </p:cBhvr>
                                      <p:to>
                                        <p:strVal val="visible"/>
                                      </p:to>
                                    </p:set>
                                    <p:animEffect transition="in" filter="fade">
                                      <p:cBhvr>
                                        <p:cTn id="12" dur="1000"/>
                                        <p:tgtEl>
                                          <p:spTgt spid="6147"/>
                                        </p:tgtEl>
                                      </p:cBhvr>
                                    </p:animEffect>
                                    <p:anim calcmode="lin" valueType="num">
                                      <p:cBhvr>
                                        <p:cTn id="13" dur="1000" fill="hold"/>
                                        <p:tgtEl>
                                          <p:spTgt spid="6147"/>
                                        </p:tgtEl>
                                        <p:attrNameLst>
                                          <p:attrName>ppt_x</p:attrName>
                                        </p:attrNameLst>
                                      </p:cBhvr>
                                      <p:tavLst>
                                        <p:tav tm="0">
                                          <p:val>
                                            <p:strVal val="#ppt_x"/>
                                          </p:val>
                                        </p:tav>
                                        <p:tav tm="100000">
                                          <p:val>
                                            <p:strVal val="#ppt_x"/>
                                          </p:val>
                                        </p:tav>
                                      </p:tavLst>
                                    </p:anim>
                                    <p:anim calcmode="lin" valueType="num">
                                      <p:cBhvr>
                                        <p:cTn id="14" dur="1000" fill="hold"/>
                                        <p:tgtEl>
                                          <p:spTgt spid="614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6" presetClass="emph" presetSubtype="0" fill="hold" nodeType="afterEffect">
                                  <p:stCondLst>
                                    <p:cond delay="0"/>
                                  </p:stCondLst>
                                  <p:childTnLst>
                                    <p:animEffect transition="out" filter="fade">
                                      <p:cBhvr>
                                        <p:cTn id="27" dur="500" tmFilter="0, 0; .2, .5; .8, .5; 1, 0"/>
                                        <p:tgtEl>
                                          <p:spTgt spid="6146"/>
                                        </p:tgtEl>
                                      </p:cBhvr>
                                    </p:animEffect>
                                    <p:animScale>
                                      <p:cBhvr>
                                        <p:cTn id="28" dur="250" autoRev="1" fill="hold"/>
                                        <p:tgtEl>
                                          <p:spTgt spid="6146"/>
                                        </p:tgtEl>
                                      </p:cBhvr>
                                      <p:by x="105000" y="105000"/>
                                    </p:animScale>
                                  </p:childTnLst>
                                </p:cTn>
                              </p:par>
                              <p:par>
                                <p:cTn id="29" presetID="26" presetClass="emph" presetSubtype="0" fill="hold" nodeType="withEffect">
                                  <p:stCondLst>
                                    <p:cond delay="0"/>
                                  </p:stCondLst>
                                  <p:childTnLst>
                                    <p:animEffect transition="out" filter="fade">
                                      <p:cBhvr>
                                        <p:cTn id="30" dur="500" tmFilter="0, 0; .2, .5; .8, .5; 1, 0"/>
                                        <p:tgtEl>
                                          <p:spTgt spid="6147"/>
                                        </p:tgtEl>
                                      </p:cBhvr>
                                    </p:animEffect>
                                    <p:animScale>
                                      <p:cBhvr>
                                        <p:cTn id="31" dur="250" autoRev="1" fill="hold"/>
                                        <p:tgtEl>
                                          <p:spTgt spid="6147"/>
                                        </p:tgtEl>
                                      </p:cBhvr>
                                      <p:by x="105000" y="105000"/>
                                    </p:animScale>
                                  </p:childTnLst>
                                </p:cTn>
                              </p:par>
                              <p:par>
                                <p:cTn id="32" presetID="26" presetClass="emph" presetSubtype="0" fill="hold" nodeType="withEffect">
                                  <p:stCondLst>
                                    <p:cond delay="0"/>
                                  </p:stCondLst>
                                  <p:childTnLst>
                                    <p:animEffect transition="out" filter="fade">
                                      <p:cBhvr>
                                        <p:cTn id="33" dur="500" tmFilter="0, 0; .2, .5; .8, .5; 1, 0"/>
                                        <p:tgtEl>
                                          <p:spTgt spid="23"/>
                                        </p:tgtEl>
                                      </p:cBhvr>
                                    </p:animEffect>
                                    <p:animScale>
                                      <p:cBhvr>
                                        <p:cTn id="34" dur="250" autoRev="1" fill="hold"/>
                                        <p:tgtEl>
                                          <p:spTgt spid="23"/>
                                        </p:tgtEl>
                                      </p:cBhvr>
                                      <p:by x="105000" y="105000"/>
                                    </p:animScale>
                                  </p:childTnLst>
                                </p:cTn>
                              </p:par>
                              <p:par>
                                <p:cTn id="35" presetID="26" presetClass="emph" presetSubtype="0" fill="hold" nodeType="withEffect">
                                  <p:stCondLst>
                                    <p:cond delay="0"/>
                                  </p:stCondLst>
                                  <p:childTnLst>
                                    <p:animEffect transition="out" filter="fade">
                                      <p:cBhvr>
                                        <p:cTn id="36" dur="500" tmFilter="0, 0; .2, .5; .8, .5; 1, 0"/>
                                        <p:tgtEl>
                                          <p:spTgt spid="25"/>
                                        </p:tgtEl>
                                      </p:cBhvr>
                                    </p:animEffect>
                                    <p:animScale>
                                      <p:cBhvr>
                                        <p:cTn id="37" dur="250" autoRev="1" fill="hold"/>
                                        <p:tgtEl>
                                          <p:spTgt spid="25"/>
                                        </p:tgtEl>
                                      </p:cBhvr>
                                      <p:by x="105000" y="105000"/>
                                    </p:animScale>
                                  </p:childTnLst>
                                </p:cTn>
                              </p:par>
                            </p:childTnLst>
                          </p:cTn>
                        </p:par>
                        <p:par>
                          <p:cTn id="38" fill="hold">
                            <p:stCondLst>
                              <p:cond delay="1500"/>
                            </p:stCondLst>
                            <p:childTnLst>
                              <p:par>
                                <p:cTn id="39" presetID="22" presetClass="entr" presetSubtype="8" fill="hold" nodeType="afterEffect">
                                  <p:stCondLst>
                                    <p:cond delay="0"/>
                                  </p:stCondLst>
                                  <p:childTnLst>
                                    <p:set>
                                      <p:cBhvr>
                                        <p:cTn id="40" dur="1" fill="hold">
                                          <p:stCondLst>
                                            <p:cond delay="0"/>
                                          </p:stCondLst>
                                        </p:cTn>
                                        <p:tgtEl>
                                          <p:spTgt spid="22">
                                            <p:txEl>
                                              <p:pRg st="0" end="0"/>
                                            </p:txEl>
                                          </p:spTgt>
                                        </p:tgtEl>
                                        <p:attrNameLst>
                                          <p:attrName>style.visibility</p:attrName>
                                        </p:attrNameLst>
                                      </p:cBhvr>
                                      <p:to>
                                        <p:strVal val="visible"/>
                                      </p:to>
                                    </p:set>
                                    <p:animEffect transition="in" filter="wipe(left)">
                                      <p:cBhvr>
                                        <p:cTn id="41" dur="500"/>
                                        <p:tgtEl>
                                          <p:spTgt spid="22">
                                            <p:txEl>
                                              <p:pRg st="0" end="0"/>
                                            </p:txEl>
                                          </p:spTgt>
                                        </p:tgtEl>
                                      </p:cBhvr>
                                    </p:animEffect>
                                  </p:childTnLst>
                                </p:cTn>
                              </p:par>
                            </p:childTnLst>
                          </p:cTn>
                        </p:par>
                        <p:par>
                          <p:cTn id="42" fill="hold">
                            <p:stCondLst>
                              <p:cond delay="2000"/>
                            </p:stCondLst>
                            <p:childTnLst>
                              <p:par>
                                <p:cTn id="43" presetID="2" presetClass="entr" presetSubtype="8" fill="hold" nodeType="afterEffect">
                                  <p:stCondLst>
                                    <p:cond delay="0"/>
                                  </p:stCondLst>
                                  <p:childTnLst>
                                    <p:set>
                                      <p:cBhvr>
                                        <p:cTn id="44" dur="1" fill="hold">
                                          <p:stCondLst>
                                            <p:cond delay="0"/>
                                          </p:stCondLst>
                                        </p:cTn>
                                        <p:tgtEl>
                                          <p:spTgt spid="3074"/>
                                        </p:tgtEl>
                                        <p:attrNameLst>
                                          <p:attrName>style.visibility</p:attrName>
                                        </p:attrNameLst>
                                      </p:cBhvr>
                                      <p:to>
                                        <p:strVal val="visible"/>
                                      </p:to>
                                    </p:set>
                                    <p:anim calcmode="lin" valueType="num">
                                      <p:cBhvr additive="base">
                                        <p:cTn id="45" dur="500" fill="hold"/>
                                        <p:tgtEl>
                                          <p:spTgt spid="3074"/>
                                        </p:tgtEl>
                                        <p:attrNameLst>
                                          <p:attrName>ppt_x</p:attrName>
                                        </p:attrNameLst>
                                      </p:cBhvr>
                                      <p:tavLst>
                                        <p:tav tm="0">
                                          <p:val>
                                            <p:strVal val="0-#ppt_w/2"/>
                                          </p:val>
                                        </p:tav>
                                        <p:tav tm="100000">
                                          <p:val>
                                            <p:strVal val="#ppt_x"/>
                                          </p:val>
                                        </p:tav>
                                      </p:tavLst>
                                    </p:anim>
                                    <p:anim calcmode="lin" valueType="num">
                                      <p:cBhvr additive="base">
                                        <p:cTn id="46" dur="500" fill="hold"/>
                                        <p:tgtEl>
                                          <p:spTgt spid="3074"/>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3075"/>
                                        </p:tgtEl>
                                        <p:attrNameLst>
                                          <p:attrName>style.visibility</p:attrName>
                                        </p:attrNameLst>
                                      </p:cBhvr>
                                      <p:to>
                                        <p:strVal val="visible"/>
                                      </p:to>
                                    </p:set>
                                    <p:anim calcmode="lin" valueType="num">
                                      <p:cBhvr additive="base">
                                        <p:cTn id="49" dur="500" fill="hold"/>
                                        <p:tgtEl>
                                          <p:spTgt spid="3075"/>
                                        </p:tgtEl>
                                        <p:attrNameLst>
                                          <p:attrName>ppt_x</p:attrName>
                                        </p:attrNameLst>
                                      </p:cBhvr>
                                      <p:tavLst>
                                        <p:tav tm="0">
                                          <p:val>
                                            <p:strVal val="0-#ppt_w/2"/>
                                          </p:val>
                                        </p:tav>
                                        <p:tav tm="100000">
                                          <p:val>
                                            <p:strVal val="#ppt_x"/>
                                          </p:val>
                                        </p:tav>
                                      </p:tavLst>
                                    </p:anim>
                                    <p:anim calcmode="lin" valueType="num">
                                      <p:cBhvr additive="base">
                                        <p:cTn id="50" dur="500" fill="hold"/>
                                        <p:tgtEl>
                                          <p:spTgt spid="3075"/>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3076"/>
                                        </p:tgtEl>
                                        <p:attrNameLst>
                                          <p:attrName>style.visibility</p:attrName>
                                        </p:attrNameLst>
                                      </p:cBhvr>
                                      <p:to>
                                        <p:strVal val="visible"/>
                                      </p:to>
                                    </p:set>
                                    <p:anim calcmode="lin" valueType="num">
                                      <p:cBhvr additive="base">
                                        <p:cTn id="53" dur="500" fill="hold"/>
                                        <p:tgtEl>
                                          <p:spTgt spid="3076"/>
                                        </p:tgtEl>
                                        <p:attrNameLst>
                                          <p:attrName>ppt_x</p:attrName>
                                        </p:attrNameLst>
                                      </p:cBhvr>
                                      <p:tavLst>
                                        <p:tav tm="0">
                                          <p:val>
                                            <p:strVal val="0-#ppt_w/2"/>
                                          </p:val>
                                        </p:tav>
                                        <p:tav tm="100000">
                                          <p:val>
                                            <p:strVal val="#ppt_x"/>
                                          </p:val>
                                        </p:tav>
                                      </p:tavLst>
                                    </p:anim>
                                    <p:anim calcmode="lin" valueType="num">
                                      <p:cBhvr additive="base">
                                        <p:cTn id="54" dur="500" fill="hold"/>
                                        <p:tgtEl>
                                          <p:spTgt spid="3076"/>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3077"/>
                                        </p:tgtEl>
                                        <p:attrNameLst>
                                          <p:attrName>style.visibility</p:attrName>
                                        </p:attrNameLst>
                                      </p:cBhvr>
                                      <p:to>
                                        <p:strVal val="visible"/>
                                      </p:to>
                                    </p:set>
                                    <p:anim calcmode="lin" valueType="num">
                                      <p:cBhvr additive="base">
                                        <p:cTn id="57" dur="500" fill="hold"/>
                                        <p:tgtEl>
                                          <p:spTgt spid="3077"/>
                                        </p:tgtEl>
                                        <p:attrNameLst>
                                          <p:attrName>ppt_x</p:attrName>
                                        </p:attrNameLst>
                                      </p:cBhvr>
                                      <p:tavLst>
                                        <p:tav tm="0">
                                          <p:val>
                                            <p:strVal val="0-#ppt_w/2"/>
                                          </p:val>
                                        </p:tav>
                                        <p:tav tm="100000">
                                          <p:val>
                                            <p:strVal val="#ppt_x"/>
                                          </p:val>
                                        </p:tav>
                                      </p:tavLst>
                                    </p:anim>
                                    <p:anim calcmode="lin" valueType="num">
                                      <p:cBhvr additive="base">
                                        <p:cTn id="58" dur="500" fill="hold"/>
                                        <p:tgtEl>
                                          <p:spTgt spid="3077"/>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3078"/>
                                        </p:tgtEl>
                                        <p:attrNameLst>
                                          <p:attrName>style.visibility</p:attrName>
                                        </p:attrNameLst>
                                      </p:cBhvr>
                                      <p:to>
                                        <p:strVal val="visible"/>
                                      </p:to>
                                    </p:set>
                                    <p:anim calcmode="lin" valueType="num">
                                      <p:cBhvr additive="base">
                                        <p:cTn id="61" dur="500" fill="hold"/>
                                        <p:tgtEl>
                                          <p:spTgt spid="3078"/>
                                        </p:tgtEl>
                                        <p:attrNameLst>
                                          <p:attrName>ppt_x</p:attrName>
                                        </p:attrNameLst>
                                      </p:cBhvr>
                                      <p:tavLst>
                                        <p:tav tm="0">
                                          <p:val>
                                            <p:strVal val="0-#ppt_w/2"/>
                                          </p:val>
                                        </p:tav>
                                        <p:tav tm="100000">
                                          <p:val>
                                            <p:strVal val="#ppt_x"/>
                                          </p:val>
                                        </p:tav>
                                      </p:tavLst>
                                    </p:anim>
                                    <p:anim calcmode="lin" valueType="num">
                                      <p:cBhvr additive="base">
                                        <p:cTn id="62" dur="500" fill="hold"/>
                                        <p:tgtEl>
                                          <p:spTgt spid="3078"/>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3079"/>
                                        </p:tgtEl>
                                        <p:attrNameLst>
                                          <p:attrName>style.visibility</p:attrName>
                                        </p:attrNameLst>
                                      </p:cBhvr>
                                      <p:to>
                                        <p:strVal val="visible"/>
                                      </p:to>
                                    </p:set>
                                    <p:anim calcmode="lin" valueType="num">
                                      <p:cBhvr additive="base">
                                        <p:cTn id="65" dur="500" fill="hold"/>
                                        <p:tgtEl>
                                          <p:spTgt spid="3079"/>
                                        </p:tgtEl>
                                        <p:attrNameLst>
                                          <p:attrName>ppt_x</p:attrName>
                                        </p:attrNameLst>
                                      </p:cBhvr>
                                      <p:tavLst>
                                        <p:tav tm="0">
                                          <p:val>
                                            <p:strVal val="0-#ppt_w/2"/>
                                          </p:val>
                                        </p:tav>
                                        <p:tav tm="100000">
                                          <p:val>
                                            <p:strVal val="#ppt_x"/>
                                          </p:val>
                                        </p:tav>
                                      </p:tavLst>
                                    </p:anim>
                                    <p:anim calcmode="lin" valueType="num">
                                      <p:cBhvr additive="base">
                                        <p:cTn id="66" dur="500" fill="hold"/>
                                        <p:tgtEl>
                                          <p:spTgt spid="3079"/>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0-#ppt_w/2"/>
                                          </p:val>
                                        </p:tav>
                                        <p:tav tm="100000">
                                          <p:val>
                                            <p:strVal val="#ppt_x"/>
                                          </p:val>
                                        </p:tav>
                                      </p:tavLst>
                                    </p:anim>
                                    <p:anim calcmode="lin" valueType="num">
                                      <p:cBhvr additive="base">
                                        <p:cTn id="70" dur="500" fill="hold"/>
                                        <p:tgtEl>
                                          <p:spTgt spid="18"/>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additive="base">
                                        <p:cTn id="73" dur="500" fill="hold"/>
                                        <p:tgtEl>
                                          <p:spTgt spid="51"/>
                                        </p:tgtEl>
                                        <p:attrNameLst>
                                          <p:attrName>ppt_x</p:attrName>
                                        </p:attrNameLst>
                                      </p:cBhvr>
                                      <p:tavLst>
                                        <p:tav tm="0">
                                          <p:val>
                                            <p:strVal val="0-#ppt_w/2"/>
                                          </p:val>
                                        </p:tav>
                                        <p:tav tm="100000">
                                          <p:val>
                                            <p:strVal val="#ppt_x"/>
                                          </p:val>
                                        </p:tav>
                                      </p:tavLst>
                                    </p:anim>
                                    <p:anim calcmode="lin" valueType="num">
                                      <p:cBhvr additive="base">
                                        <p:cTn id="74" dur="500" fill="hold"/>
                                        <p:tgtEl>
                                          <p:spTgt spid="51"/>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 calcmode="lin" valueType="num">
                                      <p:cBhvr additive="base">
                                        <p:cTn id="77" dur="500" fill="hold"/>
                                        <p:tgtEl>
                                          <p:spTgt spid="50"/>
                                        </p:tgtEl>
                                        <p:attrNameLst>
                                          <p:attrName>ppt_x</p:attrName>
                                        </p:attrNameLst>
                                      </p:cBhvr>
                                      <p:tavLst>
                                        <p:tav tm="0">
                                          <p:val>
                                            <p:strVal val="0-#ppt_w/2"/>
                                          </p:val>
                                        </p:tav>
                                        <p:tav tm="100000">
                                          <p:val>
                                            <p:strVal val="#ppt_x"/>
                                          </p:val>
                                        </p:tav>
                                      </p:tavLst>
                                    </p:anim>
                                    <p:anim calcmode="lin" valueType="num">
                                      <p:cBhvr additive="base">
                                        <p:cTn id="78" dur="500" fill="hold"/>
                                        <p:tgtEl>
                                          <p:spTgt spid="50"/>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 calcmode="lin" valueType="num">
                                      <p:cBhvr additive="base">
                                        <p:cTn id="81" dur="500" fill="hold"/>
                                        <p:tgtEl>
                                          <p:spTgt spid="49"/>
                                        </p:tgtEl>
                                        <p:attrNameLst>
                                          <p:attrName>ppt_x</p:attrName>
                                        </p:attrNameLst>
                                      </p:cBhvr>
                                      <p:tavLst>
                                        <p:tav tm="0">
                                          <p:val>
                                            <p:strVal val="0-#ppt_w/2"/>
                                          </p:val>
                                        </p:tav>
                                        <p:tav tm="100000">
                                          <p:val>
                                            <p:strVal val="#ppt_x"/>
                                          </p:val>
                                        </p:tav>
                                      </p:tavLst>
                                    </p:anim>
                                    <p:anim calcmode="lin" valueType="num">
                                      <p:cBhvr additive="base">
                                        <p:cTn id="82" dur="500" fill="hold"/>
                                        <p:tgtEl>
                                          <p:spTgt spid="49"/>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0-#ppt_w/2"/>
                                          </p:val>
                                        </p:tav>
                                        <p:tav tm="100000">
                                          <p:val>
                                            <p:strVal val="#ppt_x"/>
                                          </p:val>
                                        </p:tav>
                                      </p:tavLst>
                                    </p:anim>
                                    <p:anim calcmode="lin" valueType="num">
                                      <p:cBhvr additive="base">
                                        <p:cTn id="86" dur="500" fill="hold"/>
                                        <p:tgtEl>
                                          <p:spTgt spid="48"/>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47"/>
                                        </p:tgtEl>
                                        <p:attrNameLst>
                                          <p:attrName>style.visibility</p:attrName>
                                        </p:attrNameLst>
                                      </p:cBhvr>
                                      <p:to>
                                        <p:strVal val="visible"/>
                                      </p:to>
                                    </p:set>
                                    <p:anim calcmode="lin" valueType="num">
                                      <p:cBhvr additive="base">
                                        <p:cTn id="89" dur="500" fill="hold"/>
                                        <p:tgtEl>
                                          <p:spTgt spid="47"/>
                                        </p:tgtEl>
                                        <p:attrNameLst>
                                          <p:attrName>ppt_x</p:attrName>
                                        </p:attrNameLst>
                                      </p:cBhvr>
                                      <p:tavLst>
                                        <p:tav tm="0">
                                          <p:val>
                                            <p:strVal val="0-#ppt_w/2"/>
                                          </p:val>
                                        </p:tav>
                                        <p:tav tm="100000">
                                          <p:val>
                                            <p:strVal val="#ppt_x"/>
                                          </p:val>
                                        </p:tav>
                                      </p:tavLst>
                                    </p:anim>
                                    <p:anim calcmode="lin" valueType="num">
                                      <p:cBhvr additive="base">
                                        <p:cTn id="90" dur="500" fill="hold"/>
                                        <p:tgtEl>
                                          <p:spTgt spid="47"/>
                                        </p:tgtEl>
                                        <p:attrNameLst>
                                          <p:attrName>ppt_y</p:attrName>
                                        </p:attrNameLst>
                                      </p:cBhvr>
                                      <p:tavLst>
                                        <p:tav tm="0">
                                          <p:val>
                                            <p:strVal val="#ppt_y"/>
                                          </p:val>
                                        </p:tav>
                                        <p:tav tm="100000">
                                          <p:val>
                                            <p:strVal val="#ppt_y"/>
                                          </p:val>
                                        </p:tav>
                                      </p:tavLst>
                                    </p:anim>
                                  </p:childTnLst>
                                </p:cTn>
                              </p:par>
                            </p:childTnLst>
                          </p:cTn>
                        </p:par>
                        <p:par>
                          <p:cTn id="91" fill="hold">
                            <p:stCondLst>
                              <p:cond delay="2500"/>
                            </p:stCondLst>
                            <p:childTnLst>
                              <p:par>
                                <p:cTn id="92" presetID="14" presetClass="entr" presetSubtype="10"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randombar(horizontal)">
                                      <p:cBhvr>
                                        <p:cTn id="94" dur="500"/>
                                        <p:tgtEl>
                                          <p:spTgt spid="24"/>
                                        </p:tgtEl>
                                      </p:cBhvr>
                                    </p:animEffect>
                                  </p:childTnLst>
                                </p:cTn>
                              </p:par>
                            </p:childTnLst>
                          </p:cTn>
                        </p:par>
                        <p:par>
                          <p:cTn id="95" fill="hold">
                            <p:stCondLst>
                              <p:cond delay="3000"/>
                            </p:stCondLst>
                            <p:childTnLst>
                              <p:par>
                                <p:cTn id="96" presetID="14" presetClass="entr" presetSubtype="10"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randombar(horizontal)">
                                      <p:cBhvr>
                                        <p:cTn id="98" dur="500"/>
                                        <p:tgtEl>
                                          <p:spTgt spid="28"/>
                                        </p:tgtEl>
                                      </p:cBhvr>
                                    </p:animEffect>
                                  </p:childTnLst>
                                </p:cTn>
                              </p:par>
                            </p:childTnLst>
                          </p:cTn>
                        </p:par>
                        <p:par>
                          <p:cTn id="99" fill="hold">
                            <p:stCondLst>
                              <p:cond delay="3500"/>
                            </p:stCondLst>
                            <p:childTnLst>
                              <p:par>
                                <p:cTn id="100" presetID="14" presetClass="entr" presetSubtype="10"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randombar(horizontal)">
                                      <p:cBhvr>
                                        <p:cTn id="102" dur="500"/>
                                        <p:tgtEl>
                                          <p:spTgt spid="26"/>
                                        </p:tgtEl>
                                      </p:cBhvr>
                                    </p:animEffect>
                                  </p:childTnLst>
                                </p:cTn>
                              </p:par>
                            </p:childTnLst>
                          </p:cTn>
                        </p:par>
                        <p:par>
                          <p:cTn id="103" fill="hold">
                            <p:stCondLst>
                              <p:cond delay="4000"/>
                            </p:stCondLst>
                            <p:childTnLst>
                              <p:par>
                                <p:cTn id="104" presetID="14" presetClass="entr" presetSubtype="10" fill="hold" grpId="0" nodeType="after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randombar(horizontal)">
                                      <p:cBhvr>
                                        <p:cTn id="106" dur="500"/>
                                        <p:tgtEl>
                                          <p:spTgt spid="29"/>
                                        </p:tgtEl>
                                      </p:cBhvr>
                                    </p:animEffect>
                                  </p:childTnLst>
                                </p:cTn>
                              </p:par>
                            </p:childTnLst>
                          </p:cTn>
                        </p:par>
                        <p:par>
                          <p:cTn id="107" fill="hold">
                            <p:stCondLst>
                              <p:cond delay="4500"/>
                            </p:stCondLst>
                            <p:childTnLst>
                              <p:par>
                                <p:cTn id="108" presetID="14" presetClass="entr" presetSubtype="10" fill="hold" grpId="0" nodeType="after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randombar(horizontal)">
                                      <p:cBhvr>
                                        <p:cTn id="110" dur="500"/>
                                        <p:tgtEl>
                                          <p:spTgt spid="27"/>
                                        </p:tgtEl>
                                      </p:cBhvr>
                                    </p:animEffect>
                                  </p:childTnLst>
                                </p:cTn>
                              </p:par>
                            </p:childTnLst>
                          </p:cTn>
                        </p:par>
                        <p:par>
                          <p:cTn id="111" fill="hold">
                            <p:stCondLst>
                              <p:cond delay="5000"/>
                            </p:stCondLst>
                            <p:childTnLst>
                              <p:par>
                                <p:cTn id="112" presetID="14" presetClass="entr" presetSubtype="10" fill="hold" grpId="0" nodeType="after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randombar(horizontal)">
                                      <p:cBhvr>
                                        <p:cTn id="11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animBg="1"/>
      <p:bldP spid="50" grpId="0" animBg="1"/>
      <p:bldP spid="49" grpId="0" animBg="1"/>
      <p:bldP spid="48" grpId="0" animBg="1"/>
      <p:bldP spid="47" grpId="0" animBg="1"/>
      <p:bldP spid="24"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9">
            <a:lum/>
          </a:blip>
          <a:srcRect/>
          <a:stretch>
            <a:fillRect l="-1000" r="-1000"/>
          </a:stretch>
        </a:blipFill>
        <a:effectLst/>
      </p:bgPr>
    </p:bg>
    <p:spTree>
      <p:nvGrpSpPr>
        <p:cNvPr id="1" name=""/>
        <p:cNvGrpSpPr/>
        <p:nvPr/>
      </p:nvGrpSpPr>
      <p:grpSpPr>
        <a:xfrm>
          <a:off x="0" y="0"/>
          <a:ext cx="0" cy="0"/>
          <a:chOff x="0" y="0"/>
          <a:chExt cx="0" cy="0"/>
        </a:xfrm>
      </p:grpSpPr>
      <p:sp>
        <p:nvSpPr>
          <p:cNvPr id="13" name="MH_Other_1">
            <a:extLst>
              <a:ext uri="{FF2B5EF4-FFF2-40B4-BE49-F238E27FC236}">
                <a16:creationId xmlns="" xmlns:a16="http://schemas.microsoft.com/office/drawing/2014/main" id="{D86BDAE2-58C8-49FE-AE25-7143781B1154}"/>
              </a:ext>
            </a:extLst>
          </p:cNvPr>
          <p:cNvSpPr/>
          <p:nvPr>
            <p:custDataLst>
              <p:tags r:id="rId2"/>
            </p:custDataLst>
          </p:nvPr>
        </p:nvSpPr>
        <p:spPr>
          <a:xfrm>
            <a:off x="3449638" y="3260219"/>
            <a:ext cx="1338262" cy="133826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10" name="MH_SubTitle_3">
            <a:extLst>
              <a:ext uri="{FF2B5EF4-FFF2-40B4-BE49-F238E27FC236}">
                <a16:creationId xmlns="" xmlns:a16="http://schemas.microsoft.com/office/drawing/2014/main" id="{99D4053E-A434-4D65-A12E-DCAF27A95D9F}"/>
              </a:ext>
            </a:extLst>
          </p:cNvPr>
          <p:cNvSpPr/>
          <p:nvPr>
            <p:custDataLst>
              <p:tags r:id="rId3"/>
            </p:custDataLst>
          </p:nvPr>
        </p:nvSpPr>
        <p:spPr>
          <a:xfrm>
            <a:off x="2273300" y="2779206"/>
            <a:ext cx="909638" cy="9096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600" dirty="0">
              <a:solidFill>
                <a:schemeClr val="bg1">
                  <a:lumMod val="95000"/>
                </a:schemeClr>
              </a:solidFill>
            </a:endParaRPr>
          </a:p>
        </p:txBody>
      </p:sp>
      <p:sp>
        <p:nvSpPr>
          <p:cNvPr id="11" name="MH_SubTitle_1">
            <a:extLst>
              <a:ext uri="{FF2B5EF4-FFF2-40B4-BE49-F238E27FC236}">
                <a16:creationId xmlns="" xmlns:a16="http://schemas.microsoft.com/office/drawing/2014/main" id="{C37EA68F-4515-4C35-AA2B-15645A3832D9}"/>
              </a:ext>
            </a:extLst>
          </p:cNvPr>
          <p:cNvSpPr/>
          <p:nvPr>
            <p:custDataLst>
              <p:tags r:id="rId4"/>
            </p:custDataLst>
          </p:nvPr>
        </p:nvSpPr>
        <p:spPr>
          <a:xfrm>
            <a:off x="4895850" y="1864806"/>
            <a:ext cx="2400300" cy="24003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30000"/>
              </a:lnSpc>
              <a:defRPr/>
            </a:pPr>
            <a:endParaRPr lang="en-US" altLang="zh-CN" sz="2800" dirty="0">
              <a:solidFill>
                <a:schemeClr val="bg1">
                  <a:lumMod val="95000"/>
                </a:schemeClr>
              </a:solidFill>
            </a:endParaRPr>
          </a:p>
        </p:txBody>
      </p:sp>
      <p:sp>
        <p:nvSpPr>
          <p:cNvPr id="12" name="MH_SubTitle_2">
            <a:extLst>
              <a:ext uri="{FF2B5EF4-FFF2-40B4-BE49-F238E27FC236}">
                <a16:creationId xmlns="" xmlns:a16="http://schemas.microsoft.com/office/drawing/2014/main" id="{195CB75F-FFE4-45DE-A10D-430E958C6949}"/>
              </a:ext>
            </a:extLst>
          </p:cNvPr>
          <p:cNvSpPr/>
          <p:nvPr>
            <p:custDataLst>
              <p:tags r:id="rId5"/>
            </p:custDataLst>
          </p:nvPr>
        </p:nvSpPr>
        <p:spPr>
          <a:xfrm>
            <a:off x="3479801" y="3237994"/>
            <a:ext cx="1338263" cy="1338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chemeClr val="bg1">
                  <a:lumMod val="95000"/>
                </a:schemeClr>
              </a:solidFill>
            </a:endParaRPr>
          </a:p>
        </p:txBody>
      </p:sp>
      <p:sp>
        <p:nvSpPr>
          <p:cNvPr id="14" name="MH_Other_2">
            <a:extLst>
              <a:ext uri="{FF2B5EF4-FFF2-40B4-BE49-F238E27FC236}">
                <a16:creationId xmlns="" xmlns:a16="http://schemas.microsoft.com/office/drawing/2014/main" id="{F843AB6D-FCF4-4D4D-BAF0-698370EBC4FA}"/>
              </a:ext>
            </a:extLst>
          </p:cNvPr>
          <p:cNvSpPr/>
          <p:nvPr>
            <p:custDataLst>
              <p:tags r:id="rId6"/>
            </p:custDataLst>
          </p:nvPr>
        </p:nvSpPr>
        <p:spPr>
          <a:xfrm>
            <a:off x="3589338" y="2636331"/>
            <a:ext cx="342900" cy="3429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15" name="MH_Other_3">
            <a:extLst>
              <a:ext uri="{FF2B5EF4-FFF2-40B4-BE49-F238E27FC236}">
                <a16:creationId xmlns="" xmlns:a16="http://schemas.microsoft.com/office/drawing/2014/main" id="{3BF6C468-A3EB-421D-BEAA-13A6606F459E}"/>
              </a:ext>
            </a:extLst>
          </p:cNvPr>
          <p:cNvSpPr/>
          <p:nvPr>
            <p:custDataLst>
              <p:tags r:id="rId7"/>
            </p:custDataLst>
          </p:nvPr>
        </p:nvSpPr>
        <p:spPr>
          <a:xfrm>
            <a:off x="4111625" y="2401381"/>
            <a:ext cx="546100" cy="546100"/>
          </a:xfrm>
          <a:prstGeom prst="ellipse">
            <a:avLst/>
          </a:prstGeom>
          <a:solidFill>
            <a:schemeClr val="accent2">
              <a:lumMod val="60000"/>
              <a:lumOff val="4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16" name="MH_Other_4">
            <a:extLst>
              <a:ext uri="{FF2B5EF4-FFF2-40B4-BE49-F238E27FC236}">
                <a16:creationId xmlns="" xmlns:a16="http://schemas.microsoft.com/office/drawing/2014/main" id="{EDB9B258-734C-4261-93BF-3CF57F52D7B4}"/>
              </a:ext>
            </a:extLst>
          </p:cNvPr>
          <p:cNvSpPr/>
          <p:nvPr>
            <p:custDataLst>
              <p:tags r:id="rId8"/>
            </p:custDataLst>
          </p:nvPr>
        </p:nvSpPr>
        <p:spPr>
          <a:xfrm>
            <a:off x="6823075" y="1763206"/>
            <a:ext cx="546100" cy="546100"/>
          </a:xfrm>
          <a:prstGeom prst="ellipse">
            <a:avLst/>
          </a:prstGeom>
          <a:solidFill>
            <a:schemeClr val="accent2">
              <a:lumMod val="60000"/>
              <a:lumOff val="4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17" name="MH_Other_5">
            <a:extLst>
              <a:ext uri="{FF2B5EF4-FFF2-40B4-BE49-F238E27FC236}">
                <a16:creationId xmlns="" xmlns:a16="http://schemas.microsoft.com/office/drawing/2014/main" id="{D25CB979-4E30-4C98-AD69-009044B8594E}"/>
              </a:ext>
            </a:extLst>
          </p:cNvPr>
          <p:cNvSpPr/>
          <p:nvPr>
            <p:custDataLst>
              <p:tags r:id="rId9"/>
            </p:custDataLst>
          </p:nvPr>
        </p:nvSpPr>
        <p:spPr>
          <a:xfrm>
            <a:off x="8934450" y="4203194"/>
            <a:ext cx="273050" cy="273050"/>
          </a:xfrm>
          <a:prstGeom prst="ellipse">
            <a:avLst/>
          </a:prstGeom>
          <a:solidFill>
            <a:schemeClr val="accent2">
              <a:lumMod val="60000"/>
              <a:lumOff val="4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0" name="MH_Other_6">
            <a:extLst>
              <a:ext uri="{FF2B5EF4-FFF2-40B4-BE49-F238E27FC236}">
                <a16:creationId xmlns="" xmlns:a16="http://schemas.microsoft.com/office/drawing/2014/main" id="{57D600EE-D380-440A-87F1-22835C4E9C1C}"/>
              </a:ext>
            </a:extLst>
          </p:cNvPr>
          <p:cNvSpPr/>
          <p:nvPr>
            <p:custDataLst>
              <p:tags r:id="rId10"/>
            </p:custDataLst>
          </p:nvPr>
        </p:nvSpPr>
        <p:spPr>
          <a:xfrm>
            <a:off x="7464425" y="3277681"/>
            <a:ext cx="185738" cy="18573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1" name="MH_Other_7">
            <a:extLst>
              <a:ext uri="{FF2B5EF4-FFF2-40B4-BE49-F238E27FC236}">
                <a16:creationId xmlns="" xmlns:a16="http://schemas.microsoft.com/office/drawing/2014/main" id="{848464A5-44DF-44A2-A704-63C31A0BF9AD}"/>
              </a:ext>
            </a:extLst>
          </p:cNvPr>
          <p:cNvSpPr/>
          <p:nvPr>
            <p:custDataLst>
              <p:tags r:id="rId11"/>
            </p:custDataLst>
          </p:nvPr>
        </p:nvSpPr>
        <p:spPr>
          <a:xfrm>
            <a:off x="7558089" y="2288670"/>
            <a:ext cx="388937" cy="388937"/>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2" name="MH_SubTitle_5">
            <a:extLst>
              <a:ext uri="{FF2B5EF4-FFF2-40B4-BE49-F238E27FC236}">
                <a16:creationId xmlns="" xmlns:a16="http://schemas.microsoft.com/office/drawing/2014/main" id="{3AD57CA5-A06B-4B16-A000-781B4178CE63}"/>
              </a:ext>
            </a:extLst>
          </p:cNvPr>
          <p:cNvSpPr/>
          <p:nvPr>
            <p:custDataLst>
              <p:tags r:id="rId12"/>
            </p:custDataLst>
          </p:nvPr>
        </p:nvSpPr>
        <p:spPr>
          <a:xfrm>
            <a:off x="8602664" y="1907670"/>
            <a:ext cx="803275" cy="8032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dirty="0">
              <a:solidFill>
                <a:schemeClr val="bg1">
                  <a:lumMod val="95000"/>
                </a:schemeClr>
              </a:solidFill>
            </a:endParaRPr>
          </a:p>
        </p:txBody>
      </p:sp>
      <p:sp>
        <p:nvSpPr>
          <p:cNvPr id="23" name="MH_Other_8">
            <a:extLst>
              <a:ext uri="{FF2B5EF4-FFF2-40B4-BE49-F238E27FC236}">
                <a16:creationId xmlns="" xmlns:a16="http://schemas.microsoft.com/office/drawing/2014/main" id="{CA948528-2777-4C30-BEE4-DDD06854BB22}"/>
              </a:ext>
            </a:extLst>
          </p:cNvPr>
          <p:cNvSpPr/>
          <p:nvPr>
            <p:custDataLst>
              <p:tags r:id="rId13"/>
            </p:custDataLst>
          </p:nvPr>
        </p:nvSpPr>
        <p:spPr>
          <a:xfrm>
            <a:off x="5110164" y="4220656"/>
            <a:ext cx="185737" cy="185738"/>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4" name="MH_Other_9">
            <a:extLst>
              <a:ext uri="{FF2B5EF4-FFF2-40B4-BE49-F238E27FC236}">
                <a16:creationId xmlns="" xmlns:a16="http://schemas.microsoft.com/office/drawing/2014/main" id="{A8E5D5CE-7DBC-4DDE-A066-CD7C0AAC91FF}"/>
              </a:ext>
            </a:extLst>
          </p:cNvPr>
          <p:cNvSpPr/>
          <p:nvPr>
            <p:custDataLst>
              <p:tags r:id="rId14"/>
            </p:custDataLst>
          </p:nvPr>
        </p:nvSpPr>
        <p:spPr>
          <a:xfrm>
            <a:off x="6943726" y="4022220"/>
            <a:ext cx="93663" cy="92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5" name="MH_Other_10">
            <a:extLst>
              <a:ext uri="{FF2B5EF4-FFF2-40B4-BE49-F238E27FC236}">
                <a16:creationId xmlns="" xmlns:a16="http://schemas.microsoft.com/office/drawing/2014/main" id="{7B731E83-3FA9-4488-966A-1487A3517E1F}"/>
              </a:ext>
            </a:extLst>
          </p:cNvPr>
          <p:cNvSpPr/>
          <p:nvPr>
            <p:custDataLst>
              <p:tags r:id="rId15"/>
            </p:custDataLst>
          </p:nvPr>
        </p:nvSpPr>
        <p:spPr>
          <a:xfrm>
            <a:off x="4870451" y="1871157"/>
            <a:ext cx="2436813" cy="2436813"/>
          </a:xfrm>
          <a:prstGeom prst="ellipse">
            <a:avLst/>
          </a:prstGeom>
          <a:noFill/>
          <a:ln w="3175">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6" name="MH_Other_11">
            <a:extLst>
              <a:ext uri="{FF2B5EF4-FFF2-40B4-BE49-F238E27FC236}">
                <a16:creationId xmlns="" xmlns:a16="http://schemas.microsoft.com/office/drawing/2014/main" id="{C592012F-5A23-4F52-863B-EB2FCD8B1973}"/>
              </a:ext>
            </a:extLst>
          </p:cNvPr>
          <p:cNvSpPr/>
          <p:nvPr>
            <p:custDataLst>
              <p:tags r:id="rId16"/>
            </p:custDataLst>
          </p:nvPr>
        </p:nvSpPr>
        <p:spPr>
          <a:xfrm>
            <a:off x="4789489" y="1840995"/>
            <a:ext cx="2573337" cy="2573337"/>
          </a:xfrm>
          <a:prstGeom prst="ellipse">
            <a:avLst/>
          </a:prstGeom>
          <a:noFill/>
          <a:ln w="3175">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7" name="MH_Other_12">
            <a:extLst>
              <a:ext uri="{FF2B5EF4-FFF2-40B4-BE49-F238E27FC236}">
                <a16:creationId xmlns="" xmlns:a16="http://schemas.microsoft.com/office/drawing/2014/main" id="{04873E09-04B3-4E06-86D2-30D73C1501BF}"/>
              </a:ext>
            </a:extLst>
          </p:cNvPr>
          <p:cNvSpPr/>
          <p:nvPr>
            <p:custDataLst>
              <p:tags r:id="rId17"/>
            </p:custDataLst>
          </p:nvPr>
        </p:nvSpPr>
        <p:spPr>
          <a:xfrm>
            <a:off x="4813300" y="1840994"/>
            <a:ext cx="2527300" cy="2527300"/>
          </a:xfrm>
          <a:prstGeom prst="ellipse">
            <a:avLst/>
          </a:prstGeom>
          <a:noFill/>
          <a:ln w="3175">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8" name="MH_Other_13">
            <a:extLst>
              <a:ext uri="{FF2B5EF4-FFF2-40B4-BE49-F238E27FC236}">
                <a16:creationId xmlns="" xmlns:a16="http://schemas.microsoft.com/office/drawing/2014/main" id="{AA87F4EB-5258-4A3B-A400-4B9CF76071FF}"/>
              </a:ext>
            </a:extLst>
          </p:cNvPr>
          <p:cNvSpPr/>
          <p:nvPr>
            <p:custDataLst>
              <p:tags r:id="rId18"/>
            </p:custDataLst>
          </p:nvPr>
        </p:nvSpPr>
        <p:spPr>
          <a:xfrm>
            <a:off x="4765676" y="2933194"/>
            <a:ext cx="93663" cy="936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29" name="MH_Other_14">
            <a:extLst>
              <a:ext uri="{FF2B5EF4-FFF2-40B4-BE49-F238E27FC236}">
                <a16:creationId xmlns="" xmlns:a16="http://schemas.microsoft.com/office/drawing/2014/main" id="{18EF0CB6-978F-4D9D-BB4C-E40B381D4E5C}"/>
              </a:ext>
            </a:extLst>
          </p:cNvPr>
          <p:cNvSpPr/>
          <p:nvPr>
            <p:custDataLst>
              <p:tags r:id="rId19"/>
            </p:custDataLst>
          </p:nvPr>
        </p:nvSpPr>
        <p:spPr>
          <a:xfrm>
            <a:off x="7900989" y="2931607"/>
            <a:ext cx="92075" cy="920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30" name="MH_Other_15">
            <a:extLst>
              <a:ext uri="{FF2B5EF4-FFF2-40B4-BE49-F238E27FC236}">
                <a16:creationId xmlns="" xmlns:a16="http://schemas.microsoft.com/office/drawing/2014/main" id="{67DCB06F-BF4B-483F-BF1A-17B392CFB1E2}"/>
              </a:ext>
            </a:extLst>
          </p:cNvPr>
          <p:cNvSpPr/>
          <p:nvPr>
            <p:custDataLst>
              <p:tags r:id="rId20"/>
            </p:custDataLst>
          </p:nvPr>
        </p:nvSpPr>
        <p:spPr>
          <a:xfrm>
            <a:off x="7542213" y="2272795"/>
            <a:ext cx="412750" cy="414337"/>
          </a:xfrm>
          <a:prstGeom prst="ellipse">
            <a:avLst/>
          </a:prstGeom>
          <a:noFill/>
          <a:ln w="317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31" name="MH_SubTitle_4">
            <a:extLst>
              <a:ext uri="{FF2B5EF4-FFF2-40B4-BE49-F238E27FC236}">
                <a16:creationId xmlns="" xmlns:a16="http://schemas.microsoft.com/office/drawing/2014/main" id="{A4430CBA-B394-4E72-8502-A0FF9BE2AEA5}"/>
              </a:ext>
            </a:extLst>
          </p:cNvPr>
          <p:cNvSpPr/>
          <p:nvPr>
            <p:custDataLst>
              <p:tags r:id="rId21"/>
            </p:custDataLst>
          </p:nvPr>
        </p:nvSpPr>
        <p:spPr>
          <a:xfrm>
            <a:off x="7835901" y="3584069"/>
            <a:ext cx="836613" cy="8366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600" dirty="0">
              <a:solidFill>
                <a:schemeClr val="bg1">
                  <a:lumMod val="95000"/>
                </a:schemeClr>
              </a:solidFill>
            </a:endParaRPr>
          </a:p>
        </p:txBody>
      </p:sp>
      <p:sp>
        <p:nvSpPr>
          <p:cNvPr id="32" name="MH_Other_16">
            <a:extLst>
              <a:ext uri="{FF2B5EF4-FFF2-40B4-BE49-F238E27FC236}">
                <a16:creationId xmlns="" xmlns:a16="http://schemas.microsoft.com/office/drawing/2014/main" id="{E4B8BCA1-9DDF-4B33-AC5E-6A72B7432207}"/>
              </a:ext>
            </a:extLst>
          </p:cNvPr>
          <p:cNvSpPr/>
          <p:nvPr>
            <p:custDataLst>
              <p:tags r:id="rId22"/>
            </p:custDataLst>
          </p:nvPr>
        </p:nvSpPr>
        <p:spPr>
          <a:xfrm>
            <a:off x="6673850" y="4476244"/>
            <a:ext cx="344488" cy="3429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latin typeface="+mn-ea"/>
            </a:endParaRPr>
          </a:p>
        </p:txBody>
      </p:sp>
      <p:sp>
        <p:nvSpPr>
          <p:cNvPr id="33" name="文本框 32">
            <a:extLst>
              <a:ext uri="{FF2B5EF4-FFF2-40B4-BE49-F238E27FC236}">
                <a16:creationId xmlns="" xmlns:a16="http://schemas.microsoft.com/office/drawing/2014/main" id="{FBF8DAC7-E65A-42C3-905C-C86D6A8E9C92}"/>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sp>
        <p:nvSpPr>
          <p:cNvPr id="34" name="矩形 33">
            <a:extLst>
              <a:ext uri="{FF2B5EF4-FFF2-40B4-BE49-F238E27FC236}">
                <a16:creationId xmlns="" xmlns:a16="http://schemas.microsoft.com/office/drawing/2014/main" id="{D553892E-AFC2-4B1D-AD2F-DE465D7B82BC}"/>
              </a:ext>
            </a:extLst>
          </p:cNvPr>
          <p:cNvSpPr/>
          <p:nvPr/>
        </p:nvSpPr>
        <p:spPr>
          <a:xfrm>
            <a:off x="5045058" y="2602313"/>
            <a:ext cx="210674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5" name="MH_Text_8">
            <a:extLst>
              <a:ext uri="{FF2B5EF4-FFF2-40B4-BE49-F238E27FC236}">
                <a16:creationId xmlns="" xmlns:a16="http://schemas.microsoft.com/office/drawing/2014/main" id="{0ACF7CD3-FDE6-4E72-A911-B07B38663D07}"/>
              </a:ext>
            </a:extLst>
          </p:cNvPr>
          <p:cNvSpPr txBox="1"/>
          <p:nvPr>
            <p:custDataLst>
              <p:tags r:id="rId23"/>
            </p:custDataLst>
          </p:nvPr>
        </p:nvSpPr>
        <p:spPr>
          <a:xfrm>
            <a:off x="3585180" y="3584069"/>
            <a:ext cx="1101286" cy="629306"/>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标题文字添加</a:t>
            </a:r>
            <a:endParaRPr lang="da-DK"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标题文字添加</a:t>
            </a:r>
            <a:endParaRPr lang="en-US" altLang="zh-CN" sz="1200" kern="0" dirty="0">
              <a:solidFill>
                <a:schemeClr val="bg1">
                  <a:lumMod val="95000"/>
                </a:schemeClr>
              </a:solidFill>
              <a:cs typeface="Arial" pitchFamily="34" charset="0"/>
            </a:endParaRPr>
          </a:p>
        </p:txBody>
      </p:sp>
      <p:sp>
        <p:nvSpPr>
          <p:cNvPr id="36" name="MH_Text_8">
            <a:extLst>
              <a:ext uri="{FF2B5EF4-FFF2-40B4-BE49-F238E27FC236}">
                <a16:creationId xmlns="" xmlns:a16="http://schemas.microsoft.com/office/drawing/2014/main" id="{9970EE1A-56F4-4FB6-90B5-32E6F39FA3A5}"/>
              </a:ext>
            </a:extLst>
          </p:cNvPr>
          <p:cNvSpPr txBox="1"/>
          <p:nvPr>
            <p:custDataLst>
              <p:tags r:id="rId24"/>
            </p:custDataLst>
          </p:nvPr>
        </p:nvSpPr>
        <p:spPr>
          <a:xfrm>
            <a:off x="2294378" y="2919372"/>
            <a:ext cx="863160" cy="629306"/>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a:t>
            </a:r>
            <a:endParaRPr lang="en-US"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字添加</a:t>
            </a:r>
            <a:endParaRPr lang="da-DK" altLang="zh-CN" sz="1200" kern="0" dirty="0">
              <a:solidFill>
                <a:schemeClr val="bg1">
                  <a:lumMod val="95000"/>
                </a:schemeClr>
              </a:solidFill>
              <a:cs typeface="Arial" pitchFamily="34" charset="0"/>
            </a:endParaRPr>
          </a:p>
        </p:txBody>
      </p:sp>
      <p:sp>
        <p:nvSpPr>
          <p:cNvPr id="37" name="MH_Text_8">
            <a:extLst>
              <a:ext uri="{FF2B5EF4-FFF2-40B4-BE49-F238E27FC236}">
                <a16:creationId xmlns="" xmlns:a16="http://schemas.microsoft.com/office/drawing/2014/main" id="{4FDD7F10-E065-478C-81EF-23944443E18B}"/>
              </a:ext>
            </a:extLst>
          </p:cNvPr>
          <p:cNvSpPr txBox="1"/>
          <p:nvPr>
            <p:custDataLst>
              <p:tags r:id="rId25"/>
            </p:custDataLst>
          </p:nvPr>
        </p:nvSpPr>
        <p:spPr>
          <a:xfrm>
            <a:off x="7828810" y="3678664"/>
            <a:ext cx="863160" cy="629306"/>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a:t>
            </a:r>
            <a:endParaRPr lang="en-US"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字添加</a:t>
            </a:r>
            <a:endParaRPr lang="da-DK" altLang="zh-CN" sz="1200" kern="0" dirty="0">
              <a:solidFill>
                <a:schemeClr val="bg1">
                  <a:lumMod val="95000"/>
                </a:schemeClr>
              </a:solidFill>
              <a:cs typeface="Arial" pitchFamily="34" charset="0"/>
            </a:endParaRPr>
          </a:p>
        </p:txBody>
      </p:sp>
      <p:sp>
        <p:nvSpPr>
          <p:cNvPr id="38" name="MH_Text_8">
            <a:extLst>
              <a:ext uri="{FF2B5EF4-FFF2-40B4-BE49-F238E27FC236}">
                <a16:creationId xmlns="" xmlns:a16="http://schemas.microsoft.com/office/drawing/2014/main" id="{81E8C504-0463-430A-ADEF-53B0357E8BC0}"/>
              </a:ext>
            </a:extLst>
          </p:cNvPr>
          <p:cNvSpPr txBox="1"/>
          <p:nvPr>
            <p:custDataLst>
              <p:tags r:id="rId26"/>
            </p:custDataLst>
          </p:nvPr>
        </p:nvSpPr>
        <p:spPr>
          <a:xfrm>
            <a:off x="8567586" y="2002191"/>
            <a:ext cx="863160" cy="629306"/>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a:t>
            </a:r>
            <a:endParaRPr lang="en-US"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字添加</a:t>
            </a:r>
            <a:endParaRPr lang="da-DK" altLang="zh-CN" sz="1200" kern="0" dirty="0">
              <a:solidFill>
                <a:schemeClr val="bg1">
                  <a:lumMod val="95000"/>
                </a:schemeClr>
              </a:solidFill>
              <a:cs typeface="Arial" pitchFamily="34" charset="0"/>
            </a:endParaRPr>
          </a:p>
        </p:txBody>
      </p:sp>
      <p:pic>
        <p:nvPicPr>
          <p:cNvPr id="7170" name="Picture 2" descr="C:\Users\LL\Desktop\0b366503c6b00d89d26709d0c3064bed.png"/>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8431561" y="4022220"/>
            <a:ext cx="3625267" cy="283578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LL\Desktop\a782744b2d4a0f16af00971c2b6ab2a9.pn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688194" y="1121487"/>
            <a:ext cx="1113704" cy="128343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135212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 calcmode="lin" valueType="num">
                                      <p:cBhvr>
                                        <p:cTn id="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3">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Effect transition="in" filter="fade">
                                      <p:cBhvr>
                                        <p:cTn id="15" dur="1000"/>
                                        <p:tgtEl>
                                          <p:spTgt spid="1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Effect transition="in" filter="fade">
                                      <p:cBhvr>
                                        <p:cTn id="20" dur="10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Effect transition="in" filter="fade">
                                      <p:cBhvr>
                                        <p:cTn id="25" dur="10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0" fill="hold"/>
                                        <p:tgtEl>
                                          <p:spTgt spid="12"/>
                                        </p:tgtEl>
                                        <p:attrNameLst>
                                          <p:attrName>ppt_w</p:attrName>
                                        </p:attrNameLst>
                                      </p:cBhvr>
                                      <p:tavLst>
                                        <p:tav tm="0">
                                          <p:val>
                                            <p:fltVal val="0"/>
                                          </p:val>
                                        </p:tav>
                                        <p:tav tm="100000">
                                          <p:val>
                                            <p:strVal val="#ppt_w"/>
                                          </p:val>
                                        </p:tav>
                                      </p:tavLst>
                                    </p:anim>
                                    <p:anim calcmode="lin" valueType="num">
                                      <p:cBhvr>
                                        <p:cTn id="29" dur="1000" fill="hold"/>
                                        <p:tgtEl>
                                          <p:spTgt spid="12"/>
                                        </p:tgtEl>
                                        <p:attrNameLst>
                                          <p:attrName>ppt_h</p:attrName>
                                        </p:attrNameLst>
                                      </p:cBhvr>
                                      <p:tavLst>
                                        <p:tav tm="0">
                                          <p:val>
                                            <p:fltVal val="0"/>
                                          </p:val>
                                        </p:tav>
                                        <p:tav tm="100000">
                                          <p:val>
                                            <p:strVal val="#ppt_h"/>
                                          </p:val>
                                        </p:tav>
                                      </p:tavLst>
                                    </p:anim>
                                    <p:animEffect transition="in" filter="fade">
                                      <p:cBhvr>
                                        <p:cTn id="30" dur="1000"/>
                                        <p:tgtEl>
                                          <p:spTgt spid="1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Effect transition="in" filter="fade">
                                      <p:cBhvr>
                                        <p:cTn id="35" dur="1000"/>
                                        <p:tgtEl>
                                          <p:spTgt spid="1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1000" fill="hold"/>
                                        <p:tgtEl>
                                          <p:spTgt spid="15"/>
                                        </p:tgtEl>
                                        <p:attrNameLst>
                                          <p:attrName>ppt_w</p:attrName>
                                        </p:attrNameLst>
                                      </p:cBhvr>
                                      <p:tavLst>
                                        <p:tav tm="0">
                                          <p:val>
                                            <p:fltVal val="0"/>
                                          </p:val>
                                        </p:tav>
                                        <p:tav tm="100000">
                                          <p:val>
                                            <p:strVal val="#ppt_w"/>
                                          </p:val>
                                        </p:tav>
                                      </p:tavLst>
                                    </p:anim>
                                    <p:anim calcmode="lin" valueType="num">
                                      <p:cBhvr>
                                        <p:cTn id="39" dur="1000" fill="hold"/>
                                        <p:tgtEl>
                                          <p:spTgt spid="15"/>
                                        </p:tgtEl>
                                        <p:attrNameLst>
                                          <p:attrName>ppt_h</p:attrName>
                                        </p:attrNameLst>
                                      </p:cBhvr>
                                      <p:tavLst>
                                        <p:tav tm="0">
                                          <p:val>
                                            <p:fltVal val="0"/>
                                          </p:val>
                                        </p:tav>
                                        <p:tav tm="100000">
                                          <p:val>
                                            <p:strVal val="#ppt_h"/>
                                          </p:val>
                                        </p:tav>
                                      </p:tavLst>
                                    </p:anim>
                                    <p:animEffect transition="in" filter="fade">
                                      <p:cBhvr>
                                        <p:cTn id="40" dur="1000"/>
                                        <p:tgtEl>
                                          <p:spTgt spid="1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Effect transition="in" filter="fade">
                                      <p:cBhvr>
                                        <p:cTn id="45" dur="1000"/>
                                        <p:tgtEl>
                                          <p:spTgt spid="1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1000" fill="hold"/>
                                        <p:tgtEl>
                                          <p:spTgt spid="17"/>
                                        </p:tgtEl>
                                        <p:attrNameLst>
                                          <p:attrName>ppt_w</p:attrName>
                                        </p:attrNameLst>
                                      </p:cBhvr>
                                      <p:tavLst>
                                        <p:tav tm="0">
                                          <p:val>
                                            <p:fltVal val="0"/>
                                          </p:val>
                                        </p:tav>
                                        <p:tav tm="100000">
                                          <p:val>
                                            <p:strVal val="#ppt_w"/>
                                          </p:val>
                                        </p:tav>
                                      </p:tavLst>
                                    </p:anim>
                                    <p:anim calcmode="lin" valueType="num">
                                      <p:cBhvr>
                                        <p:cTn id="49" dur="1000" fill="hold"/>
                                        <p:tgtEl>
                                          <p:spTgt spid="17"/>
                                        </p:tgtEl>
                                        <p:attrNameLst>
                                          <p:attrName>ppt_h</p:attrName>
                                        </p:attrNameLst>
                                      </p:cBhvr>
                                      <p:tavLst>
                                        <p:tav tm="0">
                                          <p:val>
                                            <p:fltVal val="0"/>
                                          </p:val>
                                        </p:tav>
                                        <p:tav tm="100000">
                                          <p:val>
                                            <p:strVal val="#ppt_h"/>
                                          </p:val>
                                        </p:tav>
                                      </p:tavLst>
                                    </p:anim>
                                    <p:animEffect transition="in" filter="fade">
                                      <p:cBhvr>
                                        <p:cTn id="50" dur="1000"/>
                                        <p:tgtEl>
                                          <p:spTgt spid="1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1000" fill="hold"/>
                                        <p:tgtEl>
                                          <p:spTgt spid="20"/>
                                        </p:tgtEl>
                                        <p:attrNameLst>
                                          <p:attrName>ppt_w</p:attrName>
                                        </p:attrNameLst>
                                      </p:cBhvr>
                                      <p:tavLst>
                                        <p:tav tm="0">
                                          <p:val>
                                            <p:fltVal val="0"/>
                                          </p:val>
                                        </p:tav>
                                        <p:tav tm="100000">
                                          <p:val>
                                            <p:strVal val="#ppt_w"/>
                                          </p:val>
                                        </p:tav>
                                      </p:tavLst>
                                    </p:anim>
                                    <p:anim calcmode="lin" valueType="num">
                                      <p:cBhvr>
                                        <p:cTn id="54" dur="1000" fill="hold"/>
                                        <p:tgtEl>
                                          <p:spTgt spid="20"/>
                                        </p:tgtEl>
                                        <p:attrNameLst>
                                          <p:attrName>ppt_h</p:attrName>
                                        </p:attrNameLst>
                                      </p:cBhvr>
                                      <p:tavLst>
                                        <p:tav tm="0">
                                          <p:val>
                                            <p:fltVal val="0"/>
                                          </p:val>
                                        </p:tav>
                                        <p:tav tm="100000">
                                          <p:val>
                                            <p:strVal val="#ppt_h"/>
                                          </p:val>
                                        </p:tav>
                                      </p:tavLst>
                                    </p:anim>
                                    <p:animEffect transition="in" filter="fade">
                                      <p:cBhvr>
                                        <p:cTn id="55" dur="1000"/>
                                        <p:tgtEl>
                                          <p:spTgt spid="2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1000" fill="hold"/>
                                        <p:tgtEl>
                                          <p:spTgt spid="21"/>
                                        </p:tgtEl>
                                        <p:attrNameLst>
                                          <p:attrName>ppt_w</p:attrName>
                                        </p:attrNameLst>
                                      </p:cBhvr>
                                      <p:tavLst>
                                        <p:tav tm="0">
                                          <p:val>
                                            <p:fltVal val="0"/>
                                          </p:val>
                                        </p:tav>
                                        <p:tav tm="100000">
                                          <p:val>
                                            <p:strVal val="#ppt_w"/>
                                          </p:val>
                                        </p:tav>
                                      </p:tavLst>
                                    </p:anim>
                                    <p:anim calcmode="lin" valueType="num">
                                      <p:cBhvr>
                                        <p:cTn id="59" dur="1000" fill="hold"/>
                                        <p:tgtEl>
                                          <p:spTgt spid="21"/>
                                        </p:tgtEl>
                                        <p:attrNameLst>
                                          <p:attrName>ppt_h</p:attrName>
                                        </p:attrNameLst>
                                      </p:cBhvr>
                                      <p:tavLst>
                                        <p:tav tm="0">
                                          <p:val>
                                            <p:fltVal val="0"/>
                                          </p:val>
                                        </p:tav>
                                        <p:tav tm="100000">
                                          <p:val>
                                            <p:strVal val="#ppt_h"/>
                                          </p:val>
                                        </p:tav>
                                      </p:tavLst>
                                    </p:anim>
                                    <p:animEffect transition="in" filter="fade">
                                      <p:cBhvr>
                                        <p:cTn id="60" dur="1000"/>
                                        <p:tgtEl>
                                          <p:spTgt spid="21"/>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1000" fill="hold"/>
                                        <p:tgtEl>
                                          <p:spTgt spid="22"/>
                                        </p:tgtEl>
                                        <p:attrNameLst>
                                          <p:attrName>ppt_w</p:attrName>
                                        </p:attrNameLst>
                                      </p:cBhvr>
                                      <p:tavLst>
                                        <p:tav tm="0">
                                          <p:val>
                                            <p:fltVal val="0"/>
                                          </p:val>
                                        </p:tav>
                                        <p:tav tm="100000">
                                          <p:val>
                                            <p:strVal val="#ppt_w"/>
                                          </p:val>
                                        </p:tav>
                                      </p:tavLst>
                                    </p:anim>
                                    <p:anim calcmode="lin" valueType="num">
                                      <p:cBhvr>
                                        <p:cTn id="64" dur="1000" fill="hold"/>
                                        <p:tgtEl>
                                          <p:spTgt spid="22"/>
                                        </p:tgtEl>
                                        <p:attrNameLst>
                                          <p:attrName>ppt_h</p:attrName>
                                        </p:attrNameLst>
                                      </p:cBhvr>
                                      <p:tavLst>
                                        <p:tav tm="0">
                                          <p:val>
                                            <p:fltVal val="0"/>
                                          </p:val>
                                        </p:tav>
                                        <p:tav tm="100000">
                                          <p:val>
                                            <p:strVal val="#ppt_h"/>
                                          </p:val>
                                        </p:tav>
                                      </p:tavLst>
                                    </p:anim>
                                    <p:animEffect transition="in" filter="fade">
                                      <p:cBhvr>
                                        <p:cTn id="65" dur="1000"/>
                                        <p:tgtEl>
                                          <p:spTgt spid="22"/>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1000" fill="hold"/>
                                        <p:tgtEl>
                                          <p:spTgt spid="23"/>
                                        </p:tgtEl>
                                        <p:attrNameLst>
                                          <p:attrName>ppt_w</p:attrName>
                                        </p:attrNameLst>
                                      </p:cBhvr>
                                      <p:tavLst>
                                        <p:tav tm="0">
                                          <p:val>
                                            <p:fltVal val="0"/>
                                          </p:val>
                                        </p:tav>
                                        <p:tav tm="100000">
                                          <p:val>
                                            <p:strVal val="#ppt_w"/>
                                          </p:val>
                                        </p:tav>
                                      </p:tavLst>
                                    </p:anim>
                                    <p:anim calcmode="lin" valueType="num">
                                      <p:cBhvr>
                                        <p:cTn id="69" dur="1000" fill="hold"/>
                                        <p:tgtEl>
                                          <p:spTgt spid="23"/>
                                        </p:tgtEl>
                                        <p:attrNameLst>
                                          <p:attrName>ppt_h</p:attrName>
                                        </p:attrNameLst>
                                      </p:cBhvr>
                                      <p:tavLst>
                                        <p:tav tm="0">
                                          <p:val>
                                            <p:fltVal val="0"/>
                                          </p:val>
                                        </p:tav>
                                        <p:tav tm="100000">
                                          <p:val>
                                            <p:strVal val="#ppt_h"/>
                                          </p:val>
                                        </p:tav>
                                      </p:tavLst>
                                    </p:anim>
                                    <p:animEffect transition="in" filter="fade">
                                      <p:cBhvr>
                                        <p:cTn id="70" dur="1000"/>
                                        <p:tgtEl>
                                          <p:spTgt spid="2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1000" fill="hold"/>
                                        <p:tgtEl>
                                          <p:spTgt spid="24"/>
                                        </p:tgtEl>
                                        <p:attrNameLst>
                                          <p:attrName>ppt_w</p:attrName>
                                        </p:attrNameLst>
                                      </p:cBhvr>
                                      <p:tavLst>
                                        <p:tav tm="0">
                                          <p:val>
                                            <p:fltVal val="0"/>
                                          </p:val>
                                        </p:tav>
                                        <p:tav tm="100000">
                                          <p:val>
                                            <p:strVal val="#ppt_w"/>
                                          </p:val>
                                        </p:tav>
                                      </p:tavLst>
                                    </p:anim>
                                    <p:anim calcmode="lin" valueType="num">
                                      <p:cBhvr>
                                        <p:cTn id="74" dur="1000" fill="hold"/>
                                        <p:tgtEl>
                                          <p:spTgt spid="24"/>
                                        </p:tgtEl>
                                        <p:attrNameLst>
                                          <p:attrName>ppt_h</p:attrName>
                                        </p:attrNameLst>
                                      </p:cBhvr>
                                      <p:tavLst>
                                        <p:tav tm="0">
                                          <p:val>
                                            <p:fltVal val="0"/>
                                          </p:val>
                                        </p:tav>
                                        <p:tav tm="100000">
                                          <p:val>
                                            <p:strVal val="#ppt_h"/>
                                          </p:val>
                                        </p:tav>
                                      </p:tavLst>
                                    </p:anim>
                                    <p:animEffect transition="in" filter="fade">
                                      <p:cBhvr>
                                        <p:cTn id="75" dur="1000"/>
                                        <p:tgtEl>
                                          <p:spTgt spid="24"/>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 calcmode="lin" valueType="num">
                                      <p:cBhvr>
                                        <p:cTn id="78" dur="1000" fill="hold"/>
                                        <p:tgtEl>
                                          <p:spTgt spid="25"/>
                                        </p:tgtEl>
                                        <p:attrNameLst>
                                          <p:attrName>ppt_w</p:attrName>
                                        </p:attrNameLst>
                                      </p:cBhvr>
                                      <p:tavLst>
                                        <p:tav tm="0">
                                          <p:val>
                                            <p:fltVal val="0"/>
                                          </p:val>
                                        </p:tav>
                                        <p:tav tm="100000">
                                          <p:val>
                                            <p:strVal val="#ppt_w"/>
                                          </p:val>
                                        </p:tav>
                                      </p:tavLst>
                                    </p:anim>
                                    <p:anim calcmode="lin" valueType="num">
                                      <p:cBhvr>
                                        <p:cTn id="79" dur="1000" fill="hold"/>
                                        <p:tgtEl>
                                          <p:spTgt spid="25"/>
                                        </p:tgtEl>
                                        <p:attrNameLst>
                                          <p:attrName>ppt_h</p:attrName>
                                        </p:attrNameLst>
                                      </p:cBhvr>
                                      <p:tavLst>
                                        <p:tav tm="0">
                                          <p:val>
                                            <p:fltVal val="0"/>
                                          </p:val>
                                        </p:tav>
                                        <p:tav tm="100000">
                                          <p:val>
                                            <p:strVal val="#ppt_h"/>
                                          </p:val>
                                        </p:tav>
                                      </p:tavLst>
                                    </p:anim>
                                    <p:animEffect transition="in" filter="fade">
                                      <p:cBhvr>
                                        <p:cTn id="80" dur="1000"/>
                                        <p:tgtEl>
                                          <p:spTgt spid="25"/>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1000" fill="hold"/>
                                        <p:tgtEl>
                                          <p:spTgt spid="26"/>
                                        </p:tgtEl>
                                        <p:attrNameLst>
                                          <p:attrName>ppt_w</p:attrName>
                                        </p:attrNameLst>
                                      </p:cBhvr>
                                      <p:tavLst>
                                        <p:tav tm="0">
                                          <p:val>
                                            <p:fltVal val="0"/>
                                          </p:val>
                                        </p:tav>
                                        <p:tav tm="100000">
                                          <p:val>
                                            <p:strVal val="#ppt_w"/>
                                          </p:val>
                                        </p:tav>
                                      </p:tavLst>
                                    </p:anim>
                                    <p:anim calcmode="lin" valueType="num">
                                      <p:cBhvr>
                                        <p:cTn id="84" dur="1000" fill="hold"/>
                                        <p:tgtEl>
                                          <p:spTgt spid="26"/>
                                        </p:tgtEl>
                                        <p:attrNameLst>
                                          <p:attrName>ppt_h</p:attrName>
                                        </p:attrNameLst>
                                      </p:cBhvr>
                                      <p:tavLst>
                                        <p:tav tm="0">
                                          <p:val>
                                            <p:fltVal val="0"/>
                                          </p:val>
                                        </p:tav>
                                        <p:tav tm="100000">
                                          <p:val>
                                            <p:strVal val="#ppt_h"/>
                                          </p:val>
                                        </p:tav>
                                      </p:tavLst>
                                    </p:anim>
                                    <p:animEffect transition="in" filter="fade">
                                      <p:cBhvr>
                                        <p:cTn id="85" dur="1000"/>
                                        <p:tgtEl>
                                          <p:spTgt spid="26"/>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1000" fill="hold"/>
                                        <p:tgtEl>
                                          <p:spTgt spid="27"/>
                                        </p:tgtEl>
                                        <p:attrNameLst>
                                          <p:attrName>ppt_w</p:attrName>
                                        </p:attrNameLst>
                                      </p:cBhvr>
                                      <p:tavLst>
                                        <p:tav tm="0">
                                          <p:val>
                                            <p:fltVal val="0"/>
                                          </p:val>
                                        </p:tav>
                                        <p:tav tm="100000">
                                          <p:val>
                                            <p:strVal val="#ppt_w"/>
                                          </p:val>
                                        </p:tav>
                                      </p:tavLst>
                                    </p:anim>
                                    <p:anim calcmode="lin" valueType="num">
                                      <p:cBhvr>
                                        <p:cTn id="89" dur="1000" fill="hold"/>
                                        <p:tgtEl>
                                          <p:spTgt spid="27"/>
                                        </p:tgtEl>
                                        <p:attrNameLst>
                                          <p:attrName>ppt_h</p:attrName>
                                        </p:attrNameLst>
                                      </p:cBhvr>
                                      <p:tavLst>
                                        <p:tav tm="0">
                                          <p:val>
                                            <p:fltVal val="0"/>
                                          </p:val>
                                        </p:tav>
                                        <p:tav tm="100000">
                                          <p:val>
                                            <p:strVal val="#ppt_h"/>
                                          </p:val>
                                        </p:tav>
                                      </p:tavLst>
                                    </p:anim>
                                    <p:animEffect transition="in" filter="fade">
                                      <p:cBhvr>
                                        <p:cTn id="90" dur="1000"/>
                                        <p:tgtEl>
                                          <p:spTgt spid="27"/>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 calcmode="lin" valueType="num">
                                      <p:cBhvr>
                                        <p:cTn id="93" dur="1000" fill="hold"/>
                                        <p:tgtEl>
                                          <p:spTgt spid="28"/>
                                        </p:tgtEl>
                                        <p:attrNameLst>
                                          <p:attrName>ppt_w</p:attrName>
                                        </p:attrNameLst>
                                      </p:cBhvr>
                                      <p:tavLst>
                                        <p:tav tm="0">
                                          <p:val>
                                            <p:fltVal val="0"/>
                                          </p:val>
                                        </p:tav>
                                        <p:tav tm="100000">
                                          <p:val>
                                            <p:strVal val="#ppt_w"/>
                                          </p:val>
                                        </p:tav>
                                      </p:tavLst>
                                    </p:anim>
                                    <p:anim calcmode="lin" valueType="num">
                                      <p:cBhvr>
                                        <p:cTn id="94" dur="1000" fill="hold"/>
                                        <p:tgtEl>
                                          <p:spTgt spid="28"/>
                                        </p:tgtEl>
                                        <p:attrNameLst>
                                          <p:attrName>ppt_h</p:attrName>
                                        </p:attrNameLst>
                                      </p:cBhvr>
                                      <p:tavLst>
                                        <p:tav tm="0">
                                          <p:val>
                                            <p:fltVal val="0"/>
                                          </p:val>
                                        </p:tav>
                                        <p:tav tm="100000">
                                          <p:val>
                                            <p:strVal val="#ppt_h"/>
                                          </p:val>
                                        </p:tav>
                                      </p:tavLst>
                                    </p:anim>
                                    <p:animEffect transition="in" filter="fade">
                                      <p:cBhvr>
                                        <p:cTn id="95" dur="1000"/>
                                        <p:tgtEl>
                                          <p:spTgt spid="28"/>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 calcmode="lin" valueType="num">
                                      <p:cBhvr>
                                        <p:cTn id="98" dur="1000" fill="hold"/>
                                        <p:tgtEl>
                                          <p:spTgt spid="29"/>
                                        </p:tgtEl>
                                        <p:attrNameLst>
                                          <p:attrName>ppt_w</p:attrName>
                                        </p:attrNameLst>
                                      </p:cBhvr>
                                      <p:tavLst>
                                        <p:tav tm="0">
                                          <p:val>
                                            <p:fltVal val="0"/>
                                          </p:val>
                                        </p:tav>
                                        <p:tav tm="100000">
                                          <p:val>
                                            <p:strVal val="#ppt_w"/>
                                          </p:val>
                                        </p:tav>
                                      </p:tavLst>
                                    </p:anim>
                                    <p:anim calcmode="lin" valueType="num">
                                      <p:cBhvr>
                                        <p:cTn id="99" dur="1000" fill="hold"/>
                                        <p:tgtEl>
                                          <p:spTgt spid="29"/>
                                        </p:tgtEl>
                                        <p:attrNameLst>
                                          <p:attrName>ppt_h</p:attrName>
                                        </p:attrNameLst>
                                      </p:cBhvr>
                                      <p:tavLst>
                                        <p:tav tm="0">
                                          <p:val>
                                            <p:fltVal val="0"/>
                                          </p:val>
                                        </p:tav>
                                        <p:tav tm="100000">
                                          <p:val>
                                            <p:strVal val="#ppt_h"/>
                                          </p:val>
                                        </p:tav>
                                      </p:tavLst>
                                    </p:anim>
                                    <p:animEffect transition="in" filter="fade">
                                      <p:cBhvr>
                                        <p:cTn id="100" dur="1000"/>
                                        <p:tgtEl>
                                          <p:spTgt spid="29"/>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1000" fill="hold"/>
                                        <p:tgtEl>
                                          <p:spTgt spid="30"/>
                                        </p:tgtEl>
                                        <p:attrNameLst>
                                          <p:attrName>ppt_w</p:attrName>
                                        </p:attrNameLst>
                                      </p:cBhvr>
                                      <p:tavLst>
                                        <p:tav tm="0">
                                          <p:val>
                                            <p:fltVal val="0"/>
                                          </p:val>
                                        </p:tav>
                                        <p:tav tm="100000">
                                          <p:val>
                                            <p:strVal val="#ppt_w"/>
                                          </p:val>
                                        </p:tav>
                                      </p:tavLst>
                                    </p:anim>
                                    <p:anim calcmode="lin" valueType="num">
                                      <p:cBhvr>
                                        <p:cTn id="104" dur="1000" fill="hold"/>
                                        <p:tgtEl>
                                          <p:spTgt spid="30"/>
                                        </p:tgtEl>
                                        <p:attrNameLst>
                                          <p:attrName>ppt_h</p:attrName>
                                        </p:attrNameLst>
                                      </p:cBhvr>
                                      <p:tavLst>
                                        <p:tav tm="0">
                                          <p:val>
                                            <p:fltVal val="0"/>
                                          </p:val>
                                        </p:tav>
                                        <p:tav tm="100000">
                                          <p:val>
                                            <p:strVal val="#ppt_h"/>
                                          </p:val>
                                        </p:tav>
                                      </p:tavLst>
                                    </p:anim>
                                    <p:animEffect transition="in" filter="fade">
                                      <p:cBhvr>
                                        <p:cTn id="105" dur="1000"/>
                                        <p:tgtEl>
                                          <p:spTgt spid="30"/>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1"/>
                                        </p:tgtEl>
                                        <p:attrNameLst>
                                          <p:attrName>style.visibility</p:attrName>
                                        </p:attrNameLst>
                                      </p:cBhvr>
                                      <p:to>
                                        <p:strVal val="visible"/>
                                      </p:to>
                                    </p:set>
                                    <p:anim calcmode="lin" valueType="num">
                                      <p:cBhvr>
                                        <p:cTn id="108" dur="1000" fill="hold"/>
                                        <p:tgtEl>
                                          <p:spTgt spid="31"/>
                                        </p:tgtEl>
                                        <p:attrNameLst>
                                          <p:attrName>ppt_w</p:attrName>
                                        </p:attrNameLst>
                                      </p:cBhvr>
                                      <p:tavLst>
                                        <p:tav tm="0">
                                          <p:val>
                                            <p:fltVal val="0"/>
                                          </p:val>
                                        </p:tav>
                                        <p:tav tm="100000">
                                          <p:val>
                                            <p:strVal val="#ppt_w"/>
                                          </p:val>
                                        </p:tav>
                                      </p:tavLst>
                                    </p:anim>
                                    <p:anim calcmode="lin" valueType="num">
                                      <p:cBhvr>
                                        <p:cTn id="109" dur="1000" fill="hold"/>
                                        <p:tgtEl>
                                          <p:spTgt spid="31"/>
                                        </p:tgtEl>
                                        <p:attrNameLst>
                                          <p:attrName>ppt_h</p:attrName>
                                        </p:attrNameLst>
                                      </p:cBhvr>
                                      <p:tavLst>
                                        <p:tav tm="0">
                                          <p:val>
                                            <p:fltVal val="0"/>
                                          </p:val>
                                        </p:tav>
                                        <p:tav tm="100000">
                                          <p:val>
                                            <p:strVal val="#ppt_h"/>
                                          </p:val>
                                        </p:tav>
                                      </p:tavLst>
                                    </p:anim>
                                    <p:animEffect transition="in" filter="fade">
                                      <p:cBhvr>
                                        <p:cTn id="110" dur="1000"/>
                                        <p:tgtEl>
                                          <p:spTgt spid="31"/>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2"/>
                                        </p:tgtEl>
                                        <p:attrNameLst>
                                          <p:attrName>style.visibility</p:attrName>
                                        </p:attrNameLst>
                                      </p:cBhvr>
                                      <p:to>
                                        <p:strVal val="visible"/>
                                      </p:to>
                                    </p:set>
                                    <p:anim calcmode="lin" valueType="num">
                                      <p:cBhvr>
                                        <p:cTn id="113" dur="1000" fill="hold"/>
                                        <p:tgtEl>
                                          <p:spTgt spid="32"/>
                                        </p:tgtEl>
                                        <p:attrNameLst>
                                          <p:attrName>ppt_w</p:attrName>
                                        </p:attrNameLst>
                                      </p:cBhvr>
                                      <p:tavLst>
                                        <p:tav tm="0">
                                          <p:val>
                                            <p:fltVal val="0"/>
                                          </p:val>
                                        </p:tav>
                                        <p:tav tm="100000">
                                          <p:val>
                                            <p:strVal val="#ppt_w"/>
                                          </p:val>
                                        </p:tav>
                                      </p:tavLst>
                                    </p:anim>
                                    <p:anim calcmode="lin" valueType="num">
                                      <p:cBhvr>
                                        <p:cTn id="114" dur="1000" fill="hold"/>
                                        <p:tgtEl>
                                          <p:spTgt spid="32"/>
                                        </p:tgtEl>
                                        <p:attrNameLst>
                                          <p:attrName>ppt_h</p:attrName>
                                        </p:attrNameLst>
                                      </p:cBhvr>
                                      <p:tavLst>
                                        <p:tav tm="0">
                                          <p:val>
                                            <p:fltVal val="0"/>
                                          </p:val>
                                        </p:tav>
                                        <p:tav tm="100000">
                                          <p:val>
                                            <p:strVal val="#ppt_h"/>
                                          </p:val>
                                        </p:tav>
                                      </p:tavLst>
                                    </p:anim>
                                    <p:animEffect transition="in" filter="fade">
                                      <p:cBhvr>
                                        <p:cTn id="115" dur="1000"/>
                                        <p:tgtEl>
                                          <p:spTgt spid="32"/>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1000" fill="hold"/>
                                        <p:tgtEl>
                                          <p:spTgt spid="34"/>
                                        </p:tgtEl>
                                        <p:attrNameLst>
                                          <p:attrName>ppt_w</p:attrName>
                                        </p:attrNameLst>
                                      </p:cBhvr>
                                      <p:tavLst>
                                        <p:tav tm="0">
                                          <p:val>
                                            <p:fltVal val="0"/>
                                          </p:val>
                                        </p:tav>
                                        <p:tav tm="100000">
                                          <p:val>
                                            <p:strVal val="#ppt_w"/>
                                          </p:val>
                                        </p:tav>
                                      </p:tavLst>
                                    </p:anim>
                                    <p:anim calcmode="lin" valueType="num">
                                      <p:cBhvr>
                                        <p:cTn id="119" dur="1000" fill="hold"/>
                                        <p:tgtEl>
                                          <p:spTgt spid="34"/>
                                        </p:tgtEl>
                                        <p:attrNameLst>
                                          <p:attrName>ppt_h</p:attrName>
                                        </p:attrNameLst>
                                      </p:cBhvr>
                                      <p:tavLst>
                                        <p:tav tm="0">
                                          <p:val>
                                            <p:fltVal val="0"/>
                                          </p:val>
                                        </p:tav>
                                        <p:tav tm="100000">
                                          <p:val>
                                            <p:strVal val="#ppt_h"/>
                                          </p:val>
                                        </p:tav>
                                      </p:tavLst>
                                    </p:anim>
                                    <p:animEffect transition="in" filter="fade">
                                      <p:cBhvr>
                                        <p:cTn id="120" dur="1000"/>
                                        <p:tgtEl>
                                          <p:spTgt spid="34"/>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1000" fill="hold"/>
                                        <p:tgtEl>
                                          <p:spTgt spid="35"/>
                                        </p:tgtEl>
                                        <p:attrNameLst>
                                          <p:attrName>ppt_w</p:attrName>
                                        </p:attrNameLst>
                                      </p:cBhvr>
                                      <p:tavLst>
                                        <p:tav tm="0">
                                          <p:val>
                                            <p:fltVal val="0"/>
                                          </p:val>
                                        </p:tav>
                                        <p:tav tm="100000">
                                          <p:val>
                                            <p:strVal val="#ppt_w"/>
                                          </p:val>
                                        </p:tav>
                                      </p:tavLst>
                                    </p:anim>
                                    <p:anim calcmode="lin" valueType="num">
                                      <p:cBhvr>
                                        <p:cTn id="124" dur="1000" fill="hold"/>
                                        <p:tgtEl>
                                          <p:spTgt spid="35"/>
                                        </p:tgtEl>
                                        <p:attrNameLst>
                                          <p:attrName>ppt_h</p:attrName>
                                        </p:attrNameLst>
                                      </p:cBhvr>
                                      <p:tavLst>
                                        <p:tav tm="0">
                                          <p:val>
                                            <p:fltVal val="0"/>
                                          </p:val>
                                        </p:tav>
                                        <p:tav tm="100000">
                                          <p:val>
                                            <p:strVal val="#ppt_h"/>
                                          </p:val>
                                        </p:tav>
                                      </p:tavLst>
                                    </p:anim>
                                    <p:animEffect transition="in" filter="fade">
                                      <p:cBhvr>
                                        <p:cTn id="125" dur="1000"/>
                                        <p:tgtEl>
                                          <p:spTgt spid="35"/>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 calcmode="lin" valueType="num">
                                      <p:cBhvr>
                                        <p:cTn id="128" dur="1000" fill="hold"/>
                                        <p:tgtEl>
                                          <p:spTgt spid="36"/>
                                        </p:tgtEl>
                                        <p:attrNameLst>
                                          <p:attrName>ppt_w</p:attrName>
                                        </p:attrNameLst>
                                      </p:cBhvr>
                                      <p:tavLst>
                                        <p:tav tm="0">
                                          <p:val>
                                            <p:fltVal val="0"/>
                                          </p:val>
                                        </p:tav>
                                        <p:tav tm="100000">
                                          <p:val>
                                            <p:strVal val="#ppt_w"/>
                                          </p:val>
                                        </p:tav>
                                      </p:tavLst>
                                    </p:anim>
                                    <p:anim calcmode="lin" valueType="num">
                                      <p:cBhvr>
                                        <p:cTn id="129" dur="1000" fill="hold"/>
                                        <p:tgtEl>
                                          <p:spTgt spid="36"/>
                                        </p:tgtEl>
                                        <p:attrNameLst>
                                          <p:attrName>ppt_h</p:attrName>
                                        </p:attrNameLst>
                                      </p:cBhvr>
                                      <p:tavLst>
                                        <p:tav tm="0">
                                          <p:val>
                                            <p:fltVal val="0"/>
                                          </p:val>
                                        </p:tav>
                                        <p:tav tm="100000">
                                          <p:val>
                                            <p:strVal val="#ppt_h"/>
                                          </p:val>
                                        </p:tav>
                                      </p:tavLst>
                                    </p:anim>
                                    <p:animEffect transition="in" filter="fade">
                                      <p:cBhvr>
                                        <p:cTn id="130" dur="1000"/>
                                        <p:tgtEl>
                                          <p:spTgt spid="36"/>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37"/>
                                        </p:tgtEl>
                                        <p:attrNameLst>
                                          <p:attrName>style.visibility</p:attrName>
                                        </p:attrNameLst>
                                      </p:cBhvr>
                                      <p:to>
                                        <p:strVal val="visible"/>
                                      </p:to>
                                    </p:set>
                                    <p:anim calcmode="lin" valueType="num">
                                      <p:cBhvr>
                                        <p:cTn id="133" dur="1000" fill="hold"/>
                                        <p:tgtEl>
                                          <p:spTgt spid="37"/>
                                        </p:tgtEl>
                                        <p:attrNameLst>
                                          <p:attrName>ppt_w</p:attrName>
                                        </p:attrNameLst>
                                      </p:cBhvr>
                                      <p:tavLst>
                                        <p:tav tm="0">
                                          <p:val>
                                            <p:fltVal val="0"/>
                                          </p:val>
                                        </p:tav>
                                        <p:tav tm="100000">
                                          <p:val>
                                            <p:strVal val="#ppt_w"/>
                                          </p:val>
                                        </p:tav>
                                      </p:tavLst>
                                    </p:anim>
                                    <p:anim calcmode="lin" valueType="num">
                                      <p:cBhvr>
                                        <p:cTn id="134" dur="1000" fill="hold"/>
                                        <p:tgtEl>
                                          <p:spTgt spid="37"/>
                                        </p:tgtEl>
                                        <p:attrNameLst>
                                          <p:attrName>ppt_h</p:attrName>
                                        </p:attrNameLst>
                                      </p:cBhvr>
                                      <p:tavLst>
                                        <p:tav tm="0">
                                          <p:val>
                                            <p:fltVal val="0"/>
                                          </p:val>
                                        </p:tav>
                                        <p:tav tm="100000">
                                          <p:val>
                                            <p:strVal val="#ppt_h"/>
                                          </p:val>
                                        </p:tav>
                                      </p:tavLst>
                                    </p:anim>
                                    <p:animEffect transition="in" filter="fade">
                                      <p:cBhvr>
                                        <p:cTn id="135" dur="1000"/>
                                        <p:tgtEl>
                                          <p:spTgt spid="37"/>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38"/>
                                        </p:tgtEl>
                                        <p:attrNameLst>
                                          <p:attrName>style.visibility</p:attrName>
                                        </p:attrNameLst>
                                      </p:cBhvr>
                                      <p:to>
                                        <p:strVal val="visible"/>
                                      </p:to>
                                    </p:set>
                                    <p:anim calcmode="lin" valueType="num">
                                      <p:cBhvr>
                                        <p:cTn id="138" dur="1000" fill="hold"/>
                                        <p:tgtEl>
                                          <p:spTgt spid="38"/>
                                        </p:tgtEl>
                                        <p:attrNameLst>
                                          <p:attrName>ppt_w</p:attrName>
                                        </p:attrNameLst>
                                      </p:cBhvr>
                                      <p:tavLst>
                                        <p:tav tm="0">
                                          <p:val>
                                            <p:fltVal val="0"/>
                                          </p:val>
                                        </p:tav>
                                        <p:tav tm="100000">
                                          <p:val>
                                            <p:strVal val="#ppt_w"/>
                                          </p:val>
                                        </p:tav>
                                      </p:tavLst>
                                    </p:anim>
                                    <p:anim calcmode="lin" valueType="num">
                                      <p:cBhvr>
                                        <p:cTn id="139" dur="1000" fill="hold"/>
                                        <p:tgtEl>
                                          <p:spTgt spid="38"/>
                                        </p:tgtEl>
                                        <p:attrNameLst>
                                          <p:attrName>ppt_h</p:attrName>
                                        </p:attrNameLst>
                                      </p:cBhvr>
                                      <p:tavLst>
                                        <p:tav tm="0">
                                          <p:val>
                                            <p:fltVal val="0"/>
                                          </p:val>
                                        </p:tav>
                                        <p:tav tm="100000">
                                          <p:val>
                                            <p:strVal val="#ppt_h"/>
                                          </p:val>
                                        </p:tav>
                                      </p:tavLst>
                                    </p:anim>
                                    <p:animEffect transition="in" filter="fade">
                                      <p:cBhvr>
                                        <p:cTn id="140" dur="1000"/>
                                        <p:tgtEl>
                                          <p:spTgt spid="38"/>
                                        </p:tgtEl>
                                      </p:cBhvr>
                                    </p:animEffect>
                                  </p:childTnLst>
                                </p:cTn>
                              </p:par>
                            </p:childTnLst>
                          </p:cTn>
                        </p:par>
                        <p:par>
                          <p:cTn id="141" fill="hold">
                            <p:stCondLst>
                              <p:cond delay="1500"/>
                            </p:stCondLst>
                            <p:childTnLst>
                              <p:par>
                                <p:cTn id="142" presetID="42" presetClass="entr" presetSubtype="0" fill="hold" nodeType="afterEffect">
                                  <p:stCondLst>
                                    <p:cond delay="0"/>
                                  </p:stCondLst>
                                  <p:childTnLst>
                                    <p:set>
                                      <p:cBhvr>
                                        <p:cTn id="143" dur="1" fill="hold">
                                          <p:stCondLst>
                                            <p:cond delay="0"/>
                                          </p:stCondLst>
                                        </p:cTn>
                                        <p:tgtEl>
                                          <p:spTgt spid="7170"/>
                                        </p:tgtEl>
                                        <p:attrNameLst>
                                          <p:attrName>style.visibility</p:attrName>
                                        </p:attrNameLst>
                                      </p:cBhvr>
                                      <p:to>
                                        <p:strVal val="visible"/>
                                      </p:to>
                                    </p:set>
                                    <p:animEffect transition="in" filter="fade">
                                      <p:cBhvr>
                                        <p:cTn id="144" dur="1000"/>
                                        <p:tgtEl>
                                          <p:spTgt spid="7170"/>
                                        </p:tgtEl>
                                      </p:cBhvr>
                                    </p:animEffect>
                                    <p:anim calcmode="lin" valueType="num">
                                      <p:cBhvr>
                                        <p:cTn id="145" dur="1000" fill="hold"/>
                                        <p:tgtEl>
                                          <p:spTgt spid="7170"/>
                                        </p:tgtEl>
                                        <p:attrNameLst>
                                          <p:attrName>ppt_x</p:attrName>
                                        </p:attrNameLst>
                                      </p:cBhvr>
                                      <p:tavLst>
                                        <p:tav tm="0">
                                          <p:val>
                                            <p:strVal val="#ppt_x"/>
                                          </p:val>
                                        </p:tav>
                                        <p:tav tm="100000">
                                          <p:val>
                                            <p:strVal val="#ppt_x"/>
                                          </p:val>
                                        </p:tav>
                                      </p:tavLst>
                                    </p:anim>
                                    <p:anim calcmode="lin" valueType="num">
                                      <p:cBhvr>
                                        <p:cTn id="146" dur="1000" fill="hold"/>
                                        <p:tgtEl>
                                          <p:spTgt spid="7170"/>
                                        </p:tgtEl>
                                        <p:attrNameLst>
                                          <p:attrName>ppt_y</p:attrName>
                                        </p:attrNameLst>
                                      </p:cBhvr>
                                      <p:tavLst>
                                        <p:tav tm="0">
                                          <p:val>
                                            <p:strVal val="#ppt_y+.1"/>
                                          </p:val>
                                        </p:tav>
                                        <p:tav tm="100000">
                                          <p:val>
                                            <p:strVal val="#ppt_y"/>
                                          </p:val>
                                        </p:tav>
                                      </p:tavLst>
                                    </p:anim>
                                  </p:childTnLst>
                                </p:cTn>
                              </p:par>
                              <p:par>
                                <p:cTn id="147" presetID="42" presetClass="entr" presetSubtype="0" fill="hold" nodeType="withEffect">
                                  <p:stCondLst>
                                    <p:cond delay="0"/>
                                  </p:stCondLst>
                                  <p:childTnLst>
                                    <p:set>
                                      <p:cBhvr>
                                        <p:cTn id="148" dur="1" fill="hold">
                                          <p:stCondLst>
                                            <p:cond delay="0"/>
                                          </p:stCondLst>
                                        </p:cTn>
                                        <p:tgtEl>
                                          <p:spTgt spid="7171"/>
                                        </p:tgtEl>
                                        <p:attrNameLst>
                                          <p:attrName>style.visibility</p:attrName>
                                        </p:attrNameLst>
                                      </p:cBhvr>
                                      <p:to>
                                        <p:strVal val="visible"/>
                                      </p:to>
                                    </p:set>
                                    <p:animEffect transition="in" filter="fade">
                                      <p:cBhvr>
                                        <p:cTn id="149" dur="1000"/>
                                        <p:tgtEl>
                                          <p:spTgt spid="7171"/>
                                        </p:tgtEl>
                                      </p:cBhvr>
                                    </p:animEffect>
                                    <p:anim calcmode="lin" valueType="num">
                                      <p:cBhvr>
                                        <p:cTn id="150" dur="1000" fill="hold"/>
                                        <p:tgtEl>
                                          <p:spTgt spid="7171"/>
                                        </p:tgtEl>
                                        <p:attrNameLst>
                                          <p:attrName>ppt_x</p:attrName>
                                        </p:attrNameLst>
                                      </p:cBhvr>
                                      <p:tavLst>
                                        <p:tav tm="0">
                                          <p:val>
                                            <p:strVal val="#ppt_x"/>
                                          </p:val>
                                        </p:tav>
                                        <p:tav tm="100000">
                                          <p:val>
                                            <p:strVal val="#ppt_x"/>
                                          </p:val>
                                        </p:tav>
                                      </p:tavLst>
                                    </p:anim>
                                    <p:anim calcmode="lin" valueType="num">
                                      <p:cBhvr>
                                        <p:cTn id="151" dur="1000" fill="hold"/>
                                        <p:tgtEl>
                                          <p:spTgt spid="71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1" grpId="0" animBg="1"/>
      <p:bldP spid="12" grpId="0" animBg="1"/>
      <p:bldP spid="14" grpId="0" animBg="1"/>
      <p:bldP spid="15" grpId="0" animBg="1"/>
      <p:bldP spid="16" grpId="0" animBg="1"/>
      <p:bldP spid="17"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4" grpId="0"/>
      <p:bldP spid="35" grpId="0"/>
      <p:bldP spid="36" grpId="0"/>
      <p:bldP spid="3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3">
            <a:lum/>
          </a:blip>
          <a:srcRect/>
          <a:stretch>
            <a:fillRect l="-1000" r="-1000"/>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5185176-CF79-4D6F-97D8-62A557680081}"/>
              </a:ext>
            </a:extLst>
          </p:cNvPr>
          <p:cNvGrpSpPr/>
          <p:nvPr/>
        </p:nvGrpSpPr>
        <p:grpSpPr>
          <a:xfrm>
            <a:off x="2755381" y="1390567"/>
            <a:ext cx="6582382" cy="3979828"/>
            <a:chOff x="2241550" y="1701800"/>
            <a:chExt cx="7837488" cy="4738689"/>
          </a:xfrm>
        </p:grpSpPr>
        <p:sp>
          <p:nvSpPr>
            <p:cNvPr id="61" name="MH_Other_1">
              <a:extLst>
                <a:ext uri="{FF2B5EF4-FFF2-40B4-BE49-F238E27FC236}">
                  <a16:creationId xmlns="" xmlns:a16="http://schemas.microsoft.com/office/drawing/2014/main" id="{DE4E463E-200B-4FC8-9A02-4AB387AA76DD}"/>
                </a:ext>
              </a:extLst>
            </p:cNvPr>
            <p:cNvSpPr/>
            <p:nvPr>
              <p:custDataLst>
                <p:tags r:id="rId2"/>
              </p:custDataLst>
            </p:nvPr>
          </p:nvSpPr>
          <p:spPr>
            <a:xfrm rot="15558037">
              <a:off x="4508500" y="2867025"/>
              <a:ext cx="700088" cy="33338"/>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62" name="MH_Other_2">
              <a:extLst>
                <a:ext uri="{FF2B5EF4-FFF2-40B4-BE49-F238E27FC236}">
                  <a16:creationId xmlns="" xmlns:a16="http://schemas.microsoft.com/office/drawing/2014/main" id="{75A17C69-862C-4F2C-AB8A-BB0A1835AB38}"/>
                </a:ext>
              </a:extLst>
            </p:cNvPr>
            <p:cNvSpPr/>
            <p:nvPr>
              <p:custDataLst>
                <p:tags r:id="rId3"/>
              </p:custDataLst>
            </p:nvPr>
          </p:nvSpPr>
          <p:spPr>
            <a:xfrm>
              <a:off x="4502150" y="2101850"/>
              <a:ext cx="469900" cy="469900"/>
            </a:xfrm>
            <a:custGeom>
              <a:avLst/>
              <a:gdLst>
                <a:gd name="connsiteX0" fmla="*/ 249275 w 470096"/>
                <a:gd name="connsiteY0" fmla="*/ 444 h 470097"/>
                <a:gd name="connsiteX1" fmla="*/ 296243 w 470096"/>
                <a:gd name="connsiteY1" fmla="*/ 8167 h 470097"/>
                <a:gd name="connsiteX2" fmla="*/ 461930 w 470096"/>
                <a:gd name="connsiteY2" fmla="*/ 296244 h 470097"/>
                <a:gd name="connsiteX3" fmla="*/ 173853 w 470096"/>
                <a:gd name="connsiteY3" fmla="*/ 461931 h 470097"/>
                <a:gd name="connsiteX4" fmla="*/ 8166 w 470096"/>
                <a:gd name="connsiteY4" fmla="*/ 173854 h 470097"/>
                <a:gd name="connsiteX5" fmla="*/ 249275 w 470096"/>
                <a:gd name="connsiteY5" fmla="*/ 444 h 4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096" h="470097">
                  <a:moveTo>
                    <a:pt x="249275" y="444"/>
                  </a:moveTo>
                  <a:cubicBezTo>
                    <a:pt x="264859" y="1405"/>
                    <a:pt x="280580" y="3942"/>
                    <a:pt x="296243" y="8167"/>
                  </a:cubicBezTo>
                  <a:cubicBezTo>
                    <a:pt x="421546" y="41964"/>
                    <a:pt x="495727" y="170940"/>
                    <a:pt x="461930" y="296244"/>
                  </a:cubicBezTo>
                  <a:cubicBezTo>
                    <a:pt x="428133" y="421547"/>
                    <a:pt x="299157" y="495728"/>
                    <a:pt x="173853" y="461931"/>
                  </a:cubicBezTo>
                  <a:cubicBezTo>
                    <a:pt x="48550" y="428134"/>
                    <a:pt x="-25631" y="299158"/>
                    <a:pt x="8166" y="173854"/>
                  </a:cubicBezTo>
                  <a:cubicBezTo>
                    <a:pt x="37738" y="64214"/>
                    <a:pt x="140182" y="-6286"/>
                    <a:pt x="249275" y="444"/>
                  </a:cubicBezTo>
                  <a:close/>
                </a:path>
              </a:pathLst>
            </a:custGeom>
            <a:solidFill>
              <a:schemeClr val="accent1"/>
            </a:solidFill>
            <a:ln w="63500" cap="flat" cmpd="sng" algn="ctr">
              <a:solidFill>
                <a:srgbClr val="F2F2F2"/>
              </a:solidFill>
              <a:prstDash val="solid"/>
              <a:miter lim="800000"/>
            </a:ln>
            <a:effectLst/>
          </p:spPr>
          <p:txBody>
            <a:bodyPr anchor="ctr">
              <a:normAutofit/>
              <a:scene3d>
                <a:camera prst="orthographicFront"/>
                <a:lightRig rig="threePt" dir="t"/>
              </a:scene3d>
              <a:sp3d contourW="12700"/>
            </a:bodyPr>
            <a:lstStyle/>
            <a:p>
              <a:pPr algn="ctr">
                <a:defRPr/>
              </a:pPr>
              <a:r>
                <a:rPr lang="en-US" altLang="zh-CN" sz="1200" kern="0" dirty="0">
                  <a:solidFill>
                    <a:schemeClr val="bg1">
                      <a:lumMod val="95000"/>
                    </a:schemeClr>
                  </a:solidFill>
                  <a:ea typeface="微软雅黑" panose="020B0503020204020204" pitchFamily="34" charset="-122"/>
                </a:rPr>
                <a:t>08</a:t>
              </a:r>
              <a:endParaRPr lang="zh-CN" altLang="en-US" sz="1200" kern="0" dirty="0">
                <a:solidFill>
                  <a:schemeClr val="bg1">
                    <a:lumMod val="95000"/>
                  </a:schemeClr>
                </a:solidFill>
                <a:ea typeface="微软雅黑" panose="020B0503020204020204" pitchFamily="34" charset="-122"/>
              </a:endParaRPr>
            </a:p>
          </p:txBody>
        </p:sp>
        <p:sp>
          <p:nvSpPr>
            <p:cNvPr id="63" name="MH_Other_3">
              <a:extLst>
                <a:ext uri="{FF2B5EF4-FFF2-40B4-BE49-F238E27FC236}">
                  <a16:creationId xmlns="" xmlns:a16="http://schemas.microsoft.com/office/drawing/2014/main" id="{9567EF9F-F9CC-447F-953E-674372DCC6B4}"/>
                </a:ext>
              </a:extLst>
            </p:cNvPr>
            <p:cNvSpPr/>
            <p:nvPr>
              <p:custDataLst>
                <p:tags r:id="rId4"/>
              </p:custDataLst>
            </p:nvPr>
          </p:nvSpPr>
          <p:spPr>
            <a:xfrm rot="18914838">
              <a:off x="5241925" y="3151189"/>
              <a:ext cx="1079500" cy="33337"/>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64" name="MH_Other_4">
              <a:extLst>
                <a:ext uri="{FF2B5EF4-FFF2-40B4-BE49-F238E27FC236}">
                  <a16:creationId xmlns="" xmlns:a16="http://schemas.microsoft.com/office/drawing/2014/main" id="{62F03B62-FE92-4616-BA89-0C80FB26159F}"/>
                </a:ext>
              </a:extLst>
            </p:cNvPr>
            <p:cNvSpPr/>
            <p:nvPr>
              <p:custDataLst>
                <p:tags r:id="rId5"/>
              </p:custDataLst>
            </p:nvPr>
          </p:nvSpPr>
          <p:spPr>
            <a:xfrm rot="11906377">
              <a:off x="5441950" y="4092576"/>
              <a:ext cx="1079500" cy="34925"/>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65" name="MH_Other_5">
              <a:extLst>
                <a:ext uri="{FF2B5EF4-FFF2-40B4-BE49-F238E27FC236}">
                  <a16:creationId xmlns="" xmlns:a16="http://schemas.microsoft.com/office/drawing/2014/main" id="{D46014AE-05FB-43AB-8D2D-AF20993F5C4C}"/>
                </a:ext>
              </a:extLst>
            </p:cNvPr>
            <p:cNvSpPr/>
            <p:nvPr>
              <p:custDataLst>
                <p:tags r:id="rId6"/>
              </p:custDataLst>
            </p:nvPr>
          </p:nvSpPr>
          <p:spPr>
            <a:xfrm rot="8485059">
              <a:off x="5675314" y="5097464"/>
              <a:ext cx="1081087" cy="33337"/>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66" name="MH_Other_6">
              <a:extLst>
                <a:ext uri="{FF2B5EF4-FFF2-40B4-BE49-F238E27FC236}">
                  <a16:creationId xmlns="" xmlns:a16="http://schemas.microsoft.com/office/drawing/2014/main" id="{8DA8AB6F-7389-40C8-BFF8-906EDBB3649F}"/>
                </a:ext>
              </a:extLst>
            </p:cNvPr>
            <p:cNvSpPr/>
            <p:nvPr>
              <p:custDataLst>
                <p:tags r:id="rId7"/>
              </p:custDataLst>
            </p:nvPr>
          </p:nvSpPr>
          <p:spPr>
            <a:xfrm rot="3988834">
              <a:off x="4772819" y="4722019"/>
              <a:ext cx="1079500" cy="33338"/>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67" name="MH_Other_7">
              <a:extLst>
                <a:ext uri="{FF2B5EF4-FFF2-40B4-BE49-F238E27FC236}">
                  <a16:creationId xmlns="" xmlns:a16="http://schemas.microsoft.com/office/drawing/2014/main" id="{FF008880-B95E-4AB5-B233-B1785F44A002}"/>
                </a:ext>
              </a:extLst>
            </p:cNvPr>
            <p:cNvSpPr/>
            <p:nvPr>
              <p:custDataLst>
                <p:tags r:id="rId8"/>
              </p:custDataLst>
            </p:nvPr>
          </p:nvSpPr>
          <p:spPr>
            <a:xfrm rot="8205281">
              <a:off x="3995738" y="4256089"/>
              <a:ext cx="698500" cy="34925"/>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68" name="MH_Other_8">
              <a:extLst>
                <a:ext uri="{FF2B5EF4-FFF2-40B4-BE49-F238E27FC236}">
                  <a16:creationId xmlns="" xmlns:a16="http://schemas.microsoft.com/office/drawing/2014/main" id="{431E42D7-4A30-4DDE-911A-476E389BCF92}"/>
                </a:ext>
              </a:extLst>
            </p:cNvPr>
            <p:cNvSpPr/>
            <p:nvPr>
              <p:custDataLst>
                <p:tags r:id="rId9"/>
              </p:custDataLst>
            </p:nvPr>
          </p:nvSpPr>
          <p:spPr>
            <a:xfrm rot="11844564">
              <a:off x="4056063" y="3525839"/>
              <a:ext cx="698500" cy="34925"/>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69" name="MH_Other_9">
              <a:extLst>
                <a:ext uri="{FF2B5EF4-FFF2-40B4-BE49-F238E27FC236}">
                  <a16:creationId xmlns="" xmlns:a16="http://schemas.microsoft.com/office/drawing/2014/main" id="{C7D90695-D146-4A09-8784-06EF9BE3319A}"/>
                </a:ext>
              </a:extLst>
            </p:cNvPr>
            <p:cNvSpPr/>
            <p:nvPr>
              <p:custDataLst>
                <p:tags r:id="rId10"/>
              </p:custDataLst>
            </p:nvPr>
          </p:nvSpPr>
          <p:spPr>
            <a:xfrm rot="14116530">
              <a:off x="7222332" y="5076032"/>
              <a:ext cx="700088" cy="34925"/>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70" name="MH_Other_10">
              <a:extLst>
                <a:ext uri="{FF2B5EF4-FFF2-40B4-BE49-F238E27FC236}">
                  <a16:creationId xmlns="" xmlns:a16="http://schemas.microsoft.com/office/drawing/2014/main" id="{5F4505A8-608F-48EE-A710-0CEF0222D6FC}"/>
                </a:ext>
              </a:extLst>
            </p:cNvPr>
            <p:cNvSpPr/>
            <p:nvPr>
              <p:custDataLst>
                <p:tags r:id="rId11"/>
              </p:custDataLst>
            </p:nvPr>
          </p:nvSpPr>
          <p:spPr>
            <a:xfrm rot="14763572">
              <a:off x="6088063" y="3273426"/>
              <a:ext cx="698500" cy="34925"/>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71" name="MH_Other_11">
              <a:extLst>
                <a:ext uri="{FF2B5EF4-FFF2-40B4-BE49-F238E27FC236}">
                  <a16:creationId xmlns="" xmlns:a16="http://schemas.microsoft.com/office/drawing/2014/main" id="{B214FA0F-4DC1-401A-AEFF-540C6DFE5D95}"/>
                </a:ext>
              </a:extLst>
            </p:cNvPr>
            <p:cNvSpPr/>
            <p:nvPr>
              <p:custDataLst>
                <p:tags r:id="rId12"/>
              </p:custDataLst>
            </p:nvPr>
          </p:nvSpPr>
          <p:spPr>
            <a:xfrm rot="19111680">
              <a:off x="7231063" y="3363914"/>
              <a:ext cx="698500" cy="33337"/>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83" name="MH_Other_12">
              <a:extLst>
                <a:ext uri="{FF2B5EF4-FFF2-40B4-BE49-F238E27FC236}">
                  <a16:creationId xmlns="" xmlns:a16="http://schemas.microsoft.com/office/drawing/2014/main" id="{F229B373-EE4B-44E1-9797-1DB77DA51D61}"/>
                </a:ext>
              </a:extLst>
            </p:cNvPr>
            <p:cNvSpPr/>
            <p:nvPr>
              <p:custDataLst>
                <p:tags r:id="rId13"/>
              </p:custDataLst>
            </p:nvPr>
          </p:nvSpPr>
          <p:spPr>
            <a:xfrm rot="352746">
              <a:off x="7556500" y="4202114"/>
              <a:ext cx="700088" cy="33337"/>
            </a:xfrm>
            <a:prstGeom prst="rect">
              <a:avLst/>
            </a:prstGeom>
            <a:solidFill>
              <a:sysClr val="window" lastClr="FFFFFF">
                <a:lumMod val="85000"/>
              </a:sysClr>
            </a:solidFill>
            <a:ln w="25400" cap="flat" cmpd="sng" algn="ctr">
              <a:noFill/>
              <a:prstDash val="solid"/>
            </a:ln>
            <a:effectLst/>
          </p:spPr>
          <p:txBody>
            <a:bodyPr anchor="ctr">
              <a:noAutofit/>
              <a:scene3d>
                <a:camera prst="orthographicFront"/>
                <a:lightRig rig="threePt" dir="t"/>
              </a:scene3d>
              <a:sp3d contourW="12700"/>
            </a:bodyPr>
            <a:lstStyle/>
            <a:p>
              <a:pPr algn="ctr">
                <a:defRPr/>
              </a:pPr>
              <a:endParaRPr lang="en-US" sz="200" kern="0">
                <a:solidFill>
                  <a:schemeClr val="bg1">
                    <a:lumMod val="95000"/>
                  </a:schemeClr>
                </a:solidFill>
                <a:latin typeface="微软雅黑" panose="020B0503020204020204" pitchFamily="34" charset="-122"/>
                <a:ea typeface="微软雅黑" panose="020B0503020204020204" pitchFamily="34" charset="-122"/>
              </a:endParaRPr>
            </a:p>
          </p:txBody>
        </p:sp>
        <p:sp>
          <p:nvSpPr>
            <p:cNvPr id="85" name="MH_SubTitle_2">
              <a:extLst>
                <a:ext uri="{FF2B5EF4-FFF2-40B4-BE49-F238E27FC236}">
                  <a16:creationId xmlns="" xmlns:a16="http://schemas.microsoft.com/office/drawing/2014/main" id="{F7616AF4-E9F5-47B1-A6BD-70EDE5228764}"/>
                </a:ext>
              </a:extLst>
            </p:cNvPr>
            <p:cNvSpPr/>
            <p:nvPr>
              <p:custDataLst>
                <p:tags r:id="rId14"/>
              </p:custDataLst>
            </p:nvPr>
          </p:nvSpPr>
          <p:spPr>
            <a:xfrm>
              <a:off x="6226176" y="3527425"/>
              <a:ext cx="1509713" cy="1328738"/>
            </a:xfrm>
            <a:prstGeom prst="hexagon">
              <a:avLst/>
            </a:prstGeom>
            <a:solidFill>
              <a:srgbClr val="D9D9D9"/>
            </a:solidFill>
            <a:ln w="38100" cap="flat" cmpd="sng" algn="ctr">
              <a:noFill/>
              <a:prstDash val="solid"/>
            </a:ln>
            <a:effectLst/>
          </p:spPr>
          <p:txBody>
            <a:bodyPr lIns="0" tIns="0" rIns="0" bIns="0" anchor="ctr">
              <a:normAutofit/>
              <a:scene3d>
                <a:camera prst="orthographicFront"/>
                <a:lightRig rig="threePt" dir="t"/>
              </a:scene3d>
              <a:sp3d contourW="12700"/>
            </a:bodyPr>
            <a:lstStyle/>
            <a:p>
              <a:pPr algn="ctr">
                <a:defRPr/>
              </a:pPr>
              <a:r>
                <a:rPr lang="en-US" altLang="zh-CN" kern="0" dirty="0">
                  <a:solidFill>
                    <a:schemeClr val="tx1">
                      <a:lumMod val="50000"/>
                      <a:lumOff val="50000"/>
                    </a:schemeClr>
                  </a:solidFill>
                </a:rPr>
                <a:t>LOREM</a:t>
              </a:r>
              <a:endParaRPr lang="en-US" kern="0" dirty="0">
                <a:solidFill>
                  <a:schemeClr val="tx1">
                    <a:lumMod val="50000"/>
                    <a:lumOff val="50000"/>
                  </a:schemeClr>
                </a:solidFill>
              </a:endParaRPr>
            </a:p>
          </p:txBody>
        </p:sp>
        <p:sp>
          <p:nvSpPr>
            <p:cNvPr id="94" name="MH_Other_13">
              <a:extLst>
                <a:ext uri="{FF2B5EF4-FFF2-40B4-BE49-F238E27FC236}">
                  <a16:creationId xmlns="" xmlns:a16="http://schemas.microsoft.com/office/drawing/2014/main" id="{37489AE8-3D5C-46B2-938E-E4898D4E9338}"/>
                </a:ext>
              </a:extLst>
            </p:cNvPr>
            <p:cNvSpPr/>
            <p:nvPr>
              <p:custDataLst>
                <p:tags r:id="rId15"/>
              </p:custDataLst>
            </p:nvPr>
          </p:nvSpPr>
          <p:spPr>
            <a:xfrm>
              <a:off x="3595688" y="3138488"/>
              <a:ext cx="469900" cy="469900"/>
            </a:xfrm>
            <a:custGeom>
              <a:avLst/>
              <a:gdLst>
                <a:gd name="connsiteX0" fmla="*/ 249275 w 470096"/>
                <a:gd name="connsiteY0" fmla="*/ 444 h 470097"/>
                <a:gd name="connsiteX1" fmla="*/ 296243 w 470096"/>
                <a:gd name="connsiteY1" fmla="*/ 8167 h 470097"/>
                <a:gd name="connsiteX2" fmla="*/ 461930 w 470096"/>
                <a:gd name="connsiteY2" fmla="*/ 296244 h 470097"/>
                <a:gd name="connsiteX3" fmla="*/ 173853 w 470096"/>
                <a:gd name="connsiteY3" fmla="*/ 461931 h 470097"/>
                <a:gd name="connsiteX4" fmla="*/ 8166 w 470096"/>
                <a:gd name="connsiteY4" fmla="*/ 173854 h 470097"/>
                <a:gd name="connsiteX5" fmla="*/ 249275 w 470096"/>
                <a:gd name="connsiteY5" fmla="*/ 444 h 4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096" h="470097">
                  <a:moveTo>
                    <a:pt x="249275" y="444"/>
                  </a:moveTo>
                  <a:cubicBezTo>
                    <a:pt x="264859" y="1405"/>
                    <a:pt x="280580" y="3942"/>
                    <a:pt x="296243" y="8167"/>
                  </a:cubicBezTo>
                  <a:cubicBezTo>
                    <a:pt x="421546" y="41964"/>
                    <a:pt x="495727" y="170940"/>
                    <a:pt x="461930" y="296244"/>
                  </a:cubicBezTo>
                  <a:cubicBezTo>
                    <a:pt x="428133" y="421547"/>
                    <a:pt x="299157" y="495728"/>
                    <a:pt x="173853" y="461931"/>
                  </a:cubicBezTo>
                  <a:cubicBezTo>
                    <a:pt x="48550" y="428134"/>
                    <a:pt x="-25631" y="299158"/>
                    <a:pt x="8166" y="173854"/>
                  </a:cubicBezTo>
                  <a:cubicBezTo>
                    <a:pt x="37738" y="64214"/>
                    <a:pt x="140182" y="-6286"/>
                    <a:pt x="249275" y="444"/>
                  </a:cubicBezTo>
                  <a:close/>
                </a:path>
              </a:pathLst>
            </a:custGeom>
            <a:solidFill>
              <a:schemeClr val="accent1"/>
            </a:solidFill>
            <a:ln w="63500" cap="flat" cmpd="sng" algn="ctr">
              <a:solidFill>
                <a:srgbClr val="F2F2F2"/>
              </a:solidFill>
              <a:prstDash val="solid"/>
              <a:miter lim="800000"/>
            </a:ln>
            <a:effectLst/>
          </p:spPr>
          <p:txBody>
            <a:bodyPr anchor="ctr">
              <a:normAutofit/>
              <a:scene3d>
                <a:camera prst="orthographicFront"/>
                <a:lightRig rig="threePt" dir="t"/>
              </a:scene3d>
              <a:sp3d contourW="12700"/>
            </a:bodyPr>
            <a:lstStyle/>
            <a:p>
              <a:pPr algn="ctr">
                <a:defRPr/>
              </a:pPr>
              <a:r>
                <a:rPr lang="en-US" altLang="zh-CN" sz="1200" kern="0" dirty="0">
                  <a:solidFill>
                    <a:schemeClr val="bg1">
                      <a:lumMod val="95000"/>
                    </a:schemeClr>
                  </a:solidFill>
                  <a:ea typeface="微软雅黑" panose="020B0503020204020204" pitchFamily="34" charset="-122"/>
                </a:rPr>
                <a:t>07</a:t>
              </a:r>
              <a:endParaRPr lang="zh-CN" altLang="en-US" sz="1200" kern="0" dirty="0">
                <a:solidFill>
                  <a:schemeClr val="bg1">
                    <a:lumMod val="95000"/>
                  </a:schemeClr>
                </a:solidFill>
                <a:ea typeface="微软雅黑" panose="020B0503020204020204" pitchFamily="34" charset="-122"/>
              </a:endParaRPr>
            </a:p>
          </p:txBody>
        </p:sp>
        <p:sp>
          <p:nvSpPr>
            <p:cNvPr id="95" name="MH_Other_14">
              <a:extLst>
                <a:ext uri="{FF2B5EF4-FFF2-40B4-BE49-F238E27FC236}">
                  <a16:creationId xmlns="" xmlns:a16="http://schemas.microsoft.com/office/drawing/2014/main" id="{92625CA3-86CE-40DA-ADA9-315D1E02F0F2}"/>
                </a:ext>
              </a:extLst>
            </p:cNvPr>
            <p:cNvSpPr/>
            <p:nvPr>
              <p:custDataLst>
                <p:tags r:id="rId16"/>
              </p:custDataLst>
            </p:nvPr>
          </p:nvSpPr>
          <p:spPr>
            <a:xfrm>
              <a:off x="3652838" y="4452938"/>
              <a:ext cx="469900" cy="469900"/>
            </a:xfrm>
            <a:custGeom>
              <a:avLst/>
              <a:gdLst>
                <a:gd name="connsiteX0" fmla="*/ 249275 w 470096"/>
                <a:gd name="connsiteY0" fmla="*/ 444 h 470097"/>
                <a:gd name="connsiteX1" fmla="*/ 296243 w 470096"/>
                <a:gd name="connsiteY1" fmla="*/ 8167 h 470097"/>
                <a:gd name="connsiteX2" fmla="*/ 461930 w 470096"/>
                <a:gd name="connsiteY2" fmla="*/ 296244 h 470097"/>
                <a:gd name="connsiteX3" fmla="*/ 173853 w 470096"/>
                <a:gd name="connsiteY3" fmla="*/ 461931 h 470097"/>
                <a:gd name="connsiteX4" fmla="*/ 8166 w 470096"/>
                <a:gd name="connsiteY4" fmla="*/ 173854 h 470097"/>
                <a:gd name="connsiteX5" fmla="*/ 249275 w 470096"/>
                <a:gd name="connsiteY5" fmla="*/ 444 h 4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096" h="470097">
                  <a:moveTo>
                    <a:pt x="249275" y="444"/>
                  </a:moveTo>
                  <a:cubicBezTo>
                    <a:pt x="264859" y="1405"/>
                    <a:pt x="280580" y="3942"/>
                    <a:pt x="296243" y="8167"/>
                  </a:cubicBezTo>
                  <a:cubicBezTo>
                    <a:pt x="421546" y="41964"/>
                    <a:pt x="495727" y="170940"/>
                    <a:pt x="461930" y="296244"/>
                  </a:cubicBezTo>
                  <a:cubicBezTo>
                    <a:pt x="428133" y="421547"/>
                    <a:pt x="299157" y="495728"/>
                    <a:pt x="173853" y="461931"/>
                  </a:cubicBezTo>
                  <a:cubicBezTo>
                    <a:pt x="48550" y="428134"/>
                    <a:pt x="-25631" y="299158"/>
                    <a:pt x="8166" y="173854"/>
                  </a:cubicBezTo>
                  <a:cubicBezTo>
                    <a:pt x="37738" y="64214"/>
                    <a:pt x="140182" y="-6286"/>
                    <a:pt x="249275" y="444"/>
                  </a:cubicBezTo>
                  <a:close/>
                </a:path>
              </a:pathLst>
            </a:custGeom>
            <a:solidFill>
              <a:schemeClr val="accent1"/>
            </a:solidFill>
            <a:ln w="63500" cap="flat" cmpd="sng" algn="ctr">
              <a:solidFill>
                <a:srgbClr val="F2F2F2"/>
              </a:solidFill>
              <a:prstDash val="solid"/>
              <a:miter lim="800000"/>
            </a:ln>
            <a:effectLst/>
          </p:spPr>
          <p:txBody>
            <a:bodyPr anchor="ctr">
              <a:normAutofit/>
              <a:scene3d>
                <a:camera prst="orthographicFront"/>
                <a:lightRig rig="threePt" dir="t"/>
              </a:scene3d>
              <a:sp3d contourW="12700"/>
            </a:bodyPr>
            <a:lstStyle/>
            <a:p>
              <a:pPr algn="ctr">
                <a:defRPr/>
              </a:pPr>
              <a:r>
                <a:rPr lang="en-US" altLang="zh-CN" sz="1200" kern="0" dirty="0">
                  <a:solidFill>
                    <a:schemeClr val="bg1">
                      <a:lumMod val="95000"/>
                    </a:schemeClr>
                  </a:solidFill>
                  <a:ea typeface="微软雅黑" panose="020B0503020204020204" pitchFamily="34" charset="-122"/>
                </a:rPr>
                <a:t>06</a:t>
              </a:r>
              <a:endParaRPr lang="zh-CN" altLang="en-US" sz="1200" kern="0" dirty="0">
                <a:solidFill>
                  <a:schemeClr val="bg1">
                    <a:lumMod val="95000"/>
                  </a:schemeClr>
                </a:solidFill>
                <a:ea typeface="微软雅黑" panose="020B0503020204020204" pitchFamily="34" charset="-122"/>
              </a:endParaRPr>
            </a:p>
          </p:txBody>
        </p:sp>
        <p:sp>
          <p:nvSpPr>
            <p:cNvPr id="96" name="MH_Other_15">
              <a:extLst>
                <a:ext uri="{FF2B5EF4-FFF2-40B4-BE49-F238E27FC236}">
                  <a16:creationId xmlns="" xmlns:a16="http://schemas.microsoft.com/office/drawing/2014/main" id="{708EEDA4-6C2C-4A66-B378-FA1257A6F79B}"/>
                </a:ext>
              </a:extLst>
            </p:cNvPr>
            <p:cNvSpPr/>
            <p:nvPr>
              <p:custDataLst>
                <p:tags r:id="rId17"/>
              </p:custDataLst>
            </p:nvPr>
          </p:nvSpPr>
          <p:spPr>
            <a:xfrm>
              <a:off x="5311775" y="5240339"/>
              <a:ext cx="469900" cy="471487"/>
            </a:xfrm>
            <a:custGeom>
              <a:avLst/>
              <a:gdLst>
                <a:gd name="connsiteX0" fmla="*/ 249275 w 470096"/>
                <a:gd name="connsiteY0" fmla="*/ 444 h 470097"/>
                <a:gd name="connsiteX1" fmla="*/ 296243 w 470096"/>
                <a:gd name="connsiteY1" fmla="*/ 8167 h 470097"/>
                <a:gd name="connsiteX2" fmla="*/ 461930 w 470096"/>
                <a:gd name="connsiteY2" fmla="*/ 296244 h 470097"/>
                <a:gd name="connsiteX3" fmla="*/ 173853 w 470096"/>
                <a:gd name="connsiteY3" fmla="*/ 461931 h 470097"/>
                <a:gd name="connsiteX4" fmla="*/ 8166 w 470096"/>
                <a:gd name="connsiteY4" fmla="*/ 173854 h 470097"/>
                <a:gd name="connsiteX5" fmla="*/ 249275 w 470096"/>
                <a:gd name="connsiteY5" fmla="*/ 444 h 4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096" h="470097">
                  <a:moveTo>
                    <a:pt x="249275" y="444"/>
                  </a:moveTo>
                  <a:cubicBezTo>
                    <a:pt x="264859" y="1405"/>
                    <a:pt x="280580" y="3942"/>
                    <a:pt x="296243" y="8167"/>
                  </a:cubicBezTo>
                  <a:cubicBezTo>
                    <a:pt x="421546" y="41964"/>
                    <a:pt x="495727" y="170940"/>
                    <a:pt x="461930" y="296244"/>
                  </a:cubicBezTo>
                  <a:cubicBezTo>
                    <a:pt x="428133" y="421547"/>
                    <a:pt x="299157" y="495728"/>
                    <a:pt x="173853" y="461931"/>
                  </a:cubicBezTo>
                  <a:cubicBezTo>
                    <a:pt x="48550" y="428134"/>
                    <a:pt x="-25631" y="299158"/>
                    <a:pt x="8166" y="173854"/>
                  </a:cubicBezTo>
                  <a:cubicBezTo>
                    <a:pt x="37738" y="64214"/>
                    <a:pt x="140182" y="-6286"/>
                    <a:pt x="249275" y="444"/>
                  </a:cubicBezTo>
                  <a:close/>
                </a:path>
              </a:pathLst>
            </a:custGeom>
            <a:solidFill>
              <a:schemeClr val="accent1"/>
            </a:solidFill>
            <a:ln w="63500" cap="flat" cmpd="sng" algn="ctr">
              <a:solidFill>
                <a:srgbClr val="F2F2F2"/>
              </a:solidFill>
              <a:prstDash val="solid"/>
              <a:miter lim="800000"/>
            </a:ln>
            <a:effectLst/>
          </p:spPr>
          <p:txBody>
            <a:bodyPr anchor="ctr">
              <a:normAutofit/>
              <a:scene3d>
                <a:camera prst="orthographicFront"/>
                <a:lightRig rig="threePt" dir="t"/>
              </a:scene3d>
              <a:sp3d contourW="12700"/>
            </a:bodyPr>
            <a:lstStyle/>
            <a:p>
              <a:pPr algn="ctr">
                <a:defRPr/>
              </a:pPr>
              <a:r>
                <a:rPr lang="en-US" altLang="zh-CN" sz="1200" kern="0" dirty="0">
                  <a:solidFill>
                    <a:schemeClr val="bg1">
                      <a:lumMod val="95000"/>
                    </a:schemeClr>
                  </a:solidFill>
                  <a:ea typeface="微软雅黑" panose="020B0503020204020204" pitchFamily="34" charset="-122"/>
                </a:rPr>
                <a:t>05</a:t>
              </a:r>
              <a:endParaRPr lang="zh-CN" altLang="en-US" sz="1200" kern="0" dirty="0">
                <a:solidFill>
                  <a:schemeClr val="bg1">
                    <a:lumMod val="95000"/>
                  </a:schemeClr>
                </a:solidFill>
                <a:ea typeface="微软雅黑" panose="020B0503020204020204" pitchFamily="34" charset="-122"/>
              </a:endParaRPr>
            </a:p>
          </p:txBody>
        </p:sp>
        <p:sp>
          <p:nvSpPr>
            <p:cNvPr id="97" name="MH_Other_16">
              <a:extLst>
                <a:ext uri="{FF2B5EF4-FFF2-40B4-BE49-F238E27FC236}">
                  <a16:creationId xmlns="" xmlns:a16="http://schemas.microsoft.com/office/drawing/2014/main" id="{B94C9791-5074-405C-83CD-469341A70A63}"/>
                </a:ext>
              </a:extLst>
            </p:cNvPr>
            <p:cNvSpPr/>
            <p:nvPr>
              <p:custDataLst>
                <p:tags r:id="rId18"/>
              </p:custDataLst>
            </p:nvPr>
          </p:nvSpPr>
          <p:spPr>
            <a:xfrm>
              <a:off x="7693025" y="5354638"/>
              <a:ext cx="469900" cy="469900"/>
            </a:xfrm>
            <a:custGeom>
              <a:avLst/>
              <a:gdLst>
                <a:gd name="connsiteX0" fmla="*/ 249275 w 470096"/>
                <a:gd name="connsiteY0" fmla="*/ 444 h 470097"/>
                <a:gd name="connsiteX1" fmla="*/ 296243 w 470096"/>
                <a:gd name="connsiteY1" fmla="*/ 8167 h 470097"/>
                <a:gd name="connsiteX2" fmla="*/ 461930 w 470096"/>
                <a:gd name="connsiteY2" fmla="*/ 296244 h 470097"/>
                <a:gd name="connsiteX3" fmla="*/ 173853 w 470096"/>
                <a:gd name="connsiteY3" fmla="*/ 461931 h 470097"/>
                <a:gd name="connsiteX4" fmla="*/ 8166 w 470096"/>
                <a:gd name="connsiteY4" fmla="*/ 173854 h 470097"/>
                <a:gd name="connsiteX5" fmla="*/ 249275 w 470096"/>
                <a:gd name="connsiteY5" fmla="*/ 444 h 4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096" h="470097">
                  <a:moveTo>
                    <a:pt x="249275" y="444"/>
                  </a:moveTo>
                  <a:cubicBezTo>
                    <a:pt x="264859" y="1405"/>
                    <a:pt x="280580" y="3942"/>
                    <a:pt x="296243" y="8167"/>
                  </a:cubicBezTo>
                  <a:cubicBezTo>
                    <a:pt x="421546" y="41964"/>
                    <a:pt x="495727" y="170940"/>
                    <a:pt x="461930" y="296244"/>
                  </a:cubicBezTo>
                  <a:cubicBezTo>
                    <a:pt x="428133" y="421547"/>
                    <a:pt x="299157" y="495728"/>
                    <a:pt x="173853" y="461931"/>
                  </a:cubicBezTo>
                  <a:cubicBezTo>
                    <a:pt x="48550" y="428134"/>
                    <a:pt x="-25631" y="299158"/>
                    <a:pt x="8166" y="173854"/>
                  </a:cubicBezTo>
                  <a:cubicBezTo>
                    <a:pt x="37738" y="64214"/>
                    <a:pt x="140182" y="-6286"/>
                    <a:pt x="249275" y="444"/>
                  </a:cubicBezTo>
                  <a:close/>
                </a:path>
              </a:pathLst>
            </a:custGeom>
            <a:solidFill>
              <a:schemeClr val="accent1"/>
            </a:solidFill>
            <a:ln w="63500" cap="flat" cmpd="sng" algn="ctr">
              <a:solidFill>
                <a:srgbClr val="F2F2F2"/>
              </a:solidFill>
              <a:prstDash val="solid"/>
              <a:miter lim="800000"/>
            </a:ln>
            <a:effectLst/>
          </p:spPr>
          <p:txBody>
            <a:bodyPr anchor="ctr">
              <a:normAutofit/>
              <a:scene3d>
                <a:camera prst="orthographicFront"/>
                <a:lightRig rig="threePt" dir="t"/>
              </a:scene3d>
              <a:sp3d contourW="12700"/>
            </a:bodyPr>
            <a:lstStyle/>
            <a:p>
              <a:pPr algn="ctr">
                <a:defRPr/>
              </a:pPr>
              <a:r>
                <a:rPr lang="en-US" altLang="zh-CN" sz="1200" kern="0" dirty="0">
                  <a:solidFill>
                    <a:schemeClr val="bg1">
                      <a:lumMod val="95000"/>
                    </a:schemeClr>
                  </a:solidFill>
                  <a:ea typeface="微软雅黑" panose="020B0503020204020204" pitchFamily="34" charset="-122"/>
                </a:rPr>
                <a:t>04</a:t>
              </a:r>
              <a:endParaRPr lang="zh-CN" altLang="en-US" sz="1200" kern="0" dirty="0">
                <a:solidFill>
                  <a:schemeClr val="bg1">
                    <a:lumMod val="95000"/>
                  </a:schemeClr>
                </a:solidFill>
                <a:ea typeface="微软雅黑" panose="020B0503020204020204" pitchFamily="34" charset="-122"/>
              </a:endParaRPr>
            </a:p>
          </p:txBody>
        </p:sp>
        <p:sp>
          <p:nvSpPr>
            <p:cNvPr id="98" name="MH_Other_17">
              <a:extLst>
                <a:ext uri="{FF2B5EF4-FFF2-40B4-BE49-F238E27FC236}">
                  <a16:creationId xmlns="" xmlns:a16="http://schemas.microsoft.com/office/drawing/2014/main" id="{28EEE125-2D3A-49B9-8A06-3786B7FCC2AA}"/>
                </a:ext>
              </a:extLst>
            </p:cNvPr>
            <p:cNvSpPr/>
            <p:nvPr>
              <p:custDataLst>
                <p:tags r:id="rId19"/>
              </p:custDataLst>
            </p:nvPr>
          </p:nvSpPr>
          <p:spPr>
            <a:xfrm>
              <a:off x="8269288" y="4046538"/>
              <a:ext cx="469900" cy="469900"/>
            </a:xfrm>
            <a:custGeom>
              <a:avLst/>
              <a:gdLst>
                <a:gd name="connsiteX0" fmla="*/ 249275 w 470096"/>
                <a:gd name="connsiteY0" fmla="*/ 444 h 470097"/>
                <a:gd name="connsiteX1" fmla="*/ 296243 w 470096"/>
                <a:gd name="connsiteY1" fmla="*/ 8167 h 470097"/>
                <a:gd name="connsiteX2" fmla="*/ 461930 w 470096"/>
                <a:gd name="connsiteY2" fmla="*/ 296244 h 470097"/>
                <a:gd name="connsiteX3" fmla="*/ 173853 w 470096"/>
                <a:gd name="connsiteY3" fmla="*/ 461931 h 470097"/>
                <a:gd name="connsiteX4" fmla="*/ 8166 w 470096"/>
                <a:gd name="connsiteY4" fmla="*/ 173854 h 470097"/>
                <a:gd name="connsiteX5" fmla="*/ 249275 w 470096"/>
                <a:gd name="connsiteY5" fmla="*/ 444 h 4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096" h="470097">
                  <a:moveTo>
                    <a:pt x="249275" y="444"/>
                  </a:moveTo>
                  <a:cubicBezTo>
                    <a:pt x="264859" y="1405"/>
                    <a:pt x="280580" y="3942"/>
                    <a:pt x="296243" y="8167"/>
                  </a:cubicBezTo>
                  <a:cubicBezTo>
                    <a:pt x="421546" y="41964"/>
                    <a:pt x="495727" y="170940"/>
                    <a:pt x="461930" y="296244"/>
                  </a:cubicBezTo>
                  <a:cubicBezTo>
                    <a:pt x="428133" y="421547"/>
                    <a:pt x="299157" y="495728"/>
                    <a:pt x="173853" y="461931"/>
                  </a:cubicBezTo>
                  <a:cubicBezTo>
                    <a:pt x="48550" y="428134"/>
                    <a:pt x="-25631" y="299158"/>
                    <a:pt x="8166" y="173854"/>
                  </a:cubicBezTo>
                  <a:cubicBezTo>
                    <a:pt x="37738" y="64214"/>
                    <a:pt x="140182" y="-6286"/>
                    <a:pt x="249275" y="444"/>
                  </a:cubicBezTo>
                  <a:close/>
                </a:path>
              </a:pathLst>
            </a:custGeom>
            <a:solidFill>
              <a:schemeClr val="accent1"/>
            </a:solidFill>
            <a:ln w="63500" cap="flat" cmpd="sng" algn="ctr">
              <a:solidFill>
                <a:srgbClr val="F2F2F2"/>
              </a:solidFill>
              <a:prstDash val="solid"/>
              <a:miter lim="800000"/>
            </a:ln>
            <a:effectLst/>
          </p:spPr>
          <p:txBody>
            <a:bodyPr anchor="ctr">
              <a:normAutofit/>
              <a:scene3d>
                <a:camera prst="orthographicFront"/>
                <a:lightRig rig="threePt" dir="t"/>
              </a:scene3d>
              <a:sp3d contourW="12700"/>
            </a:bodyPr>
            <a:lstStyle/>
            <a:p>
              <a:pPr algn="ctr">
                <a:defRPr/>
              </a:pPr>
              <a:r>
                <a:rPr lang="en-US" altLang="zh-CN" sz="1200" kern="0" dirty="0">
                  <a:solidFill>
                    <a:schemeClr val="bg1">
                      <a:lumMod val="95000"/>
                    </a:schemeClr>
                  </a:solidFill>
                  <a:ea typeface="微软雅黑" panose="020B0503020204020204" pitchFamily="34" charset="-122"/>
                </a:rPr>
                <a:t>03</a:t>
              </a:r>
              <a:endParaRPr lang="zh-CN" altLang="en-US" sz="1200" kern="0" dirty="0">
                <a:solidFill>
                  <a:schemeClr val="bg1">
                    <a:lumMod val="95000"/>
                  </a:schemeClr>
                </a:solidFill>
                <a:ea typeface="微软雅黑" panose="020B0503020204020204" pitchFamily="34" charset="-122"/>
              </a:endParaRPr>
            </a:p>
          </p:txBody>
        </p:sp>
        <p:sp>
          <p:nvSpPr>
            <p:cNvPr id="99" name="MH_Other_18">
              <a:extLst>
                <a:ext uri="{FF2B5EF4-FFF2-40B4-BE49-F238E27FC236}">
                  <a16:creationId xmlns="" xmlns:a16="http://schemas.microsoft.com/office/drawing/2014/main" id="{2AD3439D-2D95-47C0-B067-A98519738EAD}"/>
                </a:ext>
              </a:extLst>
            </p:cNvPr>
            <p:cNvSpPr/>
            <p:nvPr>
              <p:custDataLst>
                <p:tags r:id="rId20"/>
              </p:custDataLst>
            </p:nvPr>
          </p:nvSpPr>
          <p:spPr>
            <a:xfrm>
              <a:off x="7823200" y="2754314"/>
              <a:ext cx="469900" cy="471487"/>
            </a:xfrm>
            <a:custGeom>
              <a:avLst/>
              <a:gdLst>
                <a:gd name="connsiteX0" fmla="*/ 249275 w 470096"/>
                <a:gd name="connsiteY0" fmla="*/ 444 h 470097"/>
                <a:gd name="connsiteX1" fmla="*/ 296243 w 470096"/>
                <a:gd name="connsiteY1" fmla="*/ 8167 h 470097"/>
                <a:gd name="connsiteX2" fmla="*/ 461930 w 470096"/>
                <a:gd name="connsiteY2" fmla="*/ 296244 h 470097"/>
                <a:gd name="connsiteX3" fmla="*/ 173853 w 470096"/>
                <a:gd name="connsiteY3" fmla="*/ 461931 h 470097"/>
                <a:gd name="connsiteX4" fmla="*/ 8166 w 470096"/>
                <a:gd name="connsiteY4" fmla="*/ 173854 h 470097"/>
                <a:gd name="connsiteX5" fmla="*/ 249275 w 470096"/>
                <a:gd name="connsiteY5" fmla="*/ 444 h 4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096" h="470097">
                  <a:moveTo>
                    <a:pt x="249275" y="444"/>
                  </a:moveTo>
                  <a:cubicBezTo>
                    <a:pt x="264859" y="1405"/>
                    <a:pt x="280580" y="3942"/>
                    <a:pt x="296243" y="8167"/>
                  </a:cubicBezTo>
                  <a:cubicBezTo>
                    <a:pt x="421546" y="41964"/>
                    <a:pt x="495727" y="170940"/>
                    <a:pt x="461930" y="296244"/>
                  </a:cubicBezTo>
                  <a:cubicBezTo>
                    <a:pt x="428133" y="421547"/>
                    <a:pt x="299157" y="495728"/>
                    <a:pt x="173853" y="461931"/>
                  </a:cubicBezTo>
                  <a:cubicBezTo>
                    <a:pt x="48550" y="428134"/>
                    <a:pt x="-25631" y="299158"/>
                    <a:pt x="8166" y="173854"/>
                  </a:cubicBezTo>
                  <a:cubicBezTo>
                    <a:pt x="37738" y="64214"/>
                    <a:pt x="140182" y="-6286"/>
                    <a:pt x="249275" y="444"/>
                  </a:cubicBezTo>
                  <a:close/>
                </a:path>
              </a:pathLst>
            </a:custGeom>
            <a:solidFill>
              <a:schemeClr val="accent1"/>
            </a:solidFill>
            <a:ln w="63500" cap="flat" cmpd="sng" algn="ctr">
              <a:solidFill>
                <a:srgbClr val="F2F2F2"/>
              </a:solidFill>
              <a:prstDash val="solid"/>
              <a:miter lim="800000"/>
            </a:ln>
            <a:effectLst/>
          </p:spPr>
          <p:txBody>
            <a:bodyPr anchor="ctr">
              <a:normAutofit/>
              <a:scene3d>
                <a:camera prst="orthographicFront"/>
                <a:lightRig rig="threePt" dir="t"/>
              </a:scene3d>
              <a:sp3d contourW="12700"/>
            </a:bodyPr>
            <a:lstStyle/>
            <a:p>
              <a:pPr algn="ctr">
                <a:defRPr/>
              </a:pPr>
              <a:r>
                <a:rPr lang="en-US" altLang="zh-CN" sz="1200" kern="0" dirty="0">
                  <a:solidFill>
                    <a:schemeClr val="bg1">
                      <a:lumMod val="95000"/>
                    </a:schemeClr>
                  </a:solidFill>
                  <a:ea typeface="微软雅黑" panose="020B0503020204020204" pitchFamily="34" charset="-122"/>
                </a:rPr>
                <a:t>02</a:t>
              </a:r>
              <a:endParaRPr lang="zh-CN" altLang="en-US" sz="1200" kern="0" dirty="0">
                <a:solidFill>
                  <a:schemeClr val="bg1">
                    <a:lumMod val="95000"/>
                  </a:schemeClr>
                </a:solidFill>
                <a:ea typeface="微软雅黑" panose="020B0503020204020204" pitchFamily="34" charset="-122"/>
              </a:endParaRPr>
            </a:p>
          </p:txBody>
        </p:sp>
        <p:sp>
          <p:nvSpPr>
            <p:cNvPr id="100" name="MH_Other_19">
              <a:extLst>
                <a:ext uri="{FF2B5EF4-FFF2-40B4-BE49-F238E27FC236}">
                  <a16:creationId xmlns="" xmlns:a16="http://schemas.microsoft.com/office/drawing/2014/main" id="{EFC2547C-005E-4AA8-A299-25BA51502EDA}"/>
                </a:ext>
              </a:extLst>
            </p:cNvPr>
            <p:cNvSpPr/>
            <p:nvPr>
              <p:custDataLst>
                <p:tags r:id="rId21"/>
              </p:custDataLst>
            </p:nvPr>
          </p:nvSpPr>
          <p:spPr>
            <a:xfrm>
              <a:off x="6043613" y="2503489"/>
              <a:ext cx="469900" cy="471487"/>
            </a:xfrm>
            <a:custGeom>
              <a:avLst/>
              <a:gdLst>
                <a:gd name="connsiteX0" fmla="*/ 249275 w 470096"/>
                <a:gd name="connsiteY0" fmla="*/ 444 h 470097"/>
                <a:gd name="connsiteX1" fmla="*/ 296243 w 470096"/>
                <a:gd name="connsiteY1" fmla="*/ 8167 h 470097"/>
                <a:gd name="connsiteX2" fmla="*/ 461930 w 470096"/>
                <a:gd name="connsiteY2" fmla="*/ 296244 h 470097"/>
                <a:gd name="connsiteX3" fmla="*/ 173853 w 470096"/>
                <a:gd name="connsiteY3" fmla="*/ 461931 h 470097"/>
                <a:gd name="connsiteX4" fmla="*/ 8166 w 470096"/>
                <a:gd name="connsiteY4" fmla="*/ 173854 h 470097"/>
                <a:gd name="connsiteX5" fmla="*/ 249275 w 470096"/>
                <a:gd name="connsiteY5" fmla="*/ 444 h 47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0096" h="470097">
                  <a:moveTo>
                    <a:pt x="249275" y="444"/>
                  </a:moveTo>
                  <a:cubicBezTo>
                    <a:pt x="264859" y="1405"/>
                    <a:pt x="280580" y="3942"/>
                    <a:pt x="296243" y="8167"/>
                  </a:cubicBezTo>
                  <a:cubicBezTo>
                    <a:pt x="421546" y="41964"/>
                    <a:pt x="495727" y="170940"/>
                    <a:pt x="461930" y="296244"/>
                  </a:cubicBezTo>
                  <a:cubicBezTo>
                    <a:pt x="428133" y="421547"/>
                    <a:pt x="299157" y="495728"/>
                    <a:pt x="173853" y="461931"/>
                  </a:cubicBezTo>
                  <a:cubicBezTo>
                    <a:pt x="48550" y="428134"/>
                    <a:pt x="-25631" y="299158"/>
                    <a:pt x="8166" y="173854"/>
                  </a:cubicBezTo>
                  <a:cubicBezTo>
                    <a:pt x="37738" y="64214"/>
                    <a:pt x="140182" y="-6286"/>
                    <a:pt x="249275" y="444"/>
                  </a:cubicBezTo>
                  <a:close/>
                </a:path>
              </a:pathLst>
            </a:custGeom>
            <a:solidFill>
              <a:schemeClr val="accent1"/>
            </a:solidFill>
            <a:ln w="63500" cap="flat" cmpd="sng" algn="ctr">
              <a:solidFill>
                <a:srgbClr val="F2F2F2"/>
              </a:solidFill>
              <a:prstDash val="solid"/>
              <a:miter lim="800000"/>
            </a:ln>
            <a:effectLst/>
          </p:spPr>
          <p:txBody>
            <a:bodyPr anchor="ctr">
              <a:normAutofit/>
              <a:scene3d>
                <a:camera prst="orthographicFront"/>
                <a:lightRig rig="threePt" dir="t"/>
              </a:scene3d>
              <a:sp3d contourW="12700"/>
            </a:bodyPr>
            <a:lstStyle/>
            <a:p>
              <a:pPr algn="ctr">
                <a:defRPr/>
              </a:pPr>
              <a:r>
                <a:rPr lang="en-US" altLang="zh-CN" sz="1200" kern="0" dirty="0">
                  <a:solidFill>
                    <a:schemeClr val="bg1">
                      <a:lumMod val="95000"/>
                    </a:schemeClr>
                  </a:solidFill>
                  <a:ea typeface="微软雅黑" panose="020B0503020204020204" pitchFamily="34" charset="-122"/>
                </a:rPr>
                <a:t>01</a:t>
              </a:r>
              <a:endParaRPr lang="zh-CN" altLang="en-US" sz="1200" kern="0" dirty="0">
                <a:solidFill>
                  <a:schemeClr val="bg1">
                    <a:lumMod val="95000"/>
                  </a:schemeClr>
                </a:solidFill>
                <a:ea typeface="微软雅黑" panose="020B0503020204020204" pitchFamily="34" charset="-122"/>
              </a:endParaRPr>
            </a:p>
          </p:txBody>
        </p:sp>
        <p:sp>
          <p:nvSpPr>
            <p:cNvPr id="101" name="MH_SubTitle_1">
              <a:extLst>
                <a:ext uri="{FF2B5EF4-FFF2-40B4-BE49-F238E27FC236}">
                  <a16:creationId xmlns="" xmlns:a16="http://schemas.microsoft.com/office/drawing/2014/main" id="{CB875D52-713F-49F1-813B-D7BE053E549A}"/>
                </a:ext>
              </a:extLst>
            </p:cNvPr>
            <p:cNvSpPr/>
            <p:nvPr>
              <p:custDataLst>
                <p:tags r:id="rId22"/>
              </p:custDataLst>
            </p:nvPr>
          </p:nvSpPr>
          <p:spPr>
            <a:xfrm rot="1320000">
              <a:off x="4454525" y="3248026"/>
              <a:ext cx="1150938" cy="1019175"/>
            </a:xfrm>
            <a:custGeom>
              <a:avLst/>
              <a:gdLst>
                <a:gd name="connsiteX0" fmla="*/ 257040 w 1150975"/>
                <a:gd name="connsiteY0" fmla="*/ 0 h 1018465"/>
                <a:gd name="connsiteX1" fmla="*/ 901038 w 1150975"/>
                <a:gd name="connsiteY1" fmla="*/ 4511 h 1018465"/>
                <a:gd name="connsiteX2" fmla="*/ 1150975 w 1150975"/>
                <a:gd name="connsiteY2" fmla="*/ 513264 h 1018465"/>
                <a:gd name="connsiteX3" fmla="*/ 893934 w 1150975"/>
                <a:gd name="connsiteY3" fmla="*/ 1018465 h 1018465"/>
                <a:gd name="connsiteX4" fmla="*/ 249936 w 1150975"/>
                <a:gd name="connsiteY4" fmla="*/ 1013953 h 1018465"/>
                <a:gd name="connsiteX5" fmla="*/ 0 w 1150975"/>
                <a:gd name="connsiteY5" fmla="*/ 505200 h 101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0975" h="1018465">
                  <a:moveTo>
                    <a:pt x="257040" y="0"/>
                  </a:moveTo>
                  <a:lnTo>
                    <a:pt x="901038" y="4511"/>
                  </a:lnTo>
                  <a:lnTo>
                    <a:pt x="1150975" y="513264"/>
                  </a:lnTo>
                  <a:lnTo>
                    <a:pt x="893934" y="1018465"/>
                  </a:lnTo>
                  <a:lnTo>
                    <a:pt x="249936" y="1013953"/>
                  </a:lnTo>
                  <a:lnTo>
                    <a:pt x="0" y="505200"/>
                  </a:lnTo>
                  <a:close/>
                </a:path>
              </a:pathLst>
            </a:custGeom>
            <a:solidFill>
              <a:srgbClr val="D9D9D9"/>
            </a:solidFill>
            <a:ln w="38100" cap="flat" cmpd="sng" algn="ctr">
              <a:noFill/>
              <a:prstDash val="solid"/>
            </a:ln>
            <a:effectLst/>
          </p:spPr>
          <p:txBody>
            <a:bodyPr lIns="0" tIns="0" rIns="0" bIns="0" anchor="ctr">
              <a:normAutofit/>
              <a:scene3d>
                <a:camera prst="orthographicFront"/>
                <a:lightRig rig="threePt" dir="t"/>
              </a:scene3d>
              <a:sp3d contourW="12700"/>
            </a:bodyPr>
            <a:lstStyle/>
            <a:p>
              <a:pPr algn="ctr">
                <a:defRPr/>
              </a:pPr>
              <a:r>
                <a:rPr lang="en-US" altLang="zh-CN" sz="1400" kern="0" dirty="0">
                  <a:solidFill>
                    <a:schemeClr val="tx1">
                      <a:lumMod val="50000"/>
                      <a:lumOff val="50000"/>
                    </a:schemeClr>
                  </a:solidFill>
                </a:rPr>
                <a:t>LOREM</a:t>
              </a:r>
              <a:endParaRPr lang="zh-CN" altLang="en-US" sz="1400" kern="0" dirty="0">
                <a:solidFill>
                  <a:schemeClr val="tx1">
                    <a:lumMod val="50000"/>
                    <a:lumOff val="50000"/>
                  </a:schemeClr>
                </a:solidFill>
              </a:endParaRPr>
            </a:p>
          </p:txBody>
        </p:sp>
        <p:sp>
          <p:nvSpPr>
            <p:cNvPr id="32" name="MH_Text_1">
              <a:extLst>
                <a:ext uri="{FF2B5EF4-FFF2-40B4-BE49-F238E27FC236}">
                  <a16:creationId xmlns="" xmlns:a16="http://schemas.microsoft.com/office/drawing/2014/main" id="{94C58FB2-85AD-4C02-A7E2-20B314E2BA2A}"/>
                </a:ext>
              </a:extLst>
            </p:cNvPr>
            <p:cNvSpPr txBox="1"/>
            <p:nvPr>
              <p:custDataLst>
                <p:tags r:id="rId23"/>
              </p:custDataLst>
            </p:nvPr>
          </p:nvSpPr>
          <p:spPr>
            <a:xfrm>
              <a:off x="5572126" y="1701800"/>
              <a:ext cx="1408113" cy="719138"/>
            </a:xfrm>
            <a:prstGeom prst="rect">
              <a:avLst/>
            </a:prstGeom>
            <a:noFill/>
          </p:spPr>
          <p:txBody>
            <a:bodyPr anchor="ctr">
              <a:normAutofit fontScale="92500"/>
              <a:scene3d>
                <a:camera prst="orthographicFront"/>
                <a:lightRig rig="threePt" dir="t"/>
              </a:scene3d>
              <a:sp3d contourW="12700"/>
            </a:bodyPr>
            <a:lstStyle/>
            <a:p>
              <a:pPr algn="ctr">
                <a:lnSpc>
                  <a:spcPct val="120000"/>
                </a:lnSpc>
                <a:defRPr/>
              </a:pPr>
              <a:r>
                <a:rPr lang="zh-CN" altLang="en-US" sz="1400" kern="0" dirty="0">
                  <a:solidFill>
                    <a:schemeClr val="bg1">
                      <a:lumMod val="95000"/>
                    </a:schemeClr>
                  </a:solidFill>
                  <a:cs typeface="Arial" pitchFamily="34" charset="0"/>
                </a:rPr>
                <a:t>标题文字添加</a:t>
              </a:r>
              <a:endParaRPr lang="da-DK" altLang="zh-CN" sz="1400" kern="0" dirty="0">
                <a:solidFill>
                  <a:schemeClr val="bg1">
                    <a:lumMod val="95000"/>
                  </a:schemeClr>
                </a:solidFill>
                <a:cs typeface="Arial" pitchFamily="34" charset="0"/>
              </a:endParaRPr>
            </a:p>
            <a:p>
              <a:pPr algn="ctr">
                <a:lnSpc>
                  <a:spcPct val="120000"/>
                </a:lnSpc>
                <a:defRPr/>
              </a:pPr>
              <a:r>
                <a:rPr lang="zh-CN" altLang="en-US" sz="1400" kern="0" dirty="0">
                  <a:solidFill>
                    <a:schemeClr val="bg1">
                      <a:lumMod val="95000"/>
                    </a:schemeClr>
                  </a:solidFill>
                  <a:cs typeface="Arial" pitchFamily="34" charset="0"/>
                </a:rPr>
                <a:t>标题文字添加</a:t>
              </a:r>
              <a:endParaRPr lang="en-US" altLang="zh-CN" sz="1400" kern="0" dirty="0">
                <a:solidFill>
                  <a:schemeClr val="bg1">
                    <a:lumMod val="95000"/>
                  </a:schemeClr>
                </a:solidFill>
                <a:cs typeface="Arial" pitchFamily="34" charset="0"/>
              </a:endParaRPr>
            </a:p>
          </p:txBody>
        </p:sp>
        <p:sp>
          <p:nvSpPr>
            <p:cNvPr id="33" name="MH_Text_2">
              <a:extLst>
                <a:ext uri="{FF2B5EF4-FFF2-40B4-BE49-F238E27FC236}">
                  <a16:creationId xmlns="" xmlns:a16="http://schemas.microsoft.com/office/drawing/2014/main" id="{4035A188-76C2-4CAB-B7BE-9497D8EA9F58}"/>
                </a:ext>
              </a:extLst>
            </p:cNvPr>
            <p:cNvSpPr txBox="1"/>
            <p:nvPr>
              <p:custDataLst>
                <p:tags r:id="rId24"/>
              </p:custDataLst>
            </p:nvPr>
          </p:nvSpPr>
          <p:spPr>
            <a:xfrm>
              <a:off x="8328025" y="2628900"/>
              <a:ext cx="1289050" cy="750888"/>
            </a:xfrm>
            <a:prstGeom prst="rect">
              <a:avLst/>
            </a:prstGeom>
            <a:noFill/>
          </p:spPr>
          <p:txBody>
            <a:bodyPr anchor="ctr">
              <a:normAutofit fontScale="92500"/>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标题文字添加</a:t>
              </a:r>
              <a:endParaRPr lang="da-DK"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标题文字添加</a:t>
              </a:r>
              <a:endParaRPr lang="en-US" altLang="zh-CN" sz="1200" kern="0" dirty="0">
                <a:solidFill>
                  <a:schemeClr val="bg1">
                    <a:lumMod val="95000"/>
                  </a:schemeClr>
                </a:solidFill>
                <a:cs typeface="Arial" pitchFamily="34" charset="0"/>
              </a:endParaRPr>
            </a:p>
          </p:txBody>
        </p:sp>
        <p:sp>
          <p:nvSpPr>
            <p:cNvPr id="34" name="MH_Text_3">
              <a:extLst>
                <a:ext uri="{FF2B5EF4-FFF2-40B4-BE49-F238E27FC236}">
                  <a16:creationId xmlns="" xmlns:a16="http://schemas.microsoft.com/office/drawing/2014/main" id="{55E12BC7-98A6-4AFD-8195-9D257100CA70}"/>
                </a:ext>
              </a:extLst>
            </p:cNvPr>
            <p:cNvSpPr txBox="1"/>
            <p:nvPr>
              <p:custDataLst>
                <p:tags r:id="rId25"/>
              </p:custDataLst>
            </p:nvPr>
          </p:nvSpPr>
          <p:spPr>
            <a:xfrm>
              <a:off x="8788400" y="3910014"/>
              <a:ext cx="1290638" cy="752475"/>
            </a:xfrm>
            <a:prstGeom prst="rect">
              <a:avLst/>
            </a:prstGeom>
            <a:noFill/>
          </p:spPr>
          <p:txBody>
            <a:bodyPr anchor="ctr">
              <a:normAutofit fontScale="92500"/>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标题文字添加</a:t>
              </a:r>
              <a:endParaRPr lang="da-DK"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标题文字添加</a:t>
              </a:r>
              <a:endParaRPr lang="en-US" altLang="zh-CN" sz="1200" kern="0" dirty="0">
                <a:solidFill>
                  <a:schemeClr val="bg1">
                    <a:lumMod val="95000"/>
                  </a:schemeClr>
                </a:solidFill>
                <a:cs typeface="Arial" pitchFamily="34" charset="0"/>
              </a:endParaRPr>
            </a:p>
          </p:txBody>
        </p:sp>
        <p:sp>
          <p:nvSpPr>
            <p:cNvPr id="35" name="MH_Text_4">
              <a:extLst>
                <a:ext uri="{FF2B5EF4-FFF2-40B4-BE49-F238E27FC236}">
                  <a16:creationId xmlns="" xmlns:a16="http://schemas.microsoft.com/office/drawing/2014/main" id="{FE973523-C7DB-44B8-B463-40DFE80176D6}"/>
                </a:ext>
              </a:extLst>
            </p:cNvPr>
            <p:cNvSpPr txBox="1"/>
            <p:nvPr>
              <p:custDataLst>
                <p:tags r:id="rId26"/>
              </p:custDataLst>
            </p:nvPr>
          </p:nvSpPr>
          <p:spPr>
            <a:xfrm>
              <a:off x="8185150" y="5232401"/>
              <a:ext cx="1289050" cy="752475"/>
            </a:xfrm>
            <a:prstGeom prst="rect">
              <a:avLst/>
            </a:prstGeom>
            <a:noFill/>
          </p:spPr>
          <p:txBody>
            <a:bodyPr anchor="ctr">
              <a:normAutofit fontScale="92500"/>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标题文字添加</a:t>
              </a:r>
              <a:endParaRPr lang="da-DK"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标题文字添加</a:t>
              </a:r>
              <a:endParaRPr lang="en-US" altLang="zh-CN" sz="1200" kern="0" dirty="0">
                <a:solidFill>
                  <a:schemeClr val="bg1">
                    <a:lumMod val="95000"/>
                  </a:schemeClr>
                </a:solidFill>
                <a:cs typeface="Arial" pitchFamily="34" charset="0"/>
              </a:endParaRPr>
            </a:p>
          </p:txBody>
        </p:sp>
        <p:sp>
          <p:nvSpPr>
            <p:cNvPr id="36" name="MH_Text_5">
              <a:extLst>
                <a:ext uri="{FF2B5EF4-FFF2-40B4-BE49-F238E27FC236}">
                  <a16:creationId xmlns="" xmlns:a16="http://schemas.microsoft.com/office/drawing/2014/main" id="{A800DE74-3851-48C6-BEC6-4AD98CFFE8E2}"/>
                </a:ext>
              </a:extLst>
            </p:cNvPr>
            <p:cNvSpPr txBox="1"/>
            <p:nvPr>
              <p:custDataLst>
                <p:tags r:id="rId27"/>
              </p:custDataLst>
            </p:nvPr>
          </p:nvSpPr>
          <p:spPr>
            <a:xfrm>
              <a:off x="4840288" y="5719764"/>
              <a:ext cx="1408112" cy="720725"/>
            </a:xfrm>
            <a:prstGeom prst="rect">
              <a:avLst/>
            </a:prstGeom>
            <a:noFill/>
          </p:spPr>
          <p:txBody>
            <a:bodyPr anchor="ctr">
              <a:normAutofit fontScale="92500"/>
              <a:scene3d>
                <a:camera prst="orthographicFront"/>
                <a:lightRig rig="threePt" dir="t"/>
              </a:scene3d>
              <a:sp3d contourW="12700"/>
            </a:bodyPr>
            <a:lstStyle/>
            <a:p>
              <a:pPr algn="ctr">
                <a:lnSpc>
                  <a:spcPct val="120000"/>
                </a:lnSpc>
                <a:defRPr/>
              </a:pPr>
              <a:r>
                <a:rPr lang="zh-CN" altLang="en-US" sz="1400" kern="0" dirty="0">
                  <a:solidFill>
                    <a:schemeClr val="bg1">
                      <a:lumMod val="95000"/>
                    </a:schemeClr>
                  </a:solidFill>
                  <a:cs typeface="Arial" pitchFamily="34" charset="0"/>
                </a:rPr>
                <a:t>标题文字添加</a:t>
              </a:r>
              <a:endParaRPr lang="da-DK" altLang="zh-CN" sz="1400" kern="0" dirty="0">
                <a:solidFill>
                  <a:schemeClr val="bg1">
                    <a:lumMod val="95000"/>
                  </a:schemeClr>
                </a:solidFill>
                <a:cs typeface="Arial" pitchFamily="34" charset="0"/>
              </a:endParaRPr>
            </a:p>
            <a:p>
              <a:pPr algn="ctr">
                <a:lnSpc>
                  <a:spcPct val="120000"/>
                </a:lnSpc>
                <a:defRPr/>
              </a:pPr>
              <a:r>
                <a:rPr lang="zh-CN" altLang="en-US" sz="1400" kern="0" dirty="0">
                  <a:solidFill>
                    <a:schemeClr val="bg1">
                      <a:lumMod val="95000"/>
                    </a:schemeClr>
                  </a:solidFill>
                  <a:cs typeface="Arial" pitchFamily="34" charset="0"/>
                </a:rPr>
                <a:t>标题文字添加</a:t>
              </a:r>
              <a:endParaRPr lang="en-US" altLang="zh-CN" sz="1400" kern="0" dirty="0">
                <a:solidFill>
                  <a:schemeClr val="bg1">
                    <a:lumMod val="95000"/>
                  </a:schemeClr>
                </a:solidFill>
                <a:cs typeface="Arial" pitchFamily="34" charset="0"/>
              </a:endParaRPr>
            </a:p>
          </p:txBody>
        </p:sp>
        <p:sp>
          <p:nvSpPr>
            <p:cNvPr id="37" name="MH_Text_6">
              <a:extLst>
                <a:ext uri="{FF2B5EF4-FFF2-40B4-BE49-F238E27FC236}">
                  <a16:creationId xmlns="" xmlns:a16="http://schemas.microsoft.com/office/drawing/2014/main" id="{C2F9340C-7C88-476C-9827-202366FF8CF2}"/>
                </a:ext>
              </a:extLst>
            </p:cNvPr>
            <p:cNvSpPr txBox="1"/>
            <p:nvPr>
              <p:custDataLst>
                <p:tags r:id="rId28"/>
              </p:custDataLst>
            </p:nvPr>
          </p:nvSpPr>
          <p:spPr>
            <a:xfrm>
              <a:off x="2254250" y="4295775"/>
              <a:ext cx="1309688" cy="750888"/>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标题文字添加</a:t>
              </a:r>
              <a:endParaRPr lang="da-DK"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标题文字添加</a:t>
              </a:r>
              <a:endParaRPr lang="en-US" altLang="zh-CN" sz="1200" kern="0" dirty="0">
                <a:solidFill>
                  <a:schemeClr val="bg1">
                    <a:lumMod val="95000"/>
                  </a:schemeClr>
                </a:solidFill>
                <a:cs typeface="Arial" pitchFamily="34" charset="0"/>
              </a:endParaRPr>
            </a:p>
          </p:txBody>
        </p:sp>
        <p:sp>
          <p:nvSpPr>
            <p:cNvPr id="38" name="MH_Text_7">
              <a:extLst>
                <a:ext uri="{FF2B5EF4-FFF2-40B4-BE49-F238E27FC236}">
                  <a16:creationId xmlns="" xmlns:a16="http://schemas.microsoft.com/office/drawing/2014/main" id="{68307AE1-1450-4482-B537-3E6B0A509374}"/>
                </a:ext>
              </a:extLst>
            </p:cNvPr>
            <p:cNvSpPr txBox="1"/>
            <p:nvPr>
              <p:custDataLst>
                <p:tags r:id="rId29"/>
              </p:custDataLst>
            </p:nvPr>
          </p:nvSpPr>
          <p:spPr>
            <a:xfrm>
              <a:off x="2241550" y="2989264"/>
              <a:ext cx="1309688" cy="752475"/>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标题文字添加</a:t>
              </a:r>
              <a:endParaRPr lang="da-DK"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标题文字添加</a:t>
              </a:r>
              <a:endParaRPr lang="en-US" altLang="zh-CN" sz="1200" kern="0" dirty="0">
                <a:solidFill>
                  <a:schemeClr val="bg1">
                    <a:lumMod val="95000"/>
                  </a:schemeClr>
                </a:solidFill>
                <a:cs typeface="Arial" pitchFamily="34" charset="0"/>
              </a:endParaRPr>
            </a:p>
          </p:txBody>
        </p:sp>
        <p:sp>
          <p:nvSpPr>
            <p:cNvPr id="39" name="MH_Text_8">
              <a:extLst>
                <a:ext uri="{FF2B5EF4-FFF2-40B4-BE49-F238E27FC236}">
                  <a16:creationId xmlns="" xmlns:a16="http://schemas.microsoft.com/office/drawing/2014/main" id="{6838F541-D1CA-4BD2-B250-C9964CBB153F}"/>
                </a:ext>
              </a:extLst>
            </p:cNvPr>
            <p:cNvSpPr txBox="1"/>
            <p:nvPr>
              <p:custDataLst>
                <p:tags r:id="rId30"/>
              </p:custDataLst>
            </p:nvPr>
          </p:nvSpPr>
          <p:spPr>
            <a:xfrm>
              <a:off x="3148014" y="1947863"/>
              <a:ext cx="1311275" cy="749300"/>
            </a:xfrm>
            <a:prstGeom prst="rect">
              <a:avLst/>
            </a:prstGeom>
            <a:noFill/>
          </p:spPr>
          <p:txBody>
            <a:bodyPr anchor="ctr">
              <a:normAutofit/>
              <a:scene3d>
                <a:camera prst="orthographicFront"/>
                <a:lightRig rig="threePt" dir="t"/>
              </a:scene3d>
              <a:sp3d contourW="12700"/>
            </a:bodyPr>
            <a:lstStyle/>
            <a:p>
              <a:pPr algn="ctr">
                <a:lnSpc>
                  <a:spcPct val="120000"/>
                </a:lnSpc>
                <a:defRPr/>
              </a:pPr>
              <a:r>
                <a:rPr lang="zh-CN" altLang="en-US" sz="1200" kern="0" dirty="0">
                  <a:solidFill>
                    <a:schemeClr val="bg1">
                      <a:lumMod val="95000"/>
                    </a:schemeClr>
                  </a:solidFill>
                  <a:cs typeface="Arial" pitchFamily="34" charset="0"/>
                </a:rPr>
                <a:t>标题文字添加</a:t>
              </a:r>
              <a:endParaRPr lang="da-DK" altLang="zh-CN" sz="1200" kern="0" dirty="0">
                <a:solidFill>
                  <a:schemeClr val="bg1">
                    <a:lumMod val="95000"/>
                  </a:schemeClr>
                </a:solidFill>
                <a:cs typeface="Arial" pitchFamily="34" charset="0"/>
              </a:endParaRPr>
            </a:p>
            <a:p>
              <a:pPr algn="ctr">
                <a:lnSpc>
                  <a:spcPct val="120000"/>
                </a:lnSpc>
                <a:defRPr/>
              </a:pPr>
              <a:r>
                <a:rPr lang="zh-CN" altLang="en-US" sz="1200" kern="0" dirty="0">
                  <a:solidFill>
                    <a:schemeClr val="bg1">
                      <a:lumMod val="95000"/>
                    </a:schemeClr>
                  </a:solidFill>
                  <a:cs typeface="Arial" pitchFamily="34" charset="0"/>
                </a:rPr>
                <a:t>标题文字添加</a:t>
              </a:r>
              <a:endParaRPr lang="en-US" altLang="zh-CN" sz="1200" kern="0" dirty="0">
                <a:solidFill>
                  <a:schemeClr val="bg1">
                    <a:lumMod val="95000"/>
                  </a:schemeClr>
                </a:solidFill>
                <a:cs typeface="Arial" pitchFamily="34" charset="0"/>
              </a:endParaRPr>
            </a:p>
          </p:txBody>
        </p:sp>
      </p:grpSp>
      <p:sp>
        <p:nvSpPr>
          <p:cNvPr id="40" name="文本框 39">
            <a:extLst>
              <a:ext uri="{FF2B5EF4-FFF2-40B4-BE49-F238E27FC236}">
                <a16:creationId xmlns="" xmlns:a16="http://schemas.microsoft.com/office/drawing/2014/main" id="{6562753B-3572-46F1-A98F-97B88621C720}"/>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pic>
        <p:nvPicPr>
          <p:cNvPr id="41" name="Picture 3" descr="C:\Users\LL\Desktop\022272c8c5296d8397ce83962ed753e5.png"/>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8845214" y="437832"/>
            <a:ext cx="2898140" cy="229203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C:\Users\LL\Desktop\9cc75aa0b9b8297356f567e175e1a0b8.png"/>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59005" y="4676074"/>
            <a:ext cx="3231719" cy="317500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3" descr="C:\Users\LL\Desktop\9cc75aa0b9b8297356f567e175e1a0b8.png"/>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2845821"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3" descr="C:\Users\LL\Desktop\9cc75aa0b9b8297356f567e175e1a0b8.png"/>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808087" y="4541448"/>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 descr="C:\Users\LL\Desktop\9cc75aa0b9b8297356f567e175e1a0b8.png"/>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8791535"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870989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wipe(left)">
                                      <p:cBhvr>
                                        <p:cTn id="7" dur="500"/>
                                        <p:tgtEl>
                                          <p:spTgt spid="40">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ppt_w</p:attrName>
                                        </p:attrNameLst>
                                      </p:cBhvr>
                                      <p:tavLst>
                                        <p:tav tm="0">
                                          <p:val>
                                            <p:fltVal val="0"/>
                                          </p:val>
                                        </p:tav>
                                        <p:tav tm="100000">
                                          <p:val>
                                            <p:strVal val="#ppt_w"/>
                                          </p:val>
                                        </p:tav>
                                      </p:tavLst>
                                    </p:anim>
                                    <p:anim calcmode="lin" valueType="num">
                                      <p:cBhvr>
                                        <p:cTn id="12" dur="750" fill="hold"/>
                                        <p:tgtEl>
                                          <p:spTgt spid="2"/>
                                        </p:tgtEl>
                                        <p:attrNameLst>
                                          <p:attrName>ppt_h</p:attrName>
                                        </p:attrNameLst>
                                      </p:cBhvr>
                                      <p:tavLst>
                                        <p:tav tm="0">
                                          <p:val>
                                            <p:fltVal val="0"/>
                                          </p:val>
                                        </p:tav>
                                        <p:tav tm="100000">
                                          <p:val>
                                            <p:strVal val="#ppt_h"/>
                                          </p:val>
                                        </p:tav>
                                      </p:tavLst>
                                    </p:anim>
                                    <p:animEffect transition="in" filter="fade">
                                      <p:cBhvr>
                                        <p:cTn id="13" dur="750"/>
                                        <p:tgtEl>
                                          <p:spTgt spid="2"/>
                                        </p:tgtEl>
                                      </p:cBhvr>
                                    </p:animEffect>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1000"/>
                                        <p:tgtEl>
                                          <p:spTgt spid="43"/>
                                        </p:tgtEl>
                                      </p:cBhvr>
                                    </p:animEffect>
                                    <p:anim calcmode="lin" valueType="num">
                                      <p:cBhvr>
                                        <p:cTn id="28" dur="1000" fill="hold"/>
                                        <p:tgtEl>
                                          <p:spTgt spid="43"/>
                                        </p:tgtEl>
                                        <p:attrNameLst>
                                          <p:attrName>ppt_x</p:attrName>
                                        </p:attrNameLst>
                                      </p:cBhvr>
                                      <p:tavLst>
                                        <p:tav tm="0">
                                          <p:val>
                                            <p:strVal val="#ppt_x"/>
                                          </p:val>
                                        </p:tav>
                                        <p:tav tm="100000">
                                          <p:val>
                                            <p:strVal val="#ppt_x"/>
                                          </p:val>
                                        </p:tav>
                                      </p:tavLst>
                                    </p:anim>
                                    <p:anim calcmode="lin" valueType="num">
                                      <p:cBhvr>
                                        <p:cTn id="29" dur="1000" fill="hold"/>
                                        <p:tgtEl>
                                          <p:spTgt spid="4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1000"/>
                                        <p:tgtEl>
                                          <p:spTgt spid="45"/>
                                        </p:tgtEl>
                                      </p:cBhvr>
                                    </p:animEffect>
                                    <p:anim calcmode="lin" valueType="num">
                                      <p:cBhvr>
                                        <p:cTn id="38" dur="1000" fill="hold"/>
                                        <p:tgtEl>
                                          <p:spTgt spid="45"/>
                                        </p:tgtEl>
                                        <p:attrNameLst>
                                          <p:attrName>ppt_x</p:attrName>
                                        </p:attrNameLst>
                                      </p:cBhvr>
                                      <p:tavLst>
                                        <p:tav tm="0">
                                          <p:val>
                                            <p:strVal val="#ppt_x"/>
                                          </p:val>
                                        </p:tav>
                                        <p:tav tm="100000">
                                          <p:val>
                                            <p:strVal val="#ppt_x"/>
                                          </p:val>
                                        </p:tav>
                                      </p:tavLst>
                                    </p:anim>
                                    <p:anim calcmode="lin" valueType="num">
                                      <p:cBhvr>
                                        <p:cTn id="39" dur="1000" fill="hold"/>
                                        <p:tgtEl>
                                          <p:spTgt spid="45"/>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26" presetClass="emph" presetSubtype="0" fill="hold" nodeType="afterEffect">
                                  <p:stCondLst>
                                    <p:cond delay="0"/>
                                  </p:stCondLst>
                                  <p:childTnLst>
                                    <p:animEffect transition="out" filter="fade">
                                      <p:cBhvr>
                                        <p:cTn id="42" dur="500" tmFilter="0, 0; .2, .5; .8, .5; 1, 0"/>
                                        <p:tgtEl>
                                          <p:spTgt spid="42"/>
                                        </p:tgtEl>
                                      </p:cBhvr>
                                    </p:animEffect>
                                    <p:animScale>
                                      <p:cBhvr>
                                        <p:cTn id="43" dur="250" autoRev="1" fill="hold"/>
                                        <p:tgtEl>
                                          <p:spTgt spid="42"/>
                                        </p:tgtEl>
                                      </p:cBhvr>
                                      <p:by x="105000" y="105000"/>
                                    </p:animScale>
                                  </p:childTnLst>
                                </p:cTn>
                              </p:par>
                              <p:par>
                                <p:cTn id="44" presetID="26" presetClass="emph" presetSubtype="0" fill="hold" nodeType="withEffect">
                                  <p:stCondLst>
                                    <p:cond delay="0"/>
                                  </p:stCondLst>
                                  <p:childTnLst>
                                    <p:animEffect transition="out" filter="fade">
                                      <p:cBhvr>
                                        <p:cTn id="45" dur="500" tmFilter="0, 0; .2, .5; .8, .5; 1, 0"/>
                                        <p:tgtEl>
                                          <p:spTgt spid="43"/>
                                        </p:tgtEl>
                                      </p:cBhvr>
                                    </p:animEffect>
                                    <p:animScale>
                                      <p:cBhvr>
                                        <p:cTn id="46" dur="250" autoRev="1" fill="hold"/>
                                        <p:tgtEl>
                                          <p:spTgt spid="43"/>
                                        </p:tgtEl>
                                      </p:cBhvr>
                                      <p:by x="105000" y="105000"/>
                                    </p:animScale>
                                  </p:childTnLst>
                                </p:cTn>
                              </p:par>
                              <p:par>
                                <p:cTn id="47" presetID="26" presetClass="emph" presetSubtype="0" fill="hold" nodeType="withEffect">
                                  <p:stCondLst>
                                    <p:cond delay="0"/>
                                  </p:stCondLst>
                                  <p:childTnLst>
                                    <p:animEffect transition="out" filter="fade">
                                      <p:cBhvr>
                                        <p:cTn id="48" dur="500" tmFilter="0, 0; .2, .5; .8, .5; 1, 0"/>
                                        <p:tgtEl>
                                          <p:spTgt spid="44"/>
                                        </p:tgtEl>
                                      </p:cBhvr>
                                    </p:animEffect>
                                    <p:animScale>
                                      <p:cBhvr>
                                        <p:cTn id="49" dur="250" autoRev="1" fill="hold"/>
                                        <p:tgtEl>
                                          <p:spTgt spid="44"/>
                                        </p:tgtEl>
                                      </p:cBhvr>
                                      <p:by x="105000" y="105000"/>
                                    </p:animScale>
                                  </p:childTnLst>
                                </p:cTn>
                              </p:par>
                              <p:par>
                                <p:cTn id="50" presetID="26" presetClass="emph" presetSubtype="0" fill="hold" nodeType="withEffect">
                                  <p:stCondLst>
                                    <p:cond delay="0"/>
                                  </p:stCondLst>
                                  <p:childTnLst>
                                    <p:animEffect transition="out" filter="fade">
                                      <p:cBhvr>
                                        <p:cTn id="51" dur="500" tmFilter="0, 0; .2, .5; .8, .5; 1, 0"/>
                                        <p:tgtEl>
                                          <p:spTgt spid="45"/>
                                        </p:tgtEl>
                                      </p:cBhvr>
                                    </p:animEffect>
                                    <p:animScale>
                                      <p:cBhvr>
                                        <p:cTn id="52" dur="250" autoRev="1" fill="hold"/>
                                        <p:tgtEl>
                                          <p:spTgt spid="4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l="-1000" r="-1000"/>
          </a:stretch>
        </a:blip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A9B93835-9DF3-4984-BD3C-C8072890DD4E}"/>
              </a:ext>
            </a:extLst>
          </p:cNvPr>
          <p:cNvGrpSpPr/>
          <p:nvPr/>
        </p:nvGrpSpPr>
        <p:grpSpPr>
          <a:xfrm>
            <a:off x="1470692" y="2712611"/>
            <a:ext cx="4050506" cy="1620837"/>
            <a:chOff x="1470692" y="2712611"/>
            <a:chExt cx="4050506" cy="1620837"/>
          </a:xfrm>
        </p:grpSpPr>
        <p:sp>
          <p:nvSpPr>
            <p:cNvPr id="254" name="MH_Other_11">
              <a:extLst>
                <a:ext uri="{FF2B5EF4-FFF2-40B4-BE49-F238E27FC236}">
                  <a16:creationId xmlns="" xmlns:a16="http://schemas.microsoft.com/office/drawing/2014/main" id="{C929A333-FA3A-417B-8F95-ED49D8457257}"/>
                </a:ext>
              </a:extLst>
            </p:cNvPr>
            <p:cNvSpPr/>
            <p:nvPr>
              <p:custDataLst>
                <p:tags r:id="rId2"/>
              </p:custDataLst>
            </p:nvPr>
          </p:nvSpPr>
          <p:spPr>
            <a:xfrm>
              <a:off x="1470692" y="2712611"/>
              <a:ext cx="212725" cy="212725"/>
            </a:xfrm>
            <a:prstGeom prst="diagStripe">
              <a:avLst/>
            </a:prstGeom>
            <a:solidFill>
              <a:schemeClr val="accent1"/>
            </a:solidFill>
          </p:spPr>
          <p:txBody>
            <a:bodyPr anchor="ctr"/>
            <a:lstStyle/>
            <a:p>
              <a:pPr algn="just">
                <a:lnSpc>
                  <a:spcPct val="120000"/>
                </a:lnSpc>
                <a:defRPr/>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255" name="MH_Other_12">
              <a:extLst>
                <a:ext uri="{FF2B5EF4-FFF2-40B4-BE49-F238E27FC236}">
                  <a16:creationId xmlns="" xmlns:a16="http://schemas.microsoft.com/office/drawing/2014/main" id="{A863F408-7C51-4BB1-B235-528A541D95FB}"/>
                </a:ext>
              </a:extLst>
            </p:cNvPr>
            <p:cNvSpPr/>
            <p:nvPr>
              <p:custDataLst>
                <p:tags r:id="rId3"/>
              </p:custDataLst>
            </p:nvPr>
          </p:nvSpPr>
          <p:spPr>
            <a:xfrm rot="10800000">
              <a:off x="5308473" y="4120723"/>
              <a:ext cx="212725" cy="212725"/>
            </a:xfrm>
            <a:prstGeom prst="diagStripe">
              <a:avLst/>
            </a:prstGeom>
            <a:solidFill>
              <a:schemeClr val="accent1"/>
            </a:solidFill>
          </p:spPr>
          <p:txBody>
            <a:bodyPr anchor="ctr"/>
            <a:lstStyle/>
            <a:p>
              <a:pPr algn="just">
                <a:lnSpc>
                  <a:spcPct val="120000"/>
                </a:lnSpc>
                <a:defRPr/>
              </a:pPr>
              <a:endParaRPr lang="zh-CN" altLang="en-US" sz="1400" dirty="0">
                <a:solidFill>
                  <a:schemeClr val="bg1"/>
                </a:solidFill>
                <a:latin typeface="幼圆" panose="02010509060101010101" pitchFamily="49" charset="-122"/>
                <a:ea typeface="幼圆" panose="02010509060101010101" pitchFamily="49" charset="-122"/>
              </a:endParaRPr>
            </a:p>
          </p:txBody>
        </p:sp>
      </p:grpSp>
      <p:sp>
        <p:nvSpPr>
          <p:cNvPr id="19" name="文本框 18">
            <a:extLst>
              <a:ext uri="{FF2B5EF4-FFF2-40B4-BE49-F238E27FC236}">
                <a16:creationId xmlns="" xmlns:a16="http://schemas.microsoft.com/office/drawing/2014/main" id="{8C3741CB-B994-4786-83F3-976FB0BF1311}"/>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solidFill>
                <a:latin typeface="方正喵呜体" panose="02010600010101010101" pitchFamily="2" charset="-122"/>
                <a:ea typeface="方正喵呜体" panose="02010600010101010101" pitchFamily="2" charset="-122"/>
              </a:rPr>
              <a:t>标题文字添加此处</a:t>
            </a:r>
          </a:p>
        </p:txBody>
      </p:sp>
      <p:grpSp>
        <p:nvGrpSpPr>
          <p:cNvPr id="20" name="组合 19">
            <a:extLst>
              <a:ext uri="{FF2B5EF4-FFF2-40B4-BE49-F238E27FC236}">
                <a16:creationId xmlns="" xmlns:a16="http://schemas.microsoft.com/office/drawing/2014/main" id="{CFF44CE7-0B7E-47AD-B43C-5693090CF046}"/>
              </a:ext>
            </a:extLst>
          </p:cNvPr>
          <p:cNvGrpSpPr/>
          <p:nvPr/>
        </p:nvGrpSpPr>
        <p:grpSpPr>
          <a:xfrm>
            <a:off x="1577055" y="2773601"/>
            <a:ext cx="3944144" cy="1444782"/>
            <a:chOff x="874713" y="1690821"/>
            <a:chExt cx="3944144" cy="1444782"/>
          </a:xfrm>
        </p:grpSpPr>
        <p:sp>
          <p:nvSpPr>
            <p:cNvPr id="21" name="矩形 20">
              <a:extLst>
                <a:ext uri="{FF2B5EF4-FFF2-40B4-BE49-F238E27FC236}">
                  <a16:creationId xmlns="" xmlns:a16="http://schemas.microsoft.com/office/drawing/2014/main" id="{934EF6FC-B50C-4220-9C8F-2077CEA5E958}"/>
                </a:ext>
              </a:extLst>
            </p:cNvPr>
            <p:cNvSpPr/>
            <p:nvPr/>
          </p:nvSpPr>
          <p:spPr>
            <a:xfrm>
              <a:off x="874713" y="2043445"/>
              <a:ext cx="3944144" cy="109215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a:t>
              </a:r>
            </a:p>
          </p:txBody>
        </p:sp>
        <p:sp>
          <p:nvSpPr>
            <p:cNvPr id="22" name="矩形 21">
              <a:extLst>
                <a:ext uri="{FF2B5EF4-FFF2-40B4-BE49-F238E27FC236}">
                  <a16:creationId xmlns="" xmlns:a16="http://schemas.microsoft.com/office/drawing/2014/main" id="{056E0EC3-02A4-4A9A-B033-F05D3B8A7D81}"/>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5122" name="Picture 2" descr="C:\Users\LL\Desktop\731fefaf8cdb484e09bc01677a99f57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6419" y="1812324"/>
            <a:ext cx="4434140" cy="319414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descr="C:\Users\LL\Desktop\588ku_5aa8445e1bdc3d4d8342db26115b1739\491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760654" y="5719728"/>
            <a:ext cx="1158842" cy="113827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496463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ipe(left)">
                                      <p:cBhvr>
                                        <p:cTn id="7" dur="500"/>
                                        <p:tgtEl>
                                          <p:spTgt spid="19">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fade">
                                      <p:cBhvr>
                                        <p:cTn id="11" dur="1000"/>
                                        <p:tgtEl>
                                          <p:spTgt spid="5122"/>
                                        </p:tgtEl>
                                      </p:cBhvr>
                                    </p:animEffect>
                                    <p:anim calcmode="lin" valueType="num">
                                      <p:cBhvr>
                                        <p:cTn id="12" dur="1000" fill="hold"/>
                                        <p:tgtEl>
                                          <p:spTgt spid="5122"/>
                                        </p:tgtEl>
                                        <p:attrNameLst>
                                          <p:attrName>ppt_x</p:attrName>
                                        </p:attrNameLst>
                                      </p:cBhvr>
                                      <p:tavLst>
                                        <p:tav tm="0">
                                          <p:val>
                                            <p:strVal val="#ppt_x"/>
                                          </p:val>
                                        </p:tav>
                                        <p:tav tm="100000">
                                          <p:val>
                                            <p:strVal val="#ppt_x"/>
                                          </p:val>
                                        </p:tav>
                                      </p:tavLst>
                                    </p:anim>
                                    <p:anim calcmode="lin" valueType="num">
                                      <p:cBhvr>
                                        <p:cTn id="13" dur="1000" fill="hold"/>
                                        <p:tgtEl>
                                          <p:spTgt spid="51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randombar(horizontal)">
                                      <p:cBhvr>
                                        <p:cTn id="23" dur="500"/>
                                        <p:tgtEl>
                                          <p:spTgt spid="20"/>
                                        </p:tgtEl>
                                      </p:cBhvr>
                                    </p:animEffect>
                                  </p:childTnLst>
                                </p:cTn>
                              </p:par>
                              <p:par>
                                <p:cTn id="24" presetID="42" presetClass="entr" presetSubtype="0" fill="hold" nodeType="withEffect">
                                  <p:stCondLst>
                                    <p:cond delay="50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3">
            <a:lum/>
          </a:blip>
          <a:srcRect/>
          <a:stretch>
            <a:fillRect l="-1000" r="-1000"/>
          </a:stretch>
        </a:blipFill>
        <a:effectLst/>
      </p:bgPr>
    </p:bg>
    <p:spTree>
      <p:nvGrpSpPr>
        <p:cNvPr id="1" name=""/>
        <p:cNvGrpSpPr/>
        <p:nvPr/>
      </p:nvGrpSpPr>
      <p:grpSpPr>
        <a:xfrm>
          <a:off x="0" y="0"/>
          <a:ext cx="0" cy="0"/>
          <a:chOff x="0" y="0"/>
          <a:chExt cx="0" cy="0"/>
        </a:xfrm>
      </p:grpSpPr>
      <p:sp>
        <p:nvSpPr>
          <p:cNvPr id="83" name="MH_Other_1">
            <a:extLst>
              <a:ext uri="{FF2B5EF4-FFF2-40B4-BE49-F238E27FC236}">
                <a16:creationId xmlns="" xmlns:a16="http://schemas.microsoft.com/office/drawing/2014/main" id="{ED112A6D-DC42-423D-B458-ECE9DE81C8B5}"/>
              </a:ext>
            </a:extLst>
          </p:cNvPr>
          <p:cNvSpPr>
            <a:spLocks noChangeArrowheads="1"/>
          </p:cNvSpPr>
          <p:nvPr>
            <p:custDataLst>
              <p:tags r:id="rId2"/>
            </p:custDataLst>
          </p:nvPr>
        </p:nvSpPr>
        <p:spPr bwMode="auto">
          <a:xfrm rot="10800000">
            <a:off x="6004943" y="4884275"/>
            <a:ext cx="4138137" cy="391760"/>
          </a:xfrm>
          <a:prstGeom prst="ellipse">
            <a:avLst/>
          </a:prstGeom>
          <a:gradFill rotWithShape="1">
            <a:gsLst>
              <a:gs pos="16000">
                <a:schemeClr val="bg1">
                  <a:lumMod val="85000"/>
                </a:schemeClr>
              </a:gs>
              <a:gs pos="78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latin typeface="Arial" pitchFamily="34" charset="0"/>
              <a:ea typeface="宋体"/>
            </a:endParaRPr>
          </a:p>
        </p:txBody>
      </p:sp>
      <p:grpSp>
        <p:nvGrpSpPr>
          <p:cNvPr id="2" name="组合 1">
            <a:extLst>
              <a:ext uri="{FF2B5EF4-FFF2-40B4-BE49-F238E27FC236}">
                <a16:creationId xmlns="" xmlns:a16="http://schemas.microsoft.com/office/drawing/2014/main" id="{48D8D83F-B9C9-4E96-9251-2CC4353F5761}"/>
              </a:ext>
            </a:extLst>
          </p:cNvPr>
          <p:cNvGrpSpPr/>
          <p:nvPr/>
        </p:nvGrpSpPr>
        <p:grpSpPr>
          <a:xfrm>
            <a:off x="1865759" y="4060961"/>
            <a:ext cx="7362380" cy="1215073"/>
            <a:chOff x="1865759" y="4060961"/>
            <a:chExt cx="7362380" cy="1215073"/>
          </a:xfrm>
        </p:grpSpPr>
        <p:sp>
          <p:nvSpPr>
            <p:cNvPr id="82" name="MH_Other_2">
              <a:extLst>
                <a:ext uri="{FF2B5EF4-FFF2-40B4-BE49-F238E27FC236}">
                  <a16:creationId xmlns="" xmlns:a16="http://schemas.microsoft.com/office/drawing/2014/main" id="{574DBF2B-D149-45A7-BA7F-17C661F96721}"/>
                </a:ext>
              </a:extLst>
            </p:cNvPr>
            <p:cNvSpPr>
              <a:spLocks noChangeArrowheads="1"/>
            </p:cNvSpPr>
            <p:nvPr>
              <p:custDataLst>
                <p:tags r:id="rId5"/>
              </p:custDataLst>
            </p:nvPr>
          </p:nvSpPr>
          <p:spPr bwMode="auto">
            <a:xfrm rot="10800000">
              <a:off x="1865759" y="4884274"/>
              <a:ext cx="4138137" cy="391760"/>
            </a:xfrm>
            <a:prstGeom prst="ellipse">
              <a:avLst/>
            </a:prstGeom>
            <a:gradFill rotWithShape="1">
              <a:gsLst>
                <a:gs pos="16000">
                  <a:schemeClr val="bg1">
                    <a:lumMod val="85000"/>
                  </a:schemeClr>
                </a:gs>
                <a:gs pos="78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latin typeface="Arial" pitchFamily="34" charset="0"/>
                <a:ea typeface="宋体"/>
              </a:endParaRPr>
            </a:p>
          </p:txBody>
        </p:sp>
        <p:cxnSp>
          <p:nvCxnSpPr>
            <p:cNvPr id="3080" name="MH_Other_3">
              <a:extLst>
                <a:ext uri="{FF2B5EF4-FFF2-40B4-BE49-F238E27FC236}">
                  <a16:creationId xmlns="" xmlns:a16="http://schemas.microsoft.com/office/drawing/2014/main" id="{6C7BF836-35AD-43BA-B7D2-DB5DB9804376}"/>
                </a:ext>
              </a:extLst>
            </p:cNvPr>
            <p:cNvCxnSpPr>
              <a:cxnSpLocks noChangeShapeType="1"/>
            </p:cNvCxnSpPr>
            <p:nvPr>
              <p:custDataLst>
                <p:tags r:id="rId6"/>
              </p:custDataLst>
            </p:nvPr>
          </p:nvCxnSpPr>
          <p:spPr bwMode="auto">
            <a:xfrm>
              <a:off x="3362325" y="4356235"/>
              <a:ext cx="5111750" cy="0"/>
            </a:xfrm>
            <a:prstGeom prst="line">
              <a:avLst/>
            </a:prstGeom>
            <a:noFill/>
            <a:ln w="57150" algn="ctr">
              <a:solidFill>
                <a:srgbClr val="DCDCDC"/>
              </a:solidFill>
              <a:round/>
              <a:headEnd/>
              <a:tailEnd/>
            </a:ln>
            <a:extLst>
              <a:ext uri="{909E8E84-426E-40DD-AFC4-6F175D3DCCD1}">
                <a14:hiddenFill xmlns:a14="http://schemas.microsoft.com/office/drawing/2010/main">
                  <a:noFill/>
                </a14:hiddenFill>
              </a:ext>
            </a:extLst>
          </p:spPr>
        </p:cxnSp>
        <p:sp>
          <p:nvSpPr>
            <p:cNvPr id="55" name="MH_Other_4">
              <a:extLst>
                <a:ext uri="{FF2B5EF4-FFF2-40B4-BE49-F238E27FC236}">
                  <a16:creationId xmlns="" xmlns:a16="http://schemas.microsoft.com/office/drawing/2014/main" id="{6DB13182-BF01-4CBE-B3C6-4CF07FFDB05D}"/>
                </a:ext>
              </a:extLst>
            </p:cNvPr>
            <p:cNvSpPr/>
            <p:nvPr>
              <p:custDataLst>
                <p:tags r:id="rId7"/>
              </p:custDataLst>
            </p:nvPr>
          </p:nvSpPr>
          <p:spPr bwMode="auto">
            <a:xfrm>
              <a:off x="2905125" y="4318135"/>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56" name="MH_Other_5">
              <a:extLst>
                <a:ext uri="{FF2B5EF4-FFF2-40B4-BE49-F238E27FC236}">
                  <a16:creationId xmlns="" xmlns:a16="http://schemas.microsoft.com/office/drawing/2014/main" id="{E1D27A75-AD34-49A0-8ECC-3F4A2A51E756}"/>
                </a:ext>
              </a:extLst>
            </p:cNvPr>
            <p:cNvSpPr/>
            <p:nvPr>
              <p:custDataLst>
                <p:tags r:id="rId8"/>
              </p:custDataLst>
            </p:nvPr>
          </p:nvSpPr>
          <p:spPr bwMode="auto">
            <a:xfrm>
              <a:off x="3209926" y="4584835"/>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57" name="MH_Other_6">
              <a:extLst>
                <a:ext uri="{FF2B5EF4-FFF2-40B4-BE49-F238E27FC236}">
                  <a16:creationId xmlns="" xmlns:a16="http://schemas.microsoft.com/office/drawing/2014/main" id="{6F6525B5-4165-4822-A093-42A55F626E49}"/>
                </a:ext>
              </a:extLst>
            </p:cNvPr>
            <p:cNvCxnSpPr>
              <a:stCxn id="55" idx="0"/>
            </p:cNvCxnSpPr>
            <p:nvPr>
              <p:custDataLst>
                <p:tags r:id="rId9"/>
              </p:custDataLst>
            </p:nvPr>
          </p:nvCxnSpPr>
          <p:spPr bwMode="auto">
            <a:xfrm>
              <a:off x="2905125" y="4318135"/>
              <a:ext cx="496888" cy="38100"/>
            </a:xfrm>
            <a:prstGeom prst="line">
              <a:avLst/>
            </a:prstGeom>
            <a:noFill/>
            <a:ln w="127000" cap="flat" cmpd="sng" algn="ctr">
              <a:solidFill>
                <a:schemeClr val="accent1">
                  <a:lumMod val="60000"/>
                  <a:lumOff val="40000"/>
                </a:schemeClr>
              </a:solidFill>
              <a:prstDash val="solid"/>
            </a:ln>
            <a:effectLst/>
          </p:spPr>
        </p:cxnSp>
        <p:sp>
          <p:nvSpPr>
            <p:cNvPr id="58" name="MH_Other_7">
              <a:extLst>
                <a:ext uri="{FF2B5EF4-FFF2-40B4-BE49-F238E27FC236}">
                  <a16:creationId xmlns="" xmlns:a16="http://schemas.microsoft.com/office/drawing/2014/main" id="{A4F66C10-67DE-4160-8B6A-C4C8A9152A56}"/>
                </a:ext>
              </a:extLst>
            </p:cNvPr>
            <p:cNvSpPr/>
            <p:nvPr>
              <p:custDataLst>
                <p:tags r:id="rId10"/>
              </p:custDataLst>
            </p:nvPr>
          </p:nvSpPr>
          <p:spPr>
            <a:xfrm>
              <a:off x="2609851" y="4060961"/>
              <a:ext cx="258763" cy="257175"/>
            </a:xfrm>
            <a:prstGeom prst="ellipse">
              <a:avLst/>
            </a:prstGeom>
            <a:solidFill>
              <a:schemeClr val="accent1">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51" name="MH_Other_8">
              <a:extLst>
                <a:ext uri="{FF2B5EF4-FFF2-40B4-BE49-F238E27FC236}">
                  <a16:creationId xmlns="" xmlns:a16="http://schemas.microsoft.com/office/drawing/2014/main" id="{24B91A9B-8017-4507-9146-A2294E5DE36E}"/>
                </a:ext>
              </a:extLst>
            </p:cNvPr>
            <p:cNvSpPr/>
            <p:nvPr>
              <p:custDataLst>
                <p:tags r:id="rId11"/>
              </p:custDataLst>
            </p:nvPr>
          </p:nvSpPr>
          <p:spPr bwMode="auto">
            <a:xfrm>
              <a:off x="3479800" y="4318135"/>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52" name="MH_Other_9">
              <a:extLst>
                <a:ext uri="{FF2B5EF4-FFF2-40B4-BE49-F238E27FC236}">
                  <a16:creationId xmlns="" xmlns:a16="http://schemas.microsoft.com/office/drawing/2014/main" id="{228CB053-B900-4A23-9110-705C41CDFBF3}"/>
                </a:ext>
              </a:extLst>
            </p:cNvPr>
            <p:cNvSpPr/>
            <p:nvPr>
              <p:custDataLst>
                <p:tags r:id="rId12"/>
              </p:custDataLst>
            </p:nvPr>
          </p:nvSpPr>
          <p:spPr bwMode="auto">
            <a:xfrm>
              <a:off x="3784601" y="4584835"/>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53" name="MH_Other_10">
              <a:extLst>
                <a:ext uri="{FF2B5EF4-FFF2-40B4-BE49-F238E27FC236}">
                  <a16:creationId xmlns="" xmlns:a16="http://schemas.microsoft.com/office/drawing/2014/main" id="{3AF6D53B-6FFB-496D-AAC5-E19FF6EC9920}"/>
                </a:ext>
              </a:extLst>
            </p:cNvPr>
            <p:cNvCxnSpPr>
              <a:stCxn id="51" idx="0"/>
            </p:cNvCxnSpPr>
            <p:nvPr>
              <p:custDataLst>
                <p:tags r:id="rId13"/>
              </p:custDataLst>
            </p:nvPr>
          </p:nvCxnSpPr>
          <p:spPr bwMode="auto">
            <a:xfrm>
              <a:off x="3479800" y="4318135"/>
              <a:ext cx="496888" cy="38100"/>
            </a:xfrm>
            <a:prstGeom prst="line">
              <a:avLst/>
            </a:prstGeom>
            <a:noFill/>
            <a:ln w="127000" cap="flat" cmpd="sng" algn="ctr">
              <a:solidFill>
                <a:schemeClr val="accent1">
                  <a:lumMod val="60000"/>
                  <a:lumOff val="40000"/>
                </a:schemeClr>
              </a:solidFill>
              <a:prstDash val="solid"/>
            </a:ln>
            <a:effectLst/>
          </p:spPr>
        </p:cxnSp>
        <p:sp>
          <p:nvSpPr>
            <p:cNvPr id="54" name="MH_Other_11">
              <a:extLst>
                <a:ext uri="{FF2B5EF4-FFF2-40B4-BE49-F238E27FC236}">
                  <a16:creationId xmlns="" xmlns:a16="http://schemas.microsoft.com/office/drawing/2014/main" id="{6CD6E475-BBA3-490B-9524-BC054E9E28B4}"/>
                </a:ext>
              </a:extLst>
            </p:cNvPr>
            <p:cNvSpPr/>
            <p:nvPr>
              <p:custDataLst>
                <p:tags r:id="rId14"/>
              </p:custDataLst>
            </p:nvPr>
          </p:nvSpPr>
          <p:spPr>
            <a:xfrm>
              <a:off x="3184526" y="4060961"/>
              <a:ext cx="258763" cy="257175"/>
            </a:xfrm>
            <a:prstGeom prst="ellipse">
              <a:avLst/>
            </a:prstGeom>
            <a:solidFill>
              <a:schemeClr val="accent1">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7" name="MH_Other_12">
              <a:extLst>
                <a:ext uri="{FF2B5EF4-FFF2-40B4-BE49-F238E27FC236}">
                  <a16:creationId xmlns="" xmlns:a16="http://schemas.microsoft.com/office/drawing/2014/main" id="{E775450C-AB69-4FE3-8351-3F5940ABF1DD}"/>
                </a:ext>
              </a:extLst>
            </p:cNvPr>
            <p:cNvSpPr/>
            <p:nvPr>
              <p:custDataLst>
                <p:tags r:id="rId15"/>
              </p:custDataLst>
            </p:nvPr>
          </p:nvSpPr>
          <p:spPr bwMode="auto">
            <a:xfrm>
              <a:off x="4030663" y="4318135"/>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48" name="MH_Other_13">
              <a:extLst>
                <a:ext uri="{FF2B5EF4-FFF2-40B4-BE49-F238E27FC236}">
                  <a16:creationId xmlns="" xmlns:a16="http://schemas.microsoft.com/office/drawing/2014/main" id="{60CE0BDF-6AF2-4610-A054-B661D80E6A1E}"/>
                </a:ext>
              </a:extLst>
            </p:cNvPr>
            <p:cNvSpPr/>
            <p:nvPr>
              <p:custDataLst>
                <p:tags r:id="rId16"/>
              </p:custDataLst>
            </p:nvPr>
          </p:nvSpPr>
          <p:spPr bwMode="auto">
            <a:xfrm>
              <a:off x="4335464" y="4584835"/>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1">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49" name="MH_Other_14">
              <a:extLst>
                <a:ext uri="{FF2B5EF4-FFF2-40B4-BE49-F238E27FC236}">
                  <a16:creationId xmlns="" xmlns:a16="http://schemas.microsoft.com/office/drawing/2014/main" id="{0D807B13-2B50-4CCC-BEA7-896B8FD0E178}"/>
                </a:ext>
              </a:extLst>
            </p:cNvPr>
            <p:cNvCxnSpPr>
              <a:stCxn id="47" idx="0"/>
            </p:cNvCxnSpPr>
            <p:nvPr>
              <p:custDataLst>
                <p:tags r:id="rId17"/>
              </p:custDataLst>
            </p:nvPr>
          </p:nvCxnSpPr>
          <p:spPr bwMode="auto">
            <a:xfrm>
              <a:off x="4030664" y="4318135"/>
              <a:ext cx="496887" cy="38100"/>
            </a:xfrm>
            <a:prstGeom prst="line">
              <a:avLst/>
            </a:prstGeom>
            <a:noFill/>
            <a:ln w="127000" cap="flat" cmpd="sng" algn="ctr">
              <a:solidFill>
                <a:schemeClr val="accent1">
                  <a:lumMod val="60000"/>
                  <a:lumOff val="40000"/>
                </a:schemeClr>
              </a:solidFill>
              <a:prstDash val="solid"/>
            </a:ln>
            <a:effectLst/>
          </p:spPr>
        </p:cxnSp>
        <p:sp>
          <p:nvSpPr>
            <p:cNvPr id="50" name="MH_Other_15">
              <a:extLst>
                <a:ext uri="{FF2B5EF4-FFF2-40B4-BE49-F238E27FC236}">
                  <a16:creationId xmlns="" xmlns:a16="http://schemas.microsoft.com/office/drawing/2014/main" id="{6A6485EE-5046-4DD0-A45F-E2B93AC29C95}"/>
                </a:ext>
              </a:extLst>
            </p:cNvPr>
            <p:cNvSpPr/>
            <p:nvPr>
              <p:custDataLst>
                <p:tags r:id="rId18"/>
              </p:custDataLst>
            </p:nvPr>
          </p:nvSpPr>
          <p:spPr>
            <a:xfrm>
              <a:off x="3733801" y="4060961"/>
              <a:ext cx="258763" cy="257175"/>
            </a:xfrm>
            <a:prstGeom prst="ellipse">
              <a:avLst/>
            </a:prstGeom>
            <a:solidFill>
              <a:schemeClr val="accent1">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71" name="MH_Other_16">
              <a:extLst>
                <a:ext uri="{FF2B5EF4-FFF2-40B4-BE49-F238E27FC236}">
                  <a16:creationId xmlns="" xmlns:a16="http://schemas.microsoft.com/office/drawing/2014/main" id="{9837D8F7-4BF5-446C-8667-A46357D702BD}"/>
                </a:ext>
              </a:extLst>
            </p:cNvPr>
            <p:cNvSpPr/>
            <p:nvPr>
              <p:custDataLst>
                <p:tags r:id="rId19"/>
              </p:custDataLst>
            </p:nvPr>
          </p:nvSpPr>
          <p:spPr bwMode="auto">
            <a:xfrm flipH="1">
              <a:off x="8588375" y="4318135"/>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72" name="MH_Other_17">
              <a:extLst>
                <a:ext uri="{FF2B5EF4-FFF2-40B4-BE49-F238E27FC236}">
                  <a16:creationId xmlns="" xmlns:a16="http://schemas.microsoft.com/office/drawing/2014/main" id="{008E79BC-C0E3-4838-A78C-A40799140F35}"/>
                </a:ext>
              </a:extLst>
            </p:cNvPr>
            <p:cNvSpPr/>
            <p:nvPr>
              <p:custDataLst>
                <p:tags r:id="rId20"/>
              </p:custDataLst>
            </p:nvPr>
          </p:nvSpPr>
          <p:spPr bwMode="auto">
            <a:xfrm flipH="1">
              <a:off x="8102601" y="4584835"/>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73" name="MH_Other_18">
              <a:extLst>
                <a:ext uri="{FF2B5EF4-FFF2-40B4-BE49-F238E27FC236}">
                  <a16:creationId xmlns="" xmlns:a16="http://schemas.microsoft.com/office/drawing/2014/main" id="{139A1560-B12C-4D6B-905D-14B33A4BA570}"/>
                </a:ext>
              </a:extLst>
            </p:cNvPr>
            <p:cNvCxnSpPr>
              <a:stCxn id="71" idx="0"/>
            </p:cNvCxnSpPr>
            <p:nvPr>
              <p:custDataLst>
                <p:tags r:id="rId21"/>
              </p:custDataLst>
            </p:nvPr>
          </p:nvCxnSpPr>
          <p:spPr bwMode="auto">
            <a:xfrm flipH="1">
              <a:off x="8434389" y="4318135"/>
              <a:ext cx="496887" cy="38100"/>
            </a:xfrm>
            <a:prstGeom prst="line">
              <a:avLst/>
            </a:prstGeom>
            <a:noFill/>
            <a:ln w="127000" cap="flat" cmpd="sng" algn="ctr">
              <a:solidFill>
                <a:schemeClr val="accent2">
                  <a:lumMod val="60000"/>
                  <a:lumOff val="40000"/>
                </a:schemeClr>
              </a:solidFill>
              <a:prstDash val="solid"/>
            </a:ln>
            <a:effectLst/>
          </p:spPr>
        </p:cxnSp>
        <p:sp>
          <p:nvSpPr>
            <p:cNvPr id="74" name="MH_Other_19">
              <a:extLst>
                <a:ext uri="{FF2B5EF4-FFF2-40B4-BE49-F238E27FC236}">
                  <a16:creationId xmlns="" xmlns:a16="http://schemas.microsoft.com/office/drawing/2014/main" id="{CDC8D14B-74AF-4336-9075-341FBE744426}"/>
                </a:ext>
              </a:extLst>
            </p:cNvPr>
            <p:cNvSpPr/>
            <p:nvPr>
              <p:custDataLst>
                <p:tags r:id="rId22"/>
              </p:custDataLst>
            </p:nvPr>
          </p:nvSpPr>
          <p:spPr>
            <a:xfrm flipH="1">
              <a:off x="8969376" y="4060961"/>
              <a:ext cx="258763" cy="257175"/>
            </a:xfrm>
            <a:prstGeom prst="ellipse">
              <a:avLst/>
            </a:prstGeom>
            <a:solidFill>
              <a:schemeClr val="accent2">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67" name="MH_Other_20">
              <a:extLst>
                <a:ext uri="{FF2B5EF4-FFF2-40B4-BE49-F238E27FC236}">
                  <a16:creationId xmlns="" xmlns:a16="http://schemas.microsoft.com/office/drawing/2014/main" id="{266ED493-0870-4D65-B562-CB4C2520DD65}"/>
                </a:ext>
              </a:extLst>
            </p:cNvPr>
            <p:cNvSpPr/>
            <p:nvPr>
              <p:custDataLst>
                <p:tags r:id="rId23"/>
              </p:custDataLst>
            </p:nvPr>
          </p:nvSpPr>
          <p:spPr bwMode="auto">
            <a:xfrm flipH="1">
              <a:off x="8013700" y="4318135"/>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68" name="MH_Other_21">
              <a:extLst>
                <a:ext uri="{FF2B5EF4-FFF2-40B4-BE49-F238E27FC236}">
                  <a16:creationId xmlns="" xmlns:a16="http://schemas.microsoft.com/office/drawing/2014/main" id="{AECDDC10-098B-4A8E-B7DB-0C0A85EA2CF0}"/>
                </a:ext>
              </a:extLst>
            </p:cNvPr>
            <p:cNvSpPr/>
            <p:nvPr>
              <p:custDataLst>
                <p:tags r:id="rId24"/>
              </p:custDataLst>
            </p:nvPr>
          </p:nvSpPr>
          <p:spPr bwMode="auto">
            <a:xfrm flipH="1">
              <a:off x="7527926" y="4584835"/>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69" name="MH_Other_22">
              <a:extLst>
                <a:ext uri="{FF2B5EF4-FFF2-40B4-BE49-F238E27FC236}">
                  <a16:creationId xmlns="" xmlns:a16="http://schemas.microsoft.com/office/drawing/2014/main" id="{BBD50255-7391-49DF-A0DF-F26F23B24E3A}"/>
                </a:ext>
              </a:extLst>
            </p:cNvPr>
            <p:cNvCxnSpPr>
              <a:stCxn id="67" idx="0"/>
            </p:cNvCxnSpPr>
            <p:nvPr>
              <p:custDataLst>
                <p:tags r:id="rId25"/>
              </p:custDataLst>
            </p:nvPr>
          </p:nvCxnSpPr>
          <p:spPr bwMode="auto">
            <a:xfrm flipH="1">
              <a:off x="7859714" y="4318135"/>
              <a:ext cx="496887" cy="38100"/>
            </a:xfrm>
            <a:prstGeom prst="line">
              <a:avLst/>
            </a:prstGeom>
            <a:noFill/>
            <a:ln w="127000" cap="flat" cmpd="sng" algn="ctr">
              <a:solidFill>
                <a:schemeClr val="accent2">
                  <a:lumMod val="60000"/>
                  <a:lumOff val="40000"/>
                </a:schemeClr>
              </a:solidFill>
              <a:prstDash val="solid"/>
            </a:ln>
            <a:effectLst/>
          </p:spPr>
        </p:cxnSp>
        <p:sp>
          <p:nvSpPr>
            <p:cNvPr id="70" name="MH_Other_23">
              <a:extLst>
                <a:ext uri="{FF2B5EF4-FFF2-40B4-BE49-F238E27FC236}">
                  <a16:creationId xmlns="" xmlns:a16="http://schemas.microsoft.com/office/drawing/2014/main" id="{8C37E9F6-79F6-4D75-8A8A-6DB68ADFDE9F}"/>
                </a:ext>
              </a:extLst>
            </p:cNvPr>
            <p:cNvSpPr/>
            <p:nvPr>
              <p:custDataLst>
                <p:tags r:id="rId26"/>
              </p:custDataLst>
            </p:nvPr>
          </p:nvSpPr>
          <p:spPr>
            <a:xfrm flipH="1">
              <a:off x="8394701" y="4060961"/>
              <a:ext cx="258763" cy="257175"/>
            </a:xfrm>
            <a:prstGeom prst="ellipse">
              <a:avLst/>
            </a:prstGeom>
            <a:solidFill>
              <a:schemeClr val="accent2">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63" name="MH_Other_24">
              <a:extLst>
                <a:ext uri="{FF2B5EF4-FFF2-40B4-BE49-F238E27FC236}">
                  <a16:creationId xmlns="" xmlns:a16="http://schemas.microsoft.com/office/drawing/2014/main" id="{09A5A608-47EC-4486-AA51-3C7A49C5957F}"/>
                </a:ext>
              </a:extLst>
            </p:cNvPr>
            <p:cNvSpPr/>
            <p:nvPr>
              <p:custDataLst>
                <p:tags r:id="rId27"/>
              </p:custDataLst>
            </p:nvPr>
          </p:nvSpPr>
          <p:spPr bwMode="auto">
            <a:xfrm flipH="1">
              <a:off x="7464425" y="4318135"/>
              <a:ext cx="342900" cy="725488"/>
            </a:xfrm>
            <a:custGeom>
              <a:avLst/>
              <a:gdLst>
                <a:gd name="connsiteX0" fmla="*/ 0 w 269823"/>
                <a:gd name="connsiteY0" fmla="*/ 0 h 569626"/>
                <a:gd name="connsiteX1" fmla="*/ 254833 w 269823"/>
                <a:gd name="connsiteY1" fmla="*/ 254833 h 569626"/>
                <a:gd name="connsiteX2" fmla="*/ 269823 w 269823"/>
                <a:gd name="connsiteY2" fmla="*/ 404734 h 569626"/>
                <a:gd name="connsiteX3" fmla="*/ 44971 w 269823"/>
                <a:gd name="connsiteY3" fmla="*/ 569626 h 569626"/>
              </a:gdLst>
              <a:ahLst/>
              <a:cxnLst>
                <a:cxn ang="0">
                  <a:pos x="connsiteX0" y="connsiteY0"/>
                </a:cxn>
                <a:cxn ang="0">
                  <a:pos x="connsiteX1" y="connsiteY1"/>
                </a:cxn>
                <a:cxn ang="0">
                  <a:pos x="connsiteX2" y="connsiteY2"/>
                </a:cxn>
                <a:cxn ang="0">
                  <a:pos x="connsiteX3" y="connsiteY3"/>
                </a:cxn>
              </a:cxnLst>
              <a:rect l="l" t="t" r="r" b="b"/>
              <a:pathLst>
                <a:path w="269823" h="569626">
                  <a:moveTo>
                    <a:pt x="0" y="0"/>
                  </a:moveTo>
                  <a:lnTo>
                    <a:pt x="254833" y="254833"/>
                  </a:lnTo>
                  <a:lnTo>
                    <a:pt x="269823" y="404734"/>
                  </a:lnTo>
                  <a:lnTo>
                    <a:pt x="44971" y="569626"/>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sp>
          <p:nvSpPr>
            <p:cNvPr id="64" name="MH_Other_25">
              <a:extLst>
                <a:ext uri="{FF2B5EF4-FFF2-40B4-BE49-F238E27FC236}">
                  <a16:creationId xmlns="" xmlns:a16="http://schemas.microsoft.com/office/drawing/2014/main" id="{87D40EC5-CB26-4450-8E54-603B87D0075E}"/>
                </a:ext>
              </a:extLst>
            </p:cNvPr>
            <p:cNvSpPr/>
            <p:nvPr>
              <p:custDataLst>
                <p:tags r:id="rId28"/>
              </p:custDataLst>
            </p:nvPr>
          </p:nvSpPr>
          <p:spPr bwMode="auto">
            <a:xfrm flipH="1">
              <a:off x="6978651" y="4584835"/>
              <a:ext cx="523875" cy="458788"/>
            </a:xfrm>
            <a:custGeom>
              <a:avLst/>
              <a:gdLst>
                <a:gd name="connsiteX0" fmla="*/ 0 w 299803"/>
                <a:gd name="connsiteY0" fmla="*/ 0 h 299804"/>
                <a:gd name="connsiteX1" fmla="*/ 194872 w 299803"/>
                <a:gd name="connsiteY1" fmla="*/ 74951 h 299804"/>
                <a:gd name="connsiteX2" fmla="*/ 299803 w 299803"/>
                <a:gd name="connsiteY2" fmla="*/ 299804 h 299804"/>
              </a:gdLst>
              <a:ahLst/>
              <a:cxnLst>
                <a:cxn ang="0">
                  <a:pos x="connsiteX0" y="connsiteY0"/>
                </a:cxn>
                <a:cxn ang="0">
                  <a:pos x="connsiteX1" y="connsiteY1"/>
                </a:cxn>
                <a:cxn ang="0">
                  <a:pos x="connsiteX2" y="connsiteY2"/>
                </a:cxn>
              </a:cxnLst>
              <a:rect l="l" t="t" r="r" b="b"/>
              <a:pathLst>
                <a:path w="299803" h="299804">
                  <a:moveTo>
                    <a:pt x="0" y="0"/>
                  </a:moveTo>
                  <a:lnTo>
                    <a:pt x="194872" y="74951"/>
                  </a:lnTo>
                  <a:lnTo>
                    <a:pt x="299803" y="299804"/>
                  </a:lnTo>
                </a:path>
              </a:pathLst>
            </a:custGeom>
            <a:noFill/>
            <a:ln w="127000" cap="flat" cmpd="sng" algn="ctr">
              <a:solidFill>
                <a:schemeClr val="accent2">
                  <a:lumMod val="60000"/>
                  <a:lumOff val="40000"/>
                </a:schemeClr>
              </a:solidFill>
              <a:prstDash val="solid"/>
            </a:ln>
            <a:effectLst/>
          </p:spPr>
          <p:txBody>
            <a:bodyPr anchor="ctr"/>
            <a:lstStyle/>
            <a:p>
              <a:pPr algn="ctr">
                <a:defRPr/>
              </a:pPr>
              <a:endParaRPr lang="en-US" kern="0">
                <a:solidFill>
                  <a:sysClr val="window" lastClr="FFFFFF"/>
                </a:solidFill>
                <a:latin typeface="Calibri"/>
              </a:endParaRPr>
            </a:p>
          </p:txBody>
        </p:sp>
        <p:cxnSp>
          <p:nvCxnSpPr>
            <p:cNvPr id="65" name="MH_Other_26">
              <a:extLst>
                <a:ext uri="{FF2B5EF4-FFF2-40B4-BE49-F238E27FC236}">
                  <a16:creationId xmlns="" xmlns:a16="http://schemas.microsoft.com/office/drawing/2014/main" id="{ED995B94-ED6A-4DF1-AA04-1F0D5160AEED}"/>
                </a:ext>
              </a:extLst>
            </p:cNvPr>
            <p:cNvCxnSpPr>
              <a:stCxn id="63" idx="0"/>
            </p:cNvCxnSpPr>
            <p:nvPr>
              <p:custDataLst>
                <p:tags r:id="rId29"/>
              </p:custDataLst>
            </p:nvPr>
          </p:nvCxnSpPr>
          <p:spPr bwMode="auto">
            <a:xfrm flipH="1">
              <a:off x="7310439" y="4318135"/>
              <a:ext cx="496887" cy="38100"/>
            </a:xfrm>
            <a:prstGeom prst="line">
              <a:avLst/>
            </a:prstGeom>
            <a:noFill/>
            <a:ln w="127000" cap="flat" cmpd="sng" algn="ctr">
              <a:solidFill>
                <a:schemeClr val="accent2">
                  <a:lumMod val="60000"/>
                  <a:lumOff val="40000"/>
                </a:schemeClr>
              </a:solidFill>
              <a:prstDash val="solid"/>
            </a:ln>
            <a:effectLst/>
          </p:spPr>
        </p:cxnSp>
        <p:sp>
          <p:nvSpPr>
            <p:cNvPr id="66" name="MH_Other_27">
              <a:extLst>
                <a:ext uri="{FF2B5EF4-FFF2-40B4-BE49-F238E27FC236}">
                  <a16:creationId xmlns="" xmlns:a16="http://schemas.microsoft.com/office/drawing/2014/main" id="{C840B7EA-7D7F-433D-96A5-A7DA37BBFC2F}"/>
                </a:ext>
              </a:extLst>
            </p:cNvPr>
            <p:cNvSpPr/>
            <p:nvPr>
              <p:custDataLst>
                <p:tags r:id="rId30"/>
              </p:custDataLst>
            </p:nvPr>
          </p:nvSpPr>
          <p:spPr>
            <a:xfrm flipH="1">
              <a:off x="7843838" y="4060961"/>
              <a:ext cx="258762" cy="257175"/>
            </a:xfrm>
            <a:prstGeom prst="ellipse">
              <a:avLst/>
            </a:prstGeom>
            <a:solidFill>
              <a:schemeClr val="accent2">
                <a:lumMod val="60000"/>
                <a:lumOff val="40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grpSp>
      <p:sp>
        <p:nvSpPr>
          <p:cNvPr id="75" name="MH_SubTitle_1">
            <a:extLst>
              <a:ext uri="{FF2B5EF4-FFF2-40B4-BE49-F238E27FC236}">
                <a16:creationId xmlns="" xmlns:a16="http://schemas.microsoft.com/office/drawing/2014/main" id="{C6066F51-0AFB-41C1-9660-C0474B669876}"/>
              </a:ext>
            </a:extLst>
          </p:cNvPr>
          <p:cNvSpPr/>
          <p:nvPr>
            <p:custDataLst>
              <p:tags r:id="rId3"/>
            </p:custDataLst>
          </p:nvPr>
        </p:nvSpPr>
        <p:spPr>
          <a:xfrm>
            <a:off x="2506663" y="1446348"/>
            <a:ext cx="2940050" cy="2005012"/>
          </a:xfrm>
          <a:prstGeom prst="wedgeEllipseCallout">
            <a:avLst>
              <a:gd name="adj1" fmla="val -22901"/>
              <a:gd name="adj2" fmla="val 64006"/>
            </a:avLst>
          </a:prstGeom>
          <a:solidFill>
            <a:schemeClr val="accent1"/>
          </a:solidFill>
          <a:ln w="57150" cap="flat" cmpd="sng" algn="ctr">
            <a:solidFill>
              <a:sysClr val="window" lastClr="FFFFFF"/>
            </a:solidFill>
            <a:prstDash val="solid"/>
          </a:ln>
          <a:effectLst>
            <a:outerShdw blurRad="50800" dist="38100" dir="2700000" algn="tl" rotWithShape="0">
              <a:prstClr val="black">
                <a:alpha val="40000"/>
              </a:prstClr>
            </a:outerShdw>
          </a:effectLst>
        </p:spPr>
        <p:txBody>
          <a:bodyPr anchor="ctr">
            <a:normAutofit/>
            <a:scene3d>
              <a:camera prst="orthographicFront"/>
              <a:lightRig rig="threePt" dir="t"/>
            </a:scene3d>
            <a:sp3d contourW="12700"/>
          </a:bodyPr>
          <a:lstStyle/>
          <a:p>
            <a:pPr algn="ctr">
              <a:lnSpc>
                <a:spcPct val="120000"/>
              </a:lnSpc>
              <a:defRPr/>
            </a:pPr>
            <a:r>
              <a:rPr lang="zh-CN" altLang="en-US" sz="1600" kern="0" dirty="0">
                <a:solidFill>
                  <a:srgbClr val="FFFFFF"/>
                </a:solidFill>
              </a:rPr>
              <a:t>标题文字添加此处</a:t>
            </a:r>
            <a:endParaRPr lang="en-US" altLang="zh-CN" sz="1600" kern="0" dirty="0">
              <a:solidFill>
                <a:srgbClr val="FFFFFF"/>
              </a:solidFill>
            </a:endParaRPr>
          </a:p>
          <a:p>
            <a:pPr algn="ctr">
              <a:lnSpc>
                <a:spcPct val="120000"/>
              </a:lnSpc>
              <a:defRPr/>
            </a:pPr>
            <a:r>
              <a:rPr lang="zh-CN" altLang="en-US" sz="1600" kern="0" dirty="0">
                <a:solidFill>
                  <a:srgbClr val="FFFFFF"/>
                </a:solidFill>
              </a:rPr>
              <a:t>标题文字添加此处</a:t>
            </a:r>
            <a:endParaRPr lang="en-US" altLang="zh-CN" sz="1600" kern="0" dirty="0">
              <a:solidFill>
                <a:srgbClr val="FFFFFF"/>
              </a:solidFill>
            </a:endParaRPr>
          </a:p>
          <a:p>
            <a:pPr algn="ctr">
              <a:lnSpc>
                <a:spcPct val="120000"/>
              </a:lnSpc>
              <a:defRPr/>
            </a:pPr>
            <a:r>
              <a:rPr lang="zh-CN" altLang="en-US" sz="1600" kern="0" dirty="0">
                <a:solidFill>
                  <a:srgbClr val="FFFFFF"/>
                </a:solidFill>
              </a:rPr>
              <a:t>标题文字添加此处</a:t>
            </a:r>
            <a:endParaRPr lang="en-US" altLang="zh-CN" sz="1600" kern="0" dirty="0">
              <a:solidFill>
                <a:srgbClr val="FFFFFF"/>
              </a:solidFill>
            </a:endParaRPr>
          </a:p>
        </p:txBody>
      </p:sp>
      <p:sp>
        <p:nvSpPr>
          <p:cNvPr id="76" name="MH_SubTitle_2">
            <a:extLst>
              <a:ext uri="{FF2B5EF4-FFF2-40B4-BE49-F238E27FC236}">
                <a16:creationId xmlns="" xmlns:a16="http://schemas.microsoft.com/office/drawing/2014/main" id="{B1849E16-BB8C-499B-90FE-E70C78609827}"/>
              </a:ext>
            </a:extLst>
          </p:cNvPr>
          <p:cNvSpPr/>
          <p:nvPr>
            <p:custDataLst>
              <p:tags r:id="rId4"/>
            </p:custDataLst>
          </p:nvPr>
        </p:nvSpPr>
        <p:spPr>
          <a:xfrm flipH="1">
            <a:off x="6364288" y="1446348"/>
            <a:ext cx="2940050" cy="2005012"/>
          </a:xfrm>
          <a:prstGeom prst="wedgeEllipseCallout">
            <a:avLst>
              <a:gd name="adj1" fmla="val -22901"/>
              <a:gd name="adj2" fmla="val 64006"/>
            </a:avLst>
          </a:prstGeom>
          <a:solidFill>
            <a:schemeClr val="accent2"/>
          </a:solidFill>
          <a:ln w="57150" cap="flat" cmpd="sng" algn="ctr">
            <a:solidFill>
              <a:sysClr val="window" lastClr="FFFFFF"/>
            </a:solidFill>
            <a:prstDash val="solid"/>
          </a:ln>
          <a:effectLst>
            <a:outerShdw blurRad="50800" dist="38100" dir="2700000" algn="tl" rotWithShape="0">
              <a:prstClr val="black">
                <a:alpha val="40000"/>
              </a:prstClr>
            </a:outerShdw>
          </a:effectLst>
        </p:spPr>
        <p:txBody>
          <a:bodyPr anchor="ctr">
            <a:normAutofit/>
            <a:scene3d>
              <a:camera prst="orthographicFront"/>
              <a:lightRig rig="threePt" dir="t"/>
            </a:scene3d>
            <a:sp3d contourW="12700"/>
          </a:bodyPr>
          <a:lstStyle/>
          <a:p>
            <a:pPr algn="ctr">
              <a:lnSpc>
                <a:spcPct val="120000"/>
              </a:lnSpc>
              <a:defRPr/>
            </a:pPr>
            <a:r>
              <a:rPr lang="zh-CN" altLang="en-US" sz="1600" kern="0" dirty="0">
                <a:solidFill>
                  <a:srgbClr val="FFFFFF"/>
                </a:solidFill>
              </a:rPr>
              <a:t>标题文字添加此处</a:t>
            </a:r>
            <a:endParaRPr lang="en-US" altLang="zh-CN" sz="1600" kern="0" dirty="0">
              <a:solidFill>
                <a:srgbClr val="FFFFFF"/>
              </a:solidFill>
            </a:endParaRPr>
          </a:p>
          <a:p>
            <a:pPr algn="ctr">
              <a:lnSpc>
                <a:spcPct val="120000"/>
              </a:lnSpc>
              <a:defRPr/>
            </a:pPr>
            <a:r>
              <a:rPr lang="zh-CN" altLang="en-US" sz="1600" kern="0" dirty="0">
                <a:solidFill>
                  <a:srgbClr val="FFFFFF"/>
                </a:solidFill>
              </a:rPr>
              <a:t>标题文字添加此处</a:t>
            </a:r>
            <a:endParaRPr lang="en-US" altLang="zh-CN" sz="1600" kern="0" dirty="0">
              <a:solidFill>
                <a:srgbClr val="FFFFFF"/>
              </a:solidFill>
            </a:endParaRPr>
          </a:p>
          <a:p>
            <a:pPr algn="ctr">
              <a:lnSpc>
                <a:spcPct val="120000"/>
              </a:lnSpc>
              <a:defRPr/>
            </a:pPr>
            <a:r>
              <a:rPr lang="zh-CN" altLang="en-US" sz="1600" kern="0" dirty="0">
                <a:solidFill>
                  <a:srgbClr val="FFFFFF"/>
                </a:solidFill>
              </a:rPr>
              <a:t>标题文字添加此处</a:t>
            </a:r>
            <a:endParaRPr lang="en-US" altLang="zh-CN" sz="1600" kern="0" dirty="0">
              <a:solidFill>
                <a:srgbClr val="FFFFFF"/>
              </a:solidFill>
            </a:endParaRPr>
          </a:p>
        </p:txBody>
      </p:sp>
      <p:sp>
        <p:nvSpPr>
          <p:cNvPr id="32" name="文本框 31">
            <a:extLst>
              <a:ext uri="{FF2B5EF4-FFF2-40B4-BE49-F238E27FC236}">
                <a16:creationId xmlns="" xmlns:a16="http://schemas.microsoft.com/office/drawing/2014/main" id="{0582F713-D987-49DA-872F-6E67B88EFB0D}"/>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solidFill>
                <a:latin typeface="方正喵呜体" panose="02010600010101010101" pitchFamily="2" charset="-122"/>
                <a:ea typeface="方正喵呜体" panose="02010600010101010101" pitchFamily="2" charset="-122"/>
              </a:rPr>
              <a:t>标题文字添加此处</a:t>
            </a:r>
          </a:p>
        </p:txBody>
      </p:sp>
      <p:pic>
        <p:nvPicPr>
          <p:cNvPr id="8194" name="Picture 2" descr="C:\Users\LL\Desktop\d3584ca28cd490fa7759ff5004a5a73e.png"/>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8474075" y="521638"/>
            <a:ext cx="3959389" cy="22233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C:\Users\LL\Desktop\9cc75aa0b9b8297356f567e175e1a0b8.png"/>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59005" y="4676074"/>
            <a:ext cx="3231719"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LL\Desktop\9cc75aa0b9b8297356f567e175e1a0b8.png"/>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2845821"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descr="C:\Users\LL\Desktop\9cc75aa0b9b8297356f567e175e1a0b8.png"/>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808087" y="4541448"/>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 descr="C:\Users\LL\Desktop\9cc75aa0b9b8297356f567e175e1a0b8.png"/>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8791535"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759549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 calcmode="lin" valueType="num">
                                      <p:cBhvr>
                                        <p:cTn id="7"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2">
                                            <p:txEl>
                                              <p:pRg st="0" end="0"/>
                                            </p:txEl>
                                          </p:spTgt>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1000"/>
                                        <p:tgtEl>
                                          <p:spTgt spid="75"/>
                                        </p:tgtEl>
                                      </p:cBhvr>
                                    </p:animEffect>
                                    <p:anim calcmode="lin" valueType="num">
                                      <p:cBhvr>
                                        <p:cTn id="18" dur="1000" fill="hold"/>
                                        <p:tgtEl>
                                          <p:spTgt spid="75"/>
                                        </p:tgtEl>
                                        <p:attrNameLst>
                                          <p:attrName>ppt_x</p:attrName>
                                        </p:attrNameLst>
                                      </p:cBhvr>
                                      <p:tavLst>
                                        <p:tav tm="0">
                                          <p:val>
                                            <p:strVal val="#ppt_x"/>
                                          </p:val>
                                        </p:tav>
                                        <p:tav tm="100000">
                                          <p:val>
                                            <p:strVal val="#ppt_x"/>
                                          </p:val>
                                        </p:tav>
                                      </p:tavLst>
                                    </p:anim>
                                    <p:anim calcmode="lin" valueType="num">
                                      <p:cBhvr>
                                        <p:cTn id="19" dur="1000" fill="hold"/>
                                        <p:tgtEl>
                                          <p:spTgt spid="7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fade">
                                      <p:cBhvr>
                                        <p:cTn id="22" dur="1000"/>
                                        <p:tgtEl>
                                          <p:spTgt spid="76"/>
                                        </p:tgtEl>
                                      </p:cBhvr>
                                    </p:animEffect>
                                    <p:anim calcmode="lin" valueType="num">
                                      <p:cBhvr>
                                        <p:cTn id="23" dur="1000" fill="hold"/>
                                        <p:tgtEl>
                                          <p:spTgt spid="76"/>
                                        </p:tgtEl>
                                        <p:attrNameLst>
                                          <p:attrName>ppt_x</p:attrName>
                                        </p:attrNameLst>
                                      </p:cBhvr>
                                      <p:tavLst>
                                        <p:tav tm="0">
                                          <p:val>
                                            <p:strVal val="#ppt_x"/>
                                          </p:val>
                                        </p:tav>
                                        <p:tav tm="100000">
                                          <p:val>
                                            <p:strVal val="#ppt_x"/>
                                          </p:val>
                                        </p:tav>
                                      </p:tavLst>
                                    </p:anim>
                                    <p:anim calcmode="lin" valueType="num">
                                      <p:cBhvr>
                                        <p:cTn id="24" dur="1000" fill="hold"/>
                                        <p:tgtEl>
                                          <p:spTgt spid="7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8194"/>
                                        </p:tgtEl>
                                        <p:attrNameLst>
                                          <p:attrName>style.visibility</p:attrName>
                                        </p:attrNameLst>
                                      </p:cBhvr>
                                      <p:to>
                                        <p:strVal val="visible"/>
                                      </p:to>
                                    </p:set>
                                    <p:animEffect transition="in" filter="fade">
                                      <p:cBhvr>
                                        <p:cTn id="28" dur="1000"/>
                                        <p:tgtEl>
                                          <p:spTgt spid="8194"/>
                                        </p:tgtEl>
                                      </p:cBhvr>
                                    </p:animEffect>
                                    <p:anim calcmode="lin" valueType="num">
                                      <p:cBhvr>
                                        <p:cTn id="29" dur="1000" fill="hold"/>
                                        <p:tgtEl>
                                          <p:spTgt spid="8194"/>
                                        </p:tgtEl>
                                        <p:attrNameLst>
                                          <p:attrName>ppt_x</p:attrName>
                                        </p:attrNameLst>
                                      </p:cBhvr>
                                      <p:tavLst>
                                        <p:tav tm="0">
                                          <p:val>
                                            <p:strVal val="#ppt_x"/>
                                          </p:val>
                                        </p:tav>
                                        <p:tav tm="100000">
                                          <p:val>
                                            <p:strVal val="#ppt_x"/>
                                          </p:val>
                                        </p:tav>
                                      </p:tavLst>
                                    </p:anim>
                                    <p:anim calcmode="lin" valueType="num">
                                      <p:cBhvr>
                                        <p:cTn id="30" dur="1000" fill="hold"/>
                                        <p:tgtEl>
                                          <p:spTgt spid="819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anim calcmode="lin" valueType="num">
                                      <p:cBhvr>
                                        <p:cTn id="34" dur="1000" fill="hold"/>
                                        <p:tgtEl>
                                          <p:spTgt spid="34"/>
                                        </p:tgtEl>
                                        <p:attrNameLst>
                                          <p:attrName>ppt_x</p:attrName>
                                        </p:attrNameLst>
                                      </p:cBhvr>
                                      <p:tavLst>
                                        <p:tav tm="0">
                                          <p:val>
                                            <p:strVal val="#ppt_x"/>
                                          </p:val>
                                        </p:tav>
                                        <p:tav tm="100000">
                                          <p:val>
                                            <p:strVal val="#ppt_x"/>
                                          </p:val>
                                        </p:tav>
                                      </p:tavLst>
                                    </p:anim>
                                    <p:anim calcmode="lin" valueType="num">
                                      <p:cBhvr>
                                        <p:cTn id="35" dur="1000" fill="hold"/>
                                        <p:tgtEl>
                                          <p:spTgt spid="3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1000"/>
                                        <p:tgtEl>
                                          <p:spTgt spid="35"/>
                                        </p:tgtEl>
                                      </p:cBhvr>
                                    </p:animEffect>
                                    <p:anim calcmode="lin" valueType="num">
                                      <p:cBhvr>
                                        <p:cTn id="39" dur="1000" fill="hold"/>
                                        <p:tgtEl>
                                          <p:spTgt spid="35"/>
                                        </p:tgtEl>
                                        <p:attrNameLst>
                                          <p:attrName>ppt_x</p:attrName>
                                        </p:attrNameLst>
                                      </p:cBhvr>
                                      <p:tavLst>
                                        <p:tav tm="0">
                                          <p:val>
                                            <p:strVal val="#ppt_x"/>
                                          </p:val>
                                        </p:tav>
                                        <p:tav tm="100000">
                                          <p:val>
                                            <p:strVal val="#ppt_x"/>
                                          </p:val>
                                        </p:tav>
                                      </p:tavLst>
                                    </p:anim>
                                    <p:anim calcmode="lin" valueType="num">
                                      <p:cBhvr>
                                        <p:cTn id="40" dur="1000" fill="hold"/>
                                        <p:tgtEl>
                                          <p:spTgt spid="3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anim calcmode="lin" valueType="num">
                                      <p:cBhvr>
                                        <p:cTn id="44" dur="1000" fill="hold"/>
                                        <p:tgtEl>
                                          <p:spTgt spid="36"/>
                                        </p:tgtEl>
                                        <p:attrNameLst>
                                          <p:attrName>ppt_x</p:attrName>
                                        </p:attrNameLst>
                                      </p:cBhvr>
                                      <p:tavLst>
                                        <p:tav tm="0">
                                          <p:val>
                                            <p:strVal val="#ppt_x"/>
                                          </p:val>
                                        </p:tav>
                                        <p:tav tm="100000">
                                          <p:val>
                                            <p:strVal val="#ppt_x"/>
                                          </p:val>
                                        </p:tav>
                                      </p:tavLst>
                                    </p:anim>
                                    <p:anim calcmode="lin" valueType="num">
                                      <p:cBhvr>
                                        <p:cTn id="45" dur="1000" fill="hold"/>
                                        <p:tgtEl>
                                          <p:spTgt spid="36"/>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26" presetClass="emph" presetSubtype="0" fill="hold" nodeType="afterEffect">
                                  <p:stCondLst>
                                    <p:cond delay="0"/>
                                  </p:stCondLst>
                                  <p:childTnLst>
                                    <p:animEffect transition="out" filter="fade">
                                      <p:cBhvr>
                                        <p:cTn id="53" dur="500" tmFilter="0, 0; .2, .5; .8, .5; 1, 0"/>
                                        <p:tgtEl>
                                          <p:spTgt spid="34"/>
                                        </p:tgtEl>
                                      </p:cBhvr>
                                    </p:animEffect>
                                    <p:animScale>
                                      <p:cBhvr>
                                        <p:cTn id="54" dur="250" autoRev="1" fill="hold"/>
                                        <p:tgtEl>
                                          <p:spTgt spid="34"/>
                                        </p:tgtEl>
                                      </p:cBhvr>
                                      <p:by x="105000" y="105000"/>
                                    </p:animScale>
                                  </p:childTnLst>
                                </p:cTn>
                              </p:par>
                              <p:par>
                                <p:cTn id="55" presetID="26" presetClass="emph" presetSubtype="0" fill="hold" nodeType="withEffect">
                                  <p:stCondLst>
                                    <p:cond delay="0"/>
                                  </p:stCondLst>
                                  <p:childTnLst>
                                    <p:animEffect transition="out" filter="fade">
                                      <p:cBhvr>
                                        <p:cTn id="56" dur="500" tmFilter="0, 0; .2, .5; .8, .5; 1, 0"/>
                                        <p:tgtEl>
                                          <p:spTgt spid="35"/>
                                        </p:tgtEl>
                                      </p:cBhvr>
                                    </p:animEffect>
                                    <p:animScale>
                                      <p:cBhvr>
                                        <p:cTn id="57" dur="250" autoRev="1" fill="hold"/>
                                        <p:tgtEl>
                                          <p:spTgt spid="35"/>
                                        </p:tgtEl>
                                      </p:cBhvr>
                                      <p:by x="105000" y="105000"/>
                                    </p:animScale>
                                  </p:childTnLst>
                                </p:cTn>
                              </p:par>
                              <p:par>
                                <p:cTn id="58" presetID="26" presetClass="emph" presetSubtype="0" fill="hold" nodeType="withEffect">
                                  <p:stCondLst>
                                    <p:cond delay="0"/>
                                  </p:stCondLst>
                                  <p:childTnLst>
                                    <p:animEffect transition="out" filter="fade">
                                      <p:cBhvr>
                                        <p:cTn id="59" dur="500" tmFilter="0, 0; .2, .5; .8, .5; 1, 0"/>
                                        <p:tgtEl>
                                          <p:spTgt spid="36"/>
                                        </p:tgtEl>
                                      </p:cBhvr>
                                    </p:animEffect>
                                    <p:animScale>
                                      <p:cBhvr>
                                        <p:cTn id="60" dur="250" autoRev="1" fill="hold"/>
                                        <p:tgtEl>
                                          <p:spTgt spid="36"/>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37"/>
                                        </p:tgtEl>
                                      </p:cBhvr>
                                    </p:animEffect>
                                    <p:animScale>
                                      <p:cBhvr>
                                        <p:cTn id="63"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2">
            <a:lum/>
          </a:blip>
          <a:srcRect/>
          <a:stretch>
            <a:fillRect l="-1000" r="-1000"/>
          </a:stretch>
        </a:blipFill>
        <a:effectLst/>
      </p:bgPr>
    </p:bg>
    <p:spTree>
      <p:nvGrpSpPr>
        <p:cNvPr id="1" name=""/>
        <p:cNvGrpSpPr/>
        <p:nvPr/>
      </p:nvGrpSpPr>
      <p:grpSpPr>
        <a:xfrm>
          <a:off x="0" y="0"/>
          <a:ext cx="0" cy="0"/>
          <a:chOff x="0" y="0"/>
          <a:chExt cx="0" cy="0"/>
        </a:xfrm>
      </p:grpSpPr>
      <p:sp>
        <p:nvSpPr>
          <p:cNvPr id="22" name="文本框 21">
            <a:extLst>
              <a:ext uri="{FF2B5EF4-FFF2-40B4-BE49-F238E27FC236}">
                <a16:creationId xmlns="" xmlns:a16="http://schemas.microsoft.com/office/drawing/2014/main" id="{6457BD3A-6478-4F14-9B16-B95B910C573A}"/>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solidFill>
                <a:latin typeface="方正喵呜体" panose="02010600010101010101" pitchFamily="2" charset="-122"/>
                <a:ea typeface="方正喵呜体" panose="02010600010101010101" pitchFamily="2" charset="-122"/>
              </a:rPr>
              <a:t>标题文字添加此处</a:t>
            </a:r>
          </a:p>
        </p:txBody>
      </p:sp>
      <p:grpSp>
        <p:nvGrpSpPr>
          <p:cNvPr id="6" name="组合 5">
            <a:extLst>
              <a:ext uri="{FF2B5EF4-FFF2-40B4-BE49-F238E27FC236}">
                <a16:creationId xmlns="" xmlns:a16="http://schemas.microsoft.com/office/drawing/2014/main" id="{3741BC60-A3D6-42EC-BF64-F8A9937F4447}"/>
              </a:ext>
            </a:extLst>
          </p:cNvPr>
          <p:cNvGrpSpPr/>
          <p:nvPr/>
        </p:nvGrpSpPr>
        <p:grpSpPr>
          <a:xfrm>
            <a:off x="1306749" y="1565916"/>
            <a:ext cx="2781832" cy="3463283"/>
            <a:chOff x="1306749" y="1565916"/>
            <a:chExt cx="2781832" cy="3463283"/>
          </a:xfrm>
        </p:grpSpPr>
        <p:sp>
          <p:nvSpPr>
            <p:cNvPr id="23" name="MH_Other_1">
              <a:extLst>
                <a:ext uri="{FF2B5EF4-FFF2-40B4-BE49-F238E27FC236}">
                  <a16:creationId xmlns="" xmlns:a16="http://schemas.microsoft.com/office/drawing/2014/main" id="{97B4F45B-CF1D-4948-89C1-E4B2368F7D85}"/>
                </a:ext>
              </a:extLst>
            </p:cNvPr>
            <p:cNvSpPr>
              <a:spLocks noChangeArrowheads="1"/>
            </p:cNvSpPr>
            <p:nvPr>
              <p:custDataLst>
                <p:tags r:id="rId14"/>
              </p:custDataLst>
            </p:nvPr>
          </p:nvSpPr>
          <p:spPr bwMode="auto">
            <a:xfrm rot="10800000" flipV="1">
              <a:off x="1311075" y="4680140"/>
              <a:ext cx="895551" cy="349059"/>
            </a:xfrm>
            <a:prstGeom prst="ellipse">
              <a:avLst/>
            </a:prstGeom>
            <a:gradFill rotWithShape="1">
              <a:gsLst>
                <a:gs pos="0">
                  <a:schemeClr val="tx1">
                    <a:lumMod val="50000"/>
                    <a:lumOff val="50000"/>
                  </a:scheme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11" name="MH_Other_2">
              <a:extLst>
                <a:ext uri="{FF2B5EF4-FFF2-40B4-BE49-F238E27FC236}">
                  <a16:creationId xmlns="" xmlns:a16="http://schemas.microsoft.com/office/drawing/2014/main" id="{E053C98A-BC2D-4A2C-8C31-5C096F3B40C5}"/>
                </a:ext>
              </a:extLst>
            </p:cNvPr>
            <p:cNvSpPr/>
            <p:nvPr>
              <p:custDataLst>
                <p:tags r:id="rId15"/>
              </p:custDataLst>
            </p:nvPr>
          </p:nvSpPr>
          <p:spPr>
            <a:xfrm rot="19424524" flipH="1" flipV="1">
              <a:off x="1391113" y="2228932"/>
              <a:ext cx="229296" cy="304207"/>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Other_3">
              <a:extLst>
                <a:ext uri="{FF2B5EF4-FFF2-40B4-BE49-F238E27FC236}">
                  <a16:creationId xmlns="" xmlns:a16="http://schemas.microsoft.com/office/drawing/2014/main" id="{AA9E41C5-57DF-4770-AA1D-E1090F6F8F72}"/>
                </a:ext>
              </a:extLst>
            </p:cNvPr>
            <p:cNvSpPr/>
            <p:nvPr>
              <p:custDataLst>
                <p:tags r:id="rId16"/>
              </p:custDataLst>
            </p:nvPr>
          </p:nvSpPr>
          <p:spPr>
            <a:xfrm rot="2175476" flipV="1">
              <a:off x="3783576" y="2228932"/>
              <a:ext cx="229296" cy="304207"/>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accent1">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Other_4">
              <a:extLst>
                <a:ext uri="{FF2B5EF4-FFF2-40B4-BE49-F238E27FC236}">
                  <a16:creationId xmlns="" xmlns:a16="http://schemas.microsoft.com/office/drawing/2014/main" id="{753DF34A-2AAF-4364-A1F2-74F71420E1F5}"/>
                </a:ext>
              </a:extLst>
            </p:cNvPr>
            <p:cNvSpPr/>
            <p:nvPr>
              <p:custDataLst>
                <p:tags r:id="rId17"/>
              </p:custDataLst>
            </p:nvPr>
          </p:nvSpPr>
          <p:spPr>
            <a:xfrm rot="1894741" flipV="1">
              <a:off x="1430049" y="4455884"/>
              <a:ext cx="398023" cy="21840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Lst>
              <a:ahLst/>
              <a:cxnLst>
                <a:cxn ang="0">
                  <a:pos x="connsiteX0" y="connsiteY0"/>
                </a:cxn>
                <a:cxn ang="0">
                  <a:pos x="connsiteX1" y="connsiteY1"/>
                </a:cxn>
                <a:cxn ang="0">
                  <a:pos x="connsiteX2" y="connsiteY2"/>
                </a:cxn>
                <a:cxn ang="0">
                  <a:pos x="connsiteX3" y="connsiteY3"/>
                </a:cxn>
              </a:cxnLst>
              <a:rect l="l" t="t" r="r" b="b"/>
              <a:pathLst>
                <a:path w="292031" h="178158">
                  <a:moveTo>
                    <a:pt x="169030" y="178158"/>
                  </a:moveTo>
                  <a:lnTo>
                    <a:pt x="0" y="21018"/>
                  </a:lnTo>
                  <a:lnTo>
                    <a:pt x="292031" y="0"/>
                  </a:lnTo>
                  <a:lnTo>
                    <a:pt x="169030" y="178158"/>
                  </a:lnTo>
                  <a:close/>
                </a:path>
              </a:pathLst>
            </a:custGeom>
            <a:solidFill>
              <a:schemeClr val="accent1">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MH_Text_1">
              <a:extLst>
                <a:ext uri="{FF2B5EF4-FFF2-40B4-BE49-F238E27FC236}">
                  <a16:creationId xmlns="" xmlns:a16="http://schemas.microsoft.com/office/drawing/2014/main" id="{BDDEEAF9-7CDF-447E-90CF-4D8BD268F252}"/>
                </a:ext>
              </a:extLst>
            </p:cNvPr>
            <p:cNvSpPr/>
            <p:nvPr>
              <p:custDataLst>
                <p:tags r:id="rId18"/>
              </p:custDataLst>
            </p:nvPr>
          </p:nvSpPr>
          <p:spPr>
            <a:xfrm>
              <a:off x="1412743" y="1565916"/>
              <a:ext cx="2569842" cy="2977720"/>
            </a:xfrm>
            <a:prstGeom prst="rect">
              <a:avLst/>
            </a:prstGeom>
            <a:solidFill>
              <a:schemeClr val="accent1">
                <a:lumMod val="20000"/>
                <a:lumOff val="8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000" tIns="828000" rIns="90000" bIns="0">
              <a:normAutofit/>
            </a:bodyPr>
            <a:lstStyle/>
            <a:p>
              <a:pPr algn="ctr">
                <a:lnSpc>
                  <a:spcPct val="130000"/>
                </a:lnSpc>
                <a:defRPr/>
              </a:pPr>
              <a:endParaRPr lang="zh-CN" altLang="en-US" sz="1400" dirty="0">
                <a:solidFill>
                  <a:srgbClr val="4B4B4B"/>
                </a:solidFill>
              </a:endParaRPr>
            </a:p>
          </p:txBody>
        </p:sp>
        <p:sp>
          <p:nvSpPr>
            <p:cNvPr id="5" name="MH_SubTitle_1">
              <a:extLst>
                <a:ext uri="{FF2B5EF4-FFF2-40B4-BE49-F238E27FC236}">
                  <a16:creationId xmlns="" xmlns:a16="http://schemas.microsoft.com/office/drawing/2014/main" id="{533EC1C3-E2F0-4268-B54C-C2CBAC070C9D}"/>
                </a:ext>
              </a:extLst>
            </p:cNvPr>
            <p:cNvSpPr/>
            <p:nvPr>
              <p:custDataLst>
                <p:tags r:id="rId19"/>
              </p:custDataLst>
            </p:nvPr>
          </p:nvSpPr>
          <p:spPr>
            <a:xfrm>
              <a:off x="1306749" y="1864272"/>
              <a:ext cx="2781832" cy="468011"/>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US" altLang="zh-CN" dirty="0">
                <a:solidFill>
                  <a:srgbClr val="FFFFFF"/>
                </a:solidFill>
              </a:endParaRPr>
            </a:p>
          </p:txBody>
        </p:sp>
        <p:sp>
          <p:nvSpPr>
            <p:cNvPr id="27" name="矩形 26">
              <a:extLst>
                <a:ext uri="{FF2B5EF4-FFF2-40B4-BE49-F238E27FC236}">
                  <a16:creationId xmlns="" xmlns:a16="http://schemas.microsoft.com/office/drawing/2014/main" id="{F2D4477F-02B5-4276-AE81-06EBE07BA94E}"/>
                </a:ext>
              </a:extLst>
            </p:cNvPr>
            <p:cNvSpPr/>
            <p:nvPr/>
          </p:nvSpPr>
          <p:spPr>
            <a:xfrm>
              <a:off x="1660004" y="2669283"/>
              <a:ext cx="2044280"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8" name="矩形 27">
              <a:extLst>
                <a:ext uri="{FF2B5EF4-FFF2-40B4-BE49-F238E27FC236}">
                  <a16:creationId xmlns="" xmlns:a16="http://schemas.microsoft.com/office/drawing/2014/main" id="{B8DF43A8-D1D5-4DA5-B3C9-9EC3F029D934}"/>
                </a:ext>
              </a:extLst>
            </p:cNvPr>
            <p:cNvSpPr/>
            <p:nvPr/>
          </p:nvSpPr>
          <p:spPr>
            <a:xfrm>
              <a:off x="1561157" y="1915095"/>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幼圆" panose="02010509060101010101" pitchFamily="49" charset="-122"/>
                  <a:ea typeface="幼圆" panose="02010509060101010101" pitchFamily="49" charset="-122"/>
                </a:rPr>
                <a:t>标题文字添加</a:t>
              </a:r>
            </a:p>
          </p:txBody>
        </p:sp>
      </p:grpSp>
      <p:grpSp>
        <p:nvGrpSpPr>
          <p:cNvPr id="7" name="组合 6">
            <a:extLst>
              <a:ext uri="{FF2B5EF4-FFF2-40B4-BE49-F238E27FC236}">
                <a16:creationId xmlns="" xmlns:a16="http://schemas.microsoft.com/office/drawing/2014/main" id="{FB49C264-57E9-4FB6-A44D-84015A2B1ED4}"/>
              </a:ext>
            </a:extLst>
          </p:cNvPr>
          <p:cNvGrpSpPr/>
          <p:nvPr/>
        </p:nvGrpSpPr>
        <p:grpSpPr>
          <a:xfrm>
            <a:off x="4692106" y="1565916"/>
            <a:ext cx="2794811" cy="3463283"/>
            <a:chOff x="4692106" y="1565916"/>
            <a:chExt cx="2794811" cy="3463283"/>
          </a:xfrm>
        </p:grpSpPr>
        <p:sp>
          <p:nvSpPr>
            <p:cNvPr id="12" name="MH_Other_5">
              <a:extLst>
                <a:ext uri="{FF2B5EF4-FFF2-40B4-BE49-F238E27FC236}">
                  <a16:creationId xmlns="" xmlns:a16="http://schemas.microsoft.com/office/drawing/2014/main" id="{F10EE2D5-B880-4DF3-BB6F-F1FDD3869031}"/>
                </a:ext>
              </a:extLst>
            </p:cNvPr>
            <p:cNvSpPr/>
            <p:nvPr>
              <p:custDataLst>
                <p:tags r:id="rId8"/>
              </p:custDataLst>
            </p:nvPr>
          </p:nvSpPr>
          <p:spPr>
            <a:xfrm rot="19424524" flipH="1" flipV="1">
              <a:off x="4787283" y="2228932"/>
              <a:ext cx="231458" cy="304207"/>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accent2">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Other_6">
              <a:extLst>
                <a:ext uri="{FF2B5EF4-FFF2-40B4-BE49-F238E27FC236}">
                  <a16:creationId xmlns="" xmlns:a16="http://schemas.microsoft.com/office/drawing/2014/main" id="{86440FEF-610E-4A83-B452-960E1A881B04}"/>
                </a:ext>
              </a:extLst>
            </p:cNvPr>
            <p:cNvSpPr/>
            <p:nvPr>
              <p:custDataLst>
                <p:tags r:id="rId9"/>
              </p:custDataLst>
            </p:nvPr>
          </p:nvSpPr>
          <p:spPr>
            <a:xfrm rot="2175476" flipV="1">
              <a:off x="7181910" y="2228932"/>
              <a:ext cx="229296" cy="304207"/>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accent2">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7">
              <a:extLst>
                <a:ext uri="{FF2B5EF4-FFF2-40B4-BE49-F238E27FC236}">
                  <a16:creationId xmlns="" xmlns:a16="http://schemas.microsoft.com/office/drawing/2014/main" id="{6FFA2C0B-E881-4431-BC38-816FF0C8385F}"/>
                </a:ext>
              </a:extLst>
            </p:cNvPr>
            <p:cNvSpPr/>
            <p:nvPr>
              <p:custDataLst>
                <p:tags r:id="rId10"/>
              </p:custDataLst>
            </p:nvPr>
          </p:nvSpPr>
          <p:spPr>
            <a:xfrm rot="1894741" flipV="1">
              <a:off x="4828383" y="4455884"/>
              <a:ext cx="398023" cy="21840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Lst>
              <a:ahLst/>
              <a:cxnLst>
                <a:cxn ang="0">
                  <a:pos x="connsiteX0" y="connsiteY0"/>
                </a:cxn>
                <a:cxn ang="0">
                  <a:pos x="connsiteX1" y="connsiteY1"/>
                </a:cxn>
                <a:cxn ang="0">
                  <a:pos x="connsiteX2" y="connsiteY2"/>
                </a:cxn>
                <a:cxn ang="0">
                  <a:pos x="connsiteX3" y="connsiteY3"/>
                </a:cxn>
              </a:cxnLst>
              <a:rect l="l" t="t" r="r" b="b"/>
              <a:pathLst>
                <a:path w="292031" h="178158">
                  <a:moveTo>
                    <a:pt x="169030" y="178158"/>
                  </a:moveTo>
                  <a:lnTo>
                    <a:pt x="0" y="21018"/>
                  </a:lnTo>
                  <a:lnTo>
                    <a:pt x="292031" y="0"/>
                  </a:lnTo>
                  <a:lnTo>
                    <a:pt x="169030" y="178158"/>
                  </a:lnTo>
                  <a:close/>
                </a:path>
              </a:pathLst>
            </a:custGeom>
            <a:solidFill>
              <a:schemeClr val="accent2">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Text_2">
              <a:extLst>
                <a:ext uri="{FF2B5EF4-FFF2-40B4-BE49-F238E27FC236}">
                  <a16:creationId xmlns="" xmlns:a16="http://schemas.microsoft.com/office/drawing/2014/main" id="{4185B6EB-11B0-420C-BE19-25B353FAEA69}"/>
                </a:ext>
              </a:extLst>
            </p:cNvPr>
            <p:cNvSpPr/>
            <p:nvPr>
              <p:custDataLst>
                <p:tags r:id="rId11"/>
              </p:custDataLst>
            </p:nvPr>
          </p:nvSpPr>
          <p:spPr>
            <a:xfrm>
              <a:off x="4811078" y="1565916"/>
              <a:ext cx="2569842" cy="2977720"/>
            </a:xfrm>
            <a:prstGeom prst="rect">
              <a:avLst/>
            </a:prstGeom>
            <a:solidFill>
              <a:schemeClr val="accent2">
                <a:lumMod val="20000"/>
                <a:lumOff val="8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000" tIns="828000" rIns="90000" bIns="0">
              <a:normAutofit/>
            </a:bodyPr>
            <a:lstStyle/>
            <a:p>
              <a:pPr algn="ctr">
                <a:lnSpc>
                  <a:spcPct val="130000"/>
                </a:lnSpc>
                <a:defRPr/>
              </a:pPr>
              <a:endParaRPr lang="en-US" altLang="zh-CN" sz="1400" dirty="0">
                <a:solidFill>
                  <a:srgbClr val="4B4B4B"/>
                </a:solidFill>
              </a:endParaRPr>
            </a:p>
          </p:txBody>
        </p:sp>
        <p:sp>
          <p:nvSpPr>
            <p:cNvPr id="16" name="MH_SubTitle_2">
              <a:extLst>
                <a:ext uri="{FF2B5EF4-FFF2-40B4-BE49-F238E27FC236}">
                  <a16:creationId xmlns="" xmlns:a16="http://schemas.microsoft.com/office/drawing/2014/main" id="{588936EF-45F4-4793-8DA2-816E4F4408C7}"/>
                </a:ext>
              </a:extLst>
            </p:cNvPr>
            <p:cNvSpPr/>
            <p:nvPr>
              <p:custDataLst>
                <p:tags r:id="rId12"/>
              </p:custDataLst>
            </p:nvPr>
          </p:nvSpPr>
          <p:spPr>
            <a:xfrm>
              <a:off x="4705085" y="1864272"/>
              <a:ext cx="2781832" cy="468011"/>
            </a:xfrm>
            <a:prstGeom prst="rect">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US" altLang="zh-CN" dirty="0">
                <a:solidFill>
                  <a:srgbClr val="FFFFFF"/>
                </a:solidFill>
              </a:endParaRPr>
            </a:p>
          </p:txBody>
        </p:sp>
        <p:sp>
          <p:nvSpPr>
            <p:cNvPr id="24" name="MH_Other_11">
              <a:extLst>
                <a:ext uri="{FF2B5EF4-FFF2-40B4-BE49-F238E27FC236}">
                  <a16:creationId xmlns="" xmlns:a16="http://schemas.microsoft.com/office/drawing/2014/main" id="{1AB065CF-809C-4089-B294-24E36E8AFE89}"/>
                </a:ext>
              </a:extLst>
            </p:cNvPr>
            <p:cNvSpPr>
              <a:spLocks noChangeArrowheads="1"/>
            </p:cNvSpPr>
            <p:nvPr>
              <p:custDataLst>
                <p:tags r:id="rId13"/>
              </p:custDataLst>
            </p:nvPr>
          </p:nvSpPr>
          <p:spPr bwMode="auto">
            <a:xfrm rot="10800000" flipV="1">
              <a:off x="4692106" y="4680140"/>
              <a:ext cx="895551" cy="349059"/>
            </a:xfrm>
            <a:prstGeom prst="ellipse">
              <a:avLst/>
            </a:prstGeom>
            <a:gradFill rotWithShape="1">
              <a:gsLst>
                <a:gs pos="0">
                  <a:schemeClr val="tx1">
                    <a:lumMod val="50000"/>
                    <a:lumOff val="50000"/>
                  </a:scheme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29" name="矩形 28">
              <a:extLst>
                <a:ext uri="{FF2B5EF4-FFF2-40B4-BE49-F238E27FC236}">
                  <a16:creationId xmlns="" xmlns:a16="http://schemas.microsoft.com/office/drawing/2014/main" id="{7B907445-0694-470F-9F67-16296744029C}"/>
                </a:ext>
              </a:extLst>
            </p:cNvPr>
            <p:cNvSpPr/>
            <p:nvPr/>
          </p:nvSpPr>
          <p:spPr>
            <a:xfrm>
              <a:off x="4975013" y="1915095"/>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幼圆" panose="02010509060101010101" pitchFamily="49" charset="-122"/>
                  <a:ea typeface="幼圆" panose="02010509060101010101" pitchFamily="49" charset="-122"/>
                </a:rPr>
                <a:t>标题文字添加</a:t>
              </a:r>
            </a:p>
          </p:txBody>
        </p:sp>
        <p:sp>
          <p:nvSpPr>
            <p:cNvPr id="31" name="矩形 30">
              <a:extLst>
                <a:ext uri="{FF2B5EF4-FFF2-40B4-BE49-F238E27FC236}">
                  <a16:creationId xmlns="" xmlns:a16="http://schemas.microsoft.com/office/drawing/2014/main" id="{D5BA5AA2-D115-407E-A895-446BD357A8FF}"/>
                </a:ext>
              </a:extLst>
            </p:cNvPr>
            <p:cNvSpPr/>
            <p:nvPr/>
          </p:nvSpPr>
          <p:spPr>
            <a:xfrm>
              <a:off x="5069872" y="2669283"/>
              <a:ext cx="2044280"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grpSp>
      <p:grpSp>
        <p:nvGrpSpPr>
          <p:cNvPr id="8" name="组合 7">
            <a:extLst>
              <a:ext uri="{FF2B5EF4-FFF2-40B4-BE49-F238E27FC236}">
                <a16:creationId xmlns="" xmlns:a16="http://schemas.microsoft.com/office/drawing/2014/main" id="{59BCA465-5187-459A-8584-214F5E008F71}"/>
              </a:ext>
            </a:extLst>
          </p:cNvPr>
          <p:cNvGrpSpPr/>
          <p:nvPr/>
        </p:nvGrpSpPr>
        <p:grpSpPr>
          <a:xfrm>
            <a:off x="8070972" y="1565916"/>
            <a:ext cx="2814279" cy="3463283"/>
            <a:chOff x="8070972" y="1565916"/>
            <a:chExt cx="2814279" cy="3463283"/>
          </a:xfrm>
        </p:grpSpPr>
        <p:sp>
          <p:nvSpPr>
            <p:cNvPr id="17" name="MH_Other_8">
              <a:extLst>
                <a:ext uri="{FF2B5EF4-FFF2-40B4-BE49-F238E27FC236}">
                  <a16:creationId xmlns="" xmlns:a16="http://schemas.microsoft.com/office/drawing/2014/main" id="{A9A14D19-E61A-44D5-A4F4-46E817DFFB96}"/>
                </a:ext>
              </a:extLst>
            </p:cNvPr>
            <p:cNvSpPr/>
            <p:nvPr>
              <p:custDataLst>
                <p:tags r:id="rId2"/>
              </p:custDataLst>
            </p:nvPr>
          </p:nvSpPr>
          <p:spPr>
            <a:xfrm rot="19424524" flipH="1" flipV="1">
              <a:off x="8185619" y="2228932"/>
              <a:ext cx="231460" cy="304207"/>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accent5">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9">
              <a:extLst>
                <a:ext uri="{FF2B5EF4-FFF2-40B4-BE49-F238E27FC236}">
                  <a16:creationId xmlns="" xmlns:a16="http://schemas.microsoft.com/office/drawing/2014/main" id="{2FC16CAA-9FEB-4DA7-A5EA-1B0CB76552BF}"/>
                </a:ext>
              </a:extLst>
            </p:cNvPr>
            <p:cNvSpPr/>
            <p:nvPr>
              <p:custDataLst>
                <p:tags r:id="rId3"/>
              </p:custDataLst>
            </p:nvPr>
          </p:nvSpPr>
          <p:spPr>
            <a:xfrm rot="2175476" flipV="1">
              <a:off x="10580245" y="2228932"/>
              <a:ext cx="229296" cy="304207"/>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 name="connsiteX0" fmla="*/ 169030 w 235196"/>
                <a:gd name="connsiteY0" fmla="*/ 237561 h 237561"/>
                <a:gd name="connsiteX1" fmla="*/ 0 w 235196"/>
                <a:gd name="connsiteY1" fmla="*/ 80421 h 237561"/>
                <a:gd name="connsiteX2" fmla="*/ 235196 w 235196"/>
                <a:gd name="connsiteY2" fmla="*/ 0 h 237561"/>
                <a:gd name="connsiteX3" fmla="*/ 169030 w 235196"/>
                <a:gd name="connsiteY3" fmla="*/ 237561 h 237561"/>
                <a:gd name="connsiteX0" fmla="*/ 169030 w 169030"/>
                <a:gd name="connsiteY0" fmla="*/ 248064 h 248064"/>
                <a:gd name="connsiteX1" fmla="*/ 0 w 169030"/>
                <a:gd name="connsiteY1" fmla="*/ 90924 h 248064"/>
                <a:gd name="connsiteX2" fmla="*/ 148400 w 169030"/>
                <a:gd name="connsiteY2" fmla="*/ 0 h 248064"/>
                <a:gd name="connsiteX3" fmla="*/ 169030 w 169030"/>
                <a:gd name="connsiteY3" fmla="*/ 248064 h 248064"/>
              </a:gdLst>
              <a:ahLst/>
              <a:cxnLst>
                <a:cxn ang="0">
                  <a:pos x="connsiteX0" y="connsiteY0"/>
                </a:cxn>
                <a:cxn ang="0">
                  <a:pos x="connsiteX1" y="connsiteY1"/>
                </a:cxn>
                <a:cxn ang="0">
                  <a:pos x="connsiteX2" y="connsiteY2"/>
                </a:cxn>
                <a:cxn ang="0">
                  <a:pos x="connsiteX3" y="connsiteY3"/>
                </a:cxn>
              </a:cxnLst>
              <a:rect l="l" t="t" r="r" b="b"/>
              <a:pathLst>
                <a:path w="169030" h="248064">
                  <a:moveTo>
                    <a:pt x="169030" y="248064"/>
                  </a:moveTo>
                  <a:lnTo>
                    <a:pt x="0" y="90924"/>
                  </a:lnTo>
                  <a:lnTo>
                    <a:pt x="148400" y="0"/>
                  </a:lnTo>
                  <a:lnTo>
                    <a:pt x="169030" y="248064"/>
                  </a:lnTo>
                  <a:close/>
                </a:path>
              </a:pathLst>
            </a:custGeom>
            <a:solidFill>
              <a:schemeClr val="accent5">
                <a:lumMod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MH_Other_10">
              <a:extLst>
                <a:ext uri="{FF2B5EF4-FFF2-40B4-BE49-F238E27FC236}">
                  <a16:creationId xmlns="" xmlns:a16="http://schemas.microsoft.com/office/drawing/2014/main" id="{3027E751-64D2-433F-B177-ADEFF081850F}"/>
                </a:ext>
              </a:extLst>
            </p:cNvPr>
            <p:cNvSpPr/>
            <p:nvPr>
              <p:custDataLst>
                <p:tags r:id="rId4"/>
              </p:custDataLst>
            </p:nvPr>
          </p:nvSpPr>
          <p:spPr>
            <a:xfrm rot="1894741" flipV="1">
              <a:off x="8224555" y="4455884"/>
              <a:ext cx="398023" cy="21840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 fmla="*/ 20249 w 760478"/>
                <a:gd name="connsiteY0" fmla="*/ 244575 h 244575"/>
                <a:gd name="connsiteX1" fmla="*/ 0 w 760478"/>
                <a:gd name="connsiteY1" fmla="*/ 0 h 244575"/>
                <a:gd name="connsiteX2" fmla="*/ 760478 w 760478"/>
                <a:gd name="connsiteY2" fmla="*/ 244575 h 244575"/>
                <a:gd name="connsiteX3" fmla="*/ 20249 w 760478"/>
                <a:gd name="connsiteY3" fmla="*/ 244575 h 244575"/>
                <a:gd name="connsiteX0" fmla="*/ 196500 w 760478"/>
                <a:gd name="connsiteY0" fmla="*/ 185207 h 244575"/>
                <a:gd name="connsiteX1" fmla="*/ 0 w 760478"/>
                <a:gd name="connsiteY1" fmla="*/ 0 h 244575"/>
                <a:gd name="connsiteX2" fmla="*/ 760478 w 760478"/>
                <a:gd name="connsiteY2" fmla="*/ 244575 h 244575"/>
                <a:gd name="connsiteX3" fmla="*/ 196500 w 760478"/>
                <a:gd name="connsiteY3" fmla="*/ 185207 h 244575"/>
                <a:gd name="connsiteX0" fmla="*/ 196500 w 292031"/>
                <a:gd name="connsiteY0" fmla="*/ 206225 h 206225"/>
                <a:gd name="connsiteX1" fmla="*/ 0 w 292031"/>
                <a:gd name="connsiteY1" fmla="*/ 21018 h 206225"/>
                <a:gd name="connsiteX2" fmla="*/ 292031 w 292031"/>
                <a:gd name="connsiteY2" fmla="*/ 0 h 206225"/>
                <a:gd name="connsiteX3" fmla="*/ 196500 w 292031"/>
                <a:gd name="connsiteY3" fmla="*/ 206225 h 206225"/>
                <a:gd name="connsiteX0" fmla="*/ 169030 w 292031"/>
                <a:gd name="connsiteY0" fmla="*/ 178158 h 178158"/>
                <a:gd name="connsiteX1" fmla="*/ 0 w 292031"/>
                <a:gd name="connsiteY1" fmla="*/ 21018 h 178158"/>
                <a:gd name="connsiteX2" fmla="*/ 292031 w 292031"/>
                <a:gd name="connsiteY2" fmla="*/ 0 h 178158"/>
                <a:gd name="connsiteX3" fmla="*/ 169030 w 292031"/>
                <a:gd name="connsiteY3" fmla="*/ 178158 h 178158"/>
              </a:gdLst>
              <a:ahLst/>
              <a:cxnLst>
                <a:cxn ang="0">
                  <a:pos x="connsiteX0" y="connsiteY0"/>
                </a:cxn>
                <a:cxn ang="0">
                  <a:pos x="connsiteX1" y="connsiteY1"/>
                </a:cxn>
                <a:cxn ang="0">
                  <a:pos x="connsiteX2" y="connsiteY2"/>
                </a:cxn>
                <a:cxn ang="0">
                  <a:pos x="connsiteX3" y="connsiteY3"/>
                </a:cxn>
              </a:cxnLst>
              <a:rect l="l" t="t" r="r" b="b"/>
              <a:pathLst>
                <a:path w="292031" h="178158">
                  <a:moveTo>
                    <a:pt x="169030" y="178158"/>
                  </a:moveTo>
                  <a:lnTo>
                    <a:pt x="0" y="21018"/>
                  </a:lnTo>
                  <a:lnTo>
                    <a:pt x="292031" y="0"/>
                  </a:lnTo>
                  <a:lnTo>
                    <a:pt x="169030" y="178158"/>
                  </a:lnTo>
                  <a:close/>
                </a:path>
              </a:pathLst>
            </a:custGeom>
            <a:solidFill>
              <a:schemeClr val="accent5">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MH_Text_3">
              <a:extLst>
                <a:ext uri="{FF2B5EF4-FFF2-40B4-BE49-F238E27FC236}">
                  <a16:creationId xmlns="" xmlns:a16="http://schemas.microsoft.com/office/drawing/2014/main" id="{AD9EC864-78DF-4EF9-9A04-38E19AEF5582}"/>
                </a:ext>
              </a:extLst>
            </p:cNvPr>
            <p:cNvSpPr/>
            <p:nvPr>
              <p:custDataLst>
                <p:tags r:id="rId5"/>
              </p:custDataLst>
            </p:nvPr>
          </p:nvSpPr>
          <p:spPr>
            <a:xfrm>
              <a:off x="8209413" y="1565916"/>
              <a:ext cx="2569842" cy="2977720"/>
            </a:xfrm>
            <a:prstGeom prst="rect">
              <a:avLst/>
            </a:prstGeom>
            <a:solidFill>
              <a:schemeClr val="accent5">
                <a:lumMod val="20000"/>
                <a:lumOff val="8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90000" tIns="828000" rIns="90000" bIns="0">
              <a:normAutofit/>
            </a:bodyPr>
            <a:lstStyle/>
            <a:p>
              <a:pPr algn="ctr">
                <a:lnSpc>
                  <a:spcPct val="130000"/>
                </a:lnSpc>
                <a:defRPr/>
              </a:pPr>
              <a:endParaRPr lang="en-US" altLang="zh-CN" sz="1400" dirty="0">
                <a:solidFill>
                  <a:srgbClr val="4B4B4B"/>
                </a:solidFill>
              </a:endParaRPr>
            </a:p>
          </p:txBody>
        </p:sp>
        <p:sp>
          <p:nvSpPr>
            <p:cNvPr id="21" name="MH_SubTitle_3">
              <a:extLst>
                <a:ext uri="{FF2B5EF4-FFF2-40B4-BE49-F238E27FC236}">
                  <a16:creationId xmlns="" xmlns:a16="http://schemas.microsoft.com/office/drawing/2014/main" id="{D2506FD6-72B3-4842-AD49-4AF27211B93A}"/>
                </a:ext>
              </a:extLst>
            </p:cNvPr>
            <p:cNvSpPr/>
            <p:nvPr>
              <p:custDataLst>
                <p:tags r:id="rId6"/>
              </p:custDataLst>
            </p:nvPr>
          </p:nvSpPr>
          <p:spPr>
            <a:xfrm>
              <a:off x="8103419" y="1864272"/>
              <a:ext cx="2781832" cy="468011"/>
            </a:xfrm>
            <a:prstGeom prst="rect">
              <a:avLst/>
            </a:prstGeom>
            <a:solidFill>
              <a:schemeClr val="accent5"/>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en-US" altLang="zh-CN" dirty="0">
                <a:solidFill>
                  <a:srgbClr val="FFFFFF"/>
                </a:solidFill>
              </a:endParaRPr>
            </a:p>
          </p:txBody>
        </p:sp>
        <p:sp>
          <p:nvSpPr>
            <p:cNvPr id="25" name="MH_Other_12">
              <a:extLst>
                <a:ext uri="{FF2B5EF4-FFF2-40B4-BE49-F238E27FC236}">
                  <a16:creationId xmlns="" xmlns:a16="http://schemas.microsoft.com/office/drawing/2014/main" id="{A7CA6FAA-9C3B-42E3-AEEE-CB703C440E83}"/>
                </a:ext>
              </a:extLst>
            </p:cNvPr>
            <p:cNvSpPr>
              <a:spLocks noChangeArrowheads="1"/>
            </p:cNvSpPr>
            <p:nvPr>
              <p:custDataLst>
                <p:tags r:id="rId7"/>
              </p:custDataLst>
            </p:nvPr>
          </p:nvSpPr>
          <p:spPr bwMode="auto">
            <a:xfrm rot="10800000" flipV="1">
              <a:off x="8070972" y="4680140"/>
              <a:ext cx="895551" cy="349059"/>
            </a:xfrm>
            <a:prstGeom prst="ellipse">
              <a:avLst/>
            </a:prstGeom>
            <a:gradFill rotWithShape="1">
              <a:gsLst>
                <a:gs pos="0">
                  <a:schemeClr val="tx1">
                    <a:lumMod val="50000"/>
                    <a:lumOff val="50000"/>
                  </a:scheme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30" name="矩形 29">
              <a:extLst>
                <a:ext uri="{FF2B5EF4-FFF2-40B4-BE49-F238E27FC236}">
                  <a16:creationId xmlns="" xmlns:a16="http://schemas.microsoft.com/office/drawing/2014/main" id="{D763B6D3-3CB1-4FC2-9EC6-F1050FEE157F}"/>
                </a:ext>
              </a:extLst>
            </p:cNvPr>
            <p:cNvSpPr/>
            <p:nvPr/>
          </p:nvSpPr>
          <p:spPr>
            <a:xfrm>
              <a:off x="8385837" y="1915095"/>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幼圆" panose="02010509060101010101" pitchFamily="49" charset="-122"/>
                  <a:ea typeface="幼圆" panose="02010509060101010101" pitchFamily="49" charset="-122"/>
                </a:rPr>
                <a:t>标题文字添加</a:t>
              </a:r>
            </a:p>
          </p:txBody>
        </p:sp>
        <p:sp>
          <p:nvSpPr>
            <p:cNvPr id="32" name="矩形 31">
              <a:extLst>
                <a:ext uri="{FF2B5EF4-FFF2-40B4-BE49-F238E27FC236}">
                  <a16:creationId xmlns="" xmlns:a16="http://schemas.microsoft.com/office/drawing/2014/main" id="{844259CC-C4C7-430A-ADD3-744907D5A102}"/>
                </a:ext>
              </a:extLst>
            </p:cNvPr>
            <p:cNvSpPr/>
            <p:nvPr/>
          </p:nvSpPr>
          <p:spPr>
            <a:xfrm>
              <a:off x="8472194" y="2669283"/>
              <a:ext cx="2044280"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grpSp>
      <p:pic>
        <p:nvPicPr>
          <p:cNvPr id="33" name="Picture 2" descr="C:\Users\LL\Desktop\9cc75aa0b9b8297356f567e175e1a0b8.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9005" y="4676074"/>
            <a:ext cx="3231719"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Users\LL\Desktop\9cc75aa0b9b8297356f567e175e1a0b8.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845821"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LL\Desktop\9cc75aa0b9b8297356f567e175e1a0b8.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808087" y="4541448"/>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descr="C:\Users\LL\Desktop\9cc75aa0b9b8297356f567e175e1a0b8.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8791535"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3246932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p:cTn id="7"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2">
                                            <p:txEl>
                                              <p:pRg st="0" end="0"/>
                                            </p:txEl>
                                          </p:spTgt>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anim calcmode="lin" valueType="num">
                                      <p:cBhvr>
                                        <p:cTn id="34" dur="1000" fill="hold"/>
                                        <p:tgtEl>
                                          <p:spTgt spid="34"/>
                                        </p:tgtEl>
                                        <p:attrNameLst>
                                          <p:attrName>ppt_x</p:attrName>
                                        </p:attrNameLst>
                                      </p:cBhvr>
                                      <p:tavLst>
                                        <p:tav tm="0">
                                          <p:val>
                                            <p:strVal val="#ppt_x"/>
                                          </p:val>
                                        </p:tav>
                                        <p:tav tm="100000">
                                          <p:val>
                                            <p:strVal val="#ppt_x"/>
                                          </p:val>
                                        </p:tav>
                                      </p:tavLst>
                                    </p:anim>
                                    <p:anim calcmode="lin" valueType="num">
                                      <p:cBhvr>
                                        <p:cTn id="35" dur="1000" fill="hold"/>
                                        <p:tgtEl>
                                          <p:spTgt spid="3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1000"/>
                                        <p:tgtEl>
                                          <p:spTgt spid="35"/>
                                        </p:tgtEl>
                                      </p:cBhvr>
                                    </p:animEffect>
                                    <p:anim calcmode="lin" valueType="num">
                                      <p:cBhvr>
                                        <p:cTn id="39" dur="1000" fill="hold"/>
                                        <p:tgtEl>
                                          <p:spTgt spid="35"/>
                                        </p:tgtEl>
                                        <p:attrNameLst>
                                          <p:attrName>ppt_x</p:attrName>
                                        </p:attrNameLst>
                                      </p:cBhvr>
                                      <p:tavLst>
                                        <p:tav tm="0">
                                          <p:val>
                                            <p:strVal val="#ppt_x"/>
                                          </p:val>
                                        </p:tav>
                                        <p:tav tm="100000">
                                          <p:val>
                                            <p:strVal val="#ppt_x"/>
                                          </p:val>
                                        </p:tav>
                                      </p:tavLst>
                                    </p:anim>
                                    <p:anim calcmode="lin" valueType="num">
                                      <p:cBhvr>
                                        <p:cTn id="40" dur="1000" fill="hold"/>
                                        <p:tgtEl>
                                          <p:spTgt spid="3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anim calcmode="lin" valueType="num">
                                      <p:cBhvr>
                                        <p:cTn id="44" dur="1000" fill="hold"/>
                                        <p:tgtEl>
                                          <p:spTgt spid="36"/>
                                        </p:tgtEl>
                                        <p:attrNameLst>
                                          <p:attrName>ppt_x</p:attrName>
                                        </p:attrNameLst>
                                      </p:cBhvr>
                                      <p:tavLst>
                                        <p:tav tm="0">
                                          <p:val>
                                            <p:strVal val="#ppt_x"/>
                                          </p:val>
                                        </p:tav>
                                        <p:tav tm="100000">
                                          <p:val>
                                            <p:strVal val="#ppt_x"/>
                                          </p:val>
                                        </p:tav>
                                      </p:tavLst>
                                    </p:anim>
                                    <p:anim calcmode="lin" valueType="num">
                                      <p:cBhvr>
                                        <p:cTn id="45" dur="1000" fill="hold"/>
                                        <p:tgtEl>
                                          <p:spTgt spid="36"/>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26" presetClass="emph" presetSubtype="0" fill="hold" nodeType="afterEffect">
                                  <p:stCondLst>
                                    <p:cond delay="0"/>
                                  </p:stCondLst>
                                  <p:childTnLst>
                                    <p:animEffect transition="out" filter="fade">
                                      <p:cBhvr>
                                        <p:cTn id="48" dur="500" tmFilter="0, 0; .2, .5; .8, .5; 1, 0"/>
                                        <p:tgtEl>
                                          <p:spTgt spid="33"/>
                                        </p:tgtEl>
                                      </p:cBhvr>
                                    </p:animEffect>
                                    <p:animScale>
                                      <p:cBhvr>
                                        <p:cTn id="49" dur="250" autoRev="1" fill="hold"/>
                                        <p:tgtEl>
                                          <p:spTgt spid="33"/>
                                        </p:tgtEl>
                                      </p:cBhvr>
                                      <p:by x="105000" y="105000"/>
                                    </p:animScale>
                                  </p:childTnLst>
                                </p:cTn>
                              </p:par>
                              <p:par>
                                <p:cTn id="50" presetID="26" presetClass="emph" presetSubtype="0" fill="hold" nodeType="withEffect">
                                  <p:stCondLst>
                                    <p:cond delay="0"/>
                                  </p:stCondLst>
                                  <p:childTnLst>
                                    <p:animEffect transition="out" filter="fade">
                                      <p:cBhvr>
                                        <p:cTn id="51" dur="500" tmFilter="0, 0; .2, .5; .8, .5; 1, 0"/>
                                        <p:tgtEl>
                                          <p:spTgt spid="34"/>
                                        </p:tgtEl>
                                      </p:cBhvr>
                                    </p:animEffect>
                                    <p:animScale>
                                      <p:cBhvr>
                                        <p:cTn id="52" dur="250" autoRev="1" fill="hold"/>
                                        <p:tgtEl>
                                          <p:spTgt spid="34"/>
                                        </p:tgtEl>
                                      </p:cBhvr>
                                      <p:by x="105000" y="105000"/>
                                    </p:animScale>
                                  </p:childTnLst>
                                </p:cTn>
                              </p:par>
                              <p:par>
                                <p:cTn id="53" presetID="26" presetClass="emph" presetSubtype="0" fill="hold" nodeType="withEffect">
                                  <p:stCondLst>
                                    <p:cond delay="0"/>
                                  </p:stCondLst>
                                  <p:childTnLst>
                                    <p:animEffect transition="out" filter="fade">
                                      <p:cBhvr>
                                        <p:cTn id="54" dur="500" tmFilter="0, 0; .2, .5; .8, .5; 1, 0"/>
                                        <p:tgtEl>
                                          <p:spTgt spid="35"/>
                                        </p:tgtEl>
                                      </p:cBhvr>
                                    </p:animEffect>
                                    <p:animScale>
                                      <p:cBhvr>
                                        <p:cTn id="55" dur="250" autoRev="1" fill="hold"/>
                                        <p:tgtEl>
                                          <p:spTgt spid="35"/>
                                        </p:tgtEl>
                                      </p:cBhvr>
                                      <p:by x="105000" y="105000"/>
                                    </p:animScale>
                                  </p:childTnLst>
                                </p:cTn>
                              </p:par>
                              <p:par>
                                <p:cTn id="56" presetID="26" presetClass="emph" presetSubtype="0" fill="hold" nodeType="withEffect">
                                  <p:stCondLst>
                                    <p:cond delay="0"/>
                                  </p:stCondLst>
                                  <p:childTnLst>
                                    <p:animEffect transition="out" filter="fade">
                                      <p:cBhvr>
                                        <p:cTn id="57" dur="500" tmFilter="0, 0; .2, .5; .8, .5; 1, 0"/>
                                        <p:tgtEl>
                                          <p:spTgt spid="36"/>
                                        </p:tgtEl>
                                      </p:cBhvr>
                                    </p:animEffect>
                                    <p:animScale>
                                      <p:cBhvr>
                                        <p:cTn id="58" dur="2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32">
            <a:extLst>
              <a:ext uri="{FF2B5EF4-FFF2-40B4-BE49-F238E27FC236}">
                <a16:creationId xmlns="" xmlns:a16="http://schemas.microsoft.com/office/drawing/2014/main" id="{057C1578-F8ED-466F-88EA-A94426D5A372}"/>
              </a:ext>
            </a:extLst>
          </p:cNvPr>
          <p:cNvSpPr txBox="1"/>
          <p:nvPr/>
        </p:nvSpPr>
        <p:spPr>
          <a:xfrm>
            <a:off x="4537938" y="2994325"/>
            <a:ext cx="2759089"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smtClean="0">
                <a:solidFill>
                  <a:schemeClr val="bg1"/>
                </a:solidFill>
                <a:effectLst>
                  <a:outerShdw blurRad="38100" dist="38100" dir="2700000" algn="tl">
                    <a:srgbClr val="000000">
                      <a:alpha val="43137"/>
                    </a:srgbClr>
                  </a:outerShdw>
                </a:effectLst>
                <a:latin typeface="方正喵呜体" panose="02010600010101010101" pitchFamily="2" charset="-122"/>
                <a:ea typeface="方正喵呜体" panose="02010600010101010101" pitchFamily="2" charset="-122"/>
              </a:rPr>
              <a:t>感 谢 语</a:t>
            </a:r>
            <a:endParaRPr lang="zh-CN" altLang="en-US" sz="5400" b="1" dirty="0">
              <a:solidFill>
                <a:schemeClr val="bg1"/>
              </a:solidFill>
              <a:effectLst>
                <a:outerShdw blurRad="38100" dist="38100" dir="2700000" algn="tl">
                  <a:srgbClr val="000000">
                    <a:alpha val="43137"/>
                  </a:srgbClr>
                </a:outerShdw>
              </a:effectLst>
              <a:latin typeface="方正喵呜体" panose="02010600010101010101" pitchFamily="2" charset="-122"/>
              <a:ea typeface="方正喵呜体" panose="02010600010101010101" pitchFamily="2" charset="-122"/>
            </a:endParaRPr>
          </a:p>
        </p:txBody>
      </p:sp>
      <p:pic>
        <p:nvPicPr>
          <p:cNvPr id="11" name="Picture 6" descr="C:\Users\LL\Desktop\adefbcf9c6211e77a6dc9e6bf5fb53a4.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109363" y="1334703"/>
            <a:ext cx="1548734" cy="142898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469924" y="1724131"/>
            <a:ext cx="897925" cy="769441"/>
          </a:xfrm>
          <a:prstGeom prst="rect">
            <a:avLst/>
          </a:prstGeom>
          <a:noFill/>
        </p:spPr>
        <p:txBody>
          <a:bodyPr wrap="square" rtlCol="0">
            <a:spAutoFit/>
          </a:bodyPr>
          <a:lstStyle/>
          <a:p>
            <a:r>
              <a:rPr lang="en-US" altLang="zh-CN"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03</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4098" name="Picture 2" descr="C:\Users\LL\Desktop\adefbcf9c6211e77a6dc9e6bf5fb53a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2447" y="114529"/>
            <a:ext cx="1122105" cy="10876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LL\Desktop\24cca3be2457ace53b8226eae0e4278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6749403" y="3543852"/>
            <a:ext cx="817342" cy="150885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Users\LL\Desktop\588ku_5aa8445e1bdc3d4d8342db26115b1739\491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2646" y="5704394"/>
            <a:ext cx="1185373" cy="113827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LL\Desktop\588ku_5aa8445e1bdc3d4d8342db26115b1739\1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3815" y="-42431"/>
            <a:ext cx="2132787" cy="2207741"/>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LL\Desktop\62b5d394e639073f183ccf8628bc1388.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863095" y="4470177"/>
            <a:ext cx="1333286" cy="239512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C:\Users\LL\Desktop\bc11b949cff96620d69c2f73e627271f.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8872773" flipH="1">
            <a:off x="8691213" y="4958178"/>
            <a:ext cx="601430" cy="1294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196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42" presetClass="entr" presetSubtype="0" fill="hold" nodeType="withEffect">
                                  <p:stCondLst>
                                    <p:cond delay="5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5" presetClass="entr" presetSubtype="0" fill="hold" grpId="0" nodeType="withEffect">
                                  <p:stCondLst>
                                    <p:cond delay="1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anim calcmode="lin" valueType="num">
                                      <p:cBhvr>
                                        <p:cTn id="23" dur="2000" fill="hold"/>
                                        <p:tgtEl>
                                          <p:spTgt spid="12"/>
                                        </p:tgtEl>
                                        <p:attrNameLst>
                                          <p:attrName>ppt_w</p:attrName>
                                        </p:attrNameLst>
                                      </p:cBhvr>
                                      <p:tavLst>
                                        <p:tav tm="0" fmla="#ppt_w*sin(2.5*pi*$)">
                                          <p:val>
                                            <p:fltVal val="0"/>
                                          </p:val>
                                        </p:tav>
                                        <p:tav tm="100000">
                                          <p:val>
                                            <p:fltVal val="1"/>
                                          </p:val>
                                        </p:tav>
                                      </p:tavLst>
                                    </p:anim>
                                    <p:anim calcmode="lin" valueType="num">
                                      <p:cBhvr>
                                        <p:cTn id="24" dur="2000" fill="hold"/>
                                        <p:tgtEl>
                                          <p:spTgt spid="12"/>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15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anim calcmode="lin" valueType="num">
                                      <p:cBhvr>
                                        <p:cTn id="28" dur="2000" fill="hold"/>
                                        <p:tgtEl>
                                          <p:spTgt spid="11"/>
                                        </p:tgtEl>
                                        <p:attrNameLst>
                                          <p:attrName>ppt_w</p:attrName>
                                        </p:attrNameLst>
                                      </p:cBhvr>
                                      <p:tavLst>
                                        <p:tav tm="0" fmla="#ppt_w*sin(2.5*pi*$)">
                                          <p:val>
                                            <p:fltVal val="0"/>
                                          </p:val>
                                        </p:tav>
                                        <p:tav tm="100000">
                                          <p:val>
                                            <p:fltVal val="1"/>
                                          </p:val>
                                        </p:tav>
                                      </p:tavLst>
                                    </p:anim>
                                    <p:anim calcmode="lin" valueType="num">
                                      <p:cBhvr>
                                        <p:cTn id="29" dur="2000" fill="hold"/>
                                        <p:tgtEl>
                                          <p:spTgt spid="11"/>
                                        </p:tgtEl>
                                        <p:attrNameLst>
                                          <p:attrName>ppt_h</p:attrName>
                                        </p:attrNameLst>
                                      </p:cBhvr>
                                      <p:tavLst>
                                        <p:tav tm="0">
                                          <p:val>
                                            <p:strVal val="#ppt_h"/>
                                          </p:val>
                                        </p:tav>
                                        <p:tav tm="100000">
                                          <p:val>
                                            <p:strVal val="#ppt_h"/>
                                          </p:val>
                                        </p:tav>
                                      </p:tavLst>
                                    </p:anim>
                                  </p:childTnLst>
                                </p:cTn>
                              </p:par>
                              <p:par>
                                <p:cTn id="30" presetID="38" presetClass="entr" presetSubtype="0" accel="50000" fill="hold" nodeType="withEffect">
                                  <p:stCondLst>
                                    <p:cond delay="3500"/>
                                  </p:stCondLst>
                                  <p:iterate type="lt">
                                    <p:tmPct val="50000"/>
                                  </p:iterate>
                                  <p:childTnLst>
                                    <p:set>
                                      <p:cBhvr>
                                        <p:cTn id="31" dur="1" fill="hold">
                                          <p:stCondLst>
                                            <p:cond delay="0"/>
                                          </p:stCondLst>
                                        </p:cTn>
                                        <p:tgtEl>
                                          <p:spTgt spid="10">
                                            <p:txEl>
                                              <p:pRg st="0" end="0"/>
                                            </p:txEl>
                                          </p:spTgt>
                                        </p:tgtEl>
                                        <p:attrNameLst>
                                          <p:attrName>style.visibility</p:attrName>
                                        </p:attrNameLst>
                                      </p:cBhvr>
                                      <p:to>
                                        <p:strVal val="visible"/>
                                      </p:to>
                                    </p:set>
                                    <p:set>
                                      <p:cBhvr>
                                        <p:cTn id="32" dur="455" fill="hold">
                                          <p:stCondLst>
                                            <p:cond delay="0"/>
                                          </p:stCondLst>
                                        </p:cTn>
                                        <p:tgtEl>
                                          <p:spTgt spid="10">
                                            <p:txEl>
                                              <p:pRg st="0" end="0"/>
                                            </p:txEl>
                                          </p:spTgt>
                                        </p:tgtEl>
                                        <p:attrNameLst>
                                          <p:attrName>style.rotation</p:attrName>
                                        </p:attrNameLst>
                                      </p:cBhvr>
                                      <p:to>
                                        <p:strVal val="-45.0"/>
                                      </p:to>
                                    </p:set>
                                    <p:anim calcmode="lin" valueType="num">
                                      <p:cBhvr>
                                        <p:cTn id="33" dur="455" fill="hold">
                                          <p:stCondLst>
                                            <p:cond delay="455"/>
                                          </p:stCondLst>
                                        </p:cTn>
                                        <p:tgtEl>
                                          <p:spTgt spid="10">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10">
                                            <p:txEl>
                                              <p:pRg st="0" end="0"/>
                                            </p:txEl>
                                          </p:spTgt>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10">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10">
                                            <p:txEl>
                                              <p:pRg st="0" end="0"/>
                                            </p:txEl>
                                          </p:spTgt>
                                        </p:tgtEl>
                                        <p:attrNameLst>
                                          <p:attrName>ppt_y</p:attrName>
                                        </p:attrNameLst>
                                      </p:cBhvr>
                                      <p:tavLst>
                                        <p:tav tm="0">
                                          <p:val>
                                            <p:strVal val="#ppt_y-(0.354*#ppt_w-0.172*#ppt_h)"/>
                                          </p:val>
                                        </p:tav>
                                        <p:tav tm="100000">
                                          <p:val>
                                            <p:strVal val="#ppt_y"/>
                                          </p:val>
                                        </p:tav>
                                      </p:tavLst>
                                    </p:anim>
                                  </p:childTnLst>
                                </p:cTn>
                              </p:par>
                              <p:par>
                                <p:cTn id="37" presetID="42" presetClass="entr" presetSubtype="0" fill="hold" nodeType="withEffect">
                                  <p:stCondLst>
                                    <p:cond delay="550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5500"/>
                                  </p:stCondLst>
                                  <p:childTnLst>
                                    <p:set>
                                      <p:cBhvr>
                                        <p:cTn id="43" dur="1" fill="hold">
                                          <p:stCondLst>
                                            <p:cond delay="0"/>
                                          </p:stCondLst>
                                        </p:cTn>
                                        <p:tgtEl>
                                          <p:spTgt spid="4103"/>
                                        </p:tgtEl>
                                        <p:attrNameLst>
                                          <p:attrName>style.visibility</p:attrName>
                                        </p:attrNameLst>
                                      </p:cBhvr>
                                      <p:to>
                                        <p:strVal val="visible"/>
                                      </p:to>
                                    </p:set>
                                    <p:animEffect transition="in" filter="fade">
                                      <p:cBhvr>
                                        <p:cTn id="44" dur="1000"/>
                                        <p:tgtEl>
                                          <p:spTgt spid="4103"/>
                                        </p:tgtEl>
                                      </p:cBhvr>
                                    </p:animEffect>
                                    <p:anim calcmode="lin" valueType="num">
                                      <p:cBhvr>
                                        <p:cTn id="45" dur="1000" fill="hold"/>
                                        <p:tgtEl>
                                          <p:spTgt spid="4103"/>
                                        </p:tgtEl>
                                        <p:attrNameLst>
                                          <p:attrName>ppt_x</p:attrName>
                                        </p:attrNameLst>
                                      </p:cBhvr>
                                      <p:tavLst>
                                        <p:tav tm="0">
                                          <p:val>
                                            <p:strVal val="#ppt_x"/>
                                          </p:val>
                                        </p:tav>
                                        <p:tav tm="100000">
                                          <p:val>
                                            <p:strVal val="#ppt_x"/>
                                          </p:val>
                                        </p:tav>
                                      </p:tavLst>
                                    </p:anim>
                                    <p:anim calcmode="lin" valueType="num">
                                      <p:cBhvr>
                                        <p:cTn id="46" dur="1000" fill="hold"/>
                                        <p:tgtEl>
                                          <p:spTgt spid="4103"/>
                                        </p:tgtEl>
                                        <p:attrNameLst>
                                          <p:attrName>ppt_y</p:attrName>
                                        </p:attrNameLst>
                                      </p:cBhvr>
                                      <p:tavLst>
                                        <p:tav tm="0">
                                          <p:val>
                                            <p:strVal val="#ppt_y+.1"/>
                                          </p:val>
                                        </p:tav>
                                        <p:tav tm="100000">
                                          <p:val>
                                            <p:strVal val="#ppt_y"/>
                                          </p:val>
                                        </p:tav>
                                      </p:tavLst>
                                    </p:anim>
                                  </p:childTnLst>
                                </p:cTn>
                              </p:par>
                              <p:par>
                                <p:cTn id="47" presetID="10" presetClass="entr" presetSubtype="0" fill="hold" nodeType="withEffect">
                                  <p:stCondLst>
                                    <p:cond delay="55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nodeType="withEffect">
                                  <p:stCondLst>
                                    <p:cond delay="5500"/>
                                  </p:stCondLst>
                                  <p:childTnLst>
                                    <p:set>
                                      <p:cBhvr>
                                        <p:cTn id="51" dur="1" fill="hold">
                                          <p:stCondLst>
                                            <p:cond delay="0"/>
                                          </p:stCondLst>
                                        </p:cTn>
                                        <p:tgtEl>
                                          <p:spTgt spid="4098"/>
                                        </p:tgtEl>
                                        <p:attrNameLst>
                                          <p:attrName>style.visibility</p:attrName>
                                        </p:attrNameLst>
                                      </p:cBhvr>
                                      <p:to>
                                        <p:strVal val="visible"/>
                                      </p:to>
                                    </p:set>
                                    <p:animEffect transition="in" filter="fade">
                                      <p:cBhvr>
                                        <p:cTn id="5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 r="-1000"/>
          </a:stretch>
        </a:blipFill>
        <a:effectLst/>
      </p:bgPr>
    </p:bg>
    <p:spTree>
      <p:nvGrpSpPr>
        <p:cNvPr id="1" name=""/>
        <p:cNvGrpSpPr/>
        <p:nvPr/>
      </p:nvGrpSpPr>
      <p:grpSpPr>
        <a:xfrm>
          <a:off x="0" y="0"/>
          <a:ext cx="0" cy="0"/>
          <a:chOff x="0" y="0"/>
          <a:chExt cx="0" cy="0"/>
        </a:xfrm>
      </p:grpSpPr>
      <p:sp>
        <p:nvSpPr>
          <p:cNvPr id="25" name="文本框 24">
            <a:extLst>
              <a:ext uri="{FF2B5EF4-FFF2-40B4-BE49-F238E27FC236}">
                <a16:creationId xmlns="" xmlns:a16="http://schemas.microsoft.com/office/drawing/2014/main" id="{0302FC52-C666-4A53-A8D1-B640A93909A4}"/>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grpSp>
        <p:nvGrpSpPr>
          <p:cNvPr id="26" name="组合 25">
            <a:extLst>
              <a:ext uri="{FF2B5EF4-FFF2-40B4-BE49-F238E27FC236}">
                <a16:creationId xmlns="" xmlns:a16="http://schemas.microsoft.com/office/drawing/2014/main" id="{1D393883-55DE-44CA-87A0-55C6B466C453}"/>
              </a:ext>
            </a:extLst>
          </p:cNvPr>
          <p:cNvGrpSpPr/>
          <p:nvPr/>
        </p:nvGrpSpPr>
        <p:grpSpPr>
          <a:xfrm>
            <a:off x="998420" y="4247016"/>
            <a:ext cx="3327636" cy="1186250"/>
            <a:chOff x="874713" y="1690821"/>
            <a:chExt cx="3327636" cy="1186250"/>
          </a:xfrm>
        </p:grpSpPr>
        <p:sp>
          <p:nvSpPr>
            <p:cNvPr id="27" name="矩形 26">
              <a:extLst>
                <a:ext uri="{FF2B5EF4-FFF2-40B4-BE49-F238E27FC236}">
                  <a16:creationId xmlns="" xmlns:a16="http://schemas.microsoft.com/office/drawing/2014/main" id="{02576B6B-59BD-4C8E-88FD-D1F11FD2C74E}"/>
                </a:ext>
              </a:extLst>
            </p:cNvPr>
            <p:cNvSpPr/>
            <p:nvPr/>
          </p:nvSpPr>
          <p:spPr>
            <a:xfrm>
              <a:off x="874713" y="2043445"/>
              <a:ext cx="3327636" cy="83362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8" name="矩形 27">
              <a:extLst>
                <a:ext uri="{FF2B5EF4-FFF2-40B4-BE49-F238E27FC236}">
                  <a16:creationId xmlns="" xmlns:a16="http://schemas.microsoft.com/office/drawing/2014/main" id="{19E7E1E2-3EDB-4D0D-A2AC-66B193E5ECCB}"/>
                </a:ext>
              </a:extLst>
            </p:cNvPr>
            <p:cNvSpPr/>
            <p:nvPr/>
          </p:nvSpPr>
          <p:spPr>
            <a:xfrm>
              <a:off x="1417544" y="1690821"/>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9" name="组合 28">
            <a:extLst>
              <a:ext uri="{FF2B5EF4-FFF2-40B4-BE49-F238E27FC236}">
                <a16:creationId xmlns="" xmlns:a16="http://schemas.microsoft.com/office/drawing/2014/main" id="{4C2C3E9F-543F-40A8-8B14-63AA1C967C6C}"/>
              </a:ext>
            </a:extLst>
          </p:cNvPr>
          <p:cNvGrpSpPr/>
          <p:nvPr/>
        </p:nvGrpSpPr>
        <p:grpSpPr>
          <a:xfrm>
            <a:off x="7845085" y="4247016"/>
            <a:ext cx="3327636" cy="1186250"/>
            <a:chOff x="874713" y="1690821"/>
            <a:chExt cx="3327636" cy="1186250"/>
          </a:xfrm>
        </p:grpSpPr>
        <p:sp>
          <p:nvSpPr>
            <p:cNvPr id="30" name="矩形 29">
              <a:extLst>
                <a:ext uri="{FF2B5EF4-FFF2-40B4-BE49-F238E27FC236}">
                  <a16:creationId xmlns="" xmlns:a16="http://schemas.microsoft.com/office/drawing/2014/main" id="{2F07CD35-FE05-42D9-8FBE-E3719EFD7D61}"/>
                </a:ext>
              </a:extLst>
            </p:cNvPr>
            <p:cNvSpPr/>
            <p:nvPr/>
          </p:nvSpPr>
          <p:spPr>
            <a:xfrm>
              <a:off x="874713" y="2043445"/>
              <a:ext cx="3327636" cy="83362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31" name="矩形 30">
              <a:extLst>
                <a:ext uri="{FF2B5EF4-FFF2-40B4-BE49-F238E27FC236}">
                  <a16:creationId xmlns="" xmlns:a16="http://schemas.microsoft.com/office/drawing/2014/main" id="{46C3F33F-1DA9-45D8-97BE-BB4FF6D0A3DB}"/>
                </a:ext>
              </a:extLst>
            </p:cNvPr>
            <p:cNvSpPr/>
            <p:nvPr/>
          </p:nvSpPr>
          <p:spPr>
            <a:xfrm>
              <a:off x="1417544" y="1690821"/>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32" name="组合 31">
            <a:extLst>
              <a:ext uri="{FF2B5EF4-FFF2-40B4-BE49-F238E27FC236}">
                <a16:creationId xmlns="" xmlns:a16="http://schemas.microsoft.com/office/drawing/2014/main" id="{4783D7DE-72A1-4E6C-8472-5AB191316C57}"/>
              </a:ext>
            </a:extLst>
          </p:cNvPr>
          <p:cNvGrpSpPr/>
          <p:nvPr/>
        </p:nvGrpSpPr>
        <p:grpSpPr>
          <a:xfrm>
            <a:off x="4441088" y="1954039"/>
            <a:ext cx="3327636" cy="1186250"/>
            <a:chOff x="874713" y="1690821"/>
            <a:chExt cx="3327636" cy="1186250"/>
          </a:xfrm>
        </p:grpSpPr>
        <p:sp>
          <p:nvSpPr>
            <p:cNvPr id="33" name="矩形 32">
              <a:extLst>
                <a:ext uri="{FF2B5EF4-FFF2-40B4-BE49-F238E27FC236}">
                  <a16:creationId xmlns="" xmlns:a16="http://schemas.microsoft.com/office/drawing/2014/main" id="{14A38734-A3A1-4D25-B2F2-2E45FF4774A0}"/>
                </a:ext>
              </a:extLst>
            </p:cNvPr>
            <p:cNvSpPr/>
            <p:nvPr/>
          </p:nvSpPr>
          <p:spPr>
            <a:xfrm>
              <a:off x="874713" y="2043445"/>
              <a:ext cx="3327636" cy="83362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34" name="矩形 33">
              <a:extLst>
                <a:ext uri="{FF2B5EF4-FFF2-40B4-BE49-F238E27FC236}">
                  <a16:creationId xmlns="" xmlns:a16="http://schemas.microsoft.com/office/drawing/2014/main" id="{3C9D2FFE-BBF3-468A-8A94-957046E1EB9F}"/>
                </a:ext>
              </a:extLst>
            </p:cNvPr>
            <p:cNvSpPr/>
            <p:nvPr/>
          </p:nvSpPr>
          <p:spPr>
            <a:xfrm>
              <a:off x="1417544" y="1690821"/>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2051" name="图片占位符 2050">
            <a:extLst>
              <a:ext uri="{FF2B5EF4-FFF2-40B4-BE49-F238E27FC236}">
                <a16:creationId xmlns="" xmlns:a16="http://schemas.microsoft.com/office/drawing/2014/main" id="{5C7AFD69-260A-408A-95CC-E1902834C6FC}"/>
              </a:ext>
            </a:extLst>
          </p:cNvPr>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a:stretch>
            <a:fillRect/>
          </a:stretch>
        </p:blipFill>
        <p:spPr>
          <a:xfrm>
            <a:off x="1800390" y="2229218"/>
            <a:ext cx="1725176" cy="1938878"/>
          </a:xfrm>
        </p:spPr>
      </p:pic>
      <p:pic>
        <p:nvPicPr>
          <p:cNvPr id="2053" name="图片占位符 2052">
            <a:extLst>
              <a:ext uri="{FF2B5EF4-FFF2-40B4-BE49-F238E27FC236}">
                <a16:creationId xmlns="" xmlns:a16="http://schemas.microsoft.com/office/drawing/2014/main" id="{3076BB8F-7C38-475E-AE05-68CBFDA779F7}"/>
              </a:ext>
            </a:extLst>
          </p:cNvPr>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a:stretch>
            <a:fillRect/>
          </a:stretch>
        </p:blipFill>
        <p:spPr>
          <a:xfrm>
            <a:off x="5223676" y="3248393"/>
            <a:ext cx="1725176" cy="1938878"/>
          </a:xfrm>
        </p:spPr>
      </p:pic>
      <p:pic>
        <p:nvPicPr>
          <p:cNvPr id="2055" name="图片占位符 2054">
            <a:extLst>
              <a:ext uri="{FF2B5EF4-FFF2-40B4-BE49-F238E27FC236}">
                <a16:creationId xmlns="" xmlns:a16="http://schemas.microsoft.com/office/drawing/2014/main" id="{08502FA1-FC1D-47CE-B10F-C7AC1CC18023}"/>
              </a:ext>
            </a:extLst>
          </p:cNvPr>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a:stretch>
            <a:fillRect/>
          </a:stretch>
        </p:blipFill>
        <p:spPr>
          <a:xfrm>
            <a:off x="8646963" y="2229218"/>
            <a:ext cx="1723880" cy="1938878"/>
          </a:xfrm>
        </p:spPr>
      </p:pic>
      <p:pic>
        <p:nvPicPr>
          <p:cNvPr id="12290" name="Picture 2" descr="C:\Users\LL\Desktop\19ba5e07b13a20458e0f0cf138f21378.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2795" y="706880"/>
            <a:ext cx="1734189" cy="171009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401240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 calcmode="lin" valueType="num">
                                      <p:cBhvr>
                                        <p:cTn id="7"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5">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p:cTn id="13" dur="500" fill="hold"/>
                                        <p:tgtEl>
                                          <p:spTgt spid="2051"/>
                                        </p:tgtEl>
                                        <p:attrNameLst>
                                          <p:attrName>ppt_w</p:attrName>
                                        </p:attrNameLst>
                                      </p:cBhvr>
                                      <p:tavLst>
                                        <p:tav tm="0">
                                          <p:val>
                                            <p:fltVal val="0"/>
                                          </p:val>
                                        </p:tav>
                                        <p:tav tm="100000">
                                          <p:val>
                                            <p:strVal val="#ppt_w"/>
                                          </p:val>
                                        </p:tav>
                                      </p:tavLst>
                                    </p:anim>
                                    <p:anim calcmode="lin" valueType="num">
                                      <p:cBhvr>
                                        <p:cTn id="14" dur="500" fill="hold"/>
                                        <p:tgtEl>
                                          <p:spTgt spid="2051"/>
                                        </p:tgtEl>
                                        <p:attrNameLst>
                                          <p:attrName>ppt_h</p:attrName>
                                        </p:attrNameLst>
                                      </p:cBhvr>
                                      <p:tavLst>
                                        <p:tav tm="0">
                                          <p:val>
                                            <p:fltVal val="0"/>
                                          </p:val>
                                        </p:tav>
                                        <p:tav tm="100000">
                                          <p:val>
                                            <p:strVal val="#ppt_h"/>
                                          </p:val>
                                        </p:tav>
                                      </p:tavLst>
                                    </p:anim>
                                    <p:animEffect transition="in" filter="fade">
                                      <p:cBhvr>
                                        <p:cTn id="15" dur="500"/>
                                        <p:tgtEl>
                                          <p:spTgt spid="2051"/>
                                        </p:tgtEl>
                                      </p:cBhvr>
                                    </p:animEffect>
                                  </p:childTnLst>
                                </p:cTn>
                              </p:par>
                              <p:par>
                                <p:cTn id="16" presetID="53" presetClass="entr" presetSubtype="16" fill="hold" nodeType="withEffect">
                                  <p:stCondLst>
                                    <p:cond delay="0"/>
                                  </p:stCondLst>
                                  <p:childTnLst>
                                    <p:set>
                                      <p:cBhvr>
                                        <p:cTn id="17" dur="1" fill="hold">
                                          <p:stCondLst>
                                            <p:cond delay="0"/>
                                          </p:stCondLst>
                                        </p:cTn>
                                        <p:tgtEl>
                                          <p:spTgt spid="2053"/>
                                        </p:tgtEl>
                                        <p:attrNameLst>
                                          <p:attrName>style.visibility</p:attrName>
                                        </p:attrNameLst>
                                      </p:cBhvr>
                                      <p:to>
                                        <p:strVal val="visible"/>
                                      </p:to>
                                    </p:set>
                                    <p:anim calcmode="lin" valueType="num">
                                      <p:cBhvr>
                                        <p:cTn id="18" dur="500" fill="hold"/>
                                        <p:tgtEl>
                                          <p:spTgt spid="2053"/>
                                        </p:tgtEl>
                                        <p:attrNameLst>
                                          <p:attrName>ppt_w</p:attrName>
                                        </p:attrNameLst>
                                      </p:cBhvr>
                                      <p:tavLst>
                                        <p:tav tm="0">
                                          <p:val>
                                            <p:fltVal val="0"/>
                                          </p:val>
                                        </p:tav>
                                        <p:tav tm="100000">
                                          <p:val>
                                            <p:strVal val="#ppt_w"/>
                                          </p:val>
                                        </p:tav>
                                      </p:tavLst>
                                    </p:anim>
                                    <p:anim calcmode="lin" valueType="num">
                                      <p:cBhvr>
                                        <p:cTn id="19" dur="500" fill="hold"/>
                                        <p:tgtEl>
                                          <p:spTgt spid="2053"/>
                                        </p:tgtEl>
                                        <p:attrNameLst>
                                          <p:attrName>ppt_h</p:attrName>
                                        </p:attrNameLst>
                                      </p:cBhvr>
                                      <p:tavLst>
                                        <p:tav tm="0">
                                          <p:val>
                                            <p:fltVal val="0"/>
                                          </p:val>
                                        </p:tav>
                                        <p:tav tm="100000">
                                          <p:val>
                                            <p:strVal val="#ppt_h"/>
                                          </p:val>
                                        </p:tav>
                                      </p:tavLst>
                                    </p:anim>
                                    <p:animEffect transition="in" filter="fade">
                                      <p:cBhvr>
                                        <p:cTn id="20" dur="500"/>
                                        <p:tgtEl>
                                          <p:spTgt spid="2053"/>
                                        </p:tgtEl>
                                      </p:cBhvr>
                                    </p:animEffect>
                                  </p:childTnLst>
                                </p:cTn>
                              </p:par>
                              <p:par>
                                <p:cTn id="21" presetID="53" presetClass="entr" presetSubtype="16" fill="hold" nodeType="withEffect">
                                  <p:stCondLst>
                                    <p:cond delay="0"/>
                                  </p:stCondLst>
                                  <p:childTnLst>
                                    <p:set>
                                      <p:cBhvr>
                                        <p:cTn id="22" dur="1" fill="hold">
                                          <p:stCondLst>
                                            <p:cond delay="0"/>
                                          </p:stCondLst>
                                        </p:cTn>
                                        <p:tgtEl>
                                          <p:spTgt spid="2055"/>
                                        </p:tgtEl>
                                        <p:attrNameLst>
                                          <p:attrName>style.visibility</p:attrName>
                                        </p:attrNameLst>
                                      </p:cBhvr>
                                      <p:to>
                                        <p:strVal val="visible"/>
                                      </p:to>
                                    </p:set>
                                    <p:anim calcmode="lin" valueType="num">
                                      <p:cBhvr>
                                        <p:cTn id="23" dur="500" fill="hold"/>
                                        <p:tgtEl>
                                          <p:spTgt spid="2055"/>
                                        </p:tgtEl>
                                        <p:attrNameLst>
                                          <p:attrName>ppt_w</p:attrName>
                                        </p:attrNameLst>
                                      </p:cBhvr>
                                      <p:tavLst>
                                        <p:tav tm="0">
                                          <p:val>
                                            <p:fltVal val="0"/>
                                          </p:val>
                                        </p:tav>
                                        <p:tav tm="100000">
                                          <p:val>
                                            <p:strVal val="#ppt_w"/>
                                          </p:val>
                                        </p:tav>
                                      </p:tavLst>
                                    </p:anim>
                                    <p:anim calcmode="lin" valueType="num">
                                      <p:cBhvr>
                                        <p:cTn id="24" dur="500" fill="hold"/>
                                        <p:tgtEl>
                                          <p:spTgt spid="2055"/>
                                        </p:tgtEl>
                                        <p:attrNameLst>
                                          <p:attrName>ppt_h</p:attrName>
                                        </p:attrNameLst>
                                      </p:cBhvr>
                                      <p:tavLst>
                                        <p:tav tm="0">
                                          <p:val>
                                            <p:fltVal val="0"/>
                                          </p:val>
                                        </p:tav>
                                        <p:tav tm="100000">
                                          <p:val>
                                            <p:strVal val="#ppt_h"/>
                                          </p:val>
                                        </p:tav>
                                      </p:tavLst>
                                    </p:anim>
                                    <p:animEffect transition="in" filter="fade">
                                      <p:cBhvr>
                                        <p:cTn id="25" dur="500"/>
                                        <p:tgtEl>
                                          <p:spTgt spid="2055"/>
                                        </p:tgtEl>
                                      </p:cBhvr>
                                    </p:animEffect>
                                  </p:childTnLst>
                                </p:cTn>
                              </p:par>
                            </p:childTnLst>
                          </p:cTn>
                        </p:par>
                        <p:par>
                          <p:cTn id="26" fill="hold">
                            <p:stCondLst>
                              <p:cond delay="1000"/>
                            </p:stCondLst>
                            <p:childTnLst>
                              <p:par>
                                <p:cTn id="27" presetID="2" presetClass="entr" presetSubtype="4"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0-#ppt_h/2"/>
                                          </p:val>
                                        </p:tav>
                                        <p:tav tm="100000">
                                          <p:val>
                                            <p:strVal val="#ppt_y"/>
                                          </p:val>
                                        </p:tav>
                                      </p:tavLst>
                                    </p:anim>
                                  </p:childTnLst>
                                </p:cTn>
                              </p:par>
                            </p:childTnLst>
                          </p:cTn>
                        </p:par>
                        <p:par>
                          <p:cTn id="36" fill="hold">
                            <p:stCondLst>
                              <p:cond delay="2000"/>
                            </p:stCondLst>
                            <p:childTnLst>
                              <p:par>
                                <p:cTn id="37" presetID="2" presetClass="entr" presetSubtype="4"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ppt_x"/>
                                          </p:val>
                                        </p:tav>
                                        <p:tav tm="100000">
                                          <p:val>
                                            <p:strVal val="#ppt_x"/>
                                          </p:val>
                                        </p:tav>
                                      </p:tavLst>
                                    </p:anim>
                                    <p:anim calcmode="lin" valueType="num">
                                      <p:cBhvr additive="base">
                                        <p:cTn id="40" dur="500" fill="hold"/>
                                        <p:tgtEl>
                                          <p:spTgt spid="29"/>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42" presetClass="entr" presetSubtype="0" fill="hold" nodeType="afterEffect">
                                  <p:stCondLst>
                                    <p:cond delay="0"/>
                                  </p:stCondLst>
                                  <p:childTnLst>
                                    <p:set>
                                      <p:cBhvr>
                                        <p:cTn id="43" dur="1" fill="hold">
                                          <p:stCondLst>
                                            <p:cond delay="0"/>
                                          </p:stCondLst>
                                        </p:cTn>
                                        <p:tgtEl>
                                          <p:spTgt spid="12290"/>
                                        </p:tgtEl>
                                        <p:attrNameLst>
                                          <p:attrName>style.visibility</p:attrName>
                                        </p:attrNameLst>
                                      </p:cBhvr>
                                      <p:to>
                                        <p:strVal val="visible"/>
                                      </p:to>
                                    </p:set>
                                    <p:animEffect transition="in" filter="fade">
                                      <p:cBhvr>
                                        <p:cTn id="44" dur="1000"/>
                                        <p:tgtEl>
                                          <p:spTgt spid="12290"/>
                                        </p:tgtEl>
                                      </p:cBhvr>
                                    </p:animEffect>
                                    <p:anim calcmode="lin" valueType="num">
                                      <p:cBhvr>
                                        <p:cTn id="45" dur="1000" fill="hold"/>
                                        <p:tgtEl>
                                          <p:spTgt spid="12290"/>
                                        </p:tgtEl>
                                        <p:attrNameLst>
                                          <p:attrName>ppt_x</p:attrName>
                                        </p:attrNameLst>
                                      </p:cBhvr>
                                      <p:tavLst>
                                        <p:tav tm="0">
                                          <p:val>
                                            <p:strVal val="#ppt_x"/>
                                          </p:val>
                                        </p:tav>
                                        <p:tav tm="100000">
                                          <p:val>
                                            <p:strVal val="#ppt_x"/>
                                          </p:val>
                                        </p:tav>
                                      </p:tavLst>
                                    </p:anim>
                                    <p:anim calcmode="lin" valueType="num">
                                      <p:cBhvr>
                                        <p:cTn id="46"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2">
            <a:lum/>
          </a:blip>
          <a:srcRect/>
          <a:stretch>
            <a:fillRect l="-1000" r="-1000"/>
          </a:stretch>
        </a:blipFill>
        <a:effectLst/>
      </p:bgPr>
    </p:bg>
    <p:spTree>
      <p:nvGrpSpPr>
        <p:cNvPr id="1" name=""/>
        <p:cNvGrpSpPr/>
        <p:nvPr/>
      </p:nvGrpSpPr>
      <p:grpSpPr>
        <a:xfrm>
          <a:off x="0" y="0"/>
          <a:ext cx="0" cy="0"/>
          <a:chOff x="0" y="0"/>
          <a:chExt cx="0" cy="0"/>
        </a:xfrm>
      </p:grpSpPr>
      <p:sp>
        <p:nvSpPr>
          <p:cNvPr id="3" name="MH_Other_1">
            <a:extLst>
              <a:ext uri="{FF2B5EF4-FFF2-40B4-BE49-F238E27FC236}">
                <a16:creationId xmlns="" xmlns:a16="http://schemas.microsoft.com/office/drawing/2014/main" id="{27C2035D-8D2B-466B-92EB-F6E64457A72B}"/>
              </a:ext>
            </a:extLst>
          </p:cNvPr>
          <p:cNvSpPr/>
          <p:nvPr>
            <p:custDataLst>
              <p:tags r:id="rId2"/>
            </p:custDataLst>
          </p:nvPr>
        </p:nvSpPr>
        <p:spPr>
          <a:xfrm>
            <a:off x="1126686" y="1683498"/>
            <a:ext cx="2132860" cy="2652634"/>
          </a:xfrm>
          <a:prstGeom prst="rect">
            <a:avLst/>
          </a:prstGeom>
          <a:solidFill>
            <a:schemeClr val="accent1">
              <a:lumMod val="20000"/>
              <a:lumOff val="80000"/>
            </a:schemeClr>
          </a:solidFill>
          <a:ln w="9525">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lumMod val="20000"/>
                  <a:lumOff val="80000"/>
                </a:schemeClr>
              </a:solidFill>
            </a:endParaRPr>
          </a:p>
        </p:txBody>
      </p:sp>
      <p:sp>
        <p:nvSpPr>
          <p:cNvPr id="6" name="MH_Other_2">
            <a:extLst>
              <a:ext uri="{FF2B5EF4-FFF2-40B4-BE49-F238E27FC236}">
                <a16:creationId xmlns="" xmlns:a16="http://schemas.microsoft.com/office/drawing/2014/main" id="{9840C88D-27BC-4010-B79D-885D73D21B09}"/>
              </a:ext>
            </a:extLst>
          </p:cNvPr>
          <p:cNvSpPr/>
          <p:nvPr>
            <p:custDataLst>
              <p:tags r:id="rId3"/>
            </p:custDataLst>
          </p:nvPr>
        </p:nvSpPr>
        <p:spPr>
          <a:xfrm>
            <a:off x="3729533" y="1683498"/>
            <a:ext cx="2132861" cy="2652634"/>
          </a:xfrm>
          <a:prstGeom prst="rect">
            <a:avLst/>
          </a:prstGeom>
          <a:solidFill>
            <a:schemeClr val="accent2">
              <a:lumMod val="20000"/>
              <a:lumOff val="80000"/>
            </a:schemeClr>
          </a:solidFill>
          <a:ln w="9525">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3">
            <a:extLst>
              <a:ext uri="{FF2B5EF4-FFF2-40B4-BE49-F238E27FC236}">
                <a16:creationId xmlns="" xmlns:a16="http://schemas.microsoft.com/office/drawing/2014/main" id="{671C7F3A-77AA-4F04-AC87-4B61A3D9A26A}"/>
              </a:ext>
            </a:extLst>
          </p:cNvPr>
          <p:cNvSpPr/>
          <p:nvPr>
            <p:custDataLst>
              <p:tags r:id="rId4"/>
            </p:custDataLst>
          </p:nvPr>
        </p:nvSpPr>
        <p:spPr>
          <a:xfrm>
            <a:off x="6334372" y="1683498"/>
            <a:ext cx="2132861" cy="2652634"/>
          </a:xfrm>
          <a:prstGeom prst="rect">
            <a:avLst/>
          </a:prstGeom>
          <a:solidFill>
            <a:schemeClr val="accent3">
              <a:lumMod val="20000"/>
              <a:lumOff val="80000"/>
            </a:schemeClr>
          </a:solidFill>
          <a:ln w="9525">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4">
            <a:extLst>
              <a:ext uri="{FF2B5EF4-FFF2-40B4-BE49-F238E27FC236}">
                <a16:creationId xmlns="" xmlns:a16="http://schemas.microsoft.com/office/drawing/2014/main" id="{D47CA0AA-467A-4965-A77D-D87D8EB1D235}"/>
              </a:ext>
            </a:extLst>
          </p:cNvPr>
          <p:cNvSpPr/>
          <p:nvPr>
            <p:custDataLst>
              <p:tags r:id="rId5"/>
            </p:custDataLst>
          </p:nvPr>
        </p:nvSpPr>
        <p:spPr>
          <a:xfrm>
            <a:off x="8937218" y="1683498"/>
            <a:ext cx="2132860" cy="2652634"/>
          </a:xfrm>
          <a:prstGeom prst="rect">
            <a:avLst/>
          </a:prstGeom>
          <a:solidFill>
            <a:schemeClr val="accent4">
              <a:lumMod val="20000"/>
              <a:lumOff val="80000"/>
            </a:schemeClr>
          </a:solid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SubTitle_1">
            <a:extLst>
              <a:ext uri="{FF2B5EF4-FFF2-40B4-BE49-F238E27FC236}">
                <a16:creationId xmlns="" xmlns:a16="http://schemas.microsoft.com/office/drawing/2014/main" id="{AB07724F-73A3-4B17-9734-E8DA8378A83A}"/>
              </a:ext>
            </a:extLst>
          </p:cNvPr>
          <p:cNvSpPr/>
          <p:nvPr>
            <p:custDataLst>
              <p:tags r:id="rId6"/>
            </p:custDataLst>
          </p:nvPr>
        </p:nvSpPr>
        <p:spPr>
          <a:xfrm>
            <a:off x="1128677" y="3666999"/>
            <a:ext cx="2128878" cy="6691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080808"/>
              </a:solidFill>
            </a:endParaRPr>
          </a:p>
        </p:txBody>
      </p:sp>
      <p:sp>
        <p:nvSpPr>
          <p:cNvPr id="17" name="MH_SubTitle_2">
            <a:extLst>
              <a:ext uri="{FF2B5EF4-FFF2-40B4-BE49-F238E27FC236}">
                <a16:creationId xmlns="" xmlns:a16="http://schemas.microsoft.com/office/drawing/2014/main" id="{1EC8ACB7-93C0-417D-A84C-278DC4610183}"/>
              </a:ext>
            </a:extLst>
          </p:cNvPr>
          <p:cNvSpPr/>
          <p:nvPr>
            <p:custDataLst>
              <p:tags r:id="rId7"/>
            </p:custDataLst>
          </p:nvPr>
        </p:nvSpPr>
        <p:spPr>
          <a:xfrm>
            <a:off x="3731526" y="3666999"/>
            <a:ext cx="2128877" cy="6691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080808"/>
              </a:solidFill>
            </a:endParaRPr>
          </a:p>
        </p:txBody>
      </p:sp>
      <p:sp>
        <p:nvSpPr>
          <p:cNvPr id="18" name="MH_SubTitle_3">
            <a:extLst>
              <a:ext uri="{FF2B5EF4-FFF2-40B4-BE49-F238E27FC236}">
                <a16:creationId xmlns="" xmlns:a16="http://schemas.microsoft.com/office/drawing/2014/main" id="{8230AF3B-0220-4132-BB5D-4BC6B1DCA84C}"/>
              </a:ext>
            </a:extLst>
          </p:cNvPr>
          <p:cNvSpPr/>
          <p:nvPr>
            <p:custDataLst>
              <p:tags r:id="rId8"/>
            </p:custDataLst>
          </p:nvPr>
        </p:nvSpPr>
        <p:spPr>
          <a:xfrm>
            <a:off x="6336364" y="3666999"/>
            <a:ext cx="2128877" cy="6691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080808"/>
              </a:solidFill>
            </a:endParaRPr>
          </a:p>
        </p:txBody>
      </p:sp>
      <p:sp>
        <p:nvSpPr>
          <p:cNvPr id="19" name="MH_SubTitle_4">
            <a:extLst>
              <a:ext uri="{FF2B5EF4-FFF2-40B4-BE49-F238E27FC236}">
                <a16:creationId xmlns="" xmlns:a16="http://schemas.microsoft.com/office/drawing/2014/main" id="{BD40EDCD-3D4D-4AAF-89AD-0F60B1744553}"/>
              </a:ext>
            </a:extLst>
          </p:cNvPr>
          <p:cNvSpPr/>
          <p:nvPr>
            <p:custDataLst>
              <p:tags r:id="rId9"/>
            </p:custDataLst>
          </p:nvPr>
        </p:nvSpPr>
        <p:spPr>
          <a:xfrm>
            <a:off x="8939209" y="3666999"/>
            <a:ext cx="2128878" cy="6691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080808"/>
              </a:solidFill>
            </a:endParaRPr>
          </a:p>
        </p:txBody>
      </p:sp>
      <p:sp>
        <p:nvSpPr>
          <p:cNvPr id="21" name="矩形 20">
            <a:extLst>
              <a:ext uri="{FF2B5EF4-FFF2-40B4-BE49-F238E27FC236}">
                <a16:creationId xmlns="" xmlns:a16="http://schemas.microsoft.com/office/drawing/2014/main" id="{AED033EA-660F-4F6A-8B7E-C0EF2F7944D5}"/>
              </a:ext>
            </a:extLst>
          </p:cNvPr>
          <p:cNvSpPr/>
          <p:nvPr/>
        </p:nvSpPr>
        <p:spPr>
          <a:xfrm>
            <a:off x="1083675" y="4576302"/>
            <a:ext cx="10043223" cy="57509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22" name="矩形 21">
            <a:extLst>
              <a:ext uri="{FF2B5EF4-FFF2-40B4-BE49-F238E27FC236}">
                <a16:creationId xmlns="" xmlns:a16="http://schemas.microsoft.com/office/drawing/2014/main" id="{1BD776C8-124E-40E1-B579-01EA98EC225D}"/>
              </a:ext>
            </a:extLst>
          </p:cNvPr>
          <p:cNvSpPr/>
          <p:nvPr/>
        </p:nvSpPr>
        <p:spPr>
          <a:xfrm>
            <a:off x="1083676" y="3810385"/>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sp>
        <p:nvSpPr>
          <p:cNvPr id="23" name="矩形 22">
            <a:extLst>
              <a:ext uri="{FF2B5EF4-FFF2-40B4-BE49-F238E27FC236}">
                <a16:creationId xmlns="" xmlns:a16="http://schemas.microsoft.com/office/drawing/2014/main" id="{12B462A1-E67E-4152-8C8F-C86BD6280363}"/>
              </a:ext>
            </a:extLst>
          </p:cNvPr>
          <p:cNvSpPr/>
          <p:nvPr/>
        </p:nvSpPr>
        <p:spPr>
          <a:xfrm>
            <a:off x="3674705" y="3810385"/>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sp>
        <p:nvSpPr>
          <p:cNvPr id="24" name="矩形 23">
            <a:extLst>
              <a:ext uri="{FF2B5EF4-FFF2-40B4-BE49-F238E27FC236}">
                <a16:creationId xmlns="" xmlns:a16="http://schemas.microsoft.com/office/drawing/2014/main" id="{381B9432-D6A0-401F-A1ED-A5B10DA940EB}"/>
              </a:ext>
            </a:extLst>
          </p:cNvPr>
          <p:cNvSpPr/>
          <p:nvPr/>
        </p:nvSpPr>
        <p:spPr>
          <a:xfrm>
            <a:off x="6279815" y="3810385"/>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sp>
        <p:nvSpPr>
          <p:cNvPr id="25" name="矩形 24">
            <a:extLst>
              <a:ext uri="{FF2B5EF4-FFF2-40B4-BE49-F238E27FC236}">
                <a16:creationId xmlns="" xmlns:a16="http://schemas.microsoft.com/office/drawing/2014/main" id="{DE3F0CBB-E8D0-4EC5-94C4-0979C20C4C04}"/>
              </a:ext>
            </a:extLst>
          </p:cNvPr>
          <p:cNvSpPr/>
          <p:nvPr/>
        </p:nvSpPr>
        <p:spPr>
          <a:xfrm>
            <a:off x="8884925" y="3810385"/>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幼圆" panose="02010509060101010101" pitchFamily="49" charset="-122"/>
                <a:ea typeface="幼圆" panose="02010509060101010101" pitchFamily="49" charset="-122"/>
              </a:rPr>
              <a:t>标题文字添加</a:t>
            </a:r>
          </a:p>
        </p:txBody>
      </p:sp>
      <p:sp>
        <p:nvSpPr>
          <p:cNvPr id="26" name="文本框 25">
            <a:extLst>
              <a:ext uri="{FF2B5EF4-FFF2-40B4-BE49-F238E27FC236}">
                <a16:creationId xmlns="" xmlns:a16="http://schemas.microsoft.com/office/drawing/2014/main" id="{8D083E0E-3183-480F-94CC-3CA303E44368}"/>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solidFill>
                <a:latin typeface="方正喵呜体" panose="02010600010101010101" pitchFamily="2" charset="-122"/>
                <a:ea typeface="方正喵呜体" panose="02010600010101010101" pitchFamily="2" charset="-122"/>
              </a:rPr>
              <a:t>标题文字添加此处</a:t>
            </a:r>
          </a:p>
        </p:txBody>
      </p:sp>
      <p:pic>
        <p:nvPicPr>
          <p:cNvPr id="27" name="图片占位符 26">
            <a:extLst>
              <a:ext uri="{FF2B5EF4-FFF2-40B4-BE49-F238E27FC236}">
                <a16:creationId xmlns="" xmlns:a16="http://schemas.microsoft.com/office/drawing/2014/main" id="{78A2234B-B8DE-4B9F-962F-B5D4C8B69A50}"/>
              </a:ext>
            </a:extLst>
          </p:cNvPr>
          <p:cNvPicPr>
            <a:picLocks noGrp="1" noChangeAspect="1"/>
          </p:cNvPicPr>
          <p:nvPr>
            <p:ph type="pic" sz="quarter" idx="10"/>
          </p:nvPr>
        </p:nvPicPr>
        <p:blipFill>
          <a:blip r:embed="rId13" cstate="print">
            <a:extLst>
              <a:ext uri="{28A0092B-C50C-407E-A947-70E740481C1C}">
                <a14:useLocalDpi xmlns:a14="http://schemas.microsoft.com/office/drawing/2010/main" val="0"/>
              </a:ext>
            </a:extLst>
          </a:blip>
          <a:srcRect/>
          <a:stretch>
            <a:fillRect/>
          </a:stretch>
        </p:blipFill>
        <p:spPr>
          <a:xfrm>
            <a:off x="1289986" y="1826885"/>
            <a:ext cx="1806260" cy="1840115"/>
          </a:xfrm>
        </p:spPr>
      </p:pic>
      <p:pic>
        <p:nvPicPr>
          <p:cNvPr id="29" name="图片占位符 28">
            <a:extLst>
              <a:ext uri="{FF2B5EF4-FFF2-40B4-BE49-F238E27FC236}">
                <a16:creationId xmlns="" xmlns:a16="http://schemas.microsoft.com/office/drawing/2014/main" id="{F21E8251-9359-4CE7-98F7-D20752FAF051}"/>
              </a:ext>
            </a:extLst>
          </p:cNvPr>
          <p:cNvPicPr>
            <a:picLocks noGrp="1" noChangeAspect="1"/>
          </p:cNvPicPr>
          <p:nvPr>
            <p:ph type="pic" sz="quarter" idx="11"/>
          </p:nvPr>
        </p:nvPicPr>
        <p:blipFill>
          <a:blip r:embed="rId14" cstate="print">
            <a:extLst>
              <a:ext uri="{28A0092B-C50C-407E-A947-70E740481C1C}">
                <a14:useLocalDpi xmlns:a14="http://schemas.microsoft.com/office/drawing/2010/main" val="0"/>
              </a:ext>
            </a:extLst>
          </a:blip>
          <a:srcRect/>
          <a:stretch>
            <a:fillRect/>
          </a:stretch>
        </p:blipFill>
        <p:spPr>
          <a:xfrm>
            <a:off x="3892835" y="1826885"/>
            <a:ext cx="1806261" cy="1840115"/>
          </a:xfrm>
        </p:spPr>
      </p:pic>
      <p:pic>
        <p:nvPicPr>
          <p:cNvPr id="31" name="图片占位符 30">
            <a:extLst>
              <a:ext uri="{FF2B5EF4-FFF2-40B4-BE49-F238E27FC236}">
                <a16:creationId xmlns="" xmlns:a16="http://schemas.microsoft.com/office/drawing/2014/main" id="{637B251F-1413-49DE-BA36-03A793EDC8A9}"/>
              </a:ext>
            </a:extLst>
          </p:cNvPr>
          <p:cNvPicPr>
            <a:picLocks noGrp="1" noChangeAspect="1"/>
          </p:cNvPicPr>
          <p:nvPr>
            <p:ph type="pic" sz="quarter" idx="12"/>
          </p:nvPr>
        </p:nvPicPr>
        <p:blipFill>
          <a:blip r:embed="rId15" cstate="print">
            <a:extLst>
              <a:ext uri="{28A0092B-C50C-407E-A947-70E740481C1C}">
                <a14:useLocalDpi xmlns:a14="http://schemas.microsoft.com/office/drawing/2010/main" val="0"/>
              </a:ext>
            </a:extLst>
          </a:blip>
          <a:srcRect/>
          <a:stretch>
            <a:fillRect/>
          </a:stretch>
        </p:blipFill>
        <p:spPr>
          <a:xfrm>
            <a:off x="6497673" y="1826885"/>
            <a:ext cx="1806261" cy="1840115"/>
          </a:xfrm>
        </p:spPr>
      </p:pic>
      <p:pic>
        <p:nvPicPr>
          <p:cNvPr id="2049" name="图片占位符 2048">
            <a:extLst>
              <a:ext uri="{FF2B5EF4-FFF2-40B4-BE49-F238E27FC236}">
                <a16:creationId xmlns="" xmlns:a16="http://schemas.microsoft.com/office/drawing/2014/main" id="{1F85AD2E-9AE5-48FB-9767-214FDCFDE063}"/>
              </a:ext>
            </a:extLst>
          </p:cNvPr>
          <p:cNvPicPr>
            <a:picLocks noGrp="1" noChangeAspect="1"/>
          </p:cNvPicPr>
          <p:nvPr>
            <p:ph type="pic" sz="quarter" idx="13"/>
          </p:nvPr>
        </p:nvPicPr>
        <p:blipFill>
          <a:blip r:embed="rId16" cstate="print">
            <a:extLst>
              <a:ext uri="{28A0092B-C50C-407E-A947-70E740481C1C}">
                <a14:useLocalDpi xmlns:a14="http://schemas.microsoft.com/office/drawing/2010/main" val="0"/>
              </a:ext>
            </a:extLst>
          </a:blip>
          <a:srcRect/>
          <a:stretch>
            <a:fillRect/>
          </a:stretch>
        </p:blipFill>
        <p:spPr>
          <a:xfrm>
            <a:off x="9100518" y="1826885"/>
            <a:ext cx="1806260" cy="1840115"/>
          </a:xfrm>
        </p:spPr>
      </p:pic>
      <p:pic>
        <p:nvPicPr>
          <p:cNvPr id="20" name="Picture 3" descr="C:\Users\LL\Desktop\588ku_5aa8445e1bdc3d4d8342db26115b1739\4912.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rot="187581" flipH="1">
            <a:off x="393841" y="5688974"/>
            <a:ext cx="1158842" cy="113827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220593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anim calcmode="lin" valueType="num">
                                      <p:cBhvr>
                                        <p:cTn id="7"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6">
                                            <p:txEl>
                                              <p:pRg st="0" end="0"/>
                                            </p:txEl>
                                          </p:spTgt>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nodePh="1">
                                  <p:stCondLst>
                                    <p:cond delay="0"/>
                                  </p:stCondLst>
                                  <p:endCondLst>
                                    <p:cond evt="begin" delay="0">
                                      <p:tn val="16"/>
                                    </p:cond>
                                  </p:end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nodePh="1">
                                  <p:stCondLst>
                                    <p:cond delay="0"/>
                                  </p:stCondLst>
                                  <p:endCondLst>
                                    <p:cond evt="begin" delay="0">
                                      <p:tn val="37"/>
                                    </p:cond>
                                  </p:end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nodePh="1">
                                  <p:stCondLst>
                                    <p:cond delay="0"/>
                                  </p:stCondLst>
                                  <p:endCondLst>
                                    <p:cond evt="begin" delay="0">
                                      <p:tn val="58"/>
                                    </p:cond>
                                  </p:end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1000"/>
                                        <p:tgtEl>
                                          <p:spTgt spid="24"/>
                                        </p:tgtEl>
                                      </p:cBhvr>
                                    </p:animEffect>
                                    <p:anim calcmode="lin" valueType="num">
                                      <p:cBhvr>
                                        <p:cTn id="66" dur="1000" fill="hold"/>
                                        <p:tgtEl>
                                          <p:spTgt spid="24"/>
                                        </p:tgtEl>
                                        <p:attrNameLst>
                                          <p:attrName>ppt_x</p:attrName>
                                        </p:attrNameLst>
                                      </p:cBhvr>
                                      <p:tavLst>
                                        <p:tav tm="0">
                                          <p:val>
                                            <p:strVal val="#ppt_x"/>
                                          </p:val>
                                        </p:tav>
                                        <p:tav tm="100000">
                                          <p:val>
                                            <p:strVal val="#ppt_x"/>
                                          </p:val>
                                        </p:tav>
                                      </p:tavLst>
                                    </p:anim>
                                    <p:anim calcmode="lin" valueType="num">
                                      <p:cBhvr>
                                        <p:cTn id="67" dur="1000" fill="hold"/>
                                        <p:tgtEl>
                                          <p:spTgt spid="24"/>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1000"/>
                                        <p:tgtEl>
                                          <p:spTgt spid="31"/>
                                        </p:tgtEl>
                                      </p:cBhvr>
                                    </p:animEffect>
                                    <p:anim calcmode="lin" valueType="num">
                                      <p:cBhvr>
                                        <p:cTn id="71" dur="1000" fill="hold"/>
                                        <p:tgtEl>
                                          <p:spTgt spid="31"/>
                                        </p:tgtEl>
                                        <p:attrNameLst>
                                          <p:attrName>ppt_x</p:attrName>
                                        </p:attrNameLst>
                                      </p:cBhvr>
                                      <p:tavLst>
                                        <p:tav tm="0">
                                          <p:val>
                                            <p:strVal val="#ppt_x"/>
                                          </p:val>
                                        </p:tav>
                                        <p:tav tm="100000">
                                          <p:val>
                                            <p:strVal val="#ppt_x"/>
                                          </p:val>
                                        </p:tav>
                                      </p:tavLst>
                                    </p:anim>
                                    <p:anim calcmode="lin" valueType="num">
                                      <p:cBhvr>
                                        <p:cTn id="72" dur="1000" fill="hold"/>
                                        <p:tgtEl>
                                          <p:spTgt spid="31"/>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1000"/>
                                        <p:tgtEl>
                                          <p:spTgt spid="12"/>
                                        </p:tgtEl>
                                      </p:cBhvr>
                                    </p:animEffect>
                                    <p:anim calcmode="lin" valueType="num">
                                      <p:cBhvr>
                                        <p:cTn id="77" dur="1000" fill="hold"/>
                                        <p:tgtEl>
                                          <p:spTgt spid="12"/>
                                        </p:tgtEl>
                                        <p:attrNameLst>
                                          <p:attrName>ppt_x</p:attrName>
                                        </p:attrNameLst>
                                      </p:cBhvr>
                                      <p:tavLst>
                                        <p:tav tm="0">
                                          <p:val>
                                            <p:strVal val="#ppt_x"/>
                                          </p:val>
                                        </p:tav>
                                        <p:tav tm="100000">
                                          <p:val>
                                            <p:strVal val="#ppt_x"/>
                                          </p:val>
                                        </p:tav>
                                      </p:tavLst>
                                    </p:anim>
                                    <p:anim calcmode="lin" valueType="num">
                                      <p:cBhvr>
                                        <p:cTn id="78" dur="1000" fill="hold"/>
                                        <p:tgtEl>
                                          <p:spTgt spid="1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nodePh="1">
                                  <p:stCondLst>
                                    <p:cond delay="0"/>
                                  </p:stCondLst>
                                  <p:endCondLst>
                                    <p:cond evt="begin" delay="0">
                                      <p:tn val="79"/>
                                    </p:cond>
                                  </p:end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1000"/>
                                        <p:tgtEl>
                                          <p:spTgt spid="25"/>
                                        </p:tgtEl>
                                      </p:cBhvr>
                                    </p:animEffect>
                                    <p:anim calcmode="lin" valueType="num">
                                      <p:cBhvr>
                                        <p:cTn id="87" dur="1000" fill="hold"/>
                                        <p:tgtEl>
                                          <p:spTgt spid="25"/>
                                        </p:tgtEl>
                                        <p:attrNameLst>
                                          <p:attrName>ppt_x</p:attrName>
                                        </p:attrNameLst>
                                      </p:cBhvr>
                                      <p:tavLst>
                                        <p:tav tm="0">
                                          <p:val>
                                            <p:strVal val="#ppt_x"/>
                                          </p:val>
                                        </p:tav>
                                        <p:tav tm="100000">
                                          <p:val>
                                            <p:strVal val="#ppt_x"/>
                                          </p:val>
                                        </p:tav>
                                      </p:tavLst>
                                    </p:anim>
                                    <p:anim calcmode="lin" valueType="num">
                                      <p:cBhvr>
                                        <p:cTn id="88" dur="1000" fill="hold"/>
                                        <p:tgtEl>
                                          <p:spTgt spid="25"/>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2049"/>
                                        </p:tgtEl>
                                        <p:attrNameLst>
                                          <p:attrName>style.visibility</p:attrName>
                                        </p:attrNameLst>
                                      </p:cBhvr>
                                      <p:to>
                                        <p:strVal val="visible"/>
                                      </p:to>
                                    </p:set>
                                    <p:animEffect transition="in" filter="fade">
                                      <p:cBhvr>
                                        <p:cTn id="91" dur="1000"/>
                                        <p:tgtEl>
                                          <p:spTgt spid="2049"/>
                                        </p:tgtEl>
                                      </p:cBhvr>
                                    </p:animEffect>
                                    <p:anim calcmode="lin" valueType="num">
                                      <p:cBhvr>
                                        <p:cTn id="92" dur="1000" fill="hold"/>
                                        <p:tgtEl>
                                          <p:spTgt spid="2049"/>
                                        </p:tgtEl>
                                        <p:attrNameLst>
                                          <p:attrName>ppt_x</p:attrName>
                                        </p:attrNameLst>
                                      </p:cBhvr>
                                      <p:tavLst>
                                        <p:tav tm="0">
                                          <p:val>
                                            <p:strVal val="#ppt_x"/>
                                          </p:val>
                                        </p:tav>
                                        <p:tav tm="100000">
                                          <p:val>
                                            <p:strVal val="#ppt_x"/>
                                          </p:val>
                                        </p:tav>
                                      </p:tavLst>
                                    </p:anim>
                                    <p:anim calcmode="lin" valueType="num">
                                      <p:cBhvr>
                                        <p:cTn id="93" dur="1000" fill="hold"/>
                                        <p:tgtEl>
                                          <p:spTgt spid="2049"/>
                                        </p:tgtEl>
                                        <p:attrNameLst>
                                          <p:attrName>ppt_y</p:attrName>
                                        </p:attrNameLst>
                                      </p:cBhvr>
                                      <p:tavLst>
                                        <p:tav tm="0">
                                          <p:val>
                                            <p:strVal val="#ppt_y+.1"/>
                                          </p:val>
                                        </p:tav>
                                        <p:tav tm="100000">
                                          <p:val>
                                            <p:strVal val="#ppt_y"/>
                                          </p:val>
                                        </p:tav>
                                      </p:tavLst>
                                    </p:anim>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wipe(left)">
                                      <p:cBhvr>
                                        <p:cTn id="97" dur="500"/>
                                        <p:tgtEl>
                                          <p:spTgt spid="21"/>
                                        </p:tgtEl>
                                      </p:cBhvr>
                                    </p:animEffect>
                                  </p:childTnLst>
                                </p:cTn>
                              </p:par>
                              <p:par>
                                <p:cTn id="98" presetID="42" presetClass="entr" presetSubtype="0" fill="hold" nodeType="withEffect">
                                  <p:stCondLst>
                                    <p:cond delay="50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1000"/>
                                        <p:tgtEl>
                                          <p:spTgt spid="20"/>
                                        </p:tgtEl>
                                      </p:cBhvr>
                                    </p:animEffect>
                                    <p:anim calcmode="lin" valueType="num">
                                      <p:cBhvr>
                                        <p:cTn id="101" dur="1000" fill="hold"/>
                                        <p:tgtEl>
                                          <p:spTgt spid="20"/>
                                        </p:tgtEl>
                                        <p:attrNameLst>
                                          <p:attrName>ppt_x</p:attrName>
                                        </p:attrNameLst>
                                      </p:cBhvr>
                                      <p:tavLst>
                                        <p:tav tm="0">
                                          <p:val>
                                            <p:strVal val="#ppt_x"/>
                                          </p:val>
                                        </p:tav>
                                        <p:tav tm="100000">
                                          <p:val>
                                            <p:strVal val="#ppt_x"/>
                                          </p:val>
                                        </p:tav>
                                      </p:tavLst>
                                    </p:anim>
                                    <p:anim calcmode="lin" valueType="num">
                                      <p:cBhvr>
                                        <p:cTn id="10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16" grpId="0"/>
      <p:bldP spid="17" grpId="0"/>
      <p:bldP spid="18" grpId="0"/>
      <p:bldP spid="19" grpId="0"/>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000" r="-1000"/>
          </a:stretch>
        </a:blipFill>
        <a:effectLst/>
      </p:bgPr>
    </p:bg>
    <p:spTree>
      <p:nvGrpSpPr>
        <p:cNvPr id="1" name=""/>
        <p:cNvGrpSpPr/>
        <p:nvPr/>
      </p:nvGrpSpPr>
      <p:grpSpPr>
        <a:xfrm>
          <a:off x="0" y="0"/>
          <a:ext cx="0" cy="0"/>
          <a:chOff x="0" y="0"/>
          <a:chExt cx="0" cy="0"/>
        </a:xfrm>
      </p:grpSpPr>
      <p:sp>
        <p:nvSpPr>
          <p:cNvPr id="4" name="MH_Other_1">
            <a:extLst>
              <a:ext uri="{FF2B5EF4-FFF2-40B4-BE49-F238E27FC236}">
                <a16:creationId xmlns="" xmlns:a16="http://schemas.microsoft.com/office/drawing/2014/main" id="{E96A240B-B2ED-4547-9B05-552C17132955}"/>
              </a:ext>
            </a:extLst>
          </p:cNvPr>
          <p:cNvSpPr/>
          <p:nvPr>
            <p:custDataLst>
              <p:tags r:id="rId2"/>
            </p:custDataLst>
          </p:nvPr>
        </p:nvSpPr>
        <p:spPr>
          <a:xfrm>
            <a:off x="1204440" y="1790262"/>
            <a:ext cx="4505696" cy="1730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Other_2">
            <a:extLst>
              <a:ext uri="{FF2B5EF4-FFF2-40B4-BE49-F238E27FC236}">
                <a16:creationId xmlns="" xmlns:a16="http://schemas.microsoft.com/office/drawing/2014/main" id="{6C7C2FB9-F4B8-4509-8591-F47F42662096}"/>
              </a:ext>
            </a:extLst>
          </p:cNvPr>
          <p:cNvSpPr/>
          <p:nvPr>
            <p:custDataLst>
              <p:tags r:id="rId3"/>
            </p:custDataLst>
          </p:nvPr>
        </p:nvSpPr>
        <p:spPr>
          <a:xfrm>
            <a:off x="1204440" y="4489012"/>
            <a:ext cx="4505696" cy="174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8" name="MH_Other_3">
            <a:extLst>
              <a:ext uri="{FF2B5EF4-FFF2-40B4-BE49-F238E27FC236}">
                <a16:creationId xmlns="" xmlns:a16="http://schemas.microsoft.com/office/drawing/2014/main" id="{1442F5F9-EF4B-4F32-B615-D8230BDB3920}"/>
              </a:ext>
            </a:extLst>
          </p:cNvPr>
          <p:cNvCxnSpPr/>
          <p:nvPr>
            <p:custDataLst>
              <p:tags r:id="rId4"/>
            </p:custDataLst>
          </p:nvPr>
        </p:nvCxnSpPr>
        <p:spPr>
          <a:xfrm>
            <a:off x="5988625" y="1782325"/>
            <a:ext cx="0" cy="2706687"/>
          </a:xfrm>
          <a:prstGeom prst="line">
            <a:avLst/>
          </a:prstGeom>
          <a:ln w="19050">
            <a:solidFill>
              <a:srgbClr val="DDDDDD"/>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 xmlns:a16="http://schemas.microsoft.com/office/drawing/2014/main" id="{66E96761-FF04-4225-B289-18B905AE0C1A}"/>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solidFill>
                <a:latin typeface="方正喵呜体" panose="02010600010101010101" pitchFamily="2" charset="-122"/>
                <a:ea typeface="方正喵呜体" panose="02010600010101010101" pitchFamily="2" charset="-122"/>
              </a:rPr>
              <a:t>标题文字添加此处</a:t>
            </a:r>
          </a:p>
        </p:txBody>
      </p:sp>
      <p:grpSp>
        <p:nvGrpSpPr>
          <p:cNvPr id="12" name="组合 11">
            <a:extLst>
              <a:ext uri="{FF2B5EF4-FFF2-40B4-BE49-F238E27FC236}">
                <a16:creationId xmlns="" xmlns:a16="http://schemas.microsoft.com/office/drawing/2014/main" id="{34320B69-015E-4AED-9E76-86B4165C06A2}"/>
              </a:ext>
            </a:extLst>
          </p:cNvPr>
          <p:cNvGrpSpPr/>
          <p:nvPr/>
        </p:nvGrpSpPr>
        <p:grpSpPr>
          <a:xfrm>
            <a:off x="6267115" y="1953570"/>
            <a:ext cx="4841872" cy="2333487"/>
            <a:chOff x="874713" y="1690821"/>
            <a:chExt cx="4841872" cy="2333487"/>
          </a:xfrm>
        </p:grpSpPr>
        <p:sp>
          <p:nvSpPr>
            <p:cNvPr id="15" name="矩形 14">
              <a:extLst>
                <a:ext uri="{FF2B5EF4-FFF2-40B4-BE49-F238E27FC236}">
                  <a16:creationId xmlns="" xmlns:a16="http://schemas.microsoft.com/office/drawing/2014/main" id="{2C34D2CC-C968-404E-9C2A-8FF564188A39}"/>
                </a:ext>
              </a:extLst>
            </p:cNvPr>
            <p:cNvSpPr/>
            <p:nvPr/>
          </p:nvSpPr>
          <p:spPr>
            <a:xfrm>
              <a:off x="874713" y="2043445"/>
              <a:ext cx="4841872" cy="1980863"/>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16" name="矩形 15">
              <a:extLst>
                <a:ext uri="{FF2B5EF4-FFF2-40B4-BE49-F238E27FC236}">
                  <a16:creationId xmlns="" xmlns:a16="http://schemas.microsoft.com/office/drawing/2014/main" id="{80BB8687-F626-4911-A44B-39D79B94A457}"/>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7" name="图片占位符 6">
            <a:extLst>
              <a:ext uri="{FF2B5EF4-FFF2-40B4-BE49-F238E27FC236}">
                <a16:creationId xmlns="" xmlns:a16="http://schemas.microsoft.com/office/drawing/2014/main" id="{7EED68F8-ADDE-4BDF-9E63-9C9D744D84ED}"/>
              </a:ext>
            </a:extLst>
          </p:cNvPr>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tretch>
            <a:fillRect/>
          </a:stretch>
        </p:blipFill>
        <p:spPr>
          <a:xfrm>
            <a:off x="1204440" y="1963298"/>
            <a:ext cx="4505696" cy="2525714"/>
          </a:xfrm>
        </p:spPr>
      </p:pic>
      <p:pic>
        <p:nvPicPr>
          <p:cNvPr id="10" name="Picture 7" descr="C:\Users\LL\Desktop\62b5d394e639073f183ccf8628bc1388.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63095" y="4470177"/>
            <a:ext cx="1333286" cy="239512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C:\Users\LL\Desktop\bc11b949cff96620d69c2f73e627271f.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8872773" flipH="1">
            <a:off x="8691213" y="4958178"/>
            <a:ext cx="601430" cy="129420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431267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1">
                                            <p:txEl>
                                              <p:pRg st="0" end="0"/>
                                            </p:txEl>
                                          </p:spTgt>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14" presetClass="entr" presetSubtype="1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2" presetClass="entr" presetSubtype="0"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0">
            <a:lum/>
          </a:blip>
          <a:srcRect/>
          <a:stretch>
            <a:fillRect l="-1000" r="-1000"/>
          </a:stretch>
        </a:blipFill>
        <a:effectLst/>
      </p:bgPr>
    </p:bg>
    <p:spTree>
      <p:nvGrpSpPr>
        <p:cNvPr id="1" name=""/>
        <p:cNvGrpSpPr/>
        <p:nvPr/>
      </p:nvGrpSpPr>
      <p:grpSpPr>
        <a:xfrm>
          <a:off x="0" y="0"/>
          <a:ext cx="0" cy="0"/>
          <a:chOff x="0" y="0"/>
          <a:chExt cx="0" cy="0"/>
        </a:xfrm>
      </p:grpSpPr>
      <p:cxnSp>
        <p:nvCxnSpPr>
          <p:cNvPr id="2" name="MH_Other_1">
            <a:extLst>
              <a:ext uri="{FF2B5EF4-FFF2-40B4-BE49-F238E27FC236}">
                <a16:creationId xmlns="" xmlns:a16="http://schemas.microsoft.com/office/drawing/2014/main" id="{E32CFF8E-EEBB-47E5-AE12-EC562770CBC6}"/>
              </a:ext>
            </a:extLst>
          </p:cNvPr>
          <p:cNvCxnSpPr/>
          <p:nvPr>
            <p:custDataLst>
              <p:tags r:id="rId2"/>
            </p:custDataLst>
          </p:nvPr>
        </p:nvCxnSpPr>
        <p:spPr>
          <a:xfrm flipV="1">
            <a:off x="5168900" y="1582231"/>
            <a:ext cx="1854200" cy="185420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H_Other_2">
            <a:extLst>
              <a:ext uri="{FF2B5EF4-FFF2-40B4-BE49-F238E27FC236}">
                <a16:creationId xmlns="" xmlns:a16="http://schemas.microsoft.com/office/drawing/2014/main" id="{AD89CCF1-86E8-4272-BA82-8BA5A11D6B64}"/>
              </a:ext>
            </a:extLst>
          </p:cNvPr>
          <p:cNvSpPr/>
          <p:nvPr>
            <p:custDataLst>
              <p:tags r:id="rId3"/>
            </p:custDataLst>
          </p:nvPr>
        </p:nvSpPr>
        <p:spPr>
          <a:xfrm>
            <a:off x="5049839" y="1463170"/>
            <a:ext cx="2092325" cy="2092325"/>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a typeface="微软雅黑" panose="020B0503020204020204" pitchFamily="34" charset="-122"/>
            </a:endParaRPr>
          </a:p>
        </p:txBody>
      </p:sp>
      <p:cxnSp>
        <p:nvCxnSpPr>
          <p:cNvPr id="5" name="MH_Other_3">
            <a:extLst>
              <a:ext uri="{FF2B5EF4-FFF2-40B4-BE49-F238E27FC236}">
                <a16:creationId xmlns="" xmlns:a16="http://schemas.microsoft.com/office/drawing/2014/main" id="{A4914A4B-5AEF-45E3-A1CA-A4A9534AA3C2}"/>
              </a:ext>
            </a:extLst>
          </p:cNvPr>
          <p:cNvCxnSpPr/>
          <p:nvPr>
            <p:custDataLst>
              <p:tags r:id="rId4"/>
            </p:custDataLst>
          </p:nvPr>
        </p:nvCxnSpPr>
        <p:spPr>
          <a:xfrm flipV="1">
            <a:off x="8605094" y="1699706"/>
            <a:ext cx="1619250" cy="161925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MH_Other_4">
            <a:extLst>
              <a:ext uri="{FF2B5EF4-FFF2-40B4-BE49-F238E27FC236}">
                <a16:creationId xmlns="" xmlns:a16="http://schemas.microsoft.com/office/drawing/2014/main" id="{71691009-E9CE-42B2-BA58-3509170930F6}"/>
              </a:ext>
            </a:extLst>
          </p:cNvPr>
          <p:cNvSpPr/>
          <p:nvPr>
            <p:custDataLst>
              <p:tags r:id="rId5"/>
            </p:custDataLst>
          </p:nvPr>
        </p:nvSpPr>
        <p:spPr>
          <a:xfrm>
            <a:off x="8501908" y="1594932"/>
            <a:ext cx="1825625" cy="1827213"/>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a typeface="微软雅黑" panose="020B0503020204020204" pitchFamily="34" charset="-122"/>
            </a:endParaRPr>
          </a:p>
        </p:txBody>
      </p:sp>
      <p:cxnSp>
        <p:nvCxnSpPr>
          <p:cNvPr id="8" name="MH_Other_5">
            <a:extLst>
              <a:ext uri="{FF2B5EF4-FFF2-40B4-BE49-F238E27FC236}">
                <a16:creationId xmlns="" xmlns:a16="http://schemas.microsoft.com/office/drawing/2014/main" id="{3524B1DD-6082-4E40-80FD-8B9DAAFB5627}"/>
              </a:ext>
            </a:extLst>
          </p:cNvPr>
          <p:cNvCxnSpPr/>
          <p:nvPr>
            <p:custDataLst>
              <p:tags r:id="rId6"/>
            </p:custDataLst>
          </p:nvPr>
        </p:nvCxnSpPr>
        <p:spPr>
          <a:xfrm flipV="1">
            <a:off x="1967656" y="1699706"/>
            <a:ext cx="1619250" cy="161925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MH_Other_6">
            <a:extLst>
              <a:ext uri="{FF2B5EF4-FFF2-40B4-BE49-F238E27FC236}">
                <a16:creationId xmlns="" xmlns:a16="http://schemas.microsoft.com/office/drawing/2014/main" id="{C7D0C239-0641-4989-8C42-F0CB2EB4DB76}"/>
              </a:ext>
            </a:extLst>
          </p:cNvPr>
          <p:cNvSpPr/>
          <p:nvPr>
            <p:custDataLst>
              <p:tags r:id="rId7"/>
            </p:custDataLst>
          </p:nvPr>
        </p:nvSpPr>
        <p:spPr>
          <a:xfrm>
            <a:off x="1864470" y="1594932"/>
            <a:ext cx="1825625" cy="1827213"/>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a typeface="微软雅黑" panose="020B0503020204020204" pitchFamily="34" charset="-122"/>
            </a:endParaRPr>
          </a:p>
        </p:txBody>
      </p:sp>
      <p:sp>
        <p:nvSpPr>
          <p:cNvPr id="18" name="文本框 17">
            <a:extLst>
              <a:ext uri="{FF2B5EF4-FFF2-40B4-BE49-F238E27FC236}">
                <a16:creationId xmlns="" xmlns:a16="http://schemas.microsoft.com/office/drawing/2014/main" id="{9E7E2D1A-43EF-48BD-A85A-02FF5DDCE238}"/>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grpSp>
        <p:nvGrpSpPr>
          <p:cNvPr id="19" name="组合 18">
            <a:extLst>
              <a:ext uri="{FF2B5EF4-FFF2-40B4-BE49-F238E27FC236}">
                <a16:creationId xmlns="" xmlns:a16="http://schemas.microsoft.com/office/drawing/2014/main" id="{56F5095A-33F6-4193-809C-334579131A09}"/>
              </a:ext>
            </a:extLst>
          </p:cNvPr>
          <p:cNvGrpSpPr/>
          <p:nvPr/>
        </p:nvGrpSpPr>
        <p:grpSpPr>
          <a:xfrm>
            <a:off x="1459217" y="3555495"/>
            <a:ext cx="2636128" cy="1479086"/>
            <a:chOff x="1220467" y="1690821"/>
            <a:chExt cx="2636128" cy="1479086"/>
          </a:xfrm>
        </p:grpSpPr>
        <p:sp>
          <p:nvSpPr>
            <p:cNvPr id="20" name="矩形 19">
              <a:extLst>
                <a:ext uri="{FF2B5EF4-FFF2-40B4-BE49-F238E27FC236}">
                  <a16:creationId xmlns="" xmlns:a16="http://schemas.microsoft.com/office/drawing/2014/main" id="{48244B5D-39D7-49B6-87B5-0BAF5E45B6C5}"/>
                </a:ext>
              </a:extLst>
            </p:cNvPr>
            <p:cNvSpPr/>
            <p:nvPr/>
          </p:nvSpPr>
          <p:spPr>
            <a:xfrm>
              <a:off x="1220467" y="2043445"/>
              <a:ext cx="2636128"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1" name="矩形 20">
              <a:extLst>
                <a:ext uri="{FF2B5EF4-FFF2-40B4-BE49-F238E27FC236}">
                  <a16:creationId xmlns="" xmlns:a16="http://schemas.microsoft.com/office/drawing/2014/main" id="{6D88EBEE-5022-4B64-98D8-6C017B5B0842}"/>
                </a:ext>
              </a:extLst>
            </p:cNvPr>
            <p:cNvSpPr/>
            <p:nvPr/>
          </p:nvSpPr>
          <p:spPr>
            <a:xfrm>
              <a:off x="1417544" y="1690821"/>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2" name="组合 21">
            <a:extLst>
              <a:ext uri="{FF2B5EF4-FFF2-40B4-BE49-F238E27FC236}">
                <a16:creationId xmlns="" xmlns:a16="http://schemas.microsoft.com/office/drawing/2014/main" id="{381A7421-FE0C-46D3-A2CB-29BA5C5BB85A}"/>
              </a:ext>
            </a:extLst>
          </p:cNvPr>
          <p:cNvGrpSpPr/>
          <p:nvPr/>
        </p:nvGrpSpPr>
        <p:grpSpPr>
          <a:xfrm>
            <a:off x="8096655" y="3555495"/>
            <a:ext cx="2636128" cy="1479086"/>
            <a:chOff x="1220467" y="1690821"/>
            <a:chExt cx="2636128" cy="1479086"/>
          </a:xfrm>
        </p:grpSpPr>
        <p:sp>
          <p:nvSpPr>
            <p:cNvPr id="23" name="矩形 22">
              <a:extLst>
                <a:ext uri="{FF2B5EF4-FFF2-40B4-BE49-F238E27FC236}">
                  <a16:creationId xmlns="" xmlns:a16="http://schemas.microsoft.com/office/drawing/2014/main" id="{85514785-22F0-41EE-86D8-61ED7FB7AA30}"/>
                </a:ext>
              </a:extLst>
            </p:cNvPr>
            <p:cNvSpPr/>
            <p:nvPr/>
          </p:nvSpPr>
          <p:spPr>
            <a:xfrm>
              <a:off x="1220467" y="2043445"/>
              <a:ext cx="2636128"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4" name="矩形 23">
              <a:extLst>
                <a:ext uri="{FF2B5EF4-FFF2-40B4-BE49-F238E27FC236}">
                  <a16:creationId xmlns="" xmlns:a16="http://schemas.microsoft.com/office/drawing/2014/main" id="{8FDC3434-15A1-4997-A223-B7C5989643E2}"/>
                </a:ext>
              </a:extLst>
            </p:cNvPr>
            <p:cNvSpPr/>
            <p:nvPr/>
          </p:nvSpPr>
          <p:spPr>
            <a:xfrm>
              <a:off x="1417544" y="1690821"/>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25" name="组合 24">
            <a:extLst>
              <a:ext uri="{FF2B5EF4-FFF2-40B4-BE49-F238E27FC236}">
                <a16:creationId xmlns="" xmlns:a16="http://schemas.microsoft.com/office/drawing/2014/main" id="{8AC686B6-F815-44F1-88A8-FB9D5BAFC54D}"/>
              </a:ext>
            </a:extLst>
          </p:cNvPr>
          <p:cNvGrpSpPr/>
          <p:nvPr/>
        </p:nvGrpSpPr>
        <p:grpSpPr>
          <a:xfrm>
            <a:off x="4777936" y="3697131"/>
            <a:ext cx="2636128" cy="1479086"/>
            <a:chOff x="1220467" y="1690821"/>
            <a:chExt cx="2636128" cy="1479086"/>
          </a:xfrm>
        </p:grpSpPr>
        <p:sp>
          <p:nvSpPr>
            <p:cNvPr id="26" name="矩形 25">
              <a:extLst>
                <a:ext uri="{FF2B5EF4-FFF2-40B4-BE49-F238E27FC236}">
                  <a16:creationId xmlns="" xmlns:a16="http://schemas.microsoft.com/office/drawing/2014/main" id="{5C145BA1-C8ED-4A05-8F35-0B207238FC08}"/>
                </a:ext>
              </a:extLst>
            </p:cNvPr>
            <p:cNvSpPr/>
            <p:nvPr/>
          </p:nvSpPr>
          <p:spPr>
            <a:xfrm>
              <a:off x="1220467" y="2043445"/>
              <a:ext cx="2636128"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7" name="矩形 26">
              <a:extLst>
                <a:ext uri="{FF2B5EF4-FFF2-40B4-BE49-F238E27FC236}">
                  <a16:creationId xmlns="" xmlns:a16="http://schemas.microsoft.com/office/drawing/2014/main" id="{7BBB3427-928A-40D4-BEC0-C21D5AA340FB}"/>
                </a:ext>
              </a:extLst>
            </p:cNvPr>
            <p:cNvSpPr/>
            <p:nvPr/>
          </p:nvSpPr>
          <p:spPr>
            <a:xfrm>
              <a:off x="1417544" y="1690821"/>
              <a:ext cx="2241974" cy="3805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32" name="图片占位符 31">
            <a:extLst>
              <a:ext uri="{FF2B5EF4-FFF2-40B4-BE49-F238E27FC236}">
                <a16:creationId xmlns="" xmlns:a16="http://schemas.microsoft.com/office/drawing/2014/main" id="{570483FF-0A26-408F-81FA-3E1ECB10736D}"/>
              </a:ext>
            </a:extLst>
          </p:cNvPr>
          <p:cNvPicPr>
            <a:picLocks noGrp="1" noChangeAspect="1"/>
          </p:cNvPicPr>
          <p:nvPr>
            <p:ph type="pic" sz="quarter" idx="10"/>
          </p:nvPr>
        </p:nvPicPr>
        <p:blipFill>
          <a:blip r:embed="rId11" cstate="print">
            <a:extLst>
              <a:ext uri="{28A0092B-C50C-407E-A947-70E740481C1C}">
                <a14:useLocalDpi xmlns:a14="http://schemas.microsoft.com/office/drawing/2010/main" val="0"/>
              </a:ext>
            </a:extLst>
          </a:blip>
          <a:srcRect/>
          <a:stretch>
            <a:fillRect/>
          </a:stretch>
        </p:blipFill>
        <p:spPr/>
      </p:pic>
      <p:pic>
        <p:nvPicPr>
          <p:cNvPr id="34" name="图片占位符 33">
            <a:extLst>
              <a:ext uri="{FF2B5EF4-FFF2-40B4-BE49-F238E27FC236}">
                <a16:creationId xmlns="" xmlns:a16="http://schemas.microsoft.com/office/drawing/2014/main" id="{565BCDED-1045-47B9-99B2-8326CE768B83}"/>
              </a:ext>
            </a:extLst>
          </p:cNvPr>
          <p:cNvPicPr>
            <a:picLocks noGrp="1" noChangeAspect="1"/>
          </p:cNvPicPr>
          <p:nvPr>
            <p:ph type="pic" sz="quarter" idx="11"/>
          </p:nvPr>
        </p:nvPicPr>
        <p:blipFill>
          <a:blip r:embed="rId12" cstate="print">
            <a:extLst>
              <a:ext uri="{28A0092B-C50C-407E-A947-70E740481C1C}">
                <a14:useLocalDpi xmlns:a14="http://schemas.microsoft.com/office/drawing/2010/main" val="0"/>
              </a:ext>
            </a:extLst>
          </a:blip>
          <a:srcRect/>
          <a:stretch>
            <a:fillRect/>
          </a:stretch>
        </p:blipFill>
        <p:spPr/>
      </p:pic>
      <p:pic>
        <p:nvPicPr>
          <p:cNvPr id="36" name="图片占位符 35">
            <a:extLst>
              <a:ext uri="{FF2B5EF4-FFF2-40B4-BE49-F238E27FC236}">
                <a16:creationId xmlns="" xmlns:a16="http://schemas.microsoft.com/office/drawing/2014/main" id="{0B151349-31FD-4D24-AC47-E599360FEA95}"/>
              </a:ext>
            </a:extLst>
          </p:cNvPr>
          <p:cNvPicPr>
            <a:picLocks noGrp="1" noChangeAspect="1"/>
          </p:cNvPicPr>
          <p:nvPr>
            <p:ph type="pic" sz="quarter" idx="12"/>
          </p:nvPr>
        </p:nvPicPr>
        <p:blipFill>
          <a:blip r:embed="rId13" cstate="print">
            <a:extLst>
              <a:ext uri="{28A0092B-C50C-407E-A947-70E740481C1C}">
                <a14:useLocalDpi xmlns:a14="http://schemas.microsoft.com/office/drawing/2010/main" val="0"/>
              </a:ext>
            </a:extLst>
          </a:blip>
          <a:srcRect/>
          <a:stretch>
            <a:fillRect/>
          </a:stretch>
        </p:blipFill>
        <p:spPr/>
      </p:pic>
      <p:pic>
        <p:nvPicPr>
          <p:cNvPr id="28" name="Picture 2" descr="C:\Users\LL\Desktop\9cc75aa0b9b8297356f567e175e1a0b8.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9005" y="4676074"/>
            <a:ext cx="3231719" cy="3175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LL\Desktop\9cc75aa0b9b8297356f567e175e1a0b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45821"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 descr="C:\Users\LL\Desktop\9cc75aa0b9b8297356f567e175e1a0b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08087" y="4541448"/>
            <a:ext cx="3321562" cy="31750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LL\Desktop\9cc75aa0b9b8297356f567e175e1a0b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91535" y="4601174"/>
            <a:ext cx="3321562" cy="3175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542310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p:cTn id="7"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8">
                                            <p:txEl>
                                              <p:pRg st="0" end="0"/>
                                            </p:txEl>
                                          </p:spTgt>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53" presetClass="entr" presetSubtype="16"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53" presetClass="entr" presetSubtype="16"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childTnLst>
                          </p:cTn>
                        </p:par>
                        <p:par>
                          <p:cTn id="56" fill="hold">
                            <p:stCondLst>
                              <p:cond delay="1000"/>
                            </p:stCondLst>
                            <p:childTnLst>
                              <p:par>
                                <p:cTn id="57" presetID="31" presetClass="entr" presetSubtype="0"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1000" fill="hold"/>
                                        <p:tgtEl>
                                          <p:spTgt spid="19"/>
                                        </p:tgtEl>
                                        <p:attrNameLst>
                                          <p:attrName>ppt_w</p:attrName>
                                        </p:attrNameLst>
                                      </p:cBhvr>
                                      <p:tavLst>
                                        <p:tav tm="0">
                                          <p:val>
                                            <p:fltVal val="0"/>
                                          </p:val>
                                        </p:tav>
                                        <p:tav tm="100000">
                                          <p:val>
                                            <p:strVal val="#ppt_w"/>
                                          </p:val>
                                        </p:tav>
                                      </p:tavLst>
                                    </p:anim>
                                    <p:anim calcmode="lin" valueType="num">
                                      <p:cBhvr>
                                        <p:cTn id="60" dur="1000" fill="hold"/>
                                        <p:tgtEl>
                                          <p:spTgt spid="19"/>
                                        </p:tgtEl>
                                        <p:attrNameLst>
                                          <p:attrName>ppt_h</p:attrName>
                                        </p:attrNameLst>
                                      </p:cBhvr>
                                      <p:tavLst>
                                        <p:tav tm="0">
                                          <p:val>
                                            <p:fltVal val="0"/>
                                          </p:val>
                                        </p:tav>
                                        <p:tav tm="100000">
                                          <p:val>
                                            <p:strVal val="#ppt_h"/>
                                          </p:val>
                                        </p:tav>
                                      </p:tavLst>
                                    </p:anim>
                                    <p:anim calcmode="lin" valueType="num">
                                      <p:cBhvr>
                                        <p:cTn id="61" dur="1000" fill="hold"/>
                                        <p:tgtEl>
                                          <p:spTgt spid="19"/>
                                        </p:tgtEl>
                                        <p:attrNameLst>
                                          <p:attrName>style.rotation</p:attrName>
                                        </p:attrNameLst>
                                      </p:cBhvr>
                                      <p:tavLst>
                                        <p:tav tm="0">
                                          <p:val>
                                            <p:fltVal val="90"/>
                                          </p:val>
                                        </p:tav>
                                        <p:tav tm="100000">
                                          <p:val>
                                            <p:fltVal val="0"/>
                                          </p:val>
                                        </p:tav>
                                      </p:tavLst>
                                    </p:anim>
                                    <p:animEffect transition="in" filter="fade">
                                      <p:cBhvr>
                                        <p:cTn id="62" dur="1000"/>
                                        <p:tgtEl>
                                          <p:spTgt spid="19"/>
                                        </p:tgtEl>
                                      </p:cBhvr>
                                    </p:animEffect>
                                  </p:childTnLst>
                                </p:cTn>
                              </p:par>
                            </p:childTnLst>
                          </p:cTn>
                        </p:par>
                        <p:par>
                          <p:cTn id="63" fill="hold">
                            <p:stCondLst>
                              <p:cond delay="2000"/>
                            </p:stCondLst>
                            <p:childTnLst>
                              <p:par>
                                <p:cTn id="64" presetID="31"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1000" fill="hold"/>
                                        <p:tgtEl>
                                          <p:spTgt spid="25"/>
                                        </p:tgtEl>
                                        <p:attrNameLst>
                                          <p:attrName>ppt_w</p:attrName>
                                        </p:attrNameLst>
                                      </p:cBhvr>
                                      <p:tavLst>
                                        <p:tav tm="0">
                                          <p:val>
                                            <p:fltVal val="0"/>
                                          </p:val>
                                        </p:tav>
                                        <p:tav tm="100000">
                                          <p:val>
                                            <p:strVal val="#ppt_w"/>
                                          </p:val>
                                        </p:tav>
                                      </p:tavLst>
                                    </p:anim>
                                    <p:anim calcmode="lin" valueType="num">
                                      <p:cBhvr>
                                        <p:cTn id="67" dur="1000" fill="hold"/>
                                        <p:tgtEl>
                                          <p:spTgt spid="25"/>
                                        </p:tgtEl>
                                        <p:attrNameLst>
                                          <p:attrName>ppt_h</p:attrName>
                                        </p:attrNameLst>
                                      </p:cBhvr>
                                      <p:tavLst>
                                        <p:tav tm="0">
                                          <p:val>
                                            <p:fltVal val="0"/>
                                          </p:val>
                                        </p:tav>
                                        <p:tav tm="100000">
                                          <p:val>
                                            <p:strVal val="#ppt_h"/>
                                          </p:val>
                                        </p:tav>
                                      </p:tavLst>
                                    </p:anim>
                                    <p:anim calcmode="lin" valueType="num">
                                      <p:cBhvr>
                                        <p:cTn id="68" dur="1000" fill="hold"/>
                                        <p:tgtEl>
                                          <p:spTgt spid="25"/>
                                        </p:tgtEl>
                                        <p:attrNameLst>
                                          <p:attrName>style.rotation</p:attrName>
                                        </p:attrNameLst>
                                      </p:cBhvr>
                                      <p:tavLst>
                                        <p:tav tm="0">
                                          <p:val>
                                            <p:fltVal val="90"/>
                                          </p:val>
                                        </p:tav>
                                        <p:tav tm="100000">
                                          <p:val>
                                            <p:fltVal val="0"/>
                                          </p:val>
                                        </p:tav>
                                      </p:tavLst>
                                    </p:anim>
                                    <p:animEffect transition="in" filter="fade">
                                      <p:cBhvr>
                                        <p:cTn id="69" dur="1000"/>
                                        <p:tgtEl>
                                          <p:spTgt spid="25"/>
                                        </p:tgtEl>
                                      </p:cBhvr>
                                    </p:animEffect>
                                  </p:childTnLst>
                                </p:cTn>
                              </p:par>
                            </p:childTnLst>
                          </p:cTn>
                        </p:par>
                        <p:par>
                          <p:cTn id="70" fill="hold">
                            <p:stCondLst>
                              <p:cond delay="3000"/>
                            </p:stCondLst>
                            <p:childTnLst>
                              <p:par>
                                <p:cTn id="71" presetID="31" presetClass="entr" presetSubtype="0"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1000" fill="hold"/>
                                        <p:tgtEl>
                                          <p:spTgt spid="22"/>
                                        </p:tgtEl>
                                        <p:attrNameLst>
                                          <p:attrName>ppt_w</p:attrName>
                                        </p:attrNameLst>
                                      </p:cBhvr>
                                      <p:tavLst>
                                        <p:tav tm="0">
                                          <p:val>
                                            <p:fltVal val="0"/>
                                          </p:val>
                                        </p:tav>
                                        <p:tav tm="100000">
                                          <p:val>
                                            <p:strVal val="#ppt_w"/>
                                          </p:val>
                                        </p:tav>
                                      </p:tavLst>
                                    </p:anim>
                                    <p:anim calcmode="lin" valueType="num">
                                      <p:cBhvr>
                                        <p:cTn id="74" dur="1000" fill="hold"/>
                                        <p:tgtEl>
                                          <p:spTgt spid="22"/>
                                        </p:tgtEl>
                                        <p:attrNameLst>
                                          <p:attrName>ppt_h</p:attrName>
                                        </p:attrNameLst>
                                      </p:cBhvr>
                                      <p:tavLst>
                                        <p:tav tm="0">
                                          <p:val>
                                            <p:fltVal val="0"/>
                                          </p:val>
                                        </p:tav>
                                        <p:tav tm="100000">
                                          <p:val>
                                            <p:strVal val="#ppt_h"/>
                                          </p:val>
                                        </p:tav>
                                      </p:tavLst>
                                    </p:anim>
                                    <p:anim calcmode="lin" valueType="num">
                                      <p:cBhvr>
                                        <p:cTn id="75" dur="1000" fill="hold"/>
                                        <p:tgtEl>
                                          <p:spTgt spid="22"/>
                                        </p:tgtEl>
                                        <p:attrNameLst>
                                          <p:attrName>style.rotation</p:attrName>
                                        </p:attrNameLst>
                                      </p:cBhvr>
                                      <p:tavLst>
                                        <p:tav tm="0">
                                          <p:val>
                                            <p:fltVal val="90"/>
                                          </p:val>
                                        </p:tav>
                                        <p:tav tm="100000">
                                          <p:val>
                                            <p:fltVal val="0"/>
                                          </p:val>
                                        </p:tav>
                                      </p:tavLst>
                                    </p:anim>
                                    <p:animEffect transition="in" filter="fade">
                                      <p:cBhvr>
                                        <p:cTn id="76" dur="1000"/>
                                        <p:tgtEl>
                                          <p:spTgt spid="22"/>
                                        </p:tgtEl>
                                      </p:cBhvr>
                                    </p:animEffect>
                                  </p:childTnLst>
                                </p:cTn>
                              </p:par>
                              <p:par>
                                <p:cTn id="77" presetID="42" presetClass="entr" presetSubtype="0" fill="hold"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1000"/>
                                        <p:tgtEl>
                                          <p:spTgt spid="28"/>
                                        </p:tgtEl>
                                      </p:cBhvr>
                                    </p:animEffect>
                                    <p:anim calcmode="lin" valueType="num">
                                      <p:cBhvr>
                                        <p:cTn id="80" dur="1000" fill="hold"/>
                                        <p:tgtEl>
                                          <p:spTgt spid="28"/>
                                        </p:tgtEl>
                                        <p:attrNameLst>
                                          <p:attrName>ppt_x</p:attrName>
                                        </p:attrNameLst>
                                      </p:cBhvr>
                                      <p:tavLst>
                                        <p:tav tm="0">
                                          <p:val>
                                            <p:strVal val="#ppt_x"/>
                                          </p:val>
                                        </p:tav>
                                        <p:tav tm="100000">
                                          <p:val>
                                            <p:strVal val="#ppt_x"/>
                                          </p:val>
                                        </p:tav>
                                      </p:tavLst>
                                    </p:anim>
                                    <p:anim calcmode="lin" valueType="num">
                                      <p:cBhvr>
                                        <p:cTn id="81" dur="1000" fill="hold"/>
                                        <p:tgtEl>
                                          <p:spTgt spid="28"/>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1000"/>
                                        <p:tgtEl>
                                          <p:spTgt spid="29"/>
                                        </p:tgtEl>
                                      </p:cBhvr>
                                    </p:animEffect>
                                    <p:anim calcmode="lin" valueType="num">
                                      <p:cBhvr>
                                        <p:cTn id="85" dur="1000" fill="hold"/>
                                        <p:tgtEl>
                                          <p:spTgt spid="29"/>
                                        </p:tgtEl>
                                        <p:attrNameLst>
                                          <p:attrName>ppt_x</p:attrName>
                                        </p:attrNameLst>
                                      </p:cBhvr>
                                      <p:tavLst>
                                        <p:tav tm="0">
                                          <p:val>
                                            <p:strVal val="#ppt_x"/>
                                          </p:val>
                                        </p:tav>
                                        <p:tav tm="100000">
                                          <p:val>
                                            <p:strVal val="#ppt_x"/>
                                          </p:val>
                                        </p:tav>
                                      </p:tavLst>
                                    </p:anim>
                                    <p:anim calcmode="lin" valueType="num">
                                      <p:cBhvr>
                                        <p:cTn id="86" dur="1000" fill="hold"/>
                                        <p:tgtEl>
                                          <p:spTgt spid="29"/>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1000"/>
                                        <p:tgtEl>
                                          <p:spTgt spid="30"/>
                                        </p:tgtEl>
                                      </p:cBhvr>
                                    </p:animEffect>
                                    <p:anim calcmode="lin" valueType="num">
                                      <p:cBhvr>
                                        <p:cTn id="90" dur="1000" fill="hold"/>
                                        <p:tgtEl>
                                          <p:spTgt spid="30"/>
                                        </p:tgtEl>
                                        <p:attrNameLst>
                                          <p:attrName>ppt_x</p:attrName>
                                        </p:attrNameLst>
                                      </p:cBhvr>
                                      <p:tavLst>
                                        <p:tav tm="0">
                                          <p:val>
                                            <p:strVal val="#ppt_x"/>
                                          </p:val>
                                        </p:tav>
                                        <p:tav tm="100000">
                                          <p:val>
                                            <p:strVal val="#ppt_x"/>
                                          </p:val>
                                        </p:tav>
                                      </p:tavLst>
                                    </p:anim>
                                    <p:anim calcmode="lin" valueType="num">
                                      <p:cBhvr>
                                        <p:cTn id="91" dur="1000" fill="hold"/>
                                        <p:tgtEl>
                                          <p:spTgt spid="30"/>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1000"/>
                                        <p:tgtEl>
                                          <p:spTgt spid="31"/>
                                        </p:tgtEl>
                                      </p:cBhvr>
                                    </p:animEffect>
                                    <p:anim calcmode="lin" valueType="num">
                                      <p:cBhvr>
                                        <p:cTn id="95" dur="1000" fill="hold"/>
                                        <p:tgtEl>
                                          <p:spTgt spid="31"/>
                                        </p:tgtEl>
                                        <p:attrNameLst>
                                          <p:attrName>ppt_x</p:attrName>
                                        </p:attrNameLst>
                                      </p:cBhvr>
                                      <p:tavLst>
                                        <p:tav tm="0">
                                          <p:val>
                                            <p:strVal val="#ppt_x"/>
                                          </p:val>
                                        </p:tav>
                                        <p:tav tm="100000">
                                          <p:val>
                                            <p:strVal val="#ppt_x"/>
                                          </p:val>
                                        </p:tav>
                                      </p:tavLst>
                                    </p:anim>
                                    <p:anim calcmode="lin" valueType="num">
                                      <p:cBhvr>
                                        <p:cTn id="96" dur="1000" fill="hold"/>
                                        <p:tgtEl>
                                          <p:spTgt spid="31"/>
                                        </p:tgtEl>
                                        <p:attrNameLst>
                                          <p:attrName>ppt_y</p:attrName>
                                        </p:attrNameLst>
                                      </p:cBhvr>
                                      <p:tavLst>
                                        <p:tav tm="0">
                                          <p:val>
                                            <p:strVal val="#ppt_y+.1"/>
                                          </p:val>
                                        </p:tav>
                                        <p:tav tm="100000">
                                          <p:val>
                                            <p:strVal val="#ppt_y"/>
                                          </p:val>
                                        </p:tav>
                                      </p:tavLst>
                                    </p:anim>
                                  </p:childTnLst>
                                </p:cTn>
                              </p:par>
                            </p:childTnLst>
                          </p:cTn>
                        </p:par>
                        <p:par>
                          <p:cTn id="97" fill="hold">
                            <p:stCondLst>
                              <p:cond delay="4000"/>
                            </p:stCondLst>
                            <p:childTnLst>
                              <p:par>
                                <p:cTn id="98" presetID="26" presetClass="emph" presetSubtype="0" fill="hold" nodeType="afterEffect">
                                  <p:stCondLst>
                                    <p:cond delay="0"/>
                                  </p:stCondLst>
                                  <p:childTnLst>
                                    <p:animEffect transition="out" filter="fade">
                                      <p:cBhvr>
                                        <p:cTn id="99" dur="500" tmFilter="0, 0; .2, .5; .8, .5; 1, 0"/>
                                        <p:tgtEl>
                                          <p:spTgt spid="28"/>
                                        </p:tgtEl>
                                      </p:cBhvr>
                                    </p:animEffect>
                                    <p:animScale>
                                      <p:cBhvr>
                                        <p:cTn id="100" dur="250" autoRev="1" fill="hold"/>
                                        <p:tgtEl>
                                          <p:spTgt spid="28"/>
                                        </p:tgtEl>
                                      </p:cBhvr>
                                      <p:by x="105000" y="105000"/>
                                    </p:animScale>
                                  </p:childTnLst>
                                </p:cTn>
                              </p:par>
                              <p:par>
                                <p:cTn id="101" presetID="26" presetClass="emph" presetSubtype="0" fill="hold" nodeType="withEffect">
                                  <p:stCondLst>
                                    <p:cond delay="0"/>
                                  </p:stCondLst>
                                  <p:childTnLst>
                                    <p:animEffect transition="out" filter="fade">
                                      <p:cBhvr>
                                        <p:cTn id="102" dur="500" tmFilter="0, 0; .2, .5; .8, .5; 1, 0"/>
                                        <p:tgtEl>
                                          <p:spTgt spid="29"/>
                                        </p:tgtEl>
                                      </p:cBhvr>
                                    </p:animEffect>
                                    <p:animScale>
                                      <p:cBhvr>
                                        <p:cTn id="103" dur="250" autoRev="1" fill="hold"/>
                                        <p:tgtEl>
                                          <p:spTgt spid="29"/>
                                        </p:tgtEl>
                                      </p:cBhvr>
                                      <p:by x="105000" y="105000"/>
                                    </p:animScale>
                                  </p:childTnLst>
                                </p:cTn>
                              </p:par>
                              <p:par>
                                <p:cTn id="104" presetID="26" presetClass="emph" presetSubtype="0" fill="hold" nodeType="withEffect">
                                  <p:stCondLst>
                                    <p:cond delay="0"/>
                                  </p:stCondLst>
                                  <p:childTnLst>
                                    <p:animEffect transition="out" filter="fade">
                                      <p:cBhvr>
                                        <p:cTn id="105" dur="500" tmFilter="0, 0; .2, .5; .8, .5; 1, 0"/>
                                        <p:tgtEl>
                                          <p:spTgt spid="30"/>
                                        </p:tgtEl>
                                      </p:cBhvr>
                                    </p:animEffect>
                                    <p:animScale>
                                      <p:cBhvr>
                                        <p:cTn id="106" dur="250" autoRev="1" fill="hold"/>
                                        <p:tgtEl>
                                          <p:spTgt spid="30"/>
                                        </p:tgtEl>
                                      </p:cBhvr>
                                      <p:by x="105000" y="105000"/>
                                    </p:animScale>
                                  </p:childTnLst>
                                </p:cTn>
                              </p:par>
                              <p:par>
                                <p:cTn id="107" presetID="26" presetClass="emph" presetSubtype="0" fill="hold" nodeType="withEffect">
                                  <p:stCondLst>
                                    <p:cond delay="0"/>
                                  </p:stCondLst>
                                  <p:childTnLst>
                                    <p:animEffect transition="out" filter="fade">
                                      <p:cBhvr>
                                        <p:cTn id="108" dur="500" tmFilter="0, 0; .2, .5; .8, .5; 1, 0"/>
                                        <p:tgtEl>
                                          <p:spTgt spid="31"/>
                                        </p:tgtEl>
                                      </p:cBhvr>
                                    </p:animEffect>
                                    <p:animScale>
                                      <p:cBhvr>
                                        <p:cTn id="109" dur="250" autoRev="1" fill="hold"/>
                                        <p:tgtEl>
                                          <p:spTgt spid="3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1000" r="-1000"/>
          </a:stretch>
        </a:blipFill>
        <a:effectLst/>
      </p:bgPr>
    </p:bg>
    <p:spTree>
      <p:nvGrpSpPr>
        <p:cNvPr id="1" name=""/>
        <p:cNvGrpSpPr/>
        <p:nvPr/>
      </p:nvGrpSpPr>
      <p:grpSpPr>
        <a:xfrm>
          <a:off x="0" y="0"/>
          <a:ext cx="0" cy="0"/>
          <a:chOff x="0" y="0"/>
          <a:chExt cx="0" cy="0"/>
        </a:xfrm>
      </p:grpSpPr>
      <p:sp>
        <p:nvSpPr>
          <p:cNvPr id="8" name="MH_Other_2">
            <a:extLst>
              <a:ext uri="{FF2B5EF4-FFF2-40B4-BE49-F238E27FC236}">
                <a16:creationId xmlns="" xmlns:a16="http://schemas.microsoft.com/office/drawing/2014/main" id="{37A3E37C-D078-44C9-AB98-F031F3868C19}"/>
              </a:ext>
            </a:extLst>
          </p:cNvPr>
          <p:cNvSpPr/>
          <p:nvPr>
            <p:custDataLst>
              <p:tags r:id="rId2"/>
            </p:custDataLst>
          </p:nvPr>
        </p:nvSpPr>
        <p:spPr>
          <a:xfrm>
            <a:off x="3600056" y="3466632"/>
            <a:ext cx="434975" cy="43497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9" name="MH_Other_3">
            <a:extLst>
              <a:ext uri="{FF2B5EF4-FFF2-40B4-BE49-F238E27FC236}">
                <a16:creationId xmlns="" xmlns:a16="http://schemas.microsoft.com/office/drawing/2014/main" id="{47D1ECD1-DAF0-4597-A035-AC1F694CE19F}"/>
              </a:ext>
            </a:extLst>
          </p:cNvPr>
          <p:cNvSpPr/>
          <p:nvPr>
            <p:custDataLst>
              <p:tags r:id="rId3"/>
            </p:custDataLst>
          </p:nvPr>
        </p:nvSpPr>
        <p:spPr>
          <a:xfrm>
            <a:off x="4463258" y="4700515"/>
            <a:ext cx="654842" cy="65246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10" name="MH_Other_4">
            <a:extLst>
              <a:ext uri="{FF2B5EF4-FFF2-40B4-BE49-F238E27FC236}">
                <a16:creationId xmlns="" xmlns:a16="http://schemas.microsoft.com/office/drawing/2014/main" id="{4B94E887-ED90-431B-81AD-7855F117CFDF}"/>
              </a:ext>
            </a:extLst>
          </p:cNvPr>
          <p:cNvSpPr/>
          <p:nvPr>
            <p:custDataLst>
              <p:tags r:id="rId4"/>
            </p:custDataLst>
          </p:nvPr>
        </p:nvSpPr>
        <p:spPr>
          <a:xfrm>
            <a:off x="2684464" y="4181402"/>
            <a:ext cx="363537" cy="363538"/>
          </a:xfrm>
          <a:prstGeom prst="ellipse">
            <a:avLst/>
          </a:prstGeom>
          <a:solidFill>
            <a:srgbClr val="FFFFFF">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12" name="文本框 11">
            <a:extLst>
              <a:ext uri="{FF2B5EF4-FFF2-40B4-BE49-F238E27FC236}">
                <a16:creationId xmlns="" xmlns:a16="http://schemas.microsoft.com/office/drawing/2014/main" id="{E39510BA-AC4F-4E65-A087-3DC12A72CD50}"/>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grpSp>
        <p:nvGrpSpPr>
          <p:cNvPr id="13" name="组合 12">
            <a:extLst>
              <a:ext uri="{FF2B5EF4-FFF2-40B4-BE49-F238E27FC236}">
                <a16:creationId xmlns="" xmlns:a16="http://schemas.microsoft.com/office/drawing/2014/main" id="{2FA96C78-7499-46B4-9A86-E5D3E78E7F4D}"/>
              </a:ext>
            </a:extLst>
          </p:cNvPr>
          <p:cNvGrpSpPr/>
          <p:nvPr/>
        </p:nvGrpSpPr>
        <p:grpSpPr>
          <a:xfrm>
            <a:off x="6415482" y="2196522"/>
            <a:ext cx="4775994" cy="927718"/>
            <a:chOff x="874713" y="1690821"/>
            <a:chExt cx="4775994" cy="927718"/>
          </a:xfrm>
        </p:grpSpPr>
        <p:sp>
          <p:nvSpPr>
            <p:cNvPr id="14" name="矩形 13">
              <a:extLst>
                <a:ext uri="{FF2B5EF4-FFF2-40B4-BE49-F238E27FC236}">
                  <a16:creationId xmlns="" xmlns:a16="http://schemas.microsoft.com/office/drawing/2014/main" id="{35A5DDD3-3ABF-463D-ACD2-66782A77F944}"/>
                </a:ext>
              </a:extLst>
            </p:cNvPr>
            <p:cNvSpPr/>
            <p:nvPr/>
          </p:nvSpPr>
          <p:spPr>
            <a:xfrm>
              <a:off x="874713" y="2043445"/>
              <a:ext cx="4775994" cy="57509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5" name="矩形 14">
              <a:extLst>
                <a:ext uri="{FF2B5EF4-FFF2-40B4-BE49-F238E27FC236}">
                  <a16:creationId xmlns="" xmlns:a16="http://schemas.microsoft.com/office/drawing/2014/main" id="{A3C47035-3318-4CE7-8DB2-8A43EA08A5F9}"/>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16" name="组合 15">
            <a:extLst>
              <a:ext uri="{FF2B5EF4-FFF2-40B4-BE49-F238E27FC236}">
                <a16:creationId xmlns="" xmlns:a16="http://schemas.microsoft.com/office/drawing/2014/main" id="{A50FEDFD-9D2B-44A5-8DB9-6C026542DF34}"/>
              </a:ext>
            </a:extLst>
          </p:cNvPr>
          <p:cNvGrpSpPr/>
          <p:nvPr/>
        </p:nvGrpSpPr>
        <p:grpSpPr>
          <a:xfrm>
            <a:off x="6415482" y="3433926"/>
            <a:ext cx="4775994" cy="927718"/>
            <a:chOff x="874713" y="1690821"/>
            <a:chExt cx="4775994" cy="927718"/>
          </a:xfrm>
        </p:grpSpPr>
        <p:sp>
          <p:nvSpPr>
            <p:cNvPr id="17" name="矩形 16">
              <a:extLst>
                <a:ext uri="{FF2B5EF4-FFF2-40B4-BE49-F238E27FC236}">
                  <a16:creationId xmlns="" xmlns:a16="http://schemas.microsoft.com/office/drawing/2014/main" id="{E32B7225-E4D9-4195-A478-9A8C45511A0E}"/>
                </a:ext>
              </a:extLst>
            </p:cNvPr>
            <p:cNvSpPr/>
            <p:nvPr/>
          </p:nvSpPr>
          <p:spPr>
            <a:xfrm>
              <a:off x="874713" y="2043445"/>
              <a:ext cx="4775994" cy="57509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8" name="矩形 17">
              <a:extLst>
                <a:ext uri="{FF2B5EF4-FFF2-40B4-BE49-F238E27FC236}">
                  <a16:creationId xmlns="" xmlns:a16="http://schemas.microsoft.com/office/drawing/2014/main" id="{9F84DD69-FA1B-49AD-ADC2-A6E707CAC8AF}"/>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19" name="组合 18">
            <a:extLst>
              <a:ext uri="{FF2B5EF4-FFF2-40B4-BE49-F238E27FC236}">
                <a16:creationId xmlns="" xmlns:a16="http://schemas.microsoft.com/office/drawing/2014/main" id="{A220AC81-B55E-4278-A34D-E9C5C4B0EEC0}"/>
              </a:ext>
            </a:extLst>
          </p:cNvPr>
          <p:cNvGrpSpPr/>
          <p:nvPr/>
        </p:nvGrpSpPr>
        <p:grpSpPr>
          <a:xfrm>
            <a:off x="6415482" y="4671331"/>
            <a:ext cx="4775994" cy="927718"/>
            <a:chOff x="874713" y="1690821"/>
            <a:chExt cx="4775994" cy="927718"/>
          </a:xfrm>
        </p:grpSpPr>
        <p:sp>
          <p:nvSpPr>
            <p:cNvPr id="20" name="矩形 19">
              <a:extLst>
                <a:ext uri="{FF2B5EF4-FFF2-40B4-BE49-F238E27FC236}">
                  <a16:creationId xmlns="" xmlns:a16="http://schemas.microsoft.com/office/drawing/2014/main" id="{D437FA21-8C0C-4ACB-8CAC-0E623441B80F}"/>
                </a:ext>
              </a:extLst>
            </p:cNvPr>
            <p:cNvSpPr/>
            <p:nvPr/>
          </p:nvSpPr>
          <p:spPr>
            <a:xfrm>
              <a:off x="874713" y="2043445"/>
              <a:ext cx="4775994" cy="57509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1" name="矩形 20">
              <a:extLst>
                <a:ext uri="{FF2B5EF4-FFF2-40B4-BE49-F238E27FC236}">
                  <a16:creationId xmlns="" xmlns:a16="http://schemas.microsoft.com/office/drawing/2014/main" id="{68993B8A-AD5F-49AA-A5E0-266275E8B346}"/>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pic>
        <p:nvPicPr>
          <p:cNvPr id="25" name="图片占位符 24">
            <a:extLst>
              <a:ext uri="{FF2B5EF4-FFF2-40B4-BE49-F238E27FC236}">
                <a16:creationId xmlns="" xmlns:a16="http://schemas.microsoft.com/office/drawing/2014/main" id="{7BEF717E-C722-4F72-A30A-F47D865EC49B}"/>
              </a:ext>
            </a:extLst>
          </p:cNvPr>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a:stretch>
            <a:fillRect/>
          </a:stretch>
        </p:blipFill>
        <p:spPr>
          <a:xfrm>
            <a:off x="1389856" y="2027165"/>
            <a:ext cx="1765300" cy="1765300"/>
          </a:xfrm>
        </p:spPr>
      </p:pic>
      <p:pic>
        <p:nvPicPr>
          <p:cNvPr id="27" name="图片占位符 26">
            <a:extLst>
              <a:ext uri="{FF2B5EF4-FFF2-40B4-BE49-F238E27FC236}">
                <a16:creationId xmlns="" xmlns:a16="http://schemas.microsoft.com/office/drawing/2014/main" id="{588345F7-45CD-4395-AE81-3C7740D5CB28}"/>
              </a:ext>
            </a:extLst>
          </p:cNvPr>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a:stretch>
            <a:fillRect/>
          </a:stretch>
        </p:blipFill>
        <p:spPr>
          <a:xfrm>
            <a:off x="4354513" y="2621684"/>
            <a:ext cx="1741488" cy="1741488"/>
          </a:xfrm>
        </p:spPr>
      </p:pic>
      <p:pic>
        <p:nvPicPr>
          <p:cNvPr id="29" name="图片占位符 28">
            <a:extLst>
              <a:ext uri="{FF2B5EF4-FFF2-40B4-BE49-F238E27FC236}">
                <a16:creationId xmlns="" xmlns:a16="http://schemas.microsoft.com/office/drawing/2014/main" id="{EB11C9A2-7AA5-4576-9B14-398C274E5253}"/>
              </a:ext>
            </a:extLst>
          </p:cNvPr>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a:stretch>
            <a:fillRect/>
          </a:stretch>
        </p:blipFill>
        <p:spPr>
          <a:xfrm>
            <a:off x="2272506" y="4181402"/>
            <a:ext cx="1636714" cy="1636714"/>
          </a:xfrm>
        </p:spPr>
      </p:pic>
      <p:pic>
        <p:nvPicPr>
          <p:cNvPr id="13314" name="Picture 2" descr="C:\Users\LL\Desktop\d1ac9194760ab1041e7452502859106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836771" y="500924"/>
            <a:ext cx="1566125" cy="215037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325521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2">
                                            <p:txEl>
                                              <p:pRg st="0" end="0"/>
                                            </p:tx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par>
                                <p:cTn id="31" presetID="53" presetClass="entr" presetSubtype="16"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par>
                                <p:cTn id="36" presetID="53" presetClass="entr" presetSubtype="16"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par>
                          <p:cTn id="41" fill="hold">
                            <p:stCondLst>
                              <p:cond delay="1000"/>
                            </p:stCondLst>
                            <p:childTnLst>
                              <p:par>
                                <p:cTn id="42" presetID="2" presetClass="entr" presetSubtype="2"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1500"/>
                            </p:stCondLst>
                            <p:childTnLst>
                              <p:par>
                                <p:cTn id="47" presetID="2" presetClass="entr" presetSubtype="2"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childTnLst>
                          </p:cTn>
                        </p:par>
                        <p:par>
                          <p:cTn id="51" fill="hold">
                            <p:stCondLst>
                              <p:cond delay="2000"/>
                            </p:stCondLst>
                            <p:childTnLst>
                              <p:par>
                                <p:cTn id="52" presetID="2" presetClass="entr" presetSubtype="2"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2" presetClass="entr" presetSubtype="2" fill="hold" nodeType="afterEffect">
                                  <p:stCondLst>
                                    <p:cond delay="0"/>
                                  </p:stCondLst>
                                  <p:childTnLst>
                                    <p:set>
                                      <p:cBhvr>
                                        <p:cTn id="58" dur="1" fill="hold">
                                          <p:stCondLst>
                                            <p:cond delay="0"/>
                                          </p:stCondLst>
                                        </p:cTn>
                                        <p:tgtEl>
                                          <p:spTgt spid="13314"/>
                                        </p:tgtEl>
                                        <p:attrNameLst>
                                          <p:attrName>style.visibility</p:attrName>
                                        </p:attrNameLst>
                                      </p:cBhvr>
                                      <p:to>
                                        <p:strVal val="visible"/>
                                      </p:to>
                                    </p:set>
                                    <p:anim calcmode="lin" valueType="num">
                                      <p:cBhvr additive="base">
                                        <p:cTn id="59" dur="500" fill="hold"/>
                                        <p:tgtEl>
                                          <p:spTgt spid="13314"/>
                                        </p:tgtEl>
                                        <p:attrNameLst>
                                          <p:attrName>ppt_x</p:attrName>
                                        </p:attrNameLst>
                                      </p:cBhvr>
                                      <p:tavLst>
                                        <p:tav tm="0">
                                          <p:val>
                                            <p:strVal val="1+#ppt_w/2"/>
                                          </p:val>
                                        </p:tav>
                                        <p:tav tm="100000">
                                          <p:val>
                                            <p:strVal val="#ppt_x"/>
                                          </p:val>
                                        </p:tav>
                                      </p:tavLst>
                                    </p:anim>
                                    <p:anim calcmode="lin" valueType="num">
                                      <p:cBhvr additive="base">
                                        <p:cTn id="60" dur="500" fill="hold"/>
                                        <p:tgtEl>
                                          <p:spTgt spid="133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l="-1000" r="-1000"/>
          </a:stretch>
        </a:blipFill>
        <a:effectLst/>
      </p:bgPr>
    </p:bg>
    <p:spTree>
      <p:nvGrpSpPr>
        <p:cNvPr id="1" name=""/>
        <p:cNvGrpSpPr/>
        <p:nvPr/>
      </p:nvGrpSpPr>
      <p:grpSpPr>
        <a:xfrm>
          <a:off x="0" y="0"/>
          <a:ext cx="0" cy="0"/>
          <a:chOff x="0" y="0"/>
          <a:chExt cx="0" cy="0"/>
        </a:xfrm>
      </p:grpSpPr>
      <p:sp>
        <p:nvSpPr>
          <p:cNvPr id="10" name="MH_SubTitle_1">
            <a:extLst>
              <a:ext uri="{FF2B5EF4-FFF2-40B4-BE49-F238E27FC236}">
                <a16:creationId xmlns="" xmlns:a16="http://schemas.microsoft.com/office/drawing/2014/main" id="{74EE564A-ACFF-4CE8-97D5-D38DCD84E94B}"/>
              </a:ext>
            </a:extLst>
          </p:cNvPr>
          <p:cNvSpPr/>
          <p:nvPr>
            <p:custDataLst>
              <p:tags r:id="rId2"/>
            </p:custDataLst>
          </p:nvPr>
        </p:nvSpPr>
        <p:spPr>
          <a:xfrm>
            <a:off x="3629971" y="2309237"/>
            <a:ext cx="2381250" cy="2932113"/>
          </a:xfrm>
          <a:custGeom>
            <a:avLst/>
            <a:gdLst>
              <a:gd name="connsiteX0" fmla="*/ 0 w 2380342"/>
              <a:gd name="connsiteY0" fmla="*/ 0 h 2931886"/>
              <a:gd name="connsiteX1" fmla="*/ 2380342 w 2380342"/>
              <a:gd name="connsiteY1" fmla="*/ 0 h 2931886"/>
              <a:gd name="connsiteX2" fmla="*/ 2380342 w 2380342"/>
              <a:gd name="connsiteY2" fmla="*/ 2868521 h 2931886"/>
              <a:gd name="connsiteX3" fmla="*/ 2316977 w 2380342"/>
              <a:gd name="connsiteY3" fmla="*/ 2931886 h 2931886"/>
              <a:gd name="connsiteX4" fmla="*/ 63365 w 2380342"/>
              <a:gd name="connsiteY4" fmla="*/ 2931886 h 2931886"/>
              <a:gd name="connsiteX5" fmla="*/ 0 w 2380342"/>
              <a:gd name="connsiteY5" fmla="*/ 2868521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close/>
              </a:path>
            </a:pathLst>
          </a:custGeom>
          <a:solidFill>
            <a:srgbClr val="FFFFFF"/>
          </a:solidFill>
          <a:ln w="31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bIns="144000" anchor="b">
            <a:normAutofit/>
          </a:bodyPr>
          <a:lstStyle/>
          <a:p>
            <a:pPr algn="ctr">
              <a:defRPr/>
            </a:pPr>
            <a:endParaRPr lang="zh-CN" altLang="en-US" sz="2000" dirty="0">
              <a:solidFill>
                <a:schemeClr val="bg1">
                  <a:lumMod val="95000"/>
                </a:schemeClr>
              </a:solidFill>
            </a:endParaRPr>
          </a:p>
        </p:txBody>
      </p:sp>
      <p:sp>
        <p:nvSpPr>
          <p:cNvPr id="23" name="MH_SubTitle_2">
            <a:extLst>
              <a:ext uri="{FF2B5EF4-FFF2-40B4-BE49-F238E27FC236}">
                <a16:creationId xmlns="" xmlns:a16="http://schemas.microsoft.com/office/drawing/2014/main" id="{DBE9FEF8-ACBA-42AC-B189-CC2D581F692A}"/>
              </a:ext>
            </a:extLst>
          </p:cNvPr>
          <p:cNvSpPr/>
          <p:nvPr>
            <p:custDataLst>
              <p:tags r:id="rId3"/>
            </p:custDataLst>
          </p:nvPr>
        </p:nvSpPr>
        <p:spPr>
          <a:xfrm>
            <a:off x="6182671" y="2309237"/>
            <a:ext cx="2381250" cy="2932113"/>
          </a:xfrm>
          <a:custGeom>
            <a:avLst/>
            <a:gdLst>
              <a:gd name="connsiteX0" fmla="*/ 0 w 2380342"/>
              <a:gd name="connsiteY0" fmla="*/ 0 h 2931886"/>
              <a:gd name="connsiteX1" fmla="*/ 2380342 w 2380342"/>
              <a:gd name="connsiteY1" fmla="*/ 0 h 2931886"/>
              <a:gd name="connsiteX2" fmla="*/ 2380342 w 2380342"/>
              <a:gd name="connsiteY2" fmla="*/ 2868521 h 2931886"/>
              <a:gd name="connsiteX3" fmla="*/ 2316977 w 2380342"/>
              <a:gd name="connsiteY3" fmla="*/ 2931886 h 2931886"/>
              <a:gd name="connsiteX4" fmla="*/ 63365 w 2380342"/>
              <a:gd name="connsiteY4" fmla="*/ 2931886 h 2931886"/>
              <a:gd name="connsiteX5" fmla="*/ 0 w 2380342"/>
              <a:gd name="connsiteY5" fmla="*/ 2868521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close/>
              </a:path>
            </a:pathLst>
          </a:custGeom>
          <a:solidFill>
            <a:srgbClr val="FFFFFF"/>
          </a:solidFill>
          <a:ln w="3175">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bIns="144000" anchor="b">
            <a:normAutofit/>
          </a:bodyPr>
          <a:lstStyle/>
          <a:p>
            <a:pPr algn="ctr">
              <a:defRPr/>
            </a:pPr>
            <a:endParaRPr lang="zh-CN" altLang="en-US" sz="2000" dirty="0">
              <a:solidFill>
                <a:schemeClr val="bg1">
                  <a:lumMod val="95000"/>
                </a:schemeClr>
              </a:solidFill>
            </a:endParaRPr>
          </a:p>
        </p:txBody>
      </p:sp>
      <p:grpSp>
        <p:nvGrpSpPr>
          <p:cNvPr id="11" name="组合 10">
            <a:extLst>
              <a:ext uri="{FF2B5EF4-FFF2-40B4-BE49-F238E27FC236}">
                <a16:creationId xmlns="" xmlns:a16="http://schemas.microsoft.com/office/drawing/2014/main" id="{7E226F87-CC92-4218-8952-FB4B4C15223B}"/>
              </a:ext>
            </a:extLst>
          </p:cNvPr>
          <p:cNvGrpSpPr/>
          <p:nvPr/>
        </p:nvGrpSpPr>
        <p:grpSpPr>
          <a:xfrm>
            <a:off x="8929924" y="2813888"/>
            <a:ext cx="2241974" cy="1737619"/>
            <a:chOff x="874713" y="1690821"/>
            <a:chExt cx="2241974" cy="1737619"/>
          </a:xfrm>
        </p:grpSpPr>
        <p:sp>
          <p:nvSpPr>
            <p:cNvPr id="12" name="矩形 11">
              <a:extLst>
                <a:ext uri="{FF2B5EF4-FFF2-40B4-BE49-F238E27FC236}">
                  <a16:creationId xmlns="" xmlns:a16="http://schemas.microsoft.com/office/drawing/2014/main" id="{4D5CDB18-D513-4F30-BBCA-6139F0B72FE6}"/>
                </a:ext>
              </a:extLst>
            </p:cNvPr>
            <p:cNvSpPr/>
            <p:nvPr/>
          </p:nvSpPr>
          <p:spPr>
            <a:xfrm>
              <a:off x="874713" y="2043445"/>
              <a:ext cx="2042876"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3" name="矩形 12">
              <a:extLst>
                <a:ext uri="{FF2B5EF4-FFF2-40B4-BE49-F238E27FC236}">
                  <a16:creationId xmlns="" xmlns:a16="http://schemas.microsoft.com/office/drawing/2014/main" id="{43CB9D6C-461F-478E-9228-A8D3147F188A}"/>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grpSp>
        <p:nvGrpSpPr>
          <p:cNvPr id="14" name="组合 13">
            <a:extLst>
              <a:ext uri="{FF2B5EF4-FFF2-40B4-BE49-F238E27FC236}">
                <a16:creationId xmlns="" xmlns:a16="http://schemas.microsoft.com/office/drawing/2014/main" id="{EDDACE2A-A222-496C-A884-0F1D71E8E4A8}"/>
              </a:ext>
            </a:extLst>
          </p:cNvPr>
          <p:cNvGrpSpPr/>
          <p:nvPr/>
        </p:nvGrpSpPr>
        <p:grpSpPr>
          <a:xfrm>
            <a:off x="943516" y="2813888"/>
            <a:ext cx="2241974" cy="1737619"/>
            <a:chOff x="874713" y="1690821"/>
            <a:chExt cx="2241974" cy="1737619"/>
          </a:xfrm>
        </p:grpSpPr>
        <p:sp>
          <p:nvSpPr>
            <p:cNvPr id="15" name="矩形 14">
              <a:extLst>
                <a:ext uri="{FF2B5EF4-FFF2-40B4-BE49-F238E27FC236}">
                  <a16:creationId xmlns="" xmlns:a16="http://schemas.microsoft.com/office/drawing/2014/main" id="{05B36B17-8D59-415C-804B-D255F209D67E}"/>
                </a:ext>
              </a:extLst>
            </p:cNvPr>
            <p:cNvSpPr/>
            <p:nvPr/>
          </p:nvSpPr>
          <p:spPr>
            <a:xfrm>
              <a:off x="1073811" y="2043445"/>
              <a:ext cx="2042876" cy="138499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lumMod val="95000"/>
                    </a:schemeClr>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6" name="矩形 15">
              <a:extLst>
                <a:ext uri="{FF2B5EF4-FFF2-40B4-BE49-F238E27FC236}">
                  <a16:creationId xmlns="" xmlns:a16="http://schemas.microsoft.com/office/drawing/2014/main" id="{9C864CED-6621-4B38-9030-2156EA93A00A}"/>
                </a:ext>
              </a:extLst>
            </p:cNvPr>
            <p:cNvSpPr/>
            <p:nvPr/>
          </p:nvSpPr>
          <p:spPr>
            <a:xfrm>
              <a:off x="874713" y="1690821"/>
              <a:ext cx="2241974" cy="38055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lumMod val="95000"/>
                    </a:schemeClr>
                  </a:solidFill>
                  <a:latin typeface="幼圆" panose="02010509060101010101" pitchFamily="49" charset="-122"/>
                  <a:ea typeface="幼圆" panose="02010509060101010101" pitchFamily="49" charset="-122"/>
                </a:rPr>
                <a:t>标题文字添加</a:t>
              </a:r>
            </a:p>
          </p:txBody>
        </p:sp>
      </p:grpSp>
      <p:sp>
        <p:nvSpPr>
          <p:cNvPr id="17" name="文本框 16">
            <a:extLst>
              <a:ext uri="{FF2B5EF4-FFF2-40B4-BE49-F238E27FC236}">
                <a16:creationId xmlns="" xmlns:a16="http://schemas.microsoft.com/office/drawing/2014/main" id="{5CABE83D-B0C7-4851-A6E7-C8E7D5F56052}"/>
              </a:ext>
            </a:extLst>
          </p:cNvPr>
          <p:cNvSpPr txBox="1"/>
          <p:nvPr/>
        </p:nvSpPr>
        <p:spPr>
          <a:xfrm>
            <a:off x="1428495" y="276613"/>
            <a:ext cx="387798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bg1">
                    <a:lumMod val="95000"/>
                  </a:schemeClr>
                </a:solidFill>
                <a:latin typeface="方正喵呜体" panose="02010600010101010101" pitchFamily="2" charset="-122"/>
                <a:ea typeface="方正喵呜体" panose="02010600010101010101" pitchFamily="2" charset="-122"/>
              </a:rPr>
              <a:t>标题文字添加此处</a:t>
            </a:r>
          </a:p>
        </p:txBody>
      </p:sp>
      <p:pic>
        <p:nvPicPr>
          <p:cNvPr id="6" name="图片占位符 5">
            <a:extLst>
              <a:ext uri="{FF2B5EF4-FFF2-40B4-BE49-F238E27FC236}">
                <a16:creationId xmlns="" xmlns:a16="http://schemas.microsoft.com/office/drawing/2014/main" id="{D6C6631B-68C3-4BD0-B190-78D9E0AF0A45}"/>
              </a:ext>
            </a:extLst>
          </p:cNvPr>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a:stretch>
            <a:fillRect/>
          </a:stretch>
        </p:blipFill>
        <p:spPr>
          <a:xfrm>
            <a:off x="3736336" y="2439411"/>
            <a:ext cx="2168525" cy="2197100"/>
          </a:xfrm>
        </p:spPr>
      </p:pic>
      <p:pic>
        <p:nvPicPr>
          <p:cNvPr id="8" name="图片占位符 7">
            <a:extLst>
              <a:ext uri="{FF2B5EF4-FFF2-40B4-BE49-F238E27FC236}">
                <a16:creationId xmlns="" xmlns:a16="http://schemas.microsoft.com/office/drawing/2014/main" id="{19CF179E-AE1B-4F72-9427-57B20E57E24C}"/>
              </a:ext>
            </a:extLst>
          </p:cNvPr>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a:stretch>
            <a:fillRect/>
          </a:stretch>
        </p:blipFill>
        <p:spPr>
          <a:xfrm>
            <a:off x="6289036" y="2439411"/>
            <a:ext cx="2168525" cy="2197100"/>
          </a:xfrm>
        </p:spPr>
      </p:pic>
      <p:pic>
        <p:nvPicPr>
          <p:cNvPr id="10242" name="Picture 2" descr="C:\Users\LL\Desktop\022272c8c5296d8397ce83962ed753e5.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29924" y="402323"/>
            <a:ext cx="2673178" cy="21141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LL\Desktop\588ku_5aa8445e1bdc3d4d8342db26115b1739\4912.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68915" y="5719728"/>
            <a:ext cx="1302983" cy="113827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789115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p:cTn id="7"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7">
                                            <p:txEl>
                                              <p:pRg st="0" end="0"/>
                                            </p:txEl>
                                          </p:spTgt>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10242"/>
                                        </p:tgtEl>
                                        <p:attrNameLst>
                                          <p:attrName>style.visibility</p:attrName>
                                        </p:attrNameLst>
                                      </p:cBhvr>
                                      <p:to>
                                        <p:strVal val="visible"/>
                                      </p:to>
                                    </p:set>
                                    <p:animEffect transition="in" filter="fade">
                                      <p:cBhvr>
                                        <p:cTn id="44" dur="1000"/>
                                        <p:tgtEl>
                                          <p:spTgt spid="10242"/>
                                        </p:tgtEl>
                                      </p:cBhvr>
                                    </p:animEffect>
                                    <p:anim calcmode="lin" valueType="num">
                                      <p:cBhvr>
                                        <p:cTn id="45" dur="1000" fill="hold"/>
                                        <p:tgtEl>
                                          <p:spTgt spid="10242"/>
                                        </p:tgtEl>
                                        <p:attrNameLst>
                                          <p:attrName>ppt_x</p:attrName>
                                        </p:attrNameLst>
                                      </p:cBhvr>
                                      <p:tavLst>
                                        <p:tav tm="0">
                                          <p:val>
                                            <p:strVal val="#ppt_x"/>
                                          </p:val>
                                        </p:tav>
                                        <p:tav tm="100000">
                                          <p:val>
                                            <p:strVal val="#ppt_x"/>
                                          </p:val>
                                        </p:tav>
                                      </p:tavLst>
                                    </p:anim>
                                    <p:anim calcmode="lin" valueType="num">
                                      <p:cBhvr>
                                        <p:cTn id="46" dur="1000" fill="hold"/>
                                        <p:tgtEl>
                                          <p:spTgt spid="1024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5" descr="C:\Users\LL\Desktop\0ed2264fee48b00a88c5f55929e1779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4027" y="2351068"/>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LL\Desktop\d3584ca28cd490fa7759ff5004a5a73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963704" y="423314"/>
            <a:ext cx="3593068" cy="2332237"/>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LL\Desktop\0ed2264fee48b00a88c5f55929e1779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1243096"/>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LL\Desktop\0ed2264fee48b00a88c5f55929e1779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7378" y="1871333"/>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LL\Desktop\0ed2264fee48b00a88c5f55929e1779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803" y="2366735"/>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LL\Desktop\0ed2264fee48b00a88c5f55929e1779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1446" y="-137931"/>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LL\Desktop\588ku_5aa8445e1bdc3d4d8342db26115b1739\1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13518" y="18119"/>
            <a:ext cx="2132787" cy="22077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LL\Desktop\588ku_5aa8445e1bdc3d4d8342db26115b1739\491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38984" y="5338535"/>
            <a:ext cx="1185373" cy="11382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LL\Desktop\adefbcf9c6211e77a6dc9e6bf5fb53a4.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1894703" y="1845110"/>
            <a:ext cx="1548734" cy="14289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57168" y="2260974"/>
            <a:ext cx="709744" cy="769441"/>
          </a:xfrm>
          <a:prstGeom prst="rect">
            <a:avLst/>
          </a:prstGeom>
          <a:noFill/>
        </p:spPr>
        <p:txBody>
          <a:bodyPr wrap="square" rtlCol="0">
            <a:spAutoFit/>
          </a:bodyPr>
          <a:lstStyle/>
          <a:p>
            <a:r>
              <a:rPr lang="zh-CN" altLang="en-US"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师</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18" name="Picture 6" descr="C:\Users\LL\Desktop\adefbcf9c6211e77a6dc9e6bf5fb53a4.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3421742" y="1383872"/>
            <a:ext cx="1571504" cy="1449997"/>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860740" y="1845489"/>
            <a:ext cx="556090" cy="769441"/>
          </a:xfrm>
          <a:prstGeom prst="rect">
            <a:avLst/>
          </a:prstGeom>
          <a:noFill/>
        </p:spPr>
        <p:txBody>
          <a:bodyPr wrap="square" rtlCol="0">
            <a:spAutoFit/>
          </a:bodyPr>
          <a:lstStyle/>
          <a:p>
            <a:r>
              <a:rPr lang="zh-CN" altLang="en-US"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恩</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22" name="Picture 6" descr="C:\Users\LL\Desktop\adefbcf9c6211e77a6dc9e6bf5fb53a4.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4860389" y="1004997"/>
            <a:ext cx="1598140" cy="1474573"/>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5288756" y="1482790"/>
            <a:ext cx="626076" cy="769441"/>
          </a:xfrm>
          <a:prstGeom prst="rect">
            <a:avLst/>
          </a:prstGeom>
          <a:noFill/>
        </p:spPr>
        <p:txBody>
          <a:bodyPr wrap="square" rtlCol="0">
            <a:spAutoFit/>
          </a:bodyPr>
          <a:lstStyle/>
          <a:p>
            <a:r>
              <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难</a:t>
            </a:r>
          </a:p>
        </p:txBody>
      </p:sp>
      <p:pic>
        <p:nvPicPr>
          <p:cNvPr id="24" name="Picture 6" descr="C:\Users\LL\Desktop\adefbcf9c6211e77a6dc9e6bf5fb53a4.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6322631" y="1371585"/>
            <a:ext cx="1598140" cy="1474573"/>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734522" y="1841140"/>
            <a:ext cx="626076" cy="769441"/>
          </a:xfrm>
          <a:prstGeom prst="rect">
            <a:avLst/>
          </a:prstGeom>
          <a:noFill/>
        </p:spPr>
        <p:txBody>
          <a:bodyPr wrap="square" rtlCol="0">
            <a:spAutoFit/>
          </a:bodyPr>
          <a:lstStyle/>
          <a:p>
            <a:r>
              <a:rPr lang="zh-CN" altLang="en-US"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忘</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26" name="Picture 6" descr="C:\Users\LL\Desktop\adefbcf9c6211e77a6dc9e6bf5fb53a4.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7912533" y="1799680"/>
            <a:ext cx="1598140" cy="1474573"/>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8373851" y="2257153"/>
            <a:ext cx="626076" cy="769441"/>
          </a:xfrm>
          <a:prstGeom prst="rect">
            <a:avLst/>
          </a:prstGeom>
          <a:noFill/>
        </p:spPr>
        <p:txBody>
          <a:bodyPr wrap="square" rtlCol="0">
            <a:spAutoFit/>
          </a:bodyPr>
          <a:lstStyle/>
          <a:p>
            <a:r>
              <a:rPr lang="zh-CN" altLang="en-US" sz="4400" b="1" dirty="0" smtClean="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rPr>
              <a:t>！</a:t>
            </a:r>
            <a:endParaRPr lang="zh-CN" altLang="en-US" sz="4400" b="1" dirty="0">
              <a:solidFill>
                <a:srgbClr val="00B0F0"/>
              </a:solidFill>
              <a:effectLst>
                <a:outerShdw blurRad="38100" dist="38100" dir="2700000" algn="tl">
                  <a:srgbClr val="000000">
                    <a:alpha val="43137"/>
                  </a:srgbClr>
                </a:outerShdw>
              </a:effectLst>
              <a:latin typeface="方正铁筋隶书简体" panose="03000509000000000000" pitchFamily="65" charset="-122"/>
              <a:ea typeface="方正铁筋隶书简体" panose="03000509000000000000" pitchFamily="65" charset="-122"/>
            </a:endParaRPr>
          </a:p>
        </p:txBody>
      </p:sp>
      <p:pic>
        <p:nvPicPr>
          <p:cNvPr id="1031" name="Picture 7" descr="C:\Users\LL\Desktop\011cf86888e6ae9e42cda42022673d88.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63928" y="3908468"/>
            <a:ext cx="380289" cy="38028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LL\Desktop\0ed2264fee48b00a88c5f55929e1779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5770" y="-371950"/>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LL\Desktop\0ed2264fee48b00a88c5f55929e1779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7427" y="969672"/>
            <a:ext cx="2971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LL\Desktop\bc11b949cff96620d69c2f73e627271f.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4146073" flipH="1">
            <a:off x="1188420" y="1300502"/>
            <a:ext cx="419528" cy="90277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LL\Desktop\81bdf7dff9a6be574a8ed4965fe3cd3b.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16341" y="2929165"/>
            <a:ext cx="690176" cy="690176"/>
          </a:xfrm>
          <a:prstGeom prst="rect">
            <a:avLst/>
          </a:prstGeom>
          <a:noFill/>
          <a:extLst>
            <a:ext uri="{909E8E84-426E-40DD-AFC4-6F175D3DCCD1}">
              <a14:hiddenFill xmlns:a14="http://schemas.microsoft.com/office/drawing/2010/main">
                <a:solidFill>
                  <a:srgbClr val="FFFFFF"/>
                </a:solidFill>
              </a14:hiddenFill>
            </a:ext>
          </a:extLst>
        </p:spPr>
      </p:pic>
      <p:pic>
        <p:nvPicPr>
          <p:cNvPr id="2" name="宫崎骏-天空之城.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963704" y="430408"/>
            <a:ext cx="609600" cy="609600"/>
          </a:xfrm>
          <a:prstGeom prst="rect">
            <a:avLst/>
          </a:prstGeom>
        </p:spPr>
      </p:pic>
    </p:spTree>
    <p:extLst>
      <p:ext uri="{BB962C8B-B14F-4D97-AF65-F5344CB8AC3E}">
        <p14:creationId xmlns:p14="http://schemas.microsoft.com/office/powerpoint/2010/main" val="325659325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33"/>
                                        </p:tgtEl>
                                        <p:attrNameLst>
                                          <p:attrName>style.visibility</p:attrName>
                                        </p:attrNameLst>
                                      </p:cBhvr>
                                      <p:to>
                                        <p:strVal val="visible"/>
                                      </p:to>
                                    </p:set>
                                  </p:childTnLst>
                                </p:cTn>
                              </p:par>
                              <p:par>
                                <p:cTn id="7" presetID="0" presetClass="path" presetSubtype="0" accel="50000" decel="50000" fill="hold" nodeType="withEffect">
                                  <p:stCondLst>
                                    <p:cond delay="200"/>
                                  </p:stCondLst>
                                  <p:childTnLst>
                                    <p:animMotion origin="layout" path="M -2.08333E-6 5.87555E-7 C 0.00039 -0.02244 -0.00091 -0.04927 0.00677 -0.06847 C 0.00742 -0.07402 0.01016 -0.08397 0.01016 -0.08351 C 0.01172 -0.09646 0.0181 -0.12052 0.0224 -0.13047 C 0.02383 -0.13879 0.02735 -0.14943 0.0306 -0.15614 C 0.0319 -0.16447 0.03464 -0.1691 0.03737 -0.17534 C 0.03972 -0.18066 0.03998 -0.18413 0.04297 -0.1883 C 0.04479 -0.19963 0.05104 -0.20935 0.05664 -0.2142 C 0.06042 -0.22161 0.06459 -0.226 0.06888 -0.23248 C 0.07526 -0.24242 0.08321 -0.25168 0.09141 -0.25561 C 0.09753 -0.26371 0.11107 -0.27018 0.11875 -0.27365 C 0.12435 -0.27897 0.128 -0.28129 0.13438 -0.28267 C 0.14427 -0.29239 0.15677 -0.29563 0.16771 -0.29817 C 0.17461 -0.3028 0.17175 -0.30211 0.18281 -0.30326 C 0.18672 -0.30581 0.18985 -0.30835 0.19375 -0.30974 C 0.19675 -0.31367 0.2056 -0.3176 0.20938 -0.31876 C 0.21237 -0.32084 0.21459 -0.32292 0.21758 -0.32385 C 0.22149 -0.32871 0.22539 -0.32986 0.22995 -0.33171 C 0.23203 -0.3338 0.23242 -0.33472 0.23464 -0.33565 C 0.23698 -0.33657 0.24154 -0.33819 0.24154 -0.33796 C 0.25156 -0.34559 0.26693 -0.34883 0.27774 -0.35115 C 0.353 -0.35022 0.37318 -0.35392 0.42448 -0.34721 C 0.43959 -0.34212 0.45495 -0.33842 0.47005 -0.3331 C 0.47461 -0.33171 0.47865 -0.32824 0.48308 -0.32663 C 0.48906 -0.322 0.49571 -0.3183 0.50222 -0.31622 C 0.50599 -0.31275 0.50808 -0.3109 0.51237 -0.30974 C 0.52031 -0.30095 0.52995 -0.29609 0.53698 -0.28545 C 0.53985 -0.28106 0.54167 -0.27481 0.54453 -0.27088 C 0.54948 -0.26417 0.55313 -0.257 0.55821 -0.25029 C 0.56042 -0.24404 0.56927 -0.23456 0.57318 -0.23248 C 0.58008 -0.22299 0.59037 -0.21837 0.59844 -0.21305 C 0.60169 -0.21073 0.60378 -0.2068 0.60729 -0.20518 C 0.61289 -0.19963 0.62031 -0.19477 0.625 -0.18575 C 0.63255 -0.17164 0.63946 -0.15707 0.64961 -0.1499 C 0.653 -0.14342 0.65925 -0.14087 0.66185 -0.13417 C 0.66628 -0.1226 0.66771 -0.10826 0.67214 -0.09669 C 0.67513 -0.0886 0.67943 -0.08212 0.68229 -0.07356 C 0.68373 -0.06593 0.68177 -0.05876 0.67826 -0.05436 C 0.67735 -0.04858 0.67565 -0.04279 0.67357 -0.03863 C 0.67253 -0.0303 0.6724 -0.01064 0.67487 -0.00255 C 0.67604 0.00139 0.67826 -0.00046 0.67826 0.00532 " pathEditMode="relative" rAng="0" ptsTypes="ffffffffffffffffffffffffffffffffffffffffA">
                                      <p:cBhvr>
                                        <p:cTn id="8" dur="8500" fill="hold"/>
                                        <p:tgtEl>
                                          <p:spTgt spid="1033"/>
                                        </p:tgtEl>
                                        <p:attrNameLst>
                                          <p:attrName>ppt_x</p:attrName>
                                          <p:attrName>ppt_y</p:attrName>
                                        </p:attrNameLst>
                                      </p:cBhvr>
                                      <p:rCtr x="34141" y="-17442"/>
                                    </p:animMotion>
                                  </p:childTnLst>
                                </p:cTn>
                              </p:par>
                              <p:par>
                                <p:cTn id="9" presetID="42"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anim calcmode="lin" valueType="num">
                                      <p:cBhvr>
                                        <p:cTn id="12" dur="1000" fill="hold"/>
                                        <p:tgtEl>
                                          <p:spTgt spid="1026"/>
                                        </p:tgtEl>
                                        <p:attrNameLst>
                                          <p:attrName>ppt_x</p:attrName>
                                        </p:attrNameLst>
                                      </p:cBhvr>
                                      <p:tavLst>
                                        <p:tav tm="0">
                                          <p:val>
                                            <p:strVal val="#ppt_x"/>
                                          </p:val>
                                        </p:tav>
                                        <p:tav tm="100000">
                                          <p:val>
                                            <p:strVal val="#ppt_x"/>
                                          </p:val>
                                        </p:tav>
                                      </p:tavLst>
                                    </p:anim>
                                    <p:anim calcmode="lin" valueType="num">
                                      <p:cBhvr>
                                        <p:cTn id="13" dur="1000" fill="hold"/>
                                        <p:tgtEl>
                                          <p:spTgt spid="1026"/>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1027"/>
                                        </p:tgtEl>
                                        <p:attrNameLst>
                                          <p:attrName>style.visibility</p:attrName>
                                        </p:attrNameLst>
                                      </p:cBhvr>
                                      <p:to>
                                        <p:strVal val="visible"/>
                                      </p:to>
                                    </p:set>
                                    <p:animEffect transition="in" filter="fade">
                                      <p:cBhvr>
                                        <p:cTn id="16" dur="500"/>
                                        <p:tgtEl>
                                          <p:spTgt spid="1027"/>
                                        </p:tgtEl>
                                      </p:cBhvr>
                                    </p:animEffect>
                                  </p:childTnLst>
                                </p:cTn>
                              </p:par>
                              <p:par>
                                <p:cTn id="17" presetID="45" presetClass="entr" presetSubtype="0" fill="hold" nodeType="withEffect">
                                  <p:stCondLst>
                                    <p:cond delay="500"/>
                                  </p:stCondLst>
                                  <p:childTnLst>
                                    <p:set>
                                      <p:cBhvr>
                                        <p:cTn id="18" dur="1" fill="hold">
                                          <p:stCondLst>
                                            <p:cond delay="0"/>
                                          </p:stCondLst>
                                        </p:cTn>
                                        <p:tgtEl>
                                          <p:spTgt spid="1030"/>
                                        </p:tgtEl>
                                        <p:attrNameLst>
                                          <p:attrName>style.visibility</p:attrName>
                                        </p:attrNameLst>
                                      </p:cBhvr>
                                      <p:to>
                                        <p:strVal val="visible"/>
                                      </p:to>
                                    </p:set>
                                    <p:animEffect transition="in" filter="fade">
                                      <p:cBhvr>
                                        <p:cTn id="19" dur="2000"/>
                                        <p:tgtEl>
                                          <p:spTgt spid="1030"/>
                                        </p:tgtEl>
                                      </p:cBhvr>
                                    </p:animEffect>
                                    <p:anim calcmode="lin" valueType="num">
                                      <p:cBhvr>
                                        <p:cTn id="20" dur="2000" fill="hold"/>
                                        <p:tgtEl>
                                          <p:spTgt spid="1030"/>
                                        </p:tgtEl>
                                        <p:attrNameLst>
                                          <p:attrName>ppt_w</p:attrName>
                                        </p:attrNameLst>
                                      </p:cBhvr>
                                      <p:tavLst>
                                        <p:tav tm="0" fmla="#ppt_w*sin(2.5*pi*$)">
                                          <p:val>
                                            <p:fltVal val="0"/>
                                          </p:val>
                                        </p:tav>
                                        <p:tav tm="100000">
                                          <p:val>
                                            <p:fltVal val="1"/>
                                          </p:val>
                                        </p:tav>
                                      </p:tavLst>
                                    </p:anim>
                                    <p:anim calcmode="lin" valueType="num">
                                      <p:cBhvr>
                                        <p:cTn id="21" dur="2000" fill="hold"/>
                                        <p:tgtEl>
                                          <p:spTgt spid="1030"/>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50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2000"/>
                                        <p:tgtEl>
                                          <p:spTgt spid="3"/>
                                        </p:tgtEl>
                                      </p:cBhvr>
                                    </p:animEffect>
                                    <p:anim calcmode="lin" valueType="num">
                                      <p:cBhvr>
                                        <p:cTn id="25" dur="2000" fill="hold"/>
                                        <p:tgtEl>
                                          <p:spTgt spid="3"/>
                                        </p:tgtEl>
                                        <p:attrNameLst>
                                          <p:attrName>ppt_w</p:attrName>
                                        </p:attrNameLst>
                                      </p:cBhvr>
                                      <p:tavLst>
                                        <p:tav tm="0" fmla="#ppt_w*sin(2.5*pi*$)">
                                          <p:val>
                                            <p:fltVal val="0"/>
                                          </p:val>
                                        </p:tav>
                                        <p:tav tm="100000">
                                          <p:val>
                                            <p:fltVal val="1"/>
                                          </p:val>
                                        </p:tav>
                                      </p:tavLst>
                                    </p:anim>
                                    <p:anim calcmode="lin" valueType="num">
                                      <p:cBhvr>
                                        <p:cTn id="26" dur="2000" fill="hold"/>
                                        <p:tgtEl>
                                          <p:spTgt spid="3"/>
                                        </p:tgtEl>
                                        <p:attrNameLst>
                                          <p:attrName>ppt_h</p:attrName>
                                        </p:attrNameLst>
                                      </p:cBhvr>
                                      <p:tavLst>
                                        <p:tav tm="0">
                                          <p:val>
                                            <p:strVal val="#ppt_h"/>
                                          </p:val>
                                        </p:tav>
                                        <p:tav tm="100000">
                                          <p:val>
                                            <p:strVal val="#ppt_h"/>
                                          </p:val>
                                        </p:tav>
                                      </p:tavLst>
                                    </p:anim>
                                  </p:childTnLst>
                                </p:cTn>
                              </p:par>
                              <p:par>
                                <p:cTn id="27" presetID="45" presetClass="entr" presetSubtype="0" fill="hold" nodeType="withEffect">
                                  <p:stCondLst>
                                    <p:cond delay="150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45" presetClass="entr" presetSubtype="0" fill="hold" grpId="0" nodeType="withEffect">
                                  <p:stCondLst>
                                    <p:cond delay="15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2000"/>
                                        <p:tgtEl>
                                          <p:spTgt spid="19"/>
                                        </p:tgtEl>
                                      </p:cBhvr>
                                    </p:animEffect>
                                    <p:anim calcmode="lin" valueType="num">
                                      <p:cBhvr>
                                        <p:cTn id="35" dur="2000" fill="hold"/>
                                        <p:tgtEl>
                                          <p:spTgt spid="19"/>
                                        </p:tgtEl>
                                        <p:attrNameLst>
                                          <p:attrName>ppt_w</p:attrName>
                                        </p:attrNameLst>
                                      </p:cBhvr>
                                      <p:tavLst>
                                        <p:tav tm="0" fmla="#ppt_w*sin(2.5*pi*$)">
                                          <p:val>
                                            <p:fltVal val="0"/>
                                          </p:val>
                                        </p:tav>
                                        <p:tav tm="100000">
                                          <p:val>
                                            <p:fltVal val="1"/>
                                          </p:val>
                                        </p:tav>
                                      </p:tavLst>
                                    </p:anim>
                                    <p:anim calcmode="lin" valueType="num">
                                      <p:cBhvr>
                                        <p:cTn id="36" dur="2000" fill="hold"/>
                                        <p:tgtEl>
                                          <p:spTgt spid="19"/>
                                        </p:tgtEl>
                                        <p:attrNameLst>
                                          <p:attrName>ppt_h</p:attrName>
                                        </p:attrNameLst>
                                      </p:cBhvr>
                                      <p:tavLst>
                                        <p:tav tm="0">
                                          <p:val>
                                            <p:strVal val="#ppt_h"/>
                                          </p:val>
                                        </p:tav>
                                        <p:tav tm="100000">
                                          <p:val>
                                            <p:strVal val="#ppt_h"/>
                                          </p:val>
                                        </p:tav>
                                      </p:tavLst>
                                    </p:anim>
                                  </p:childTnLst>
                                </p:cTn>
                              </p:par>
                              <p:par>
                                <p:cTn id="37" presetID="45" presetClass="entr" presetSubtype="0" fill="hold" nodeType="withEffect">
                                  <p:stCondLst>
                                    <p:cond delay="25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2000"/>
                                        <p:tgtEl>
                                          <p:spTgt spid="22"/>
                                        </p:tgtEl>
                                      </p:cBhvr>
                                    </p:animEffect>
                                    <p:anim calcmode="lin" valueType="num">
                                      <p:cBhvr>
                                        <p:cTn id="40" dur="2000" fill="hold"/>
                                        <p:tgtEl>
                                          <p:spTgt spid="22"/>
                                        </p:tgtEl>
                                        <p:attrNameLst>
                                          <p:attrName>ppt_w</p:attrName>
                                        </p:attrNameLst>
                                      </p:cBhvr>
                                      <p:tavLst>
                                        <p:tav tm="0" fmla="#ppt_w*sin(2.5*pi*$)">
                                          <p:val>
                                            <p:fltVal val="0"/>
                                          </p:val>
                                        </p:tav>
                                        <p:tav tm="100000">
                                          <p:val>
                                            <p:fltVal val="1"/>
                                          </p:val>
                                        </p:tav>
                                      </p:tavLst>
                                    </p:anim>
                                    <p:anim calcmode="lin" valueType="num">
                                      <p:cBhvr>
                                        <p:cTn id="41" dur="2000" fill="hold"/>
                                        <p:tgtEl>
                                          <p:spTgt spid="22"/>
                                        </p:tgtEl>
                                        <p:attrNameLst>
                                          <p:attrName>ppt_h</p:attrName>
                                        </p:attrNameLst>
                                      </p:cBhvr>
                                      <p:tavLst>
                                        <p:tav tm="0">
                                          <p:val>
                                            <p:strVal val="#ppt_h"/>
                                          </p:val>
                                        </p:tav>
                                        <p:tav tm="100000">
                                          <p:val>
                                            <p:strVal val="#ppt_h"/>
                                          </p:val>
                                        </p:tav>
                                      </p:tavLst>
                                    </p:anim>
                                  </p:childTnLst>
                                </p:cTn>
                              </p:par>
                              <p:par>
                                <p:cTn id="42" presetID="45" presetClass="entr" presetSubtype="0" fill="hold" grpId="0" nodeType="withEffect">
                                  <p:stCondLst>
                                    <p:cond delay="250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2000"/>
                                        <p:tgtEl>
                                          <p:spTgt spid="23"/>
                                        </p:tgtEl>
                                      </p:cBhvr>
                                    </p:animEffect>
                                    <p:anim calcmode="lin" valueType="num">
                                      <p:cBhvr>
                                        <p:cTn id="45" dur="2000" fill="hold"/>
                                        <p:tgtEl>
                                          <p:spTgt spid="23"/>
                                        </p:tgtEl>
                                        <p:attrNameLst>
                                          <p:attrName>ppt_w</p:attrName>
                                        </p:attrNameLst>
                                      </p:cBhvr>
                                      <p:tavLst>
                                        <p:tav tm="0" fmla="#ppt_w*sin(2.5*pi*$)">
                                          <p:val>
                                            <p:fltVal val="0"/>
                                          </p:val>
                                        </p:tav>
                                        <p:tav tm="100000">
                                          <p:val>
                                            <p:fltVal val="1"/>
                                          </p:val>
                                        </p:tav>
                                      </p:tavLst>
                                    </p:anim>
                                    <p:anim calcmode="lin" valueType="num">
                                      <p:cBhvr>
                                        <p:cTn id="46" dur="2000" fill="hold"/>
                                        <p:tgtEl>
                                          <p:spTgt spid="23"/>
                                        </p:tgtEl>
                                        <p:attrNameLst>
                                          <p:attrName>ppt_h</p:attrName>
                                        </p:attrNameLst>
                                      </p:cBhvr>
                                      <p:tavLst>
                                        <p:tav tm="0">
                                          <p:val>
                                            <p:strVal val="#ppt_h"/>
                                          </p:val>
                                        </p:tav>
                                        <p:tav tm="100000">
                                          <p:val>
                                            <p:strVal val="#ppt_h"/>
                                          </p:val>
                                        </p:tav>
                                      </p:tavLst>
                                    </p:anim>
                                  </p:childTnLst>
                                </p:cTn>
                              </p:par>
                              <p:par>
                                <p:cTn id="47" presetID="45" presetClass="entr" presetSubtype="0" fill="hold" nodeType="withEffect">
                                  <p:stCondLst>
                                    <p:cond delay="3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000"/>
                                        <p:tgtEl>
                                          <p:spTgt spid="24"/>
                                        </p:tgtEl>
                                      </p:cBhvr>
                                    </p:animEffect>
                                    <p:anim calcmode="lin" valueType="num">
                                      <p:cBhvr>
                                        <p:cTn id="50" dur="2000" fill="hold"/>
                                        <p:tgtEl>
                                          <p:spTgt spid="24"/>
                                        </p:tgtEl>
                                        <p:attrNameLst>
                                          <p:attrName>ppt_w</p:attrName>
                                        </p:attrNameLst>
                                      </p:cBhvr>
                                      <p:tavLst>
                                        <p:tav tm="0" fmla="#ppt_w*sin(2.5*pi*$)">
                                          <p:val>
                                            <p:fltVal val="0"/>
                                          </p:val>
                                        </p:tav>
                                        <p:tav tm="100000">
                                          <p:val>
                                            <p:fltVal val="1"/>
                                          </p:val>
                                        </p:tav>
                                      </p:tavLst>
                                    </p:anim>
                                    <p:anim calcmode="lin" valueType="num">
                                      <p:cBhvr>
                                        <p:cTn id="51" dur="2000" fill="hold"/>
                                        <p:tgtEl>
                                          <p:spTgt spid="24"/>
                                        </p:tgtEl>
                                        <p:attrNameLst>
                                          <p:attrName>ppt_h</p:attrName>
                                        </p:attrNameLst>
                                      </p:cBhvr>
                                      <p:tavLst>
                                        <p:tav tm="0">
                                          <p:val>
                                            <p:strVal val="#ppt_h"/>
                                          </p:val>
                                        </p:tav>
                                        <p:tav tm="100000">
                                          <p:val>
                                            <p:strVal val="#ppt_h"/>
                                          </p:val>
                                        </p:tav>
                                      </p:tavLst>
                                    </p:anim>
                                  </p:childTnLst>
                                </p:cTn>
                              </p:par>
                              <p:par>
                                <p:cTn id="52" presetID="45" presetClass="entr" presetSubtype="0" fill="hold" grpId="0" nodeType="withEffect">
                                  <p:stCondLst>
                                    <p:cond delay="35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2000"/>
                                        <p:tgtEl>
                                          <p:spTgt spid="25"/>
                                        </p:tgtEl>
                                      </p:cBhvr>
                                    </p:animEffect>
                                    <p:anim calcmode="lin" valueType="num">
                                      <p:cBhvr>
                                        <p:cTn id="55" dur="2000" fill="hold"/>
                                        <p:tgtEl>
                                          <p:spTgt spid="25"/>
                                        </p:tgtEl>
                                        <p:attrNameLst>
                                          <p:attrName>ppt_w</p:attrName>
                                        </p:attrNameLst>
                                      </p:cBhvr>
                                      <p:tavLst>
                                        <p:tav tm="0" fmla="#ppt_w*sin(2.5*pi*$)">
                                          <p:val>
                                            <p:fltVal val="0"/>
                                          </p:val>
                                        </p:tav>
                                        <p:tav tm="100000">
                                          <p:val>
                                            <p:fltVal val="1"/>
                                          </p:val>
                                        </p:tav>
                                      </p:tavLst>
                                    </p:anim>
                                    <p:anim calcmode="lin" valueType="num">
                                      <p:cBhvr>
                                        <p:cTn id="56" dur="2000" fill="hold"/>
                                        <p:tgtEl>
                                          <p:spTgt spid="25"/>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450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2000"/>
                                        <p:tgtEl>
                                          <p:spTgt spid="26"/>
                                        </p:tgtEl>
                                      </p:cBhvr>
                                    </p:animEffect>
                                    <p:anim calcmode="lin" valueType="num">
                                      <p:cBhvr>
                                        <p:cTn id="60" dur="2000" fill="hold"/>
                                        <p:tgtEl>
                                          <p:spTgt spid="26"/>
                                        </p:tgtEl>
                                        <p:attrNameLst>
                                          <p:attrName>ppt_w</p:attrName>
                                        </p:attrNameLst>
                                      </p:cBhvr>
                                      <p:tavLst>
                                        <p:tav tm="0" fmla="#ppt_w*sin(2.5*pi*$)">
                                          <p:val>
                                            <p:fltVal val="0"/>
                                          </p:val>
                                        </p:tav>
                                        <p:tav tm="100000">
                                          <p:val>
                                            <p:fltVal val="1"/>
                                          </p:val>
                                        </p:tav>
                                      </p:tavLst>
                                    </p:anim>
                                    <p:anim calcmode="lin" valueType="num">
                                      <p:cBhvr>
                                        <p:cTn id="61" dur="2000" fill="hold"/>
                                        <p:tgtEl>
                                          <p:spTgt spid="26"/>
                                        </p:tgtEl>
                                        <p:attrNameLst>
                                          <p:attrName>ppt_h</p:attrName>
                                        </p:attrNameLst>
                                      </p:cBhvr>
                                      <p:tavLst>
                                        <p:tav tm="0">
                                          <p:val>
                                            <p:strVal val="#ppt_h"/>
                                          </p:val>
                                        </p:tav>
                                        <p:tav tm="100000">
                                          <p:val>
                                            <p:strVal val="#ppt_h"/>
                                          </p:val>
                                        </p:tav>
                                      </p:tavLst>
                                    </p:anim>
                                  </p:childTnLst>
                                </p:cTn>
                              </p:par>
                              <p:par>
                                <p:cTn id="62" presetID="45" presetClass="entr" presetSubtype="0" fill="hold" grpId="0" nodeType="withEffect">
                                  <p:stCondLst>
                                    <p:cond delay="45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2000"/>
                                        <p:tgtEl>
                                          <p:spTgt spid="27"/>
                                        </p:tgtEl>
                                      </p:cBhvr>
                                    </p:animEffect>
                                    <p:anim calcmode="lin" valueType="num">
                                      <p:cBhvr>
                                        <p:cTn id="65" dur="2000" fill="hold"/>
                                        <p:tgtEl>
                                          <p:spTgt spid="27"/>
                                        </p:tgtEl>
                                        <p:attrNameLst>
                                          <p:attrName>ppt_w</p:attrName>
                                        </p:attrNameLst>
                                      </p:cBhvr>
                                      <p:tavLst>
                                        <p:tav tm="0" fmla="#ppt_w*sin(2.5*pi*$)">
                                          <p:val>
                                            <p:fltVal val="0"/>
                                          </p:val>
                                        </p:tav>
                                        <p:tav tm="100000">
                                          <p:val>
                                            <p:fltVal val="1"/>
                                          </p:val>
                                        </p:tav>
                                      </p:tavLst>
                                    </p:anim>
                                    <p:anim calcmode="lin" valueType="num">
                                      <p:cBhvr>
                                        <p:cTn id="66" dur="2000" fill="hold"/>
                                        <p:tgtEl>
                                          <p:spTgt spid="27"/>
                                        </p:tgtEl>
                                        <p:attrNameLst>
                                          <p:attrName>ppt_h</p:attrName>
                                        </p:attrNameLst>
                                      </p:cBhvr>
                                      <p:tavLst>
                                        <p:tav tm="0">
                                          <p:val>
                                            <p:strVal val="#ppt_h"/>
                                          </p:val>
                                        </p:tav>
                                        <p:tav tm="100000">
                                          <p:val>
                                            <p:strVal val="#ppt_h"/>
                                          </p:val>
                                        </p:tav>
                                      </p:tavLst>
                                    </p:anim>
                                  </p:childTnLst>
                                </p:cTn>
                              </p:par>
                              <p:par>
                                <p:cTn id="67" presetID="42" presetClass="entr" presetSubtype="0" fill="hold" nodeType="withEffect">
                                  <p:stCondLst>
                                    <p:cond delay="350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3500"/>
                                  </p:stCondLst>
                                  <p:childTnLst>
                                    <p:set>
                                      <p:cBhvr>
                                        <p:cTn id="73" dur="1" fill="hold">
                                          <p:stCondLst>
                                            <p:cond delay="0"/>
                                          </p:stCondLst>
                                        </p:cTn>
                                        <p:tgtEl>
                                          <p:spTgt spid="1032"/>
                                        </p:tgtEl>
                                        <p:attrNameLst>
                                          <p:attrName>style.visibility</p:attrName>
                                        </p:attrNameLst>
                                      </p:cBhvr>
                                      <p:to>
                                        <p:strVal val="visible"/>
                                      </p:to>
                                    </p:set>
                                    <p:animEffect transition="in" filter="fade">
                                      <p:cBhvr>
                                        <p:cTn id="74" dur="1000"/>
                                        <p:tgtEl>
                                          <p:spTgt spid="1032"/>
                                        </p:tgtEl>
                                      </p:cBhvr>
                                    </p:animEffect>
                                    <p:anim calcmode="lin" valueType="num">
                                      <p:cBhvr>
                                        <p:cTn id="75" dur="1000" fill="hold"/>
                                        <p:tgtEl>
                                          <p:spTgt spid="1032"/>
                                        </p:tgtEl>
                                        <p:attrNameLst>
                                          <p:attrName>ppt_x</p:attrName>
                                        </p:attrNameLst>
                                      </p:cBhvr>
                                      <p:tavLst>
                                        <p:tav tm="0">
                                          <p:val>
                                            <p:strVal val="#ppt_x"/>
                                          </p:val>
                                        </p:tav>
                                        <p:tav tm="100000">
                                          <p:val>
                                            <p:strVal val="#ppt_x"/>
                                          </p:val>
                                        </p:tav>
                                      </p:tavLst>
                                    </p:anim>
                                    <p:anim calcmode="lin" valueType="num">
                                      <p:cBhvr>
                                        <p:cTn id="76" dur="1000" fill="hold"/>
                                        <p:tgtEl>
                                          <p:spTgt spid="1032"/>
                                        </p:tgtEl>
                                        <p:attrNameLst>
                                          <p:attrName>ppt_y</p:attrName>
                                        </p:attrNameLst>
                                      </p:cBhvr>
                                      <p:tavLst>
                                        <p:tav tm="0">
                                          <p:val>
                                            <p:strVal val="#ppt_y+.1"/>
                                          </p:val>
                                        </p:tav>
                                        <p:tav tm="100000">
                                          <p:val>
                                            <p:strVal val="#ppt_y"/>
                                          </p:val>
                                        </p:tav>
                                      </p:tavLst>
                                    </p:anim>
                                  </p:childTnLst>
                                </p:cTn>
                              </p:par>
                              <p:par>
                                <p:cTn id="77" presetID="0" presetClass="path" presetSubtype="0" accel="50000" decel="50000" fill="hold" nodeType="withEffect">
                                  <p:stCondLst>
                                    <p:cond delay="4500"/>
                                  </p:stCondLst>
                                  <p:childTnLst>
                                    <p:animMotion origin="layout" path="M 8.75E-6 2.26694E-6 C 0.00183 0.00208 0.00313 0.00439 0.00469 0.00717 " pathEditMode="relative" ptsTypes="fA">
                                      <p:cBhvr>
                                        <p:cTn id="78" dur="500" fill="hold"/>
                                        <p:tgtEl>
                                          <p:spTgt spid="1032"/>
                                        </p:tgtEl>
                                        <p:attrNameLst>
                                          <p:attrName>ppt_x</p:attrName>
                                          <p:attrName>ppt_y</p:attrName>
                                        </p:attrNameLst>
                                      </p:cBhvr>
                                    </p:animMotion>
                                  </p:childTnLst>
                                </p:cTn>
                              </p:par>
                              <p:par>
                                <p:cTn id="79" presetID="1" presetClass="entr" presetSubtype="0" fill="hold" nodeType="withEffect">
                                  <p:stCondLst>
                                    <p:cond delay="5000"/>
                                  </p:stCondLst>
                                  <p:childTnLst>
                                    <p:set>
                                      <p:cBhvr>
                                        <p:cTn id="80" dur="1" fill="hold">
                                          <p:stCondLst>
                                            <p:cond delay="0"/>
                                          </p:stCondLst>
                                        </p:cTn>
                                        <p:tgtEl>
                                          <p:spTgt spid="29"/>
                                        </p:tgtEl>
                                        <p:attrNameLst>
                                          <p:attrName>style.visibility</p:attrName>
                                        </p:attrNameLst>
                                      </p:cBhvr>
                                      <p:to>
                                        <p:strVal val="visible"/>
                                      </p:to>
                                    </p:set>
                                  </p:childTnLst>
                                </p:cTn>
                              </p:par>
                              <p:par>
                                <p:cTn id="81" presetID="1" presetClass="entr" presetSubtype="0" fill="hold" nodeType="withEffect">
                                  <p:stCondLst>
                                    <p:cond delay="5000"/>
                                  </p:stCondLst>
                                  <p:childTnLst>
                                    <p:set>
                                      <p:cBhvr>
                                        <p:cTn id="82" dur="1" fill="hold">
                                          <p:stCondLst>
                                            <p:cond delay="0"/>
                                          </p:stCondLst>
                                        </p:cTn>
                                        <p:tgtEl>
                                          <p:spTgt spid="30"/>
                                        </p:tgtEl>
                                        <p:attrNameLst>
                                          <p:attrName>style.visibility</p:attrName>
                                        </p:attrNameLst>
                                      </p:cBhvr>
                                      <p:to>
                                        <p:strVal val="visible"/>
                                      </p:to>
                                    </p:set>
                                  </p:childTnLst>
                                </p:cTn>
                              </p:par>
                              <p:par>
                                <p:cTn id="83" presetID="1" presetClass="entr" presetSubtype="0" fill="hold" nodeType="withEffect">
                                  <p:stCondLst>
                                    <p:cond delay="5000"/>
                                  </p:stCondLst>
                                  <p:childTnLst>
                                    <p:set>
                                      <p:cBhvr>
                                        <p:cTn id="84" dur="1" fill="hold">
                                          <p:stCondLst>
                                            <p:cond delay="0"/>
                                          </p:stCondLst>
                                        </p:cTn>
                                        <p:tgtEl>
                                          <p:spTgt spid="31"/>
                                        </p:tgtEl>
                                        <p:attrNameLst>
                                          <p:attrName>style.visibility</p:attrName>
                                        </p:attrNameLst>
                                      </p:cBhvr>
                                      <p:to>
                                        <p:strVal val="visible"/>
                                      </p:to>
                                    </p:set>
                                  </p:childTnLst>
                                </p:cTn>
                              </p:par>
                              <p:par>
                                <p:cTn id="85" presetID="1" presetClass="entr" presetSubtype="0" fill="hold" nodeType="withEffect">
                                  <p:stCondLst>
                                    <p:cond delay="5000"/>
                                  </p:stCondLst>
                                  <p:childTnLst>
                                    <p:set>
                                      <p:cBhvr>
                                        <p:cTn id="86" dur="1" fill="hold">
                                          <p:stCondLst>
                                            <p:cond delay="0"/>
                                          </p:stCondLst>
                                        </p:cTn>
                                        <p:tgtEl>
                                          <p:spTgt spid="32"/>
                                        </p:tgtEl>
                                        <p:attrNameLst>
                                          <p:attrName>style.visibility</p:attrName>
                                        </p:attrNameLst>
                                      </p:cBhvr>
                                      <p:to>
                                        <p:strVal val="visible"/>
                                      </p:to>
                                    </p:set>
                                  </p:childTnLst>
                                </p:cTn>
                              </p:par>
                              <p:par>
                                <p:cTn id="87" presetID="1" presetClass="entr" presetSubtype="0" fill="hold" nodeType="withEffect">
                                  <p:stCondLst>
                                    <p:cond delay="5000"/>
                                  </p:stCondLst>
                                  <p:childTnLst>
                                    <p:set>
                                      <p:cBhvr>
                                        <p:cTn id="88" dur="1" fill="hold">
                                          <p:stCondLst>
                                            <p:cond delay="0"/>
                                          </p:stCondLst>
                                        </p:cTn>
                                        <p:tgtEl>
                                          <p:spTgt spid="33"/>
                                        </p:tgtEl>
                                        <p:attrNameLst>
                                          <p:attrName>style.visibility</p:attrName>
                                        </p:attrNameLst>
                                      </p:cBhvr>
                                      <p:to>
                                        <p:strVal val="visible"/>
                                      </p:to>
                                    </p:set>
                                  </p:childTnLst>
                                </p:cTn>
                              </p:par>
                              <p:par>
                                <p:cTn id="89" presetID="1" presetClass="entr" presetSubtype="0" fill="hold" nodeType="withEffect">
                                  <p:stCondLst>
                                    <p:cond delay="5000"/>
                                  </p:stCondLst>
                                  <p:childTnLst>
                                    <p:set>
                                      <p:cBhvr>
                                        <p:cTn id="90" dur="1" fill="hold">
                                          <p:stCondLst>
                                            <p:cond delay="0"/>
                                          </p:stCondLst>
                                        </p:cTn>
                                        <p:tgtEl>
                                          <p:spTgt spid="34"/>
                                        </p:tgtEl>
                                        <p:attrNameLst>
                                          <p:attrName>style.visibility</p:attrName>
                                        </p:attrNameLst>
                                      </p:cBhvr>
                                      <p:to>
                                        <p:strVal val="visible"/>
                                      </p:to>
                                    </p:set>
                                  </p:childTnLst>
                                </p:cTn>
                              </p:par>
                              <p:par>
                                <p:cTn id="91" presetID="1" presetClass="entr" presetSubtype="0" fill="hold" nodeType="withEffect">
                                  <p:stCondLst>
                                    <p:cond delay="5000"/>
                                  </p:stCondLst>
                                  <p:childTnLst>
                                    <p:set>
                                      <p:cBhvr>
                                        <p:cTn id="92" dur="1" fill="hold">
                                          <p:stCondLst>
                                            <p:cond delay="0"/>
                                          </p:stCondLst>
                                        </p:cTn>
                                        <p:tgtEl>
                                          <p:spTgt spid="35"/>
                                        </p:tgtEl>
                                        <p:attrNameLst>
                                          <p:attrName>style.visibility</p:attrName>
                                        </p:attrNameLst>
                                      </p:cBhvr>
                                      <p:to>
                                        <p:strVal val="visible"/>
                                      </p:to>
                                    </p:set>
                                  </p:childTnLst>
                                </p:cTn>
                              </p:par>
                              <p:par>
                                <p:cTn id="93" presetID="26" presetClass="emph" presetSubtype="0" repeatCount="indefinite" fill="hold" nodeType="withEffect">
                                  <p:stCondLst>
                                    <p:cond delay="5700"/>
                                  </p:stCondLst>
                                  <p:childTnLst>
                                    <p:animEffect transition="out" filter="fade">
                                      <p:cBhvr>
                                        <p:cTn id="94" dur="500" tmFilter="0, 0; .2, .5; .8, .5; 1, 0"/>
                                        <p:tgtEl>
                                          <p:spTgt spid="29"/>
                                        </p:tgtEl>
                                      </p:cBhvr>
                                    </p:animEffect>
                                    <p:animScale>
                                      <p:cBhvr>
                                        <p:cTn id="95" dur="250" autoRev="1" fill="hold"/>
                                        <p:tgtEl>
                                          <p:spTgt spid="29"/>
                                        </p:tgtEl>
                                      </p:cBhvr>
                                      <p:by x="105000" y="105000"/>
                                    </p:animScale>
                                  </p:childTnLst>
                                </p:cTn>
                              </p:par>
                              <p:par>
                                <p:cTn id="96" presetID="6" presetClass="emph" presetSubtype="0" fill="hold" nodeType="withEffect">
                                  <p:stCondLst>
                                    <p:cond delay="5700"/>
                                  </p:stCondLst>
                                  <p:childTnLst>
                                    <p:animScale>
                                      <p:cBhvr>
                                        <p:cTn id="97" dur="2000" fill="hold"/>
                                        <p:tgtEl>
                                          <p:spTgt spid="29"/>
                                        </p:tgtEl>
                                      </p:cBhvr>
                                      <p:by x="150000" y="150000"/>
                                    </p:animScale>
                                  </p:childTnLst>
                                </p:cTn>
                              </p:par>
                              <p:par>
                                <p:cTn id="98" presetID="26" presetClass="emph" presetSubtype="0" repeatCount="indefinite" fill="hold" nodeType="withEffect">
                                  <p:stCondLst>
                                    <p:cond delay="5800"/>
                                  </p:stCondLst>
                                  <p:childTnLst>
                                    <p:animEffect transition="out" filter="fade">
                                      <p:cBhvr>
                                        <p:cTn id="99" dur="500" tmFilter="0, 0; .2, .5; .8, .5; 1, 0"/>
                                        <p:tgtEl>
                                          <p:spTgt spid="30"/>
                                        </p:tgtEl>
                                      </p:cBhvr>
                                    </p:animEffect>
                                    <p:animScale>
                                      <p:cBhvr>
                                        <p:cTn id="100" dur="250" autoRev="1" fill="hold"/>
                                        <p:tgtEl>
                                          <p:spTgt spid="30"/>
                                        </p:tgtEl>
                                      </p:cBhvr>
                                      <p:by x="105000" y="105000"/>
                                    </p:animScale>
                                  </p:childTnLst>
                                </p:cTn>
                              </p:par>
                              <p:par>
                                <p:cTn id="101" presetID="6" presetClass="emph" presetSubtype="0" fill="hold" nodeType="withEffect">
                                  <p:stCondLst>
                                    <p:cond delay="5800"/>
                                  </p:stCondLst>
                                  <p:childTnLst>
                                    <p:animScale>
                                      <p:cBhvr>
                                        <p:cTn id="102" dur="2000" fill="hold"/>
                                        <p:tgtEl>
                                          <p:spTgt spid="30"/>
                                        </p:tgtEl>
                                      </p:cBhvr>
                                      <p:by x="150000" y="150000"/>
                                    </p:animScale>
                                  </p:childTnLst>
                                </p:cTn>
                              </p:par>
                              <p:par>
                                <p:cTn id="103" presetID="26" presetClass="emph" presetSubtype="0" repeatCount="indefinite" fill="hold" nodeType="withEffect">
                                  <p:stCondLst>
                                    <p:cond delay="5700"/>
                                  </p:stCondLst>
                                  <p:childTnLst>
                                    <p:animEffect transition="out" filter="fade">
                                      <p:cBhvr>
                                        <p:cTn id="104" dur="500" tmFilter="0, 0; .2, .5; .8, .5; 1, 0"/>
                                        <p:tgtEl>
                                          <p:spTgt spid="31"/>
                                        </p:tgtEl>
                                      </p:cBhvr>
                                    </p:animEffect>
                                    <p:animScale>
                                      <p:cBhvr>
                                        <p:cTn id="105" dur="250" autoRev="1" fill="hold"/>
                                        <p:tgtEl>
                                          <p:spTgt spid="31"/>
                                        </p:tgtEl>
                                      </p:cBhvr>
                                      <p:by x="105000" y="105000"/>
                                    </p:animScale>
                                  </p:childTnLst>
                                </p:cTn>
                              </p:par>
                              <p:par>
                                <p:cTn id="106" presetID="6" presetClass="emph" presetSubtype="0" fill="hold" nodeType="withEffect">
                                  <p:stCondLst>
                                    <p:cond delay="5700"/>
                                  </p:stCondLst>
                                  <p:childTnLst>
                                    <p:animScale>
                                      <p:cBhvr>
                                        <p:cTn id="107" dur="2000" fill="hold"/>
                                        <p:tgtEl>
                                          <p:spTgt spid="31"/>
                                        </p:tgtEl>
                                      </p:cBhvr>
                                      <p:by x="150000" y="150000"/>
                                    </p:animScale>
                                  </p:childTnLst>
                                </p:cTn>
                              </p:par>
                              <p:par>
                                <p:cTn id="108" presetID="26" presetClass="emph" presetSubtype="0" repeatCount="indefinite" fill="hold" nodeType="withEffect">
                                  <p:stCondLst>
                                    <p:cond delay="5700"/>
                                  </p:stCondLst>
                                  <p:childTnLst>
                                    <p:animEffect transition="out" filter="fade">
                                      <p:cBhvr>
                                        <p:cTn id="109" dur="500" tmFilter="0, 0; .2, .5; .8, .5; 1, 0"/>
                                        <p:tgtEl>
                                          <p:spTgt spid="32"/>
                                        </p:tgtEl>
                                      </p:cBhvr>
                                    </p:animEffect>
                                    <p:animScale>
                                      <p:cBhvr>
                                        <p:cTn id="110" dur="250" autoRev="1" fill="hold"/>
                                        <p:tgtEl>
                                          <p:spTgt spid="32"/>
                                        </p:tgtEl>
                                      </p:cBhvr>
                                      <p:by x="105000" y="105000"/>
                                    </p:animScale>
                                  </p:childTnLst>
                                </p:cTn>
                              </p:par>
                              <p:par>
                                <p:cTn id="111" presetID="6" presetClass="emph" presetSubtype="0" fill="hold" nodeType="withEffect">
                                  <p:stCondLst>
                                    <p:cond delay="5700"/>
                                  </p:stCondLst>
                                  <p:childTnLst>
                                    <p:animScale>
                                      <p:cBhvr>
                                        <p:cTn id="112" dur="2000" fill="hold"/>
                                        <p:tgtEl>
                                          <p:spTgt spid="32"/>
                                        </p:tgtEl>
                                      </p:cBhvr>
                                      <p:by x="150000" y="150000"/>
                                    </p:animScale>
                                  </p:childTnLst>
                                </p:cTn>
                              </p:par>
                              <p:par>
                                <p:cTn id="113" presetID="26" presetClass="emph" presetSubtype="0" repeatCount="indefinite" fill="hold" nodeType="withEffect">
                                  <p:stCondLst>
                                    <p:cond delay="6000"/>
                                  </p:stCondLst>
                                  <p:childTnLst>
                                    <p:animEffect transition="out" filter="fade">
                                      <p:cBhvr>
                                        <p:cTn id="114" dur="500" tmFilter="0, 0; .2, .5; .8, .5; 1, 0"/>
                                        <p:tgtEl>
                                          <p:spTgt spid="33"/>
                                        </p:tgtEl>
                                      </p:cBhvr>
                                    </p:animEffect>
                                    <p:animScale>
                                      <p:cBhvr>
                                        <p:cTn id="115" dur="250" autoRev="1" fill="hold"/>
                                        <p:tgtEl>
                                          <p:spTgt spid="33"/>
                                        </p:tgtEl>
                                      </p:cBhvr>
                                      <p:by x="105000" y="105000"/>
                                    </p:animScale>
                                  </p:childTnLst>
                                </p:cTn>
                              </p:par>
                              <p:par>
                                <p:cTn id="116" presetID="6" presetClass="emph" presetSubtype="0" fill="hold" nodeType="withEffect">
                                  <p:stCondLst>
                                    <p:cond delay="6000"/>
                                  </p:stCondLst>
                                  <p:childTnLst>
                                    <p:animScale>
                                      <p:cBhvr>
                                        <p:cTn id="117" dur="2000" fill="hold"/>
                                        <p:tgtEl>
                                          <p:spTgt spid="33"/>
                                        </p:tgtEl>
                                      </p:cBhvr>
                                      <p:by x="150000" y="150000"/>
                                    </p:animScale>
                                  </p:childTnLst>
                                </p:cTn>
                              </p:par>
                              <p:par>
                                <p:cTn id="118" presetID="26" presetClass="emph" presetSubtype="0" repeatCount="indefinite" fill="hold" nodeType="withEffect">
                                  <p:stCondLst>
                                    <p:cond delay="5700"/>
                                  </p:stCondLst>
                                  <p:childTnLst>
                                    <p:animEffect transition="out" filter="fade">
                                      <p:cBhvr>
                                        <p:cTn id="119" dur="500" tmFilter="0, 0; .2, .5; .8, .5; 1, 0"/>
                                        <p:tgtEl>
                                          <p:spTgt spid="34"/>
                                        </p:tgtEl>
                                      </p:cBhvr>
                                    </p:animEffect>
                                    <p:animScale>
                                      <p:cBhvr>
                                        <p:cTn id="120" dur="250" autoRev="1" fill="hold"/>
                                        <p:tgtEl>
                                          <p:spTgt spid="34"/>
                                        </p:tgtEl>
                                      </p:cBhvr>
                                      <p:by x="105000" y="105000"/>
                                    </p:animScale>
                                  </p:childTnLst>
                                </p:cTn>
                              </p:par>
                              <p:par>
                                <p:cTn id="121" presetID="6" presetClass="emph" presetSubtype="0" fill="hold" nodeType="withEffect">
                                  <p:stCondLst>
                                    <p:cond delay="5700"/>
                                  </p:stCondLst>
                                  <p:childTnLst>
                                    <p:animScale>
                                      <p:cBhvr>
                                        <p:cTn id="122" dur="2000" fill="hold"/>
                                        <p:tgtEl>
                                          <p:spTgt spid="34"/>
                                        </p:tgtEl>
                                      </p:cBhvr>
                                      <p:by x="150000" y="150000"/>
                                    </p:animScale>
                                  </p:childTnLst>
                                </p:cTn>
                              </p:par>
                              <p:par>
                                <p:cTn id="123" presetID="26" presetClass="emph" presetSubtype="0" repeatCount="indefinite" fill="hold" nodeType="withEffect">
                                  <p:stCondLst>
                                    <p:cond delay="6000"/>
                                  </p:stCondLst>
                                  <p:childTnLst>
                                    <p:animEffect transition="out" filter="fade">
                                      <p:cBhvr>
                                        <p:cTn id="124" dur="500" tmFilter="0, 0; .2, .5; .8, .5; 1, 0"/>
                                        <p:tgtEl>
                                          <p:spTgt spid="35"/>
                                        </p:tgtEl>
                                      </p:cBhvr>
                                    </p:animEffect>
                                    <p:animScale>
                                      <p:cBhvr>
                                        <p:cTn id="125" dur="250" autoRev="1" fill="hold"/>
                                        <p:tgtEl>
                                          <p:spTgt spid="35"/>
                                        </p:tgtEl>
                                      </p:cBhvr>
                                      <p:by x="105000" y="105000"/>
                                    </p:animScale>
                                  </p:childTnLst>
                                </p:cTn>
                              </p:par>
                              <p:par>
                                <p:cTn id="126" presetID="6" presetClass="emph" presetSubtype="0" fill="hold" nodeType="withEffect">
                                  <p:stCondLst>
                                    <p:cond delay="6000"/>
                                  </p:stCondLst>
                                  <p:childTnLst>
                                    <p:animScale>
                                      <p:cBhvr>
                                        <p:cTn id="127" dur="2000" fill="hold"/>
                                        <p:tgtEl>
                                          <p:spTgt spid="3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8" fill="hold" display="0">
                  <p:stCondLst>
                    <p:cond delay="indefinite"/>
                  </p:stCondLst>
                  <p:endCondLst>
                    <p:cond evt="onStopAudio" delay="0">
                      <p:tgtEl>
                        <p:sldTgt/>
                      </p:tgtEl>
                    </p:cond>
                  </p:endCondLst>
                </p:cTn>
                <p:tgtEl>
                  <p:spTgt spid="2"/>
                </p:tgtEl>
              </p:cMediaNode>
            </p:audio>
          </p:childTnLst>
        </p:cTn>
      </p:par>
    </p:tnLst>
    <p:bldLst>
      <p:bldP spid="3" grpId="0"/>
      <p:bldP spid="19" grpId="0"/>
      <p:bldP spid="23" grpId="0"/>
      <p:bldP spid="25"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水彩教师教学设计.pptx"/>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Text"/>
  <p:tag name="MH" val="20170621102014"/>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621102014"/>
  <p:tag name="MH_LIBRARY" val="GRAPHIC"/>
  <p:tag name="MH_TYPE" val="Other"/>
  <p:tag name="MH_ORDER" val="8"/>
</p:tagLst>
</file>

<file path=ppt/tags/tag15.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
  <p:tag name="MH" val="20170621101859"/>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16"/>
</p:tagLst>
</file>

<file path=ppt/tags/tag17.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8"/>
</p:tagLst>
</file>

<file path=ppt/tags/tag25.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9"/>
</p:tagLst>
</file>

<file path=ppt/tags/tag26.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10"/>
</p:tagLst>
</file>

<file path=ppt/tags/tag27.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11"/>
</p:tagLst>
</file>

<file path=ppt/tags/tag28.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12"/>
</p:tagLst>
</file>

<file path=ppt/tags/tag29.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Other"/>
  <p:tag name="MH_ORDER" val="13"/>
</p:tagLst>
</file>

<file path=ppt/tags/tag30.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SubTitle"/>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SubTitle"/>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SubTitle"/>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70621101859"/>
  <p:tag name="MH_LIBRARY" val="GRAPHIC"/>
  <p:tag name="MH_TYPE" val="SubTitle"/>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621101817"/>
  <p:tag name="MH_LIBRARY" val="GRAPHIC"/>
</p:tagLst>
</file>

<file path=ppt/tags/tag35.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Other"/>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SubTitle"/>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Other"/>
  <p:tag name="MH_ORDER" val="2"/>
</p:tagLst>
</file>

<file path=ppt/tags/tag38.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SubTitle"/>
  <p:tag name="MH_ORDER" val="3"/>
</p:tagLst>
</file>

<file path=ppt/tags/tag39.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Other"/>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Other"/>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SubTitle"/>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Other"/>
  <p:tag name="MH_ORDER" val="5"/>
</p:tagLst>
</file>

<file path=ppt/tags/tag43.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Other"/>
  <p:tag name="MH_ORDER" val="6"/>
</p:tagLst>
</file>

<file path=ppt/tags/tag44.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SubTitle"/>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Other"/>
  <p:tag name="MH_ORDER" val="7"/>
</p:tagLst>
</file>

<file path=ppt/tags/tag46.xml><?xml version="1.0" encoding="utf-8"?>
<p:tagLst xmlns:a="http://schemas.openxmlformats.org/drawingml/2006/main" xmlns:r="http://schemas.openxmlformats.org/officeDocument/2006/relationships" xmlns:p="http://schemas.openxmlformats.org/presentationml/2006/main">
  <p:tag name="MH" val="20170621101817"/>
  <p:tag name="MH_LIBRARY" val="GRAPHIC"/>
  <p:tag name="MH_TYPE" val="Other"/>
  <p:tag name="MH_ORDER" val="8"/>
</p:tagLst>
</file>

<file path=ppt/tags/tag4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621102151"/>
  <p:tag name="MH_LIBRARY" val="GRAPHIC"/>
</p:tagLst>
</file>

<file path=ppt/tags/tag48.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SubTitle"/>
  <p:tag name="MH_ORDER" val="4"/>
</p:tagLst>
</file>

<file path=ppt/tags/tag49.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Other"/>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SubTitle"/>
  <p:tag name="MH_ORDER" val="3"/>
</p:tagLst>
</file>

<file path=ppt/tags/tag51.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Other"/>
  <p:tag name="MH_ORDER" val="3"/>
</p:tagLst>
</file>

<file path=ppt/tags/tag52.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SubTitle"/>
  <p:tag name="MH_ORDER" val="2"/>
</p:tagLst>
</file>

<file path=ppt/tags/tag53.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Other"/>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Other"/>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Other"/>
  <p:tag name="MH_ORDER" val="5"/>
</p:tagLst>
</file>

<file path=ppt/tags/tag57.xml><?xml version="1.0" encoding="utf-8"?>
<p:tagLst xmlns:a="http://schemas.openxmlformats.org/drawingml/2006/main" xmlns:r="http://schemas.openxmlformats.org/officeDocument/2006/relationships" xmlns:p="http://schemas.openxmlformats.org/presentationml/2006/main">
  <p:tag name="MH" val="20170621102151"/>
  <p:tag name="MH_LIBRARY" val="GRAPHIC"/>
  <p:tag name="MH_TYPE" val="Other"/>
  <p:tag name="MH_ORDER" val="6"/>
</p:tagLst>
</file>

<file path=ppt/tags/tag5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621101950"/>
  <p:tag name="MH_LIBRARY" val="GRAPHIC"/>
</p:tagLst>
</file>

<file path=ppt/tags/tag59.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2"/>
</p:tagLst>
</file>

<file path=ppt/tags/tag61.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3"/>
</p:tagLst>
</file>

<file path=ppt/tags/tag62.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4"/>
</p:tagLst>
</file>

<file path=ppt/tags/tag63.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5"/>
</p:tagLst>
</file>

<file path=ppt/tags/tag64.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6"/>
</p:tagLst>
</file>

<file path=ppt/tags/tag65.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7"/>
</p:tagLst>
</file>

<file path=ppt/tags/tag66.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8"/>
</p:tagLst>
</file>

<file path=ppt/tags/tag67.xml><?xml version="1.0" encoding="utf-8"?>
<p:tagLst xmlns:a="http://schemas.openxmlformats.org/drawingml/2006/main" xmlns:r="http://schemas.openxmlformats.org/officeDocument/2006/relationships" xmlns:p="http://schemas.openxmlformats.org/presentationml/2006/main">
  <p:tag name="MH" val="20170621101950"/>
  <p:tag name="MH_LIBRARY" val="GRAPHIC"/>
  <p:tag name="MH_TYPE" val="Other"/>
  <p:tag name="MH_ORDER" val="9"/>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621102504"/>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621102504"/>
  <p:tag name="MH_LIBRARY" val="GRAPHIC"/>
  <p:tag name="MH_TYPE" val="Other"/>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70621102504"/>
  <p:tag name="MH_LIBRARY" val="GRAPHIC"/>
  <p:tag name="MH_TYPE" val="Other"/>
  <p:tag name="MH_ORDER" val="2"/>
</p:tagLst>
</file>

<file path=ppt/tags/tag71.xml><?xml version="1.0" encoding="utf-8"?>
<p:tagLst xmlns:a="http://schemas.openxmlformats.org/drawingml/2006/main" xmlns:r="http://schemas.openxmlformats.org/officeDocument/2006/relationships" xmlns:p="http://schemas.openxmlformats.org/presentationml/2006/main">
  <p:tag name="MH" val="20170621102504"/>
  <p:tag name="MH_LIBRARY" val="GRAPHIC"/>
  <p:tag name="MH_TYPE" val="Other"/>
  <p:tag name="MH_ORDER" val="5"/>
</p:tagLst>
</file>

<file path=ppt/tags/tag7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0621102050"/>
  <p:tag name="MH_LIBRARY" val="GRAPHIC"/>
</p:tagLst>
</file>

<file path=ppt/tags/tag73.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3"/>
</p:tagLst>
</file>

<file path=ppt/tags/tag76.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4"/>
</p:tagLst>
</file>

<file path=ppt/tags/tag77.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5"/>
</p:tagLst>
</file>

<file path=ppt/tags/tag78.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6"/>
</p:tagLst>
</file>

<file path=ppt/tags/tag79.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7"/>
</p:tagLst>
</file>

<file path=ppt/tags/tag80.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8"/>
</p:tagLst>
</file>

<file path=ppt/tags/tag81.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9"/>
</p:tagLst>
</file>

<file path=ppt/tags/tag82.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10"/>
</p:tagLst>
</file>

<file path=ppt/tags/tag83.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11"/>
</p:tagLst>
</file>

<file path=ppt/tags/tag84.xml><?xml version="1.0" encoding="utf-8"?>
<p:tagLst xmlns:a="http://schemas.openxmlformats.org/drawingml/2006/main" xmlns:r="http://schemas.openxmlformats.org/officeDocument/2006/relationships" xmlns:p="http://schemas.openxmlformats.org/presentationml/2006/main">
  <p:tag name="MH" val="20170621102050"/>
  <p:tag name="MH_LIBRARY" val="GRAPHIC"/>
  <p:tag name="MH_TYPE" val="Other"/>
  <p:tag name="MH_ORDER" val="12"/>
</p:tagLst>
</file>

<file path=ppt/tags/tag8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SubTitle"/>
  <p:tag name="MH" val="20170621102137"/>
  <p:tag name="MH_LIBRARY" val="GRAPHIC"/>
</p:tagLst>
</file>

<file path=ppt/tags/tag86.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1"/>
</p:tagLst>
</file>

<file path=ppt/tags/tag87.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SubTitle"/>
  <p:tag name="MH_ORDER" val="3"/>
</p:tagLst>
</file>

<file path=ppt/tags/tag88.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SubTitle"/>
  <p:tag name="MH_ORDER" val="1"/>
</p:tagLst>
</file>

<file path=ppt/tags/tag89.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SubTitle"/>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2"/>
</p:tagLst>
</file>

<file path=ppt/tags/tag91.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3"/>
</p:tagLst>
</file>

<file path=ppt/tags/tag92.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4"/>
</p:tagLst>
</file>

<file path=ppt/tags/tag93.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5"/>
</p:tagLst>
</file>

<file path=ppt/tags/tag94.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6"/>
</p:tagLst>
</file>

<file path=ppt/tags/tag95.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7"/>
</p:tagLst>
</file>

<file path=ppt/tags/tag96.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SubTitle"/>
  <p:tag name="MH_ORDER" val="5"/>
</p:tagLst>
</file>

<file path=ppt/tags/tag97.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8"/>
</p:tagLst>
</file>

<file path=ppt/tags/tag98.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9"/>
</p:tagLst>
</file>

<file path=ppt/tags/tag99.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10"/>
</p:tagLst>
</file>

<file path=ppt/tags/tag100.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11"/>
</p:tagLst>
</file>

<file path=ppt/tags/tag101.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12"/>
</p:tagLst>
</file>

<file path=ppt/tags/tag102.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13"/>
</p:tagLst>
</file>

<file path=ppt/tags/tag103.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14"/>
</p:tagLst>
</file>

<file path=ppt/tags/tag104.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15"/>
</p:tagLst>
</file>

<file path=ppt/tags/tag105.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SubTitle"/>
  <p:tag name="MH_ORDER" val="4"/>
</p:tagLst>
</file>

<file path=ppt/tags/tag106.xml><?xml version="1.0" encoding="utf-8"?>
<p:tagLst xmlns:a="http://schemas.openxmlformats.org/drawingml/2006/main" xmlns:r="http://schemas.openxmlformats.org/officeDocument/2006/relationships" xmlns:p="http://schemas.openxmlformats.org/presentationml/2006/main">
  <p:tag name="MH" val="20170621102137"/>
  <p:tag name="MH_LIBRARY" val="GRAPHIC"/>
  <p:tag name="MH_TYPE" val="Other"/>
  <p:tag name="MH_ORDER" val="16"/>
</p:tagLst>
</file>

<file path=ppt/tags/tag107.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8"/>
</p:tagLst>
</file>

<file path=ppt/tags/tag108.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8"/>
</p:tagLst>
</file>

<file path=ppt/tags/tag109.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8"/>
</p:tagLst>
</file>

<file path=ppt/tags/tag110.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8"/>
</p:tagLst>
</file>

<file path=ppt/tags/tag11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YinZJG#"/>
  <p:tag name="MH_LAYOUT" val="SubTitleText"/>
  <p:tag name="MH" val="20170621102000"/>
  <p:tag name="MH_LIBRARY" val="GRAPHIC"/>
</p:tagLst>
</file>

<file path=ppt/tags/tag112.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2"/>
</p:tagLst>
</file>

<file path=ppt/tags/tag114.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3"/>
</p:tagLst>
</file>

<file path=ppt/tags/tag115.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4"/>
</p:tagLst>
</file>

<file path=ppt/tags/tag116.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5"/>
</p:tagLst>
</file>

<file path=ppt/tags/tag117.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6"/>
</p:tagLst>
</file>

<file path=ppt/tags/tag118.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7"/>
</p:tagLst>
</file>

<file path=ppt/tags/tag119.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8"/>
</p:tagLst>
</file>

<file path=ppt/tags/tag120.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9"/>
</p:tagLst>
</file>

<file path=ppt/tags/tag121.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0"/>
</p:tagLst>
</file>

<file path=ppt/tags/tag122.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1"/>
</p:tagLst>
</file>

<file path=ppt/tags/tag123.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2"/>
</p:tagLst>
</file>

<file path=ppt/tags/tag124.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SubTitle"/>
  <p:tag name="MH_ORDER" val="2"/>
</p:tagLst>
</file>

<file path=ppt/tags/tag125.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3"/>
</p:tagLst>
</file>

<file path=ppt/tags/tag126.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4"/>
</p:tagLst>
</file>

<file path=ppt/tags/tag127.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5"/>
</p:tagLst>
</file>

<file path=ppt/tags/tag128.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6"/>
</p:tagLst>
</file>

<file path=ppt/tags/tag129.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7"/>
</p:tagLst>
</file>

<file path=ppt/tags/tag130.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8"/>
</p:tagLst>
</file>

<file path=ppt/tags/tag131.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Other"/>
  <p:tag name="MH_ORDER" val="19"/>
</p:tagLst>
</file>

<file path=ppt/tags/tag132.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SubTitle"/>
  <p:tag name="MH_ORDER" val="1"/>
</p:tagLst>
</file>

<file path=ppt/tags/tag133.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2"/>
</p:tagLst>
</file>

<file path=ppt/tags/tag135.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3"/>
</p:tagLst>
</file>

<file path=ppt/tags/tag136.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4"/>
</p:tagLst>
</file>

<file path=ppt/tags/tag137.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5"/>
</p:tagLst>
</file>

<file path=ppt/tags/tag138.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6"/>
</p:tagLst>
</file>

<file path=ppt/tags/tag139.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7"/>
</p:tagLst>
</file>

<file path=ppt/tags/tag140.xml><?xml version="1.0" encoding="utf-8"?>
<p:tagLst xmlns:a="http://schemas.openxmlformats.org/drawingml/2006/main" xmlns:r="http://schemas.openxmlformats.org/officeDocument/2006/relationships" xmlns:p="http://schemas.openxmlformats.org/presentationml/2006/main">
  <p:tag name="MH" val="20170621102000"/>
  <p:tag name="MH_LIBRARY" val="GRAPHIC"/>
  <p:tag name="MH_TYPE" val="Text"/>
  <p:tag name="MH_ORDER" val="8"/>
</p:tagLst>
</file>

<file path=ppt/tags/tag14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Desc"/>
  <p:tag name="MH" val="20170621102315"/>
  <p:tag name="MH_LIBRARY" val="GRAPHIC"/>
</p:tagLst>
</file>

<file path=ppt/tags/tag142.xml><?xml version="1.0" encoding="utf-8"?>
<p:tagLst xmlns:a="http://schemas.openxmlformats.org/drawingml/2006/main" xmlns:r="http://schemas.openxmlformats.org/officeDocument/2006/relationships" xmlns:p="http://schemas.openxmlformats.org/presentationml/2006/main">
  <p:tag name="MH" val="20170621102315"/>
  <p:tag name="MH_LIBRARY" val="GRAPHIC"/>
  <p:tag name="MH_TYPE" val="Other"/>
  <p:tag name="MH_ORDER" val="11"/>
</p:tagLst>
</file>

<file path=ppt/tags/tag143.xml><?xml version="1.0" encoding="utf-8"?>
<p:tagLst xmlns:a="http://schemas.openxmlformats.org/drawingml/2006/main" xmlns:r="http://schemas.openxmlformats.org/officeDocument/2006/relationships" xmlns:p="http://schemas.openxmlformats.org/presentationml/2006/main">
  <p:tag name="MH" val="20170621102315"/>
  <p:tag name="MH_LIBRARY" val="GRAPHIC"/>
  <p:tag name="MH_TYPE" val="Other"/>
  <p:tag name="MH_ORDER" val="12"/>
</p:tagLst>
</file>

<file path=ppt/tags/tag14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QiTTB#"/>
  <p:tag name="MH_LAYOUT" val="SubTitle"/>
  <p:tag name="MH" val="20170621102238"/>
  <p:tag name="MH_LIBRARY" val="GRAPHIC"/>
</p:tagLst>
</file>

<file path=ppt/tags/tag145.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
</p:tagLst>
</file>

<file path=ppt/tags/tag146.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SubTitle"/>
  <p:tag name="MH_ORDER" val="1"/>
</p:tagLst>
</file>

<file path=ppt/tags/tag147.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SubTitle"/>
  <p:tag name="MH_ORDER" val="2"/>
</p:tagLst>
</file>

<file path=ppt/tags/tag148.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
</p:tagLst>
</file>

<file path=ppt/tags/tag149.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3"/>
</p:tagLst>
</file>

<file path=ppt/tags/tag150.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4"/>
</p:tagLst>
</file>

<file path=ppt/tags/tag151.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5"/>
</p:tagLst>
</file>

<file path=ppt/tags/tag152.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6"/>
</p:tagLst>
</file>

<file path=ppt/tags/tag153.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7"/>
</p:tagLst>
</file>

<file path=ppt/tags/tag154.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8"/>
</p:tagLst>
</file>

<file path=ppt/tags/tag155.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9"/>
</p:tagLst>
</file>

<file path=ppt/tags/tag156.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0"/>
</p:tagLst>
</file>

<file path=ppt/tags/tag157.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1"/>
</p:tagLst>
</file>

<file path=ppt/tags/tag158.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2"/>
</p:tagLst>
</file>

<file path=ppt/tags/tag159.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3"/>
</p:tagLst>
</file>

<file path=ppt/tags/tag160.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4"/>
</p:tagLst>
</file>

<file path=ppt/tags/tag161.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5"/>
</p:tagLst>
</file>

<file path=ppt/tags/tag162.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6"/>
</p:tagLst>
</file>

<file path=ppt/tags/tag163.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7"/>
</p:tagLst>
</file>

<file path=ppt/tags/tag164.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8"/>
</p:tagLst>
</file>

<file path=ppt/tags/tag165.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19"/>
</p:tagLst>
</file>

<file path=ppt/tags/tag166.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0"/>
</p:tagLst>
</file>

<file path=ppt/tags/tag167.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1"/>
</p:tagLst>
</file>

<file path=ppt/tags/tag168.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2"/>
</p:tagLst>
</file>

<file path=ppt/tags/tag169.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3"/>
</p:tagLst>
</file>

<file path=ppt/tags/tag170.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4"/>
</p:tagLst>
</file>

<file path=ppt/tags/tag171.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5"/>
</p:tagLst>
</file>

<file path=ppt/tags/tag172.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6"/>
</p:tagLst>
</file>

<file path=ppt/tags/tag173.xml><?xml version="1.0" encoding="utf-8"?>
<p:tagLst xmlns:a="http://schemas.openxmlformats.org/drawingml/2006/main" xmlns:r="http://schemas.openxmlformats.org/officeDocument/2006/relationships" xmlns:p="http://schemas.openxmlformats.org/presentationml/2006/main">
  <p:tag name="MH" val="20170621102238"/>
  <p:tag name="MH_LIBRARY" val="GRAPHIC"/>
  <p:tag name="MH_TYPE" val="Other"/>
  <p:tag name="MH_ORDER" val="27"/>
</p:tagLst>
</file>

<file path=ppt/tags/tag17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621102359"/>
  <p:tag name="MH_LIBRARY" val="GRAPHIC"/>
</p:tagLst>
</file>

<file path=ppt/tags/tag175.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8"/>
</p:tagLst>
</file>

<file path=ppt/tags/tag176.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9"/>
</p:tagLst>
</file>

<file path=ppt/tags/tag177.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10"/>
</p:tagLst>
</file>

<file path=ppt/tags/tag178.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Text"/>
  <p:tag name="MH_ORDER" val="3"/>
</p:tagLst>
</file>

<file path=ppt/tags/tag179.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SubTitle"/>
  <p:tag name="MH_ORDER" val="3"/>
</p:tagLst>
</file>

<file path=ppt/tags/tag180.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12"/>
</p:tagLst>
</file>

<file path=ppt/tags/tag181.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5"/>
</p:tagLst>
</file>

<file path=ppt/tags/tag182.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6"/>
</p:tagLst>
</file>

<file path=ppt/tags/tag183.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7"/>
</p:tagLst>
</file>

<file path=ppt/tags/tag184.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Text"/>
  <p:tag name="MH_ORDER" val="2"/>
</p:tagLst>
</file>

<file path=ppt/tags/tag185.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SubTitle"/>
  <p:tag name="MH_ORDER" val="2"/>
</p:tagLst>
</file>

<file path=ppt/tags/tag186.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11"/>
</p:tagLst>
</file>

<file path=ppt/tags/tag187.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1"/>
</p:tagLst>
</file>

<file path=ppt/tags/tag188.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2"/>
</p:tagLst>
</file>

<file path=ppt/tags/tag189.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3"/>
</p:tagLst>
</file>

<file path=ppt/tags/tag190.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Other"/>
  <p:tag name="MH_ORDER" val="4"/>
</p:tagLst>
</file>

<file path=ppt/tags/tag191.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Text"/>
  <p:tag name="MH_ORDER" val="1"/>
</p:tagLst>
</file>

<file path=ppt/tags/tag192.xml><?xml version="1.0" encoding="utf-8"?>
<p:tagLst xmlns:a="http://schemas.openxmlformats.org/drawingml/2006/main" xmlns:r="http://schemas.openxmlformats.org/officeDocument/2006/relationships" xmlns:p="http://schemas.openxmlformats.org/presentationml/2006/main">
  <p:tag name="MH" val="20170621102359"/>
  <p:tag name="MH_LIBRARY" val="GRAPHIC"/>
  <p:tag name="MH_TYPE" val="SubTitle"/>
  <p:tag name="MH_ORDER" val="1"/>
</p:tagLst>
</file>

<file path=ppt/tags/tag19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621102524"/>
  <p:tag name="MH_LIBRARY" val="GRAPHIC"/>
</p:tagLst>
</file>

<file path=ppt/tags/tag19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Desc"/>
  <p:tag name="MH" val="20170621131012"/>
  <p:tag name="MH_LIBRARY" val="GRAPHIC"/>
</p:tagLst>
</file>

<file path=ppt/tags/tag195.xml><?xml version="1.0" encoding="utf-8"?>
<p:tagLst xmlns:a="http://schemas.openxmlformats.org/drawingml/2006/main" xmlns:r="http://schemas.openxmlformats.org/officeDocument/2006/relationships" xmlns:p="http://schemas.openxmlformats.org/presentationml/2006/main">
  <p:tag name="MH" val="20170621131012"/>
  <p:tag name="MH_LIBRARY" val="GRAPHIC"/>
  <p:tag name="MH_TYPE" val="Other"/>
  <p:tag name="MH_ORDER" val="1"/>
</p:tagLst>
</file>

<file path=ppt/tags/tag196.xml><?xml version="1.0" encoding="utf-8"?>
<p:tagLst xmlns:a="http://schemas.openxmlformats.org/drawingml/2006/main" xmlns:r="http://schemas.openxmlformats.org/officeDocument/2006/relationships" xmlns:p="http://schemas.openxmlformats.org/presentationml/2006/main">
  <p:tag name="MH" val="20170621131012"/>
  <p:tag name="MH_LIBRARY" val="GRAPHIC"/>
  <p:tag name="MH_TYPE" val="Other"/>
  <p:tag name="MH_ORDER" val="2"/>
</p:tagLst>
</file>

<file path=ppt/tags/tag197.xml><?xml version="1.0" encoding="utf-8"?>
<p:tagLst xmlns:a="http://schemas.openxmlformats.org/drawingml/2006/main" xmlns:r="http://schemas.openxmlformats.org/officeDocument/2006/relationships" xmlns:p="http://schemas.openxmlformats.org/presentationml/2006/main">
  <p:tag name="MH" val="20170621131012"/>
  <p:tag name="MH_LIBRARY" val="GRAPHIC"/>
  <p:tag name="MH_TYPE" val="Other"/>
  <p:tag name="MH_ORDER" val="3"/>
</p:tagLst>
</file>

<file path=ppt/tags/tag198.xml><?xml version="1.0" encoding="utf-8"?>
<p:tagLst xmlns:a="http://schemas.openxmlformats.org/drawingml/2006/main" xmlns:r="http://schemas.openxmlformats.org/officeDocument/2006/relationships" xmlns:p="http://schemas.openxmlformats.org/presentationml/2006/main">
  <p:tag name="MH" val="20170621131012"/>
  <p:tag name="MH_LIBRARY" val="GRAPHIC"/>
  <p:tag name="MH_TYPE" val="Other"/>
  <p:tag name="MH_ORDER" val="4"/>
</p:tagLst>
</file>

<file path=ppt/tags/tag199.xml><?xml version="1.0" encoding="utf-8"?>
<p:tagLst xmlns:a="http://schemas.openxmlformats.org/drawingml/2006/main" xmlns:r="http://schemas.openxmlformats.org/officeDocument/2006/relationships" xmlns:p="http://schemas.openxmlformats.org/presentationml/2006/main">
  <p:tag name="MH" val="20170621131012"/>
  <p:tag name="MH_LIBRARY" val="GRAPHIC"/>
  <p:tag name="MH_TYPE" val="SubTitle"/>
  <p:tag name="MH_ORDER" val="1"/>
</p:tagLst>
</file>

<file path=ppt/tags/tag200.xml><?xml version="1.0" encoding="utf-8"?>
<p:tagLst xmlns:a="http://schemas.openxmlformats.org/drawingml/2006/main" xmlns:r="http://schemas.openxmlformats.org/officeDocument/2006/relationships" xmlns:p="http://schemas.openxmlformats.org/presentationml/2006/main">
  <p:tag name="MH" val="20170621131012"/>
  <p:tag name="MH_LIBRARY" val="GRAPHIC"/>
  <p:tag name="MH_TYPE" val="SubTitle"/>
  <p:tag name="MH_ORDER" val="2"/>
</p:tagLst>
</file>

<file path=ppt/tags/tag201.xml><?xml version="1.0" encoding="utf-8"?>
<p:tagLst xmlns:a="http://schemas.openxmlformats.org/drawingml/2006/main" xmlns:r="http://schemas.openxmlformats.org/officeDocument/2006/relationships" xmlns:p="http://schemas.openxmlformats.org/presentationml/2006/main">
  <p:tag name="MH" val="20170621131012"/>
  <p:tag name="MH_LIBRARY" val="GRAPHIC"/>
  <p:tag name="MH_TYPE" val="SubTitle"/>
  <p:tag name="MH_ORDER" val="3"/>
</p:tagLst>
</file>

<file path=ppt/tags/tag202.xml><?xml version="1.0" encoding="utf-8"?>
<p:tagLst xmlns:a="http://schemas.openxmlformats.org/drawingml/2006/main" xmlns:r="http://schemas.openxmlformats.org/officeDocument/2006/relationships" xmlns:p="http://schemas.openxmlformats.org/presentationml/2006/main">
  <p:tag name="MH" val="20170621131012"/>
  <p:tag name="MH_LIBRARY" val="GRAPHIC"/>
  <p:tag name="MH_TYPE" val="SubTitle"/>
  <p:tag name="MH_ORDER" val="4"/>
</p:tagLst>
</file>

<file path=ppt/tags/tag203.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Desc"/>
  <p:tag name="MH" val="20170621102545"/>
  <p:tag name="MH_LIBRARY" val="GRAPHIC"/>
</p:tagLst>
</file>

<file path=ppt/tags/tag204.xml><?xml version="1.0" encoding="utf-8"?>
<p:tagLst xmlns:a="http://schemas.openxmlformats.org/drawingml/2006/main" xmlns:r="http://schemas.openxmlformats.org/officeDocument/2006/relationships" xmlns:p="http://schemas.openxmlformats.org/presentationml/2006/main">
  <p:tag name="MH" val="20170621102545"/>
  <p:tag name="MH_LIBRARY" val="GRAPHIC"/>
  <p:tag name="MH_TYPE" val="Other"/>
  <p:tag name="MH_ORDER" val="1"/>
</p:tagLst>
</file>

<file path=ppt/tags/tag205.xml><?xml version="1.0" encoding="utf-8"?>
<p:tagLst xmlns:a="http://schemas.openxmlformats.org/drawingml/2006/main" xmlns:r="http://schemas.openxmlformats.org/officeDocument/2006/relationships" xmlns:p="http://schemas.openxmlformats.org/presentationml/2006/main">
  <p:tag name="MH" val="20170621102545"/>
  <p:tag name="MH_LIBRARY" val="GRAPHIC"/>
  <p:tag name="MH_TYPE" val="Other"/>
  <p:tag name="MH_ORDER" val="2"/>
</p:tagLst>
</file>

<file path=ppt/tags/tag206.xml><?xml version="1.0" encoding="utf-8"?>
<p:tagLst xmlns:a="http://schemas.openxmlformats.org/drawingml/2006/main" xmlns:r="http://schemas.openxmlformats.org/officeDocument/2006/relationships" xmlns:p="http://schemas.openxmlformats.org/presentationml/2006/main">
  <p:tag name="MH" val="20170621102545"/>
  <p:tag name="MH_LIBRARY" val="GRAPHIC"/>
  <p:tag name="MH_TYPE" val="Other"/>
  <p:tag name="MH_ORDER" val="3"/>
</p:tagLst>
</file>

<file path=ppt/tags/tag20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621102555"/>
  <p:tag name="MH_LIBRARY" val="GRAPHIC"/>
</p:tagLst>
</file>

<file path=ppt/tags/tag208.xml><?xml version="1.0" encoding="utf-8"?>
<p:tagLst xmlns:a="http://schemas.openxmlformats.org/drawingml/2006/main" xmlns:r="http://schemas.openxmlformats.org/officeDocument/2006/relationships" xmlns:p="http://schemas.openxmlformats.org/presentationml/2006/main">
  <p:tag name="MH" val="20170621102555"/>
  <p:tag name="MH_LIBRARY" val="GRAPHIC"/>
  <p:tag name="MH_TYPE" val="Other"/>
  <p:tag name="MH_ORDER" val="1"/>
</p:tagLst>
</file>

<file path=ppt/tags/tag209.xml><?xml version="1.0" encoding="utf-8"?>
<p:tagLst xmlns:a="http://schemas.openxmlformats.org/drawingml/2006/main" xmlns:r="http://schemas.openxmlformats.org/officeDocument/2006/relationships" xmlns:p="http://schemas.openxmlformats.org/presentationml/2006/main">
  <p:tag name="MH" val="20170621102555"/>
  <p:tag name="MH_LIBRARY" val="GRAPHIC"/>
  <p:tag name="MH_TYPE" val="Other"/>
  <p:tag name="MH_ORDER" val="2"/>
</p:tagLst>
</file>

<file path=ppt/tags/tag210.xml><?xml version="1.0" encoding="utf-8"?>
<p:tagLst xmlns:a="http://schemas.openxmlformats.org/drawingml/2006/main" xmlns:r="http://schemas.openxmlformats.org/officeDocument/2006/relationships" xmlns:p="http://schemas.openxmlformats.org/presentationml/2006/main">
  <p:tag name="MH" val="20170621102555"/>
  <p:tag name="MH_LIBRARY" val="GRAPHIC"/>
  <p:tag name="MH_TYPE" val="Other"/>
  <p:tag name="MH_ORDER" val="3"/>
</p:tagLst>
</file>

<file path=ppt/tags/tag211.xml><?xml version="1.0" encoding="utf-8"?>
<p:tagLst xmlns:a="http://schemas.openxmlformats.org/drawingml/2006/main" xmlns:r="http://schemas.openxmlformats.org/officeDocument/2006/relationships" xmlns:p="http://schemas.openxmlformats.org/presentationml/2006/main">
  <p:tag name="MH" val="20170621102555"/>
  <p:tag name="MH_LIBRARY" val="GRAPHIC"/>
  <p:tag name="MH_TYPE" val="Other"/>
  <p:tag name="MH_ORDER" val="4"/>
</p:tagLst>
</file>

<file path=ppt/tags/tag212.xml><?xml version="1.0" encoding="utf-8"?>
<p:tagLst xmlns:a="http://schemas.openxmlformats.org/drawingml/2006/main" xmlns:r="http://schemas.openxmlformats.org/officeDocument/2006/relationships" xmlns:p="http://schemas.openxmlformats.org/presentationml/2006/main">
  <p:tag name="MH" val="20170621102555"/>
  <p:tag name="MH_LIBRARY" val="GRAPHIC"/>
  <p:tag name="MH_TYPE" val="Other"/>
  <p:tag name="MH_ORDER" val="5"/>
</p:tagLst>
</file>

<file path=ppt/tags/tag213.xml><?xml version="1.0" encoding="utf-8"?>
<p:tagLst xmlns:a="http://schemas.openxmlformats.org/drawingml/2006/main" xmlns:r="http://schemas.openxmlformats.org/officeDocument/2006/relationships" xmlns:p="http://schemas.openxmlformats.org/presentationml/2006/main">
  <p:tag name="MH" val="20170621102555"/>
  <p:tag name="MH_LIBRARY" val="GRAPHIC"/>
  <p:tag name="MH_TYPE" val="Other"/>
  <p:tag name="MH_ORDER" val="6"/>
</p:tagLst>
</file>

<file path=ppt/tags/tag21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621102612"/>
  <p:tag name="MH_LIBRARY" val="GRAPHIC"/>
</p:tagLst>
</file>

<file path=ppt/tags/tag215.xml><?xml version="1.0" encoding="utf-8"?>
<p:tagLst xmlns:a="http://schemas.openxmlformats.org/drawingml/2006/main" xmlns:r="http://schemas.openxmlformats.org/officeDocument/2006/relationships" xmlns:p="http://schemas.openxmlformats.org/presentationml/2006/main">
  <p:tag name="MH" val="20170621102612"/>
  <p:tag name="MH_LIBRARY" val="GRAPHIC"/>
  <p:tag name="MH_TYPE" val="Other"/>
  <p:tag name="MH_ORDER" val="2"/>
</p:tagLst>
</file>

<file path=ppt/tags/tag216.xml><?xml version="1.0" encoding="utf-8"?>
<p:tagLst xmlns:a="http://schemas.openxmlformats.org/drawingml/2006/main" xmlns:r="http://schemas.openxmlformats.org/officeDocument/2006/relationships" xmlns:p="http://schemas.openxmlformats.org/presentationml/2006/main">
  <p:tag name="MH" val="20170621102612"/>
  <p:tag name="MH_LIBRARY" val="GRAPHIC"/>
  <p:tag name="MH_TYPE" val="Other"/>
  <p:tag name="MH_ORDER" val="3"/>
</p:tagLst>
</file>

<file path=ppt/tags/tag217.xml><?xml version="1.0" encoding="utf-8"?>
<p:tagLst xmlns:a="http://schemas.openxmlformats.org/drawingml/2006/main" xmlns:r="http://schemas.openxmlformats.org/officeDocument/2006/relationships" xmlns:p="http://schemas.openxmlformats.org/presentationml/2006/main">
  <p:tag name="MH" val="20170621102612"/>
  <p:tag name="MH_LIBRARY" val="GRAPHIC"/>
  <p:tag name="MH_TYPE" val="Other"/>
  <p:tag name="MH_ORDER" val="4"/>
</p:tagLst>
</file>

<file path=ppt/tags/tag21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Desc"/>
  <p:tag name="MH" val="20170621130947"/>
  <p:tag name="MH_LIBRARY" val="GRAPHIC"/>
</p:tagLst>
</file>

<file path=ppt/tags/tag219.xml><?xml version="1.0" encoding="utf-8"?>
<p:tagLst xmlns:a="http://schemas.openxmlformats.org/drawingml/2006/main" xmlns:r="http://schemas.openxmlformats.org/officeDocument/2006/relationships" xmlns:p="http://schemas.openxmlformats.org/presentationml/2006/main">
  <p:tag name="MH" val="20170621130947"/>
  <p:tag name="MH_LIBRARY" val="GRAPHIC"/>
  <p:tag name="MH_TYPE" val="SubTitle"/>
  <p:tag name="MH_ORDER" val="1"/>
</p:tagLst>
</file>

<file path=ppt/tags/tag220.xml><?xml version="1.0" encoding="utf-8"?>
<p:tagLst xmlns:a="http://schemas.openxmlformats.org/drawingml/2006/main" xmlns:r="http://schemas.openxmlformats.org/officeDocument/2006/relationships" xmlns:p="http://schemas.openxmlformats.org/presentationml/2006/main">
  <p:tag name="MH" val="20170621130947"/>
  <p:tag name="MH_LIBRARY" val="GRAPHIC"/>
  <p:tag name="MH_TYPE" val="SubTitle"/>
  <p:tag name="MH_ORDER" val="2"/>
</p:tagLst>
</file>

<file path=ppt/theme/theme1.xml><?xml version="1.0" encoding="utf-8"?>
<a:theme xmlns:a="http://schemas.openxmlformats.org/drawingml/2006/main" name="Office 主题​​">
  <a:themeElements>
    <a:clrScheme name="自定义 37">
      <a:dk1>
        <a:sysClr val="windowText" lastClr="000000"/>
      </a:dk1>
      <a:lt1>
        <a:sysClr val="window" lastClr="FFFFFF"/>
      </a:lt1>
      <a:dk2>
        <a:srgbClr val="44546A"/>
      </a:dk2>
      <a:lt2>
        <a:srgbClr val="E7E6E6"/>
      </a:lt2>
      <a:accent1>
        <a:srgbClr val="F08D90"/>
      </a:accent1>
      <a:accent2>
        <a:srgbClr val="7AC8BA"/>
      </a:accent2>
      <a:accent3>
        <a:srgbClr val="3989C9"/>
      </a:accent3>
      <a:accent4>
        <a:srgbClr val="F4EB7A"/>
      </a:accent4>
      <a:accent5>
        <a:srgbClr val="9A6EAE"/>
      </a:accent5>
      <a:accent6>
        <a:srgbClr val="72B4E3"/>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1504</Words>
  <Application>Microsoft Office PowerPoint</Application>
  <PresentationFormat>宽屏</PresentationFormat>
  <Paragraphs>212</Paragraphs>
  <Slides>24</Slides>
  <Notes>24</Notes>
  <HiddenSlides>0</HiddenSlides>
  <MMClips>3</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BatangChe</vt:lpstr>
      <vt:lpstr>Kozuka Gothic Pr6N H</vt:lpstr>
      <vt:lpstr>等线</vt:lpstr>
      <vt:lpstr>方正喵呜体</vt:lpstr>
      <vt:lpstr>方正铁筋隶书简体</vt:lpstr>
      <vt:lpstr>宋体</vt:lpstr>
      <vt:lpstr>微软雅黑</vt:lpstr>
      <vt:lpstr>幼圆</vt:lpstr>
      <vt:lpstr>Arial</vt:lpstr>
      <vt:lpstr>Arial Rounded MT Bold</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卡通水彩教师教学设计.pptx</dc:title>
  <dc:creator/>
  <cp:lastModifiedBy/>
  <cp:revision>1</cp:revision>
  <dcterms:created xsi:type="dcterms:W3CDTF">2017-08-29T05:54:58Z</dcterms:created>
  <dcterms:modified xsi:type="dcterms:W3CDTF">2018-09-29T01:43:23Z</dcterms:modified>
</cp:coreProperties>
</file>