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wmf" ContentType="image/x-wmf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321" r:id="rId7"/>
    <p:sldId id="259" r:id="rId8"/>
    <p:sldId id="325" r:id="rId9"/>
    <p:sldId id="288" r:id="rId10"/>
    <p:sldId id="282" r:id="rId11"/>
    <p:sldId id="324" r:id="rId12"/>
    <p:sldId id="285" r:id="rId13"/>
    <p:sldId id="312" r:id="rId14"/>
    <p:sldId id="295" r:id="rId15"/>
    <p:sldId id="292" r:id="rId16"/>
    <p:sldId id="291" r:id="rId17"/>
    <p:sldId id="323" r:id="rId18"/>
    <p:sldId id="293" r:id="rId19"/>
    <p:sldId id="301" r:id="rId20"/>
    <p:sldId id="315" r:id="rId21"/>
    <p:sldId id="313" r:id="rId22"/>
    <p:sldId id="296" r:id="rId23"/>
    <p:sldId id="297" r:id="rId24"/>
    <p:sldId id="298" r:id="rId25"/>
    <p:sldId id="299" r:id="rId26"/>
    <p:sldId id="300" r:id="rId27"/>
    <p:sldId id="302" r:id="rId28"/>
    <p:sldId id="314" r:id="rId29"/>
    <p:sldId id="322" r:id="rId30"/>
    <p:sldId id="304" r:id="rId31"/>
    <p:sldId id="306" r:id="rId32"/>
    <p:sldId id="307" r:id="rId33"/>
    <p:sldId id="319" r:id="rId34"/>
    <p:sldId id="317" r:id="rId35"/>
    <p:sldId id="320" r:id="rId36"/>
    <p:sldId id="326" r:id="rId37"/>
    <p:sldId id="316" r:id="rId3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C8F9"/>
    <a:srgbClr val="D9DBFA"/>
    <a:srgbClr val="7E5997"/>
    <a:srgbClr val="F8D1DE"/>
    <a:srgbClr val="F6BCCE"/>
    <a:srgbClr val="B0B4F3"/>
    <a:srgbClr val="908CCE"/>
    <a:srgbClr val="D6DEFB"/>
    <a:srgbClr val="FBECF2"/>
    <a:srgbClr val="FCED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3" autoAdjust="0"/>
    <p:restoredTop sz="95337" autoAdjust="0"/>
  </p:normalViewPr>
  <p:slideViewPr>
    <p:cSldViewPr snapToGrid="0">
      <p:cViewPr>
        <p:scale>
          <a:sx n="66" d="100"/>
          <a:sy n="66" d="100"/>
        </p:scale>
        <p:origin x="-2616" y="-1026"/>
      </p:cViewPr>
      <p:guideLst>
        <p:guide orient="horz" pos="2160"/>
        <p:guide orient="horz" pos="1026"/>
        <p:guide orient="horz" pos="3294"/>
        <p:guide pos="3840"/>
        <p:guide pos="982"/>
        <p:guide pos="669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869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  <a:effectLst>
              <a:outerShdw blurRad="38100" dist="12700" dir="5400000" algn="ctr" rotWithShape="0">
                <a:srgbClr val="000000">
                  <a:alpha val="15000"/>
                </a:srgbClr>
              </a:outerShdw>
            </a:effectLst>
          </c:spPr>
          <c:explosion val="0"/>
          <c:dPt>
            <c:idx val="0"/>
            <c:bubble3D val="0"/>
            <c:spPr>
              <a:noFill/>
              <a:ln w="19050">
                <a:solidFill>
                  <a:schemeClr val="accent1"/>
                </a:solidFill>
              </a:ln>
              <a:effectLst>
                <a:outerShdw blurRad="38100" dist="12700" dir="5400000" algn="ctr" rotWithShape="0">
                  <a:srgbClr val="000000">
                    <a:alpha val="15000"/>
                  </a:srgb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>
                <a:outerShdw blurRad="38100" dist="12700" dir="5400000" algn="ctr" rotWithShape="0">
                  <a:srgbClr val="000000">
                    <a:alpha val="15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>
                <a:outerShdw blurRad="38100" dist="12700" dir="5400000" algn="ctr" rotWithShape="0">
                  <a:srgbClr val="000000">
                    <a:alpha val="15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>
                <a:outerShdw blurRad="38100" dist="12700" dir="5400000" algn="ctr" rotWithShape="0">
                  <a:srgbClr val="000000">
                    <a:alpha val="1500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>
                <a:outerShdw blurRad="38100" dist="12700" dir="5400000" algn="ctr" rotWithShape="0">
                  <a:srgbClr val="000000">
                    <a:alpha val="15000"/>
                  </a:srgb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>
                <a:outerShdw blurRad="38100" dist="12700" dir="5400000" algn="ctr" rotWithShape="0">
                  <a:srgbClr val="000000">
                    <a:alpha val="15000"/>
                  </a:srgbClr>
                </a:outerShdw>
              </a:effectLst>
            </c:spPr>
          </c:dPt>
          <c:dLbls>
            <c:delete val="1"/>
          </c:dLbls>
          <c:cat>
            <c:numRef>
              <c:f>Sheet1!$A$2:$A$7</c:f>
              <c:numCache>
                <c:formatCode>General</c:formatCode>
                <c:ptCount val="6"/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7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15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Sheet1!$A$2:$A$19</c:f>
              <c:strCache>
                <c:ptCount val="18"/>
                <c:pt idx="0">
                  <c:v>JH</c:v>
                </c:pt>
                <c:pt idx="1">
                  <c:v>KL</c:v>
                </c:pt>
                <c:pt idx="2">
                  <c:v>OP</c:v>
                </c:pt>
                <c:pt idx="3">
                  <c:v>TG</c:v>
                </c:pt>
                <c:pt idx="4">
                  <c:v>HG</c:v>
                </c:pt>
                <c:pt idx="5">
                  <c:v>OP</c:v>
                </c:pt>
                <c:pt idx="6">
                  <c:v>IT</c:v>
                </c:pt>
                <c:pt idx="7">
                  <c:v>KJ</c:v>
                </c:pt>
                <c:pt idx="8">
                  <c:v>UH</c:v>
                </c:pt>
                <c:pt idx="9">
                  <c:v>PO</c:v>
                </c:pt>
                <c:pt idx="10">
                  <c:v>MN</c:v>
                </c:pt>
                <c:pt idx="11">
                  <c:v>KR</c:v>
                </c:pt>
                <c:pt idx="12">
                  <c:v>OL</c:v>
                </c:pt>
                <c:pt idx="13">
                  <c:v>HG</c:v>
                </c:pt>
                <c:pt idx="14">
                  <c:v>AD</c:v>
                </c:pt>
                <c:pt idx="15">
                  <c:v>FT</c:v>
                </c:pt>
                <c:pt idx="16">
                  <c:v>VB</c:v>
                </c:pt>
                <c:pt idx="17">
                  <c:v>VM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3.5</c:v>
                </c:pt>
                <c:pt idx="5">
                  <c:v>5.1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2.5</c:v>
                </c:pt>
                <c:pt idx="10">
                  <c:v>6.1</c:v>
                </c:pt>
                <c:pt idx="11">
                  <c:v>2.5</c:v>
                </c:pt>
                <c:pt idx="12">
                  <c:v>2.5</c:v>
                </c:pt>
                <c:pt idx="13">
                  <c:v>1</c:v>
                </c:pt>
                <c:pt idx="14">
                  <c:v>1.8</c:v>
                </c:pt>
                <c:pt idx="15">
                  <c:v>3.6</c:v>
                </c:pt>
                <c:pt idx="16">
                  <c:v>2.5</c:v>
                </c:pt>
                <c:pt idx="17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0"/>
        <c:overlap val="-6"/>
        <c:axId val="43432192"/>
        <c:axId val="43433984"/>
      </c:barChart>
      <c:catAx>
        <c:axId val="4343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000" b="0" i="0" u="none" strike="noStrike" kern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defRPr>
            </a:pPr>
          </a:p>
        </c:txPr>
        <c:crossAx val="43433984"/>
        <c:crosses val="autoZero"/>
        <c:auto val="1"/>
        <c:lblAlgn val="ctr"/>
        <c:lblOffset val="100"/>
        <c:noMultiLvlLbl val="0"/>
      </c:catAx>
      <c:valAx>
        <c:axId val="434339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2000" b="0" i="0" u="none" strike="noStrike" kern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defRPr>
            </a:pPr>
          </a:p>
        </c:txPr>
        <c:crossAx val="43432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764F05-D4E2-4404-8369-C5A1B6804CC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 background image and send it to back:</a:t>
            </a:r>
            <a:endParaRPr lang="es-SV" sz="3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on the icon to add a Image &gt;&gt; Choose your Image &gt;&gt;  Right Click on Image &gt;&gt; Send to Back &gt;&gt; Send to Back.</a:t>
            </a:r>
            <a:endParaRPr lang="es-SV" sz="3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3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3200" b="1" dirty="0">
                <a:solidFill>
                  <a:srgbClr val="C00000"/>
                </a:solidFill>
                <a:effectLst/>
              </a:rPr>
              <a:t>Change the image:</a:t>
            </a:r>
            <a:endParaRPr lang="en-US" sz="3200" b="1" dirty="0">
              <a:solidFill>
                <a:srgbClr val="C00000"/>
              </a:solidFill>
              <a:effectLst/>
            </a:endParaRPr>
          </a:p>
          <a:p>
            <a:r>
              <a:rPr lang="en-US" sz="3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Right Click on Image &gt;&gt; Change Picture &gt;&gt; Choose your Image.</a:t>
            </a:r>
            <a:endParaRPr lang="es-SV" sz="3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SV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C2EFC-28F3-48C0-BF6B-230A53BCFDFC}" type="slidenum">
              <a:rPr lang="es-MX" smtClean="0"/>
            </a:fld>
            <a:endParaRPr lang="es-MX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3C1C83-8DD6-9846-8834-18F9F949CB4E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CE080-7C99-4A51-BA13-08B1FE0692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.v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microsoft.com/office/2007/relationships/hdphoto" Target="../media/image7.wdp"/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image" Target="../media/image1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80041"/>
            <a:ext cx="12192000" cy="257795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514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20025" y="0"/>
            <a:ext cx="4371975" cy="3724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606116"/>
            <a:ext cx="5660020" cy="42518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1882143" y="1882140"/>
            <a:ext cx="6858003" cy="309372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-2"/>
            <a:ext cx="4514850" cy="63150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5500"/>
            <a:ext cx="12192000" cy="4762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16568"/>
            <a:ext cx="3557286" cy="68530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0307"/>
            <a:ext cx="5695950" cy="5429250"/>
          </a:xfrm>
          <a:prstGeom prst="rect">
            <a:avLst/>
          </a:prstGeom>
        </p:spPr>
      </p:pic>
      <p:graphicFrame>
        <p:nvGraphicFramePr>
          <p:cNvPr id="4" name="对象 3"/>
          <p:cNvGraphicFramePr>
            <a:graphicFrameLocks noChangeAspect="1"/>
          </p:cNvGraphicFramePr>
          <p:nvPr userDrawn="1"/>
        </p:nvGraphicFramePr>
        <p:xfrm>
          <a:off x="7624301" y="0"/>
          <a:ext cx="4567699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71" name="Image" r:id="rId3" imgW="6743700" imgH="10125075" progId="Photoshop.Image.13">
                  <p:embed/>
                </p:oleObj>
              </mc:Choice>
              <mc:Fallback>
                <p:oleObj name="Image" r:id="rId3" imgW="6743700" imgH="10125075" progId="Photoshop.Image.13">
                  <p:embed/>
                  <p:pic>
                    <p:nvPicPr>
                      <p:cNvPr id="0" name="对象 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4301" y="0"/>
                        <a:ext cx="4567699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1882143" y="1882140"/>
            <a:ext cx="6858003" cy="309372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-2"/>
            <a:ext cx="4514850" cy="6315075"/>
          </a:xfrm>
          <a:prstGeom prst="rect">
            <a:avLst/>
          </a:prstGeom>
        </p:spPr>
      </p:pic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4557910" y="2032057"/>
            <a:ext cx="1274220" cy="16708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7758310" y="2032057"/>
            <a:ext cx="1274220" cy="167083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5500"/>
            <a:ext cx="12192000" cy="4762500"/>
          </a:xfrm>
          <a:prstGeom prst="rect">
            <a:avLst/>
          </a:prstGeom>
        </p:spPr>
      </p:pic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687748" y="2816195"/>
            <a:ext cx="2905244" cy="2905244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2286000"/>
          </a:xfrm>
          <a:prstGeom prst="rect">
            <a:avLst/>
          </a:prstGeom>
        </p:spPr>
      </p:pic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4184905" y="1975104"/>
            <a:ext cx="3822192" cy="3822192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606116"/>
            <a:ext cx="5660020" cy="4251884"/>
          </a:xfrm>
          <a:prstGeom prst="rect">
            <a:avLst/>
          </a:prstGeom>
        </p:spPr>
      </p:pic>
      <p:sp>
        <p:nvSpPr>
          <p:cNvPr id="8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7835593" y="581722"/>
            <a:ext cx="3739375" cy="1828800"/>
          </a:xfrm>
          <a:prstGeom prst="round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954968" y="2514600"/>
            <a:ext cx="5687123" cy="1828800"/>
          </a:xfrm>
          <a:prstGeom prst="round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820025" y="0"/>
            <a:ext cx="4371975" cy="372427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606116"/>
            <a:ext cx="5660020" cy="4251884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036803" y="2103120"/>
            <a:ext cx="2259608" cy="2143760"/>
          </a:xfrm>
          <a:prstGeom prst="round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000983" y="2103120"/>
            <a:ext cx="2259608" cy="2143760"/>
          </a:xfrm>
          <a:prstGeom prst="round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7965163" y="2103120"/>
            <a:ext cx="2259608" cy="2143760"/>
          </a:xfrm>
          <a:prstGeom prst="round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Slide L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2 Marcador de posición de imagen"/>
          <p:cNvSpPr>
            <a:spLocks noGrp="1"/>
          </p:cNvSpPr>
          <p:nvPr>
            <p:ph type="pic" sz="quarter" idx="13"/>
          </p:nvPr>
        </p:nvSpPr>
        <p:spPr>
          <a:xfrm>
            <a:off x="693956" y="1387086"/>
            <a:ext cx="10802292" cy="2361147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s-SV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>
            <a:off x="0" y="4572000"/>
            <a:ext cx="12192000" cy="228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6531980" y="0"/>
            <a:ext cx="5660020" cy="4251884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471729" y="1197627"/>
            <a:ext cx="3223711" cy="3223711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837870" y="2677747"/>
            <a:ext cx="1855537" cy="185553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053453" y="4543448"/>
            <a:ext cx="1855537" cy="1855537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marL="0" indent="0" algn="ctr">
              <a:buNone/>
              <a:defRPr sz="1600" b="1" i="0" baseline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333" y="1757680"/>
            <a:ext cx="7085332" cy="4160088"/>
          </a:xfrm>
          <a:prstGeom prst="rect">
            <a:avLst/>
          </a:prstGeom>
          <a:effectLst>
            <a:outerShdw blurRad="5207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6282949" y="2031333"/>
            <a:ext cx="5338822" cy="3337437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8106880" y="5506841"/>
            <a:ext cx="567839" cy="115156"/>
          </a:xfrm>
          <a:prstGeom prst="rect">
            <a:avLst/>
          </a:prstGeom>
          <a:solidFill>
            <a:srgbClr val="1F1C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576794" cy="68412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0" y="2052319"/>
            <a:ext cx="4561840" cy="4805679"/>
          </a:xfrm>
          <a:prstGeom prst="rect">
            <a:avLst/>
          </a:prstGeom>
        </p:spPr>
      </p:pic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458763" y="1143001"/>
            <a:ext cx="4637238" cy="425080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48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7150" y="-2"/>
            <a:ext cx="4514850" cy="63150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20000" y="1"/>
            <a:ext cx="4572000" cy="6858000"/>
          </a:xfrm>
          <a:prstGeom prst="rect">
            <a:avLst/>
          </a:prstGeom>
        </p:spPr>
      </p:pic>
      <p:sp>
        <p:nvSpPr>
          <p:cNvPr id="3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861860" y="1458409"/>
            <a:ext cx="2812154" cy="425658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flipV="1">
            <a:off x="0" y="2052319"/>
            <a:ext cx="4561840" cy="48056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1108365" y="1143001"/>
            <a:ext cx="4987636" cy="45720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83681" y="0"/>
            <a:ext cx="5608320" cy="48172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4728754"/>
            <a:ext cx="11355979" cy="21292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7297782" y="0"/>
            <a:ext cx="4894217" cy="3676602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1" y="1143000"/>
            <a:ext cx="12192000" cy="228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4572000"/>
            <a:ext cx="12192000" cy="2286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590308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94872" y="1"/>
            <a:ext cx="3597127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0" y="2052319"/>
            <a:ext cx="4561840" cy="4805679"/>
          </a:xfrm>
          <a:prstGeom prst="rect">
            <a:avLst/>
          </a:prstGeom>
        </p:spPr>
      </p:pic>
      <p:graphicFrame>
        <p:nvGraphicFramePr>
          <p:cNvPr id="4" name="对象 3"/>
          <p:cNvGraphicFramePr>
            <a:graphicFrameLocks noChangeAspect="1"/>
          </p:cNvGraphicFramePr>
          <p:nvPr userDrawn="1"/>
        </p:nvGraphicFramePr>
        <p:xfrm>
          <a:off x="8036560" y="0"/>
          <a:ext cx="415544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Image" r:id="rId3" imgW="6743700" imgH="10125075" progId="Photoshop.Image.13">
                  <p:embed/>
                </p:oleObj>
              </mc:Choice>
              <mc:Fallback>
                <p:oleObj name="Image" r:id="rId3" imgW="6743700" imgH="10125075" progId="Photoshop.Image.13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36560" y="0"/>
                        <a:ext cx="415544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5500"/>
            <a:ext cx="12192000" cy="4762500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345818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5173733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8001645" y="2274849"/>
            <a:ext cx="1794482" cy="1794482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5500"/>
            <a:ext cx="12192000" cy="4762500"/>
          </a:xfrm>
          <a:prstGeom prst="rect">
            <a:avLst/>
          </a:prstGeom>
        </p:spPr>
      </p:pic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687748" y="1932275"/>
            <a:ext cx="2905244" cy="2905244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-1" fmla="*/ 24941 w 5024146"/>
              <a:gd name="connsiteY0-2" fmla="*/ 1246253 h 2498048"/>
              <a:gd name="connsiteX1-3" fmla="*/ 1819423 w 5024146"/>
              <a:gd name="connsiteY1-4" fmla="*/ 1246253 h 2498048"/>
              <a:gd name="connsiteX2-5" fmla="*/ 922182 w 5024146"/>
              <a:gd name="connsiteY2-6" fmla="*/ 2143494 h 2498048"/>
              <a:gd name="connsiteX3-7" fmla="*/ 24941 w 5024146"/>
              <a:gd name="connsiteY3-8" fmla="*/ 1246253 h 2498048"/>
              <a:gd name="connsiteX4-9" fmla="*/ 3775122 w 5024146"/>
              <a:gd name="connsiteY4-10" fmla="*/ 0 h 2498048"/>
              <a:gd name="connsiteX5-11" fmla="*/ 4302934 w 5024146"/>
              <a:gd name="connsiteY5-12" fmla="*/ 218627 h 2498048"/>
              <a:gd name="connsiteX6-13" fmla="*/ 4805519 w 5024146"/>
              <a:gd name="connsiteY6-14" fmla="*/ 721212 h 2498048"/>
              <a:gd name="connsiteX7-15" fmla="*/ 4805519 w 5024146"/>
              <a:gd name="connsiteY7-16" fmla="*/ 1776836 h 2498048"/>
              <a:gd name="connsiteX8-17" fmla="*/ 4302934 w 5024146"/>
              <a:gd name="connsiteY8-18" fmla="*/ 2279421 h 2498048"/>
              <a:gd name="connsiteX9-19" fmla="*/ 3247310 w 5024146"/>
              <a:gd name="connsiteY9-20" fmla="*/ 2279421 h 2498048"/>
              <a:gd name="connsiteX10-21" fmla="*/ 2744726 w 5024146"/>
              <a:gd name="connsiteY10-22" fmla="*/ 1776836 h 2498048"/>
              <a:gd name="connsiteX11-23" fmla="*/ 2744726 w 5024146"/>
              <a:gd name="connsiteY11-24" fmla="*/ 721212 h 2498048"/>
              <a:gd name="connsiteX12-25" fmla="*/ 3247310 w 5024146"/>
              <a:gd name="connsiteY12-26" fmla="*/ 218627 h 2498048"/>
              <a:gd name="connsiteX13-27" fmla="*/ 3775122 w 5024146"/>
              <a:gd name="connsiteY13-28" fmla="*/ 0 h 2498048"/>
              <a:gd name="connsiteX0-29" fmla="*/ 24941 w 5024146"/>
              <a:gd name="connsiteY0-30" fmla="*/ 1246253 h 2498048"/>
              <a:gd name="connsiteX1-31" fmla="*/ 922182 w 5024146"/>
              <a:gd name="connsiteY1-32" fmla="*/ 2143494 h 2498048"/>
              <a:gd name="connsiteX2-33" fmla="*/ 24941 w 5024146"/>
              <a:gd name="connsiteY2-34" fmla="*/ 1246253 h 2498048"/>
              <a:gd name="connsiteX3-35" fmla="*/ 3775122 w 5024146"/>
              <a:gd name="connsiteY3-36" fmla="*/ 0 h 2498048"/>
              <a:gd name="connsiteX4-37" fmla="*/ 4302934 w 5024146"/>
              <a:gd name="connsiteY4-38" fmla="*/ 218627 h 2498048"/>
              <a:gd name="connsiteX5-39" fmla="*/ 4805519 w 5024146"/>
              <a:gd name="connsiteY5-40" fmla="*/ 721212 h 2498048"/>
              <a:gd name="connsiteX6-41" fmla="*/ 4805519 w 5024146"/>
              <a:gd name="connsiteY6-42" fmla="*/ 1776836 h 2498048"/>
              <a:gd name="connsiteX7-43" fmla="*/ 4302934 w 5024146"/>
              <a:gd name="connsiteY7-44" fmla="*/ 2279421 h 2498048"/>
              <a:gd name="connsiteX8-45" fmla="*/ 3247310 w 5024146"/>
              <a:gd name="connsiteY8-46" fmla="*/ 2279421 h 2498048"/>
              <a:gd name="connsiteX9-47" fmla="*/ 2744726 w 5024146"/>
              <a:gd name="connsiteY9-48" fmla="*/ 1776836 h 2498048"/>
              <a:gd name="connsiteX10-49" fmla="*/ 2744726 w 5024146"/>
              <a:gd name="connsiteY10-50" fmla="*/ 721212 h 2498048"/>
              <a:gd name="connsiteX11-51" fmla="*/ 3247310 w 5024146"/>
              <a:gd name="connsiteY11-52" fmla="*/ 218627 h 2498048"/>
              <a:gd name="connsiteX12-53" fmla="*/ 3775122 w 5024146"/>
              <a:gd name="connsiteY12-54" fmla="*/ 0 h 2498048"/>
              <a:gd name="connsiteX0-55" fmla="*/ 1249024 w 2498048"/>
              <a:gd name="connsiteY0-56" fmla="*/ 0 h 2498048"/>
              <a:gd name="connsiteX1-57" fmla="*/ 1776836 w 2498048"/>
              <a:gd name="connsiteY1-58" fmla="*/ 218627 h 2498048"/>
              <a:gd name="connsiteX2-59" fmla="*/ 2279421 w 2498048"/>
              <a:gd name="connsiteY2-60" fmla="*/ 721212 h 2498048"/>
              <a:gd name="connsiteX3-61" fmla="*/ 2279421 w 2498048"/>
              <a:gd name="connsiteY3-62" fmla="*/ 1776836 h 2498048"/>
              <a:gd name="connsiteX4-63" fmla="*/ 1776836 w 2498048"/>
              <a:gd name="connsiteY4-64" fmla="*/ 2279421 h 2498048"/>
              <a:gd name="connsiteX5-65" fmla="*/ 721212 w 2498048"/>
              <a:gd name="connsiteY5-66" fmla="*/ 2279421 h 2498048"/>
              <a:gd name="connsiteX6-67" fmla="*/ 218628 w 2498048"/>
              <a:gd name="connsiteY6-68" fmla="*/ 1776836 h 2498048"/>
              <a:gd name="connsiteX7-69" fmla="*/ 218628 w 2498048"/>
              <a:gd name="connsiteY7-70" fmla="*/ 721212 h 2498048"/>
              <a:gd name="connsiteX8-71" fmla="*/ 721212 w 2498048"/>
              <a:gd name="connsiteY8-72" fmla="*/ 218627 h 2498048"/>
              <a:gd name="connsiteX9-73" fmla="*/ 1249024 w 2498048"/>
              <a:gd name="connsiteY9-74" fmla="*/ 0 h 2498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94872" y="1"/>
            <a:ext cx="3597127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576794" cy="6841204"/>
          </a:xfrm>
          <a:prstGeom prst="rect">
            <a:avLst/>
          </a:prstGeom>
        </p:spPr>
      </p:pic>
      <p:sp>
        <p:nvSpPr>
          <p:cNvPr id="5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35278" y="198121"/>
            <a:ext cx="11612881" cy="55016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4122771" y="1349450"/>
            <a:ext cx="4338483" cy="4339047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-1" fmla="*/ 24941 w 5024146"/>
              <a:gd name="connsiteY0-2" fmla="*/ 1246253 h 2498048"/>
              <a:gd name="connsiteX1-3" fmla="*/ 1819423 w 5024146"/>
              <a:gd name="connsiteY1-4" fmla="*/ 1246253 h 2498048"/>
              <a:gd name="connsiteX2-5" fmla="*/ 922182 w 5024146"/>
              <a:gd name="connsiteY2-6" fmla="*/ 2143494 h 2498048"/>
              <a:gd name="connsiteX3-7" fmla="*/ 24941 w 5024146"/>
              <a:gd name="connsiteY3-8" fmla="*/ 1246253 h 2498048"/>
              <a:gd name="connsiteX4-9" fmla="*/ 3775122 w 5024146"/>
              <a:gd name="connsiteY4-10" fmla="*/ 0 h 2498048"/>
              <a:gd name="connsiteX5-11" fmla="*/ 4302934 w 5024146"/>
              <a:gd name="connsiteY5-12" fmla="*/ 218627 h 2498048"/>
              <a:gd name="connsiteX6-13" fmla="*/ 4805519 w 5024146"/>
              <a:gd name="connsiteY6-14" fmla="*/ 721212 h 2498048"/>
              <a:gd name="connsiteX7-15" fmla="*/ 4805519 w 5024146"/>
              <a:gd name="connsiteY7-16" fmla="*/ 1776836 h 2498048"/>
              <a:gd name="connsiteX8-17" fmla="*/ 4302934 w 5024146"/>
              <a:gd name="connsiteY8-18" fmla="*/ 2279421 h 2498048"/>
              <a:gd name="connsiteX9-19" fmla="*/ 3247310 w 5024146"/>
              <a:gd name="connsiteY9-20" fmla="*/ 2279421 h 2498048"/>
              <a:gd name="connsiteX10-21" fmla="*/ 2744726 w 5024146"/>
              <a:gd name="connsiteY10-22" fmla="*/ 1776836 h 2498048"/>
              <a:gd name="connsiteX11-23" fmla="*/ 2744726 w 5024146"/>
              <a:gd name="connsiteY11-24" fmla="*/ 721212 h 2498048"/>
              <a:gd name="connsiteX12-25" fmla="*/ 3247310 w 5024146"/>
              <a:gd name="connsiteY12-26" fmla="*/ 218627 h 2498048"/>
              <a:gd name="connsiteX13-27" fmla="*/ 3775122 w 5024146"/>
              <a:gd name="connsiteY13-28" fmla="*/ 0 h 2498048"/>
              <a:gd name="connsiteX0-29" fmla="*/ 24941 w 5024146"/>
              <a:gd name="connsiteY0-30" fmla="*/ 1246253 h 2498048"/>
              <a:gd name="connsiteX1-31" fmla="*/ 922182 w 5024146"/>
              <a:gd name="connsiteY1-32" fmla="*/ 2143494 h 2498048"/>
              <a:gd name="connsiteX2-33" fmla="*/ 24941 w 5024146"/>
              <a:gd name="connsiteY2-34" fmla="*/ 1246253 h 2498048"/>
              <a:gd name="connsiteX3-35" fmla="*/ 3775122 w 5024146"/>
              <a:gd name="connsiteY3-36" fmla="*/ 0 h 2498048"/>
              <a:gd name="connsiteX4-37" fmla="*/ 4302934 w 5024146"/>
              <a:gd name="connsiteY4-38" fmla="*/ 218627 h 2498048"/>
              <a:gd name="connsiteX5-39" fmla="*/ 4805519 w 5024146"/>
              <a:gd name="connsiteY5-40" fmla="*/ 721212 h 2498048"/>
              <a:gd name="connsiteX6-41" fmla="*/ 4805519 w 5024146"/>
              <a:gd name="connsiteY6-42" fmla="*/ 1776836 h 2498048"/>
              <a:gd name="connsiteX7-43" fmla="*/ 4302934 w 5024146"/>
              <a:gd name="connsiteY7-44" fmla="*/ 2279421 h 2498048"/>
              <a:gd name="connsiteX8-45" fmla="*/ 3247310 w 5024146"/>
              <a:gd name="connsiteY8-46" fmla="*/ 2279421 h 2498048"/>
              <a:gd name="connsiteX9-47" fmla="*/ 2744726 w 5024146"/>
              <a:gd name="connsiteY9-48" fmla="*/ 1776836 h 2498048"/>
              <a:gd name="connsiteX10-49" fmla="*/ 2744726 w 5024146"/>
              <a:gd name="connsiteY10-50" fmla="*/ 721212 h 2498048"/>
              <a:gd name="connsiteX11-51" fmla="*/ 3247310 w 5024146"/>
              <a:gd name="connsiteY11-52" fmla="*/ 218627 h 2498048"/>
              <a:gd name="connsiteX12-53" fmla="*/ 3775122 w 5024146"/>
              <a:gd name="connsiteY12-54" fmla="*/ 0 h 2498048"/>
              <a:gd name="connsiteX0-55" fmla="*/ 1249024 w 2498048"/>
              <a:gd name="connsiteY0-56" fmla="*/ 0 h 2498048"/>
              <a:gd name="connsiteX1-57" fmla="*/ 1776836 w 2498048"/>
              <a:gd name="connsiteY1-58" fmla="*/ 218627 h 2498048"/>
              <a:gd name="connsiteX2-59" fmla="*/ 2279421 w 2498048"/>
              <a:gd name="connsiteY2-60" fmla="*/ 721212 h 2498048"/>
              <a:gd name="connsiteX3-61" fmla="*/ 2279421 w 2498048"/>
              <a:gd name="connsiteY3-62" fmla="*/ 1776836 h 2498048"/>
              <a:gd name="connsiteX4-63" fmla="*/ 1776836 w 2498048"/>
              <a:gd name="connsiteY4-64" fmla="*/ 2279421 h 2498048"/>
              <a:gd name="connsiteX5-65" fmla="*/ 721212 w 2498048"/>
              <a:gd name="connsiteY5-66" fmla="*/ 2279421 h 2498048"/>
              <a:gd name="connsiteX6-67" fmla="*/ 218628 w 2498048"/>
              <a:gd name="connsiteY6-68" fmla="*/ 1776836 h 2498048"/>
              <a:gd name="connsiteX7-69" fmla="*/ 218628 w 2498048"/>
              <a:gd name="connsiteY7-70" fmla="*/ 721212 h 2498048"/>
              <a:gd name="connsiteX8-71" fmla="*/ 721212 w 2498048"/>
              <a:gd name="connsiteY8-72" fmla="*/ 218627 h 2498048"/>
              <a:gd name="connsiteX9-73" fmla="*/ 1249024 w 2498048"/>
              <a:gd name="connsiteY9-74" fmla="*/ 0 h 24980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6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zh-CN" altLang="en-US" dirty="0"/>
              <a:t>点击添加图片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microsoft.com/office/2007/relationships/hdphoto" Target="../media/image20.wdp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vmlDrawing" Target="../drawings/vmlDrawing3.vml"/><Relationship Id="rId6" Type="http://schemas.openxmlformats.org/officeDocument/2006/relationships/slideLayout" Target="../slideLayouts/slideLayout1.xml"/><Relationship Id="rId5" Type="http://schemas.openxmlformats.org/officeDocument/2006/relationships/hyperlink" Target="http://www.sanwen8.cn/z/sinian/" TargetMode="External"/><Relationship Id="rId4" Type="http://schemas.openxmlformats.org/officeDocument/2006/relationships/hyperlink" Target="http://www.sanwen8.cn/z/yangguang/" TargetMode="External"/><Relationship Id="rId3" Type="http://schemas.openxmlformats.org/officeDocument/2006/relationships/image" Target="../media/image23.png"/><Relationship Id="rId2" Type="http://schemas.openxmlformats.org/officeDocument/2006/relationships/image" Target="../media/image22.wmf"/><Relationship Id="rId1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1.xml"/><Relationship Id="rId1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7.xml"/><Relationship Id="rId1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3" Type="http://schemas.openxmlformats.org/officeDocument/2006/relationships/hyperlink" Target="http://www.sanwen8.cn/z/sinian/" TargetMode="External"/><Relationship Id="rId2" Type="http://schemas.openxmlformats.org/officeDocument/2006/relationships/hyperlink" Target="http://www.sanwen8.cn/z/yangguang/" TargetMode="External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hyperlink" Target="http://www.sanwen8.cn/z/sinian/" TargetMode="External"/><Relationship Id="rId3" Type="http://schemas.openxmlformats.org/officeDocument/2006/relationships/hyperlink" Target="http://www.sanwen8.cn/z/yangguang/" TargetMode="External"/><Relationship Id="rId2" Type="http://schemas.microsoft.com/office/2007/relationships/hdphoto" Target="../media/image42.wdp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4.xml"/><Relationship Id="rId2" Type="http://schemas.microsoft.com/office/2007/relationships/hdphoto" Target="../media/image45.wdp"/><Relationship Id="rId1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5.xml"/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hyperlink" Target="http://www.sanwen8.cn/z/sinian/" TargetMode="External"/><Relationship Id="rId3" Type="http://schemas.openxmlformats.org/officeDocument/2006/relationships/hyperlink" Target="http://www.sanwen8.cn/z/yangguang/" TargetMode="External"/><Relationship Id="rId2" Type="http://schemas.microsoft.com/office/2007/relationships/hdphoto" Target="../media/image51.wdp"/><Relationship Id="rId1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microsoft.com/office/2007/relationships/hdphoto" Target="../media/image54.wdp"/><Relationship Id="rId1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microsoft.com/office/2007/relationships/hdphoto" Target="../media/image56.wdp"/><Relationship Id="rId1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microsoft.com/office/2007/relationships/hdphoto" Target="../media/image60.wdp"/><Relationship Id="rId1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microsoft.com/office/2007/relationships/hdphoto" Target="../media/image42.wdp"/><Relationship Id="rId1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8924" y="-423105"/>
            <a:ext cx="13606244" cy="779926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539" y="959489"/>
            <a:ext cx="6116351" cy="39085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672" y="2712170"/>
            <a:ext cx="4106857" cy="1009113"/>
          </a:xfrm>
          <a:prstGeom prst="rect">
            <a:avLst/>
          </a:prstGeom>
          <a:effectLst/>
        </p:spPr>
      </p:pic>
      <p:sp>
        <p:nvSpPr>
          <p:cNvPr id="31" name="Rectangle 4"/>
          <p:cNvSpPr/>
          <p:nvPr/>
        </p:nvSpPr>
        <p:spPr>
          <a:xfrm flipH="1">
            <a:off x="1523885" y="5263970"/>
            <a:ext cx="248831" cy="24888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34" name="Rectangle 10"/>
          <p:cNvSpPr/>
          <p:nvPr/>
        </p:nvSpPr>
        <p:spPr>
          <a:xfrm flipH="1">
            <a:off x="2287040" y="5110467"/>
            <a:ext cx="157677" cy="15771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37" name="Rectangle 11"/>
          <p:cNvSpPr/>
          <p:nvPr/>
        </p:nvSpPr>
        <p:spPr>
          <a:xfrm flipH="1">
            <a:off x="2479212" y="4868038"/>
            <a:ext cx="199218" cy="19926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0" name="Rectangle 12"/>
          <p:cNvSpPr/>
          <p:nvPr/>
        </p:nvSpPr>
        <p:spPr>
          <a:xfrm flipH="1">
            <a:off x="4998132" y="5631456"/>
            <a:ext cx="157680" cy="157715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2" name="Rectangle 12"/>
          <p:cNvSpPr/>
          <p:nvPr/>
        </p:nvSpPr>
        <p:spPr>
          <a:xfrm flipH="1">
            <a:off x="10753031" y="2242003"/>
            <a:ext cx="111029" cy="111054"/>
          </a:xfrm>
          <a:prstGeom prst="round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3" name="Rectangle 4"/>
          <p:cNvSpPr/>
          <p:nvPr/>
        </p:nvSpPr>
        <p:spPr>
          <a:xfrm flipH="1">
            <a:off x="6858022" y="1668258"/>
            <a:ext cx="144074" cy="14410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4" name="Rectangle 10"/>
          <p:cNvSpPr/>
          <p:nvPr/>
        </p:nvSpPr>
        <p:spPr>
          <a:xfrm flipH="1">
            <a:off x="7375534" y="1427317"/>
            <a:ext cx="91296" cy="9131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5" name="Rectangle 11"/>
          <p:cNvSpPr/>
          <p:nvPr/>
        </p:nvSpPr>
        <p:spPr>
          <a:xfrm flipH="1">
            <a:off x="12035343" y="4782650"/>
            <a:ext cx="148171" cy="14820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6" name="Rectangle 12"/>
          <p:cNvSpPr/>
          <p:nvPr/>
        </p:nvSpPr>
        <p:spPr>
          <a:xfrm flipH="1">
            <a:off x="10341269" y="1935705"/>
            <a:ext cx="91297" cy="9131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7" name="Rectangle 4"/>
          <p:cNvSpPr/>
          <p:nvPr/>
        </p:nvSpPr>
        <p:spPr>
          <a:xfrm flipH="1">
            <a:off x="7019422" y="5191666"/>
            <a:ext cx="144074" cy="14410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8" name="Rectangle 10"/>
          <p:cNvSpPr/>
          <p:nvPr/>
        </p:nvSpPr>
        <p:spPr>
          <a:xfrm flipH="1">
            <a:off x="7782577" y="4999779"/>
            <a:ext cx="91296" cy="91316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49" name="Rectangle 11"/>
          <p:cNvSpPr/>
          <p:nvPr/>
        </p:nvSpPr>
        <p:spPr>
          <a:xfrm flipH="1">
            <a:off x="7873873" y="5474315"/>
            <a:ext cx="148171" cy="148204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50" name="Rectangle 12"/>
          <p:cNvSpPr/>
          <p:nvPr/>
        </p:nvSpPr>
        <p:spPr>
          <a:xfrm flipH="1">
            <a:off x="10493669" y="5520770"/>
            <a:ext cx="91297" cy="9131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5" presetID="49" presetClass="exit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49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4" grpId="0" animBg="1"/>
      <p:bldP spid="34" grpId="1" animBg="1"/>
      <p:bldP spid="37" grpId="0" animBg="1"/>
      <p:bldP spid="37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672964" y="1991845"/>
            <a:ext cx="738664" cy="14249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目录</a:t>
            </a:r>
            <a:endParaRPr lang="zh-CN" altLang="en-US" sz="3600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0" name="Shape 2413"/>
          <p:cNvSpPr/>
          <p:nvPr/>
        </p:nvSpPr>
        <p:spPr>
          <a:xfrm>
            <a:off x="4699783" y="1567410"/>
            <a:ext cx="346843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9" extrusionOk="0">
                <a:moveTo>
                  <a:pt x="7530" y="4197"/>
                </a:moveTo>
                <a:lnTo>
                  <a:pt x="6680" y="3701"/>
                </a:lnTo>
                <a:lnTo>
                  <a:pt x="6189" y="4560"/>
                </a:lnTo>
                <a:lnTo>
                  <a:pt x="7040" y="5056"/>
                </a:lnTo>
                <a:cubicBezTo>
                  <a:pt x="7040" y="5056"/>
                  <a:pt x="7530" y="4197"/>
                  <a:pt x="7530" y="4197"/>
                </a:cubicBezTo>
                <a:close/>
                <a:moveTo>
                  <a:pt x="8512" y="2479"/>
                </a:moveTo>
                <a:lnTo>
                  <a:pt x="7662" y="1984"/>
                </a:lnTo>
                <a:lnTo>
                  <a:pt x="7171" y="2843"/>
                </a:lnTo>
                <a:lnTo>
                  <a:pt x="8021" y="3339"/>
                </a:lnTo>
                <a:cubicBezTo>
                  <a:pt x="8021" y="3339"/>
                  <a:pt x="8512" y="2479"/>
                  <a:pt x="8512" y="2479"/>
                </a:cubicBezTo>
                <a:close/>
                <a:moveTo>
                  <a:pt x="20618" y="8428"/>
                </a:moveTo>
                <a:lnTo>
                  <a:pt x="982" y="8428"/>
                </a:lnTo>
                <a:lnTo>
                  <a:pt x="982" y="6445"/>
                </a:lnTo>
                <a:lnTo>
                  <a:pt x="20618" y="6445"/>
                </a:lnTo>
                <a:cubicBezTo>
                  <a:pt x="20618" y="6445"/>
                  <a:pt x="20618" y="8428"/>
                  <a:pt x="20618" y="8428"/>
                </a:cubicBezTo>
                <a:close/>
                <a:moveTo>
                  <a:pt x="18655" y="20327"/>
                </a:moveTo>
                <a:lnTo>
                  <a:pt x="2945" y="20327"/>
                </a:lnTo>
                <a:lnTo>
                  <a:pt x="2945" y="9420"/>
                </a:lnTo>
                <a:lnTo>
                  <a:pt x="18655" y="9420"/>
                </a:lnTo>
                <a:cubicBezTo>
                  <a:pt x="18655" y="9420"/>
                  <a:pt x="18655" y="20327"/>
                  <a:pt x="18655" y="20327"/>
                </a:cubicBezTo>
                <a:close/>
                <a:moveTo>
                  <a:pt x="6811" y="1488"/>
                </a:moveTo>
                <a:cubicBezTo>
                  <a:pt x="7083" y="1014"/>
                  <a:pt x="7683" y="851"/>
                  <a:pt x="8153" y="1125"/>
                </a:cubicBezTo>
                <a:lnTo>
                  <a:pt x="9854" y="2117"/>
                </a:lnTo>
                <a:lnTo>
                  <a:pt x="7946" y="5454"/>
                </a:lnTo>
                <a:lnTo>
                  <a:pt x="5759" y="5454"/>
                </a:lnTo>
                <a:lnTo>
                  <a:pt x="5698" y="5419"/>
                </a:lnTo>
                <a:lnTo>
                  <a:pt x="5678" y="5454"/>
                </a:lnTo>
                <a:lnTo>
                  <a:pt x="4545" y="5454"/>
                </a:lnTo>
                <a:cubicBezTo>
                  <a:pt x="4545" y="5454"/>
                  <a:pt x="6811" y="1488"/>
                  <a:pt x="6811" y="1488"/>
                </a:cubicBezTo>
                <a:close/>
                <a:moveTo>
                  <a:pt x="15577" y="5454"/>
                </a:moveTo>
                <a:lnTo>
                  <a:pt x="9079" y="5454"/>
                </a:lnTo>
                <a:lnTo>
                  <a:pt x="10704" y="2612"/>
                </a:lnTo>
                <a:cubicBezTo>
                  <a:pt x="10704" y="2612"/>
                  <a:pt x="15577" y="5454"/>
                  <a:pt x="15577" y="5454"/>
                </a:cubicBezTo>
                <a:close/>
                <a:moveTo>
                  <a:pt x="15930" y="2759"/>
                </a:moveTo>
                <a:cubicBezTo>
                  <a:pt x="16454" y="2617"/>
                  <a:pt x="16991" y="2931"/>
                  <a:pt x="17132" y="3460"/>
                </a:cubicBezTo>
                <a:lnTo>
                  <a:pt x="17661" y="5454"/>
                </a:lnTo>
                <a:lnTo>
                  <a:pt x="17540" y="5454"/>
                </a:lnTo>
                <a:lnTo>
                  <a:pt x="16279" y="4718"/>
                </a:lnTo>
                <a:lnTo>
                  <a:pt x="16438" y="4674"/>
                </a:lnTo>
                <a:lnTo>
                  <a:pt x="16184" y="3716"/>
                </a:lnTo>
                <a:lnTo>
                  <a:pt x="15236" y="3973"/>
                </a:lnTo>
                <a:lnTo>
                  <a:pt x="15279" y="4135"/>
                </a:lnTo>
                <a:lnTo>
                  <a:pt x="14076" y="3434"/>
                </a:lnTo>
                <a:lnTo>
                  <a:pt x="14033" y="3272"/>
                </a:lnTo>
                <a:cubicBezTo>
                  <a:pt x="14033" y="3272"/>
                  <a:pt x="15930" y="2759"/>
                  <a:pt x="15930" y="2759"/>
                </a:cubicBezTo>
                <a:close/>
                <a:moveTo>
                  <a:pt x="20618" y="5454"/>
                </a:moveTo>
                <a:lnTo>
                  <a:pt x="18678" y="5454"/>
                </a:lnTo>
                <a:lnTo>
                  <a:pt x="18081" y="3203"/>
                </a:lnTo>
                <a:cubicBezTo>
                  <a:pt x="17800" y="2145"/>
                  <a:pt x="16724" y="1518"/>
                  <a:pt x="15676" y="1801"/>
                </a:cubicBezTo>
                <a:lnTo>
                  <a:pt x="12671" y="2615"/>
                </a:lnTo>
                <a:lnTo>
                  <a:pt x="8644" y="266"/>
                </a:lnTo>
                <a:cubicBezTo>
                  <a:pt x="7704" y="-281"/>
                  <a:pt x="6504" y="44"/>
                  <a:pt x="5961" y="992"/>
                </a:cubicBezTo>
                <a:lnTo>
                  <a:pt x="3410" y="5454"/>
                </a:lnTo>
                <a:lnTo>
                  <a:pt x="982" y="5454"/>
                </a:lnTo>
                <a:cubicBezTo>
                  <a:pt x="440" y="5454"/>
                  <a:pt x="0" y="5898"/>
                  <a:pt x="0" y="6445"/>
                </a:cubicBezTo>
                <a:lnTo>
                  <a:pt x="0" y="8428"/>
                </a:lnTo>
                <a:cubicBezTo>
                  <a:pt x="0" y="8977"/>
                  <a:pt x="440" y="9420"/>
                  <a:pt x="982" y="9420"/>
                </a:cubicBezTo>
                <a:lnTo>
                  <a:pt x="1964" y="9420"/>
                </a:lnTo>
                <a:lnTo>
                  <a:pt x="1964" y="20327"/>
                </a:lnTo>
                <a:cubicBezTo>
                  <a:pt x="1964" y="20875"/>
                  <a:pt x="2403" y="21319"/>
                  <a:pt x="2945" y="21319"/>
                </a:cubicBezTo>
                <a:lnTo>
                  <a:pt x="18655" y="21319"/>
                </a:lnTo>
                <a:cubicBezTo>
                  <a:pt x="19197" y="21319"/>
                  <a:pt x="19636" y="20875"/>
                  <a:pt x="19636" y="20327"/>
                </a:cubicBezTo>
                <a:lnTo>
                  <a:pt x="19636" y="9420"/>
                </a:lnTo>
                <a:lnTo>
                  <a:pt x="20618" y="9420"/>
                </a:lnTo>
                <a:cubicBezTo>
                  <a:pt x="21160" y="9420"/>
                  <a:pt x="21600" y="8977"/>
                  <a:pt x="21600" y="8428"/>
                </a:cubicBezTo>
                <a:lnTo>
                  <a:pt x="21600" y="6445"/>
                </a:lnTo>
                <a:cubicBezTo>
                  <a:pt x="21600" y="5898"/>
                  <a:pt x="21160" y="5454"/>
                  <a:pt x="20618" y="5454"/>
                </a:cubicBezTo>
                <a:moveTo>
                  <a:pt x="7855" y="12395"/>
                </a:moveTo>
                <a:lnTo>
                  <a:pt x="13745" y="12395"/>
                </a:lnTo>
                <a:lnTo>
                  <a:pt x="13745" y="13386"/>
                </a:lnTo>
                <a:lnTo>
                  <a:pt x="7855" y="13386"/>
                </a:lnTo>
                <a:cubicBezTo>
                  <a:pt x="7855" y="13386"/>
                  <a:pt x="7855" y="12395"/>
                  <a:pt x="7855" y="12395"/>
                </a:cubicBezTo>
                <a:close/>
                <a:moveTo>
                  <a:pt x="7855" y="14378"/>
                </a:moveTo>
                <a:lnTo>
                  <a:pt x="13745" y="14378"/>
                </a:lnTo>
                <a:cubicBezTo>
                  <a:pt x="14288" y="14378"/>
                  <a:pt x="14727" y="13934"/>
                  <a:pt x="14727" y="13386"/>
                </a:cubicBezTo>
                <a:lnTo>
                  <a:pt x="14727" y="12395"/>
                </a:lnTo>
                <a:cubicBezTo>
                  <a:pt x="14727" y="11847"/>
                  <a:pt x="14288" y="11403"/>
                  <a:pt x="13745" y="11403"/>
                </a:cubicBezTo>
                <a:lnTo>
                  <a:pt x="7855" y="11403"/>
                </a:lnTo>
                <a:cubicBezTo>
                  <a:pt x="7312" y="11403"/>
                  <a:pt x="6873" y="11847"/>
                  <a:pt x="6873" y="12395"/>
                </a:cubicBezTo>
                <a:lnTo>
                  <a:pt x="6873" y="13386"/>
                </a:lnTo>
                <a:cubicBezTo>
                  <a:pt x="6873" y="13934"/>
                  <a:pt x="7312" y="14378"/>
                  <a:pt x="7855" y="14378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1" name="Shape 2454"/>
          <p:cNvSpPr/>
          <p:nvPr/>
        </p:nvSpPr>
        <p:spPr>
          <a:xfrm>
            <a:off x="4686775" y="2710159"/>
            <a:ext cx="372860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2161"/>
                </a:moveTo>
                <a:lnTo>
                  <a:pt x="13745" y="2161"/>
                </a:lnTo>
                <a:cubicBezTo>
                  <a:pt x="11782" y="2160"/>
                  <a:pt x="11782" y="0"/>
                  <a:pt x="9818" y="0"/>
                </a:cubicBezTo>
                <a:lnTo>
                  <a:pt x="5891" y="0"/>
                </a:lnTo>
                <a:cubicBezTo>
                  <a:pt x="4806" y="0"/>
                  <a:pt x="3927" y="967"/>
                  <a:pt x="3927" y="2161"/>
                </a:cubicBezTo>
                <a:lnTo>
                  <a:pt x="3927" y="2700"/>
                </a:lnTo>
                <a:cubicBezTo>
                  <a:pt x="3927" y="2999"/>
                  <a:pt x="4147" y="3240"/>
                  <a:pt x="4418" y="3240"/>
                </a:cubicBezTo>
                <a:cubicBezTo>
                  <a:pt x="4690" y="3240"/>
                  <a:pt x="4909" y="2999"/>
                  <a:pt x="4909" y="2700"/>
                </a:cubicBezTo>
                <a:lnTo>
                  <a:pt x="4909" y="2161"/>
                </a:lnTo>
                <a:cubicBezTo>
                  <a:pt x="4909" y="1564"/>
                  <a:pt x="5348" y="1080"/>
                  <a:pt x="5891" y="1080"/>
                </a:cubicBezTo>
                <a:lnTo>
                  <a:pt x="9818" y="1080"/>
                </a:lnTo>
                <a:cubicBezTo>
                  <a:pt x="11291" y="1080"/>
                  <a:pt x="11291" y="3239"/>
                  <a:pt x="13744" y="3240"/>
                </a:cubicBezTo>
                <a:lnTo>
                  <a:pt x="19636" y="3240"/>
                </a:lnTo>
                <a:cubicBezTo>
                  <a:pt x="20178" y="3240"/>
                  <a:pt x="20618" y="3724"/>
                  <a:pt x="20618" y="4321"/>
                </a:cubicBezTo>
                <a:lnTo>
                  <a:pt x="20618" y="15120"/>
                </a:lnTo>
                <a:cubicBezTo>
                  <a:pt x="20618" y="15717"/>
                  <a:pt x="20178" y="16200"/>
                  <a:pt x="19636" y="16200"/>
                </a:cubicBezTo>
                <a:lnTo>
                  <a:pt x="19145" y="16200"/>
                </a:lnTo>
                <a:cubicBezTo>
                  <a:pt x="18874" y="16200"/>
                  <a:pt x="18655" y="16442"/>
                  <a:pt x="18655" y="16740"/>
                </a:cubicBezTo>
                <a:cubicBezTo>
                  <a:pt x="18655" y="17039"/>
                  <a:pt x="18874" y="17280"/>
                  <a:pt x="19145" y="17280"/>
                </a:cubicBezTo>
                <a:lnTo>
                  <a:pt x="19636" y="17280"/>
                </a:lnTo>
                <a:cubicBezTo>
                  <a:pt x="20721" y="17280"/>
                  <a:pt x="21600" y="16314"/>
                  <a:pt x="21600" y="15120"/>
                </a:cubicBezTo>
                <a:lnTo>
                  <a:pt x="21600" y="4321"/>
                </a:lnTo>
                <a:cubicBezTo>
                  <a:pt x="21600" y="3127"/>
                  <a:pt x="20721" y="2161"/>
                  <a:pt x="19636" y="2161"/>
                </a:cubicBezTo>
                <a:moveTo>
                  <a:pt x="16691" y="9720"/>
                </a:moveTo>
                <a:lnTo>
                  <a:pt x="982" y="9720"/>
                </a:lnTo>
                <a:lnTo>
                  <a:pt x="982" y="6481"/>
                </a:lnTo>
                <a:cubicBezTo>
                  <a:pt x="982" y="5884"/>
                  <a:pt x="1421" y="5400"/>
                  <a:pt x="1964" y="5400"/>
                </a:cubicBezTo>
                <a:lnTo>
                  <a:pt x="5891" y="5400"/>
                </a:lnTo>
                <a:cubicBezTo>
                  <a:pt x="7364" y="5400"/>
                  <a:pt x="7364" y="7560"/>
                  <a:pt x="9818" y="7560"/>
                </a:cubicBezTo>
                <a:lnTo>
                  <a:pt x="15709" y="7560"/>
                </a:lnTo>
                <a:cubicBezTo>
                  <a:pt x="16251" y="7560"/>
                  <a:pt x="16691" y="8044"/>
                  <a:pt x="16691" y="8641"/>
                </a:cubicBezTo>
                <a:cubicBezTo>
                  <a:pt x="16691" y="8641"/>
                  <a:pt x="16691" y="9720"/>
                  <a:pt x="16691" y="9720"/>
                </a:cubicBezTo>
                <a:close/>
                <a:moveTo>
                  <a:pt x="16691" y="19440"/>
                </a:moveTo>
                <a:cubicBezTo>
                  <a:pt x="16691" y="20037"/>
                  <a:pt x="16251" y="20520"/>
                  <a:pt x="15709" y="20520"/>
                </a:cubicBezTo>
                <a:lnTo>
                  <a:pt x="1964" y="20520"/>
                </a:lnTo>
                <a:cubicBezTo>
                  <a:pt x="1421" y="20520"/>
                  <a:pt x="982" y="20037"/>
                  <a:pt x="982" y="19440"/>
                </a:cubicBezTo>
                <a:lnTo>
                  <a:pt x="982" y="10801"/>
                </a:lnTo>
                <a:lnTo>
                  <a:pt x="16691" y="10801"/>
                </a:lnTo>
                <a:cubicBezTo>
                  <a:pt x="16691" y="10801"/>
                  <a:pt x="16691" y="19440"/>
                  <a:pt x="16691" y="19440"/>
                </a:cubicBezTo>
                <a:close/>
                <a:moveTo>
                  <a:pt x="15709" y="6481"/>
                </a:moveTo>
                <a:lnTo>
                  <a:pt x="9818" y="6481"/>
                </a:lnTo>
                <a:cubicBezTo>
                  <a:pt x="7855" y="6480"/>
                  <a:pt x="7855" y="4320"/>
                  <a:pt x="5891" y="4320"/>
                </a:cubicBezTo>
                <a:lnTo>
                  <a:pt x="1964" y="4320"/>
                </a:lnTo>
                <a:cubicBezTo>
                  <a:pt x="879" y="4320"/>
                  <a:pt x="0" y="5287"/>
                  <a:pt x="0" y="6481"/>
                </a:cubicBezTo>
                <a:lnTo>
                  <a:pt x="0" y="19440"/>
                </a:lnTo>
                <a:cubicBezTo>
                  <a:pt x="0" y="20634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634"/>
                  <a:pt x="17673" y="19440"/>
                </a:cubicBezTo>
                <a:lnTo>
                  <a:pt x="17673" y="8641"/>
                </a:lnTo>
                <a:cubicBezTo>
                  <a:pt x="17673" y="7447"/>
                  <a:pt x="16794" y="6481"/>
                  <a:pt x="15709" y="6481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2" name="Shape 2406"/>
          <p:cNvSpPr/>
          <p:nvPr/>
        </p:nvSpPr>
        <p:spPr>
          <a:xfrm>
            <a:off x="4703723" y="4995658"/>
            <a:ext cx="338964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2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4354" y="17673"/>
                </a:moveTo>
                <a:lnTo>
                  <a:pt x="7369" y="13149"/>
                </a:lnTo>
                <a:lnTo>
                  <a:pt x="8875" y="15407"/>
                </a:lnTo>
                <a:cubicBezTo>
                  <a:pt x="8949" y="15584"/>
                  <a:pt x="9123" y="15709"/>
                  <a:pt x="9327" y="15709"/>
                </a:cubicBezTo>
                <a:cubicBezTo>
                  <a:pt x="9463" y="15709"/>
                  <a:pt x="9586" y="15655"/>
                  <a:pt x="9674" y="15565"/>
                </a:cubicBezTo>
                <a:lnTo>
                  <a:pt x="11198" y="14042"/>
                </a:lnTo>
                <a:lnTo>
                  <a:pt x="13376" y="17673"/>
                </a:lnTo>
                <a:cubicBezTo>
                  <a:pt x="13376" y="17673"/>
                  <a:pt x="4354" y="17673"/>
                  <a:pt x="4354" y="17673"/>
                </a:cubicBezTo>
                <a:close/>
                <a:moveTo>
                  <a:pt x="14692" y="17982"/>
                </a:moveTo>
                <a:lnTo>
                  <a:pt x="14690" y="17977"/>
                </a:lnTo>
                <a:cubicBezTo>
                  <a:pt x="14685" y="17967"/>
                  <a:pt x="14677" y="17959"/>
                  <a:pt x="14673" y="17949"/>
                </a:cubicBezTo>
                <a:lnTo>
                  <a:pt x="11747" y="13073"/>
                </a:lnTo>
                <a:lnTo>
                  <a:pt x="11745" y="13073"/>
                </a:lnTo>
                <a:cubicBezTo>
                  <a:pt x="11673" y="12892"/>
                  <a:pt x="11498" y="12764"/>
                  <a:pt x="11291" y="12764"/>
                </a:cubicBezTo>
                <a:cubicBezTo>
                  <a:pt x="11155" y="12764"/>
                  <a:pt x="11033" y="12819"/>
                  <a:pt x="10944" y="12908"/>
                </a:cubicBezTo>
                <a:lnTo>
                  <a:pt x="9397" y="14454"/>
                </a:lnTo>
                <a:lnTo>
                  <a:pt x="7816" y="12084"/>
                </a:lnTo>
                <a:cubicBezTo>
                  <a:pt x="7742" y="11907"/>
                  <a:pt x="7568" y="11782"/>
                  <a:pt x="7364" y="11782"/>
                </a:cubicBezTo>
                <a:cubicBezTo>
                  <a:pt x="7193" y="11782"/>
                  <a:pt x="7051" y="11874"/>
                  <a:pt x="6963" y="12006"/>
                </a:cubicBezTo>
                <a:lnTo>
                  <a:pt x="6955" y="12000"/>
                </a:lnTo>
                <a:lnTo>
                  <a:pt x="3028" y="17891"/>
                </a:lnTo>
                <a:lnTo>
                  <a:pt x="3036" y="17897"/>
                </a:lnTo>
                <a:cubicBezTo>
                  <a:pt x="2983" y="17974"/>
                  <a:pt x="2945" y="18063"/>
                  <a:pt x="2945" y="18164"/>
                </a:cubicBezTo>
                <a:cubicBezTo>
                  <a:pt x="2945" y="18435"/>
                  <a:pt x="3165" y="18655"/>
                  <a:pt x="3436" y="18655"/>
                </a:cubicBezTo>
                <a:lnTo>
                  <a:pt x="14236" y="18655"/>
                </a:lnTo>
                <a:cubicBezTo>
                  <a:pt x="14508" y="18655"/>
                  <a:pt x="14727" y="18435"/>
                  <a:pt x="14727" y="18164"/>
                </a:cubicBezTo>
                <a:cubicBezTo>
                  <a:pt x="14727" y="18099"/>
                  <a:pt x="14713" y="18039"/>
                  <a:pt x="14691" y="17983"/>
                </a:cubicBezTo>
                <a:cubicBezTo>
                  <a:pt x="14691" y="17983"/>
                  <a:pt x="14692" y="17982"/>
                  <a:pt x="14692" y="17982"/>
                </a:cubicBezTo>
                <a:close/>
                <a:moveTo>
                  <a:pt x="4909" y="7855"/>
                </a:moveTo>
                <a:cubicBezTo>
                  <a:pt x="5451" y="7855"/>
                  <a:pt x="5891" y="8295"/>
                  <a:pt x="5891" y="8836"/>
                </a:cubicBezTo>
                <a:cubicBezTo>
                  <a:pt x="5891" y="9379"/>
                  <a:pt x="5451" y="9818"/>
                  <a:pt x="4909" y="9818"/>
                </a:cubicBezTo>
                <a:cubicBezTo>
                  <a:pt x="4367" y="9818"/>
                  <a:pt x="3927" y="9379"/>
                  <a:pt x="3927" y="8836"/>
                </a:cubicBezTo>
                <a:cubicBezTo>
                  <a:pt x="3927" y="8295"/>
                  <a:pt x="4367" y="7855"/>
                  <a:pt x="4909" y="7855"/>
                </a:cubicBezTo>
                <a:moveTo>
                  <a:pt x="4909" y="10800"/>
                </a:moveTo>
                <a:cubicBezTo>
                  <a:pt x="5994" y="10800"/>
                  <a:pt x="6873" y="9921"/>
                  <a:pt x="6873" y="8836"/>
                </a:cubicBezTo>
                <a:cubicBezTo>
                  <a:pt x="6873" y="7752"/>
                  <a:pt x="5994" y="6873"/>
                  <a:pt x="4909" y="6873"/>
                </a:cubicBezTo>
                <a:cubicBezTo>
                  <a:pt x="3825" y="6873"/>
                  <a:pt x="2945" y="7752"/>
                  <a:pt x="2945" y="8836"/>
                </a:cubicBezTo>
                <a:cubicBezTo>
                  <a:pt x="2945" y="9921"/>
                  <a:pt x="3825" y="10800"/>
                  <a:pt x="4909" y="10800"/>
                </a:cubicBezTo>
                <a:moveTo>
                  <a:pt x="16691" y="19636"/>
                </a:moveTo>
                <a:cubicBezTo>
                  <a:pt x="16691" y="20179"/>
                  <a:pt x="16251" y="20619"/>
                  <a:pt x="15709" y="20619"/>
                </a:cubicBezTo>
                <a:lnTo>
                  <a:pt x="1964" y="20619"/>
                </a:lnTo>
                <a:cubicBezTo>
                  <a:pt x="1422" y="20619"/>
                  <a:pt x="982" y="20179"/>
                  <a:pt x="982" y="19636"/>
                </a:cubicBez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9636"/>
                  <a:pt x="16691" y="19636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3" name="Shape 2430"/>
          <p:cNvSpPr/>
          <p:nvPr/>
        </p:nvSpPr>
        <p:spPr>
          <a:xfrm>
            <a:off x="4703724" y="3852909"/>
            <a:ext cx="338964" cy="33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4" name="Rectangle 34"/>
          <p:cNvSpPr/>
          <p:nvPr/>
        </p:nvSpPr>
        <p:spPr>
          <a:xfrm>
            <a:off x="5318505" y="1282145"/>
            <a:ext cx="2320975" cy="1134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5" name="Rectangle 35"/>
          <p:cNvSpPr/>
          <p:nvPr/>
        </p:nvSpPr>
        <p:spPr>
          <a:xfrm>
            <a:off x="5318505" y="2419251"/>
            <a:ext cx="2320975" cy="1134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6" name="Rectangle 36"/>
          <p:cNvSpPr/>
          <p:nvPr/>
        </p:nvSpPr>
        <p:spPr>
          <a:xfrm>
            <a:off x="5318505" y="3541843"/>
            <a:ext cx="2320975" cy="1134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7" name="Rectangle 37"/>
          <p:cNvSpPr/>
          <p:nvPr/>
        </p:nvSpPr>
        <p:spPr>
          <a:xfrm>
            <a:off x="5318505" y="4664435"/>
            <a:ext cx="2320975" cy="1134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添加标题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Collaboratively re-engineer user friendly interfaces with empowered mindshare. 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 advTm="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105790" y="1412437"/>
          <a:ext cx="5102897" cy="46344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56" name="Image" r:id="rId1" imgW="5810250" imgH="5276850" progId="Photoshop.Image.13">
                  <p:embed/>
                </p:oleObj>
              </mc:Choice>
              <mc:Fallback>
                <p:oleObj name="Image" r:id="rId1" imgW="5810250" imgH="5276850" progId="Photoshop.Image.13">
                  <p:embed/>
                  <p:pic>
                    <p:nvPicPr>
                      <p:cNvPr id="0" name="图片 7255"/>
                      <p:cNvPicPr/>
                      <p:nvPr/>
                    </p:nvPicPr>
                    <p:blipFill>
                      <a:blip r:embed="rId2">
                        <a:lum bright="5000"/>
                      </a:blip>
                      <a:stretch>
                        <a:fillRect/>
                      </a:stretch>
                    </p:blipFill>
                    <p:spPr>
                      <a:xfrm>
                        <a:off x="3105790" y="1412437"/>
                        <a:ext cx="5102897" cy="46344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直接连接符 13"/>
          <p:cNvCxnSpPr/>
          <p:nvPr/>
        </p:nvCxnSpPr>
        <p:spPr>
          <a:xfrm>
            <a:off x="1152579" y="4380152"/>
            <a:ext cx="10212717" cy="0"/>
          </a:xfrm>
          <a:prstGeom prst="line">
            <a:avLst/>
          </a:prstGeom>
          <a:ln>
            <a:solidFill>
              <a:srgbClr val="B0B4F3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415" y="1599200"/>
            <a:ext cx="939683" cy="2780952"/>
          </a:xfrm>
          <a:custGeom>
            <a:avLst/>
            <a:gdLst/>
            <a:ahLst/>
            <a:cxnLst/>
            <a:rect l="l" t="t" r="r" b="b"/>
            <a:pathLst>
              <a:path w="603679" h="1997729">
                <a:moveTo>
                  <a:pt x="560073" y="0"/>
                </a:moveTo>
                <a:lnTo>
                  <a:pt x="603679" y="0"/>
                </a:lnTo>
                <a:lnTo>
                  <a:pt x="603679" y="1997729"/>
                </a:lnTo>
                <a:lnTo>
                  <a:pt x="478310" y="1997729"/>
                </a:lnTo>
                <a:lnTo>
                  <a:pt x="478310" y="197593"/>
                </a:lnTo>
                <a:cubicBezTo>
                  <a:pt x="415626" y="257552"/>
                  <a:pt x="344084" y="309335"/>
                  <a:pt x="263684" y="352941"/>
                </a:cubicBezTo>
                <a:cubicBezTo>
                  <a:pt x="183284" y="396548"/>
                  <a:pt x="95389" y="435158"/>
                  <a:pt x="0" y="468771"/>
                </a:cubicBezTo>
                <a:lnTo>
                  <a:pt x="0" y="354304"/>
                </a:lnTo>
                <a:cubicBezTo>
                  <a:pt x="57234" y="335226"/>
                  <a:pt x="110379" y="313650"/>
                  <a:pt x="159437" y="289575"/>
                </a:cubicBezTo>
                <a:cubicBezTo>
                  <a:pt x="208494" y="265501"/>
                  <a:pt x="255508" y="238928"/>
                  <a:pt x="300477" y="209857"/>
                </a:cubicBezTo>
                <a:cubicBezTo>
                  <a:pt x="345446" y="180786"/>
                  <a:pt x="389053" y="148762"/>
                  <a:pt x="431297" y="113786"/>
                </a:cubicBezTo>
                <a:cubicBezTo>
                  <a:pt x="473541" y="78810"/>
                  <a:pt x="516466" y="40881"/>
                  <a:pt x="560073" y="0"/>
                </a:cubicBezTo>
                <a:close/>
              </a:path>
            </a:pathLst>
          </a:custGeom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</a:effectLst>
        </p:spPr>
      </p:pic>
      <p:sp>
        <p:nvSpPr>
          <p:cNvPr id="16" name="矩形 15"/>
          <p:cNvSpPr/>
          <p:nvPr/>
        </p:nvSpPr>
        <p:spPr>
          <a:xfrm>
            <a:off x="5355234" y="2533367"/>
            <a:ext cx="6096000" cy="156966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每一天，望着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4"/>
              </a:rPr>
              <a:t>阳光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浅浅而笑，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那些迎风而立的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5"/>
              </a:rPr>
              <a:t>想念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都是光阴最深情的赠予。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我们在烟火的深处安静如诗，心娉婷，则风月娟然。</a:t>
            </a:r>
            <a:endParaRPr lang="zh-CN" altLang="en-US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Rectangle 4"/>
          <p:cNvSpPr/>
          <p:nvPr/>
        </p:nvSpPr>
        <p:spPr>
          <a:xfrm flipH="1">
            <a:off x="6097273" y="5095603"/>
            <a:ext cx="202623" cy="2026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7" name="Rectangle 10"/>
          <p:cNvSpPr/>
          <p:nvPr/>
        </p:nvSpPr>
        <p:spPr>
          <a:xfrm flipH="1">
            <a:off x="6805781" y="5033837"/>
            <a:ext cx="128396" cy="12842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9" name="Rectangle 12"/>
          <p:cNvSpPr/>
          <p:nvPr/>
        </p:nvSpPr>
        <p:spPr>
          <a:xfrm flipH="1">
            <a:off x="9600691" y="5463090"/>
            <a:ext cx="128399" cy="12842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</p:spTree>
  </p:cSld>
  <p:clrMapOvr>
    <a:masterClrMapping/>
  </p:clrMapOvr>
  <p:transition spd="slow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3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 animBg="1"/>
      <p:bldP spid="6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1"/>
          <a:srcRect t="23380" b="2338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336752" y="4693701"/>
            <a:ext cx="652743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5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80</a:t>
            </a:r>
            <a:r>
              <a:rPr lang="en-US" sz="194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%</a:t>
            </a:r>
            <a:endParaRPr lang="en-US" sz="194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74934" y="4693701"/>
            <a:ext cx="652743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5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95</a:t>
            </a:r>
            <a:r>
              <a:rPr lang="en-US" sz="194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%</a:t>
            </a:r>
            <a:endParaRPr lang="en-US" sz="194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20606" y="4158457"/>
            <a:ext cx="652743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5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60</a:t>
            </a:r>
            <a:r>
              <a:rPr 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%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63159" y="4693700"/>
            <a:ext cx="652743" cy="5025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65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45</a:t>
            </a:r>
            <a:r>
              <a:rPr lang="en-US" sz="194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%</a:t>
            </a:r>
            <a:endParaRPr lang="en-US" sz="194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109013" y="3429001"/>
            <a:ext cx="1108220" cy="1108467"/>
            <a:chOff x="1828800" y="5486400"/>
            <a:chExt cx="1828800" cy="1828800"/>
          </a:xfrm>
        </p:grpSpPr>
        <p:sp>
          <p:nvSpPr>
            <p:cNvPr id="5" name="Rectangle 4"/>
            <p:cNvSpPr/>
            <p:nvPr/>
          </p:nvSpPr>
          <p:spPr>
            <a:xfrm>
              <a:off x="1828800" y="5486400"/>
              <a:ext cx="1828800" cy="18288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/>
            </a:p>
          </p:txBody>
        </p:sp>
        <p:sp>
          <p:nvSpPr>
            <p:cNvPr id="6" name="Shape 2381"/>
            <p:cNvSpPr/>
            <p:nvPr/>
          </p:nvSpPr>
          <p:spPr>
            <a:xfrm>
              <a:off x="2520703" y="6128880"/>
              <a:ext cx="444993" cy="543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0" y="5891"/>
                  </a:moveTo>
                  <a:lnTo>
                    <a:pt x="1200" y="5891"/>
                  </a:lnTo>
                  <a:lnTo>
                    <a:pt x="1200" y="3927"/>
                  </a:lnTo>
                  <a:lnTo>
                    <a:pt x="6000" y="3927"/>
                  </a:lnTo>
                  <a:cubicBezTo>
                    <a:pt x="6000" y="4469"/>
                    <a:pt x="6538" y="4909"/>
                    <a:pt x="7200" y="4909"/>
                  </a:cubicBezTo>
                  <a:lnTo>
                    <a:pt x="14400" y="4909"/>
                  </a:lnTo>
                  <a:cubicBezTo>
                    <a:pt x="15062" y="4909"/>
                    <a:pt x="15600" y="4469"/>
                    <a:pt x="15600" y="3927"/>
                  </a:cubicBezTo>
                  <a:lnTo>
                    <a:pt x="20400" y="3927"/>
                  </a:lnTo>
                  <a:cubicBezTo>
                    <a:pt x="20400" y="3927"/>
                    <a:pt x="20400" y="5891"/>
                    <a:pt x="20400" y="5891"/>
                  </a:cubicBezTo>
                  <a:close/>
                  <a:moveTo>
                    <a:pt x="20400" y="20618"/>
                  </a:moveTo>
                  <a:lnTo>
                    <a:pt x="1200" y="20618"/>
                  </a:lnTo>
                  <a:lnTo>
                    <a:pt x="1200" y="6873"/>
                  </a:lnTo>
                  <a:lnTo>
                    <a:pt x="20400" y="6873"/>
                  </a:lnTo>
                  <a:cubicBezTo>
                    <a:pt x="20400" y="6873"/>
                    <a:pt x="20400" y="20618"/>
                    <a:pt x="20400" y="20618"/>
                  </a:cubicBezTo>
                  <a:close/>
                  <a:moveTo>
                    <a:pt x="7200" y="1964"/>
                  </a:moveTo>
                  <a:lnTo>
                    <a:pt x="14400" y="1964"/>
                  </a:lnTo>
                  <a:lnTo>
                    <a:pt x="14400" y="3927"/>
                  </a:lnTo>
                  <a:lnTo>
                    <a:pt x="7200" y="3927"/>
                  </a:lnTo>
                  <a:cubicBezTo>
                    <a:pt x="7200" y="3927"/>
                    <a:pt x="7200" y="1964"/>
                    <a:pt x="7200" y="1964"/>
                  </a:cubicBezTo>
                  <a:close/>
                  <a:moveTo>
                    <a:pt x="20400" y="2945"/>
                  </a:moveTo>
                  <a:lnTo>
                    <a:pt x="15600" y="2945"/>
                  </a:lnTo>
                  <a:lnTo>
                    <a:pt x="15600" y="1964"/>
                  </a:lnTo>
                  <a:cubicBezTo>
                    <a:pt x="15600" y="1422"/>
                    <a:pt x="15062" y="982"/>
                    <a:pt x="14400" y="982"/>
                  </a:cubicBezTo>
                  <a:lnTo>
                    <a:pt x="12000" y="982"/>
                  </a:lnTo>
                  <a:cubicBezTo>
                    <a:pt x="12000" y="440"/>
                    <a:pt x="11462" y="0"/>
                    <a:pt x="10800" y="0"/>
                  </a:cubicBezTo>
                  <a:cubicBezTo>
                    <a:pt x="10138" y="0"/>
                    <a:pt x="9600" y="440"/>
                    <a:pt x="9600" y="982"/>
                  </a:cubicBezTo>
                  <a:lnTo>
                    <a:pt x="7200" y="982"/>
                  </a:lnTo>
                  <a:cubicBezTo>
                    <a:pt x="6538" y="982"/>
                    <a:pt x="6000" y="1422"/>
                    <a:pt x="6000" y="1964"/>
                  </a:cubicBezTo>
                  <a:lnTo>
                    <a:pt x="6000" y="2945"/>
                  </a:lnTo>
                  <a:lnTo>
                    <a:pt x="1200" y="2945"/>
                  </a:lnTo>
                  <a:cubicBezTo>
                    <a:pt x="538" y="2945"/>
                    <a:pt x="0" y="3386"/>
                    <a:pt x="0" y="3927"/>
                  </a:cubicBezTo>
                  <a:lnTo>
                    <a:pt x="0" y="20618"/>
                  </a:lnTo>
                  <a:cubicBezTo>
                    <a:pt x="0" y="21160"/>
                    <a:pt x="538" y="21600"/>
                    <a:pt x="1200" y="21600"/>
                  </a:cubicBezTo>
                  <a:lnTo>
                    <a:pt x="20400" y="21600"/>
                  </a:lnTo>
                  <a:cubicBezTo>
                    <a:pt x="21062" y="21600"/>
                    <a:pt x="21600" y="21160"/>
                    <a:pt x="21600" y="20618"/>
                  </a:cubicBezTo>
                  <a:lnTo>
                    <a:pt x="21600" y="3927"/>
                  </a:lnTo>
                  <a:cubicBezTo>
                    <a:pt x="21600" y="3386"/>
                    <a:pt x="21062" y="2945"/>
                    <a:pt x="20400" y="2945"/>
                  </a:cubicBezTo>
                  <a:moveTo>
                    <a:pt x="4200" y="16691"/>
                  </a:moveTo>
                  <a:lnTo>
                    <a:pt x="15000" y="16691"/>
                  </a:lnTo>
                  <a:cubicBezTo>
                    <a:pt x="15331" y="16691"/>
                    <a:pt x="15600" y="16472"/>
                    <a:pt x="15600" y="16200"/>
                  </a:cubicBezTo>
                  <a:cubicBezTo>
                    <a:pt x="15600" y="15929"/>
                    <a:pt x="15331" y="15709"/>
                    <a:pt x="15000" y="15709"/>
                  </a:cubicBez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moveTo>
                    <a:pt x="4200" y="13745"/>
                  </a:moveTo>
                  <a:lnTo>
                    <a:pt x="17400" y="13745"/>
                  </a:lnTo>
                  <a:cubicBezTo>
                    <a:pt x="17731" y="13745"/>
                    <a:pt x="18000" y="13526"/>
                    <a:pt x="18000" y="13255"/>
                  </a:cubicBezTo>
                  <a:cubicBezTo>
                    <a:pt x="18000" y="12984"/>
                    <a:pt x="17731" y="12764"/>
                    <a:pt x="17400" y="12764"/>
                  </a:cubicBezTo>
                  <a:lnTo>
                    <a:pt x="4200" y="12764"/>
                  </a:lnTo>
                  <a:cubicBezTo>
                    <a:pt x="3869" y="12764"/>
                    <a:pt x="3600" y="12984"/>
                    <a:pt x="3600" y="13255"/>
                  </a:cubicBezTo>
                  <a:cubicBezTo>
                    <a:pt x="3600" y="13526"/>
                    <a:pt x="3869" y="13745"/>
                    <a:pt x="4200" y="13745"/>
                  </a:cubicBezTo>
                  <a:moveTo>
                    <a:pt x="4200" y="10800"/>
                  </a:moveTo>
                  <a:lnTo>
                    <a:pt x="11400" y="10800"/>
                  </a:lnTo>
                  <a:cubicBezTo>
                    <a:pt x="11731" y="10800"/>
                    <a:pt x="12000" y="10581"/>
                    <a:pt x="12000" y="10309"/>
                  </a:cubicBezTo>
                  <a:cubicBezTo>
                    <a:pt x="12000" y="10038"/>
                    <a:pt x="11731" y="9818"/>
                    <a:pt x="11400" y="9818"/>
                  </a:cubicBezTo>
                  <a:lnTo>
                    <a:pt x="4200" y="9818"/>
                  </a:lnTo>
                  <a:cubicBezTo>
                    <a:pt x="3869" y="9818"/>
                    <a:pt x="3600" y="10038"/>
                    <a:pt x="3600" y="10309"/>
                  </a:cubicBezTo>
                  <a:cubicBezTo>
                    <a:pt x="3600" y="10581"/>
                    <a:pt x="3869" y="10800"/>
                    <a:pt x="4200" y="108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2166" tIns="22166" rIns="22166" bIns="22166" anchor="ctr"/>
            <a:lstStyle/>
            <a:p>
              <a:pPr algn="ctr" defTabSz="2660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82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250312" y="3443152"/>
            <a:ext cx="1108220" cy="1108467"/>
            <a:chOff x="3712189" y="5509746"/>
            <a:chExt cx="1828800" cy="1828800"/>
          </a:xfrm>
        </p:grpSpPr>
        <p:sp>
          <p:nvSpPr>
            <p:cNvPr id="11" name="Rectangle 10"/>
            <p:cNvSpPr/>
            <p:nvPr/>
          </p:nvSpPr>
          <p:spPr>
            <a:xfrm>
              <a:off x="3712189" y="5509746"/>
              <a:ext cx="1828800" cy="1828800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75000"/>
                  </a:schemeClr>
                </a:gs>
                <a:gs pos="100000">
                  <a:schemeClr val="accent3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/>
            </a:p>
          </p:txBody>
        </p:sp>
        <p:sp>
          <p:nvSpPr>
            <p:cNvPr id="7" name="Shape 2413"/>
            <p:cNvSpPr/>
            <p:nvPr/>
          </p:nvSpPr>
          <p:spPr>
            <a:xfrm>
              <a:off x="4349503" y="6158404"/>
              <a:ext cx="543882" cy="531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2166" tIns="22166" rIns="22166" bIns="22166" anchor="ctr"/>
            <a:lstStyle/>
            <a:p>
              <a:pPr algn="ctr" defTabSz="2660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82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391611" y="2874767"/>
            <a:ext cx="1108220" cy="1108467"/>
            <a:chOff x="5595578" y="4571999"/>
            <a:chExt cx="1828800" cy="1828800"/>
          </a:xfrm>
        </p:grpSpPr>
        <p:sp>
          <p:nvSpPr>
            <p:cNvPr id="12" name="Rectangle 11"/>
            <p:cNvSpPr/>
            <p:nvPr/>
          </p:nvSpPr>
          <p:spPr>
            <a:xfrm>
              <a:off x="5595578" y="4571999"/>
              <a:ext cx="1828800" cy="18288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/>
            </a:p>
          </p:txBody>
        </p:sp>
        <p:sp>
          <p:nvSpPr>
            <p:cNvPr id="8" name="Shape 2430"/>
            <p:cNvSpPr/>
            <p:nvPr/>
          </p:nvSpPr>
          <p:spPr>
            <a:xfrm>
              <a:off x="6238038" y="5214480"/>
              <a:ext cx="543881" cy="543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2166" tIns="22166" rIns="22166" bIns="22166" anchor="ctr"/>
            <a:lstStyle/>
            <a:p>
              <a:pPr algn="ctr" defTabSz="2660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82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35420" y="3443152"/>
            <a:ext cx="1108220" cy="1108467"/>
            <a:chOff x="7483107" y="5509746"/>
            <a:chExt cx="1828800" cy="1828800"/>
          </a:xfrm>
        </p:grpSpPr>
        <p:sp>
          <p:nvSpPr>
            <p:cNvPr id="13" name="Rectangle 12"/>
            <p:cNvSpPr/>
            <p:nvPr/>
          </p:nvSpPr>
          <p:spPr>
            <a:xfrm>
              <a:off x="7483107" y="5509746"/>
              <a:ext cx="1828800" cy="18288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0"/>
            </a:p>
          </p:txBody>
        </p:sp>
        <p:sp>
          <p:nvSpPr>
            <p:cNvPr id="10" name="Shape 2460"/>
            <p:cNvSpPr/>
            <p:nvPr/>
          </p:nvSpPr>
          <p:spPr>
            <a:xfrm>
              <a:off x="8125566" y="6201641"/>
              <a:ext cx="543882" cy="445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57" y="20400"/>
                  </a:moveTo>
                  <a:cubicBezTo>
                    <a:pt x="4686" y="18711"/>
                    <a:pt x="5897" y="18036"/>
                    <a:pt x="7134" y="17493"/>
                  </a:cubicBezTo>
                  <a:lnTo>
                    <a:pt x="7173" y="17477"/>
                  </a:lnTo>
                  <a:cubicBezTo>
                    <a:pt x="8055" y="17190"/>
                    <a:pt x="9626" y="16039"/>
                    <a:pt x="9626" y="13569"/>
                  </a:cubicBezTo>
                  <a:cubicBezTo>
                    <a:pt x="9626" y="11474"/>
                    <a:pt x="8932" y="10452"/>
                    <a:pt x="8558" y="9902"/>
                  </a:cubicBezTo>
                  <a:cubicBezTo>
                    <a:pt x="8484" y="9791"/>
                    <a:pt x="8394" y="9649"/>
                    <a:pt x="8414" y="9680"/>
                  </a:cubicBezTo>
                  <a:cubicBezTo>
                    <a:pt x="8384" y="9599"/>
                    <a:pt x="8237" y="9129"/>
                    <a:pt x="8449" y="8035"/>
                  </a:cubicBezTo>
                  <a:cubicBezTo>
                    <a:pt x="8549" y="7522"/>
                    <a:pt x="8380" y="7241"/>
                    <a:pt x="8380" y="7241"/>
                  </a:cubicBezTo>
                  <a:cubicBezTo>
                    <a:pt x="8112" y="6505"/>
                    <a:pt x="7614" y="5133"/>
                    <a:pt x="7988" y="4025"/>
                  </a:cubicBezTo>
                  <a:cubicBezTo>
                    <a:pt x="8490" y="2492"/>
                    <a:pt x="8935" y="2190"/>
                    <a:pt x="9741" y="1747"/>
                  </a:cubicBezTo>
                  <a:cubicBezTo>
                    <a:pt x="9788" y="1721"/>
                    <a:pt x="9834" y="1691"/>
                    <a:pt x="9877" y="1657"/>
                  </a:cubicBezTo>
                  <a:cubicBezTo>
                    <a:pt x="10029" y="1535"/>
                    <a:pt x="10674" y="1200"/>
                    <a:pt x="11403" y="1200"/>
                  </a:cubicBezTo>
                  <a:cubicBezTo>
                    <a:pt x="11768" y="1200"/>
                    <a:pt x="12075" y="1285"/>
                    <a:pt x="12318" y="1454"/>
                  </a:cubicBezTo>
                  <a:cubicBezTo>
                    <a:pt x="12610" y="1655"/>
                    <a:pt x="12890" y="2039"/>
                    <a:pt x="13313" y="3271"/>
                  </a:cubicBezTo>
                  <a:cubicBezTo>
                    <a:pt x="14101" y="5469"/>
                    <a:pt x="13602" y="6698"/>
                    <a:pt x="13350" y="7124"/>
                  </a:cubicBezTo>
                  <a:cubicBezTo>
                    <a:pt x="13183" y="7407"/>
                    <a:pt x="13126" y="7764"/>
                    <a:pt x="13191" y="8102"/>
                  </a:cubicBezTo>
                  <a:cubicBezTo>
                    <a:pt x="13386" y="9109"/>
                    <a:pt x="13260" y="9534"/>
                    <a:pt x="13227" y="9619"/>
                  </a:cubicBezTo>
                  <a:cubicBezTo>
                    <a:pt x="13219" y="9631"/>
                    <a:pt x="13101" y="9814"/>
                    <a:pt x="13041" y="9902"/>
                  </a:cubicBezTo>
                  <a:cubicBezTo>
                    <a:pt x="12668" y="10452"/>
                    <a:pt x="11973" y="11474"/>
                    <a:pt x="11973" y="13569"/>
                  </a:cubicBezTo>
                  <a:cubicBezTo>
                    <a:pt x="11973" y="16039"/>
                    <a:pt x="13545" y="17190"/>
                    <a:pt x="14427" y="17477"/>
                  </a:cubicBezTo>
                  <a:lnTo>
                    <a:pt x="14466" y="17493"/>
                  </a:lnTo>
                  <a:cubicBezTo>
                    <a:pt x="15703" y="18036"/>
                    <a:pt x="16914" y="18711"/>
                    <a:pt x="17143" y="20400"/>
                  </a:cubicBezTo>
                  <a:cubicBezTo>
                    <a:pt x="17143" y="20400"/>
                    <a:pt x="4457" y="20400"/>
                    <a:pt x="4457" y="20400"/>
                  </a:cubicBezTo>
                  <a:close/>
                  <a:moveTo>
                    <a:pt x="14715" y="16328"/>
                  </a:moveTo>
                  <a:cubicBezTo>
                    <a:pt x="14715" y="16328"/>
                    <a:pt x="12955" y="15815"/>
                    <a:pt x="12955" y="13569"/>
                  </a:cubicBezTo>
                  <a:cubicBezTo>
                    <a:pt x="12955" y="11596"/>
                    <a:pt x="13678" y="10901"/>
                    <a:pt x="13957" y="10421"/>
                  </a:cubicBezTo>
                  <a:cubicBezTo>
                    <a:pt x="13957" y="10421"/>
                    <a:pt x="14531" y="9807"/>
                    <a:pt x="14146" y="7826"/>
                  </a:cubicBezTo>
                  <a:cubicBezTo>
                    <a:pt x="14787" y="6740"/>
                    <a:pt x="14995" y="4972"/>
                    <a:pt x="14211" y="2789"/>
                  </a:cubicBezTo>
                  <a:cubicBezTo>
                    <a:pt x="13774" y="1514"/>
                    <a:pt x="13389" y="815"/>
                    <a:pt x="12801" y="409"/>
                  </a:cubicBezTo>
                  <a:cubicBezTo>
                    <a:pt x="12370" y="110"/>
                    <a:pt x="11880" y="0"/>
                    <a:pt x="11403" y="0"/>
                  </a:cubicBezTo>
                  <a:cubicBezTo>
                    <a:pt x="10516" y="0"/>
                    <a:pt x="9675" y="384"/>
                    <a:pt x="9339" y="653"/>
                  </a:cubicBezTo>
                  <a:cubicBezTo>
                    <a:pt x="8357" y="1192"/>
                    <a:pt x="7697" y="1688"/>
                    <a:pt x="7077" y="3579"/>
                  </a:cubicBezTo>
                  <a:cubicBezTo>
                    <a:pt x="6540" y="5168"/>
                    <a:pt x="7179" y="6892"/>
                    <a:pt x="7494" y="7758"/>
                  </a:cubicBezTo>
                  <a:cubicBezTo>
                    <a:pt x="7110" y="9740"/>
                    <a:pt x="7642" y="10421"/>
                    <a:pt x="7642" y="10421"/>
                  </a:cubicBezTo>
                  <a:cubicBezTo>
                    <a:pt x="7922" y="10901"/>
                    <a:pt x="8644" y="11596"/>
                    <a:pt x="8644" y="13569"/>
                  </a:cubicBezTo>
                  <a:cubicBezTo>
                    <a:pt x="8644" y="15815"/>
                    <a:pt x="6885" y="16328"/>
                    <a:pt x="6885" y="16328"/>
                  </a:cubicBezTo>
                  <a:cubicBezTo>
                    <a:pt x="5768" y="16819"/>
                    <a:pt x="3436" y="17760"/>
                    <a:pt x="3436" y="21000"/>
                  </a:cubicBezTo>
                  <a:cubicBezTo>
                    <a:pt x="3436" y="21000"/>
                    <a:pt x="3436" y="21600"/>
                    <a:pt x="3927" y="21600"/>
                  </a:cubicBezTo>
                  <a:lnTo>
                    <a:pt x="17673" y="21600"/>
                  </a:lnTo>
                  <a:cubicBezTo>
                    <a:pt x="18164" y="21600"/>
                    <a:pt x="18164" y="21000"/>
                    <a:pt x="18164" y="21000"/>
                  </a:cubicBezTo>
                  <a:cubicBezTo>
                    <a:pt x="18164" y="17760"/>
                    <a:pt x="15832" y="16819"/>
                    <a:pt x="14715" y="16328"/>
                  </a:cubicBezTo>
                  <a:moveTo>
                    <a:pt x="19516" y="15006"/>
                  </a:moveTo>
                  <a:cubicBezTo>
                    <a:pt x="19516" y="15006"/>
                    <a:pt x="18416" y="14701"/>
                    <a:pt x="18416" y="12954"/>
                  </a:cubicBezTo>
                  <a:cubicBezTo>
                    <a:pt x="18416" y="11419"/>
                    <a:pt x="18794" y="10879"/>
                    <a:pt x="19017" y="10506"/>
                  </a:cubicBezTo>
                  <a:cubicBezTo>
                    <a:pt x="19017" y="10506"/>
                    <a:pt x="19443" y="9975"/>
                    <a:pt x="19136" y="8435"/>
                  </a:cubicBezTo>
                  <a:cubicBezTo>
                    <a:pt x="19388" y="7760"/>
                    <a:pt x="19900" y="6419"/>
                    <a:pt x="19470" y="5184"/>
                  </a:cubicBezTo>
                  <a:cubicBezTo>
                    <a:pt x="18974" y="3714"/>
                    <a:pt x="18645" y="3327"/>
                    <a:pt x="17860" y="2908"/>
                  </a:cubicBezTo>
                  <a:cubicBezTo>
                    <a:pt x="17591" y="2699"/>
                    <a:pt x="16918" y="2400"/>
                    <a:pt x="16208" y="2400"/>
                  </a:cubicBezTo>
                  <a:cubicBezTo>
                    <a:pt x="15873" y="2400"/>
                    <a:pt x="15531" y="2473"/>
                    <a:pt x="15218" y="2647"/>
                  </a:cubicBezTo>
                  <a:cubicBezTo>
                    <a:pt x="15343" y="3035"/>
                    <a:pt x="15449" y="3420"/>
                    <a:pt x="15525" y="3799"/>
                  </a:cubicBezTo>
                  <a:cubicBezTo>
                    <a:pt x="15537" y="3790"/>
                    <a:pt x="15550" y="3779"/>
                    <a:pt x="15563" y="3770"/>
                  </a:cubicBezTo>
                  <a:cubicBezTo>
                    <a:pt x="15730" y="3657"/>
                    <a:pt x="15948" y="3600"/>
                    <a:pt x="16208" y="3600"/>
                  </a:cubicBezTo>
                  <a:cubicBezTo>
                    <a:pt x="16716" y="3600"/>
                    <a:pt x="17211" y="3825"/>
                    <a:pt x="17332" y="3919"/>
                  </a:cubicBezTo>
                  <a:cubicBezTo>
                    <a:pt x="17375" y="3953"/>
                    <a:pt x="17421" y="3983"/>
                    <a:pt x="17467" y="4008"/>
                  </a:cubicBezTo>
                  <a:cubicBezTo>
                    <a:pt x="17950" y="4265"/>
                    <a:pt x="18131" y="4362"/>
                    <a:pt x="18562" y="5641"/>
                  </a:cubicBezTo>
                  <a:cubicBezTo>
                    <a:pt x="18822" y="6387"/>
                    <a:pt x="18452" y="7378"/>
                    <a:pt x="18253" y="7911"/>
                  </a:cubicBezTo>
                  <a:cubicBezTo>
                    <a:pt x="18161" y="8156"/>
                    <a:pt x="18130" y="8457"/>
                    <a:pt x="18182" y="8718"/>
                  </a:cubicBezTo>
                  <a:cubicBezTo>
                    <a:pt x="18316" y="9392"/>
                    <a:pt x="18254" y="9706"/>
                    <a:pt x="18232" y="9784"/>
                  </a:cubicBezTo>
                  <a:cubicBezTo>
                    <a:pt x="18230" y="9788"/>
                    <a:pt x="18227" y="9793"/>
                    <a:pt x="18224" y="9798"/>
                  </a:cubicBezTo>
                  <a:lnTo>
                    <a:pt x="18191" y="9853"/>
                  </a:lnTo>
                  <a:cubicBezTo>
                    <a:pt x="17926" y="10290"/>
                    <a:pt x="17434" y="11106"/>
                    <a:pt x="17434" y="12954"/>
                  </a:cubicBezTo>
                  <a:cubicBezTo>
                    <a:pt x="17434" y="15019"/>
                    <a:pt x="18570" y="15933"/>
                    <a:pt x="19229" y="16155"/>
                  </a:cubicBezTo>
                  <a:cubicBezTo>
                    <a:pt x="19856" y="16429"/>
                    <a:pt x="20435" y="16859"/>
                    <a:pt x="20582" y="17999"/>
                  </a:cubicBezTo>
                  <a:lnTo>
                    <a:pt x="18459" y="18000"/>
                  </a:lnTo>
                  <a:cubicBezTo>
                    <a:pt x="18647" y="18353"/>
                    <a:pt x="18802" y="18755"/>
                    <a:pt x="18920" y="19200"/>
                  </a:cubicBezTo>
                  <a:lnTo>
                    <a:pt x="21109" y="19199"/>
                  </a:lnTo>
                  <a:cubicBezTo>
                    <a:pt x="21600" y="19199"/>
                    <a:pt x="21600" y="18599"/>
                    <a:pt x="21600" y="18599"/>
                  </a:cubicBezTo>
                  <a:cubicBezTo>
                    <a:pt x="21600" y="16199"/>
                    <a:pt x="20410" y="15388"/>
                    <a:pt x="19516" y="15006"/>
                  </a:cubicBezTo>
                  <a:moveTo>
                    <a:pt x="2371" y="16155"/>
                  </a:moveTo>
                  <a:cubicBezTo>
                    <a:pt x="3030" y="15933"/>
                    <a:pt x="4166" y="15019"/>
                    <a:pt x="4166" y="12954"/>
                  </a:cubicBezTo>
                  <a:cubicBezTo>
                    <a:pt x="4166" y="11106"/>
                    <a:pt x="3673" y="10290"/>
                    <a:pt x="3409" y="9853"/>
                  </a:cubicBezTo>
                  <a:lnTo>
                    <a:pt x="3376" y="9798"/>
                  </a:lnTo>
                  <a:cubicBezTo>
                    <a:pt x="3373" y="9793"/>
                    <a:pt x="3370" y="9788"/>
                    <a:pt x="3367" y="9784"/>
                  </a:cubicBezTo>
                  <a:cubicBezTo>
                    <a:pt x="3346" y="9706"/>
                    <a:pt x="3283" y="9392"/>
                    <a:pt x="3418" y="8718"/>
                  </a:cubicBezTo>
                  <a:cubicBezTo>
                    <a:pt x="3470" y="8457"/>
                    <a:pt x="3439" y="8156"/>
                    <a:pt x="3347" y="7911"/>
                  </a:cubicBezTo>
                  <a:cubicBezTo>
                    <a:pt x="3148" y="7378"/>
                    <a:pt x="2778" y="6387"/>
                    <a:pt x="3038" y="5641"/>
                  </a:cubicBezTo>
                  <a:cubicBezTo>
                    <a:pt x="3469" y="4362"/>
                    <a:pt x="3649" y="4265"/>
                    <a:pt x="4133" y="4008"/>
                  </a:cubicBezTo>
                  <a:cubicBezTo>
                    <a:pt x="4180" y="3983"/>
                    <a:pt x="4225" y="3953"/>
                    <a:pt x="4268" y="3919"/>
                  </a:cubicBezTo>
                  <a:cubicBezTo>
                    <a:pt x="4389" y="3825"/>
                    <a:pt x="4884" y="3600"/>
                    <a:pt x="5392" y="3600"/>
                  </a:cubicBezTo>
                  <a:cubicBezTo>
                    <a:pt x="5636" y="3600"/>
                    <a:pt x="5839" y="3655"/>
                    <a:pt x="6002" y="3755"/>
                  </a:cubicBezTo>
                  <a:cubicBezTo>
                    <a:pt x="6045" y="3548"/>
                    <a:pt x="6096" y="3341"/>
                    <a:pt x="6165" y="3134"/>
                  </a:cubicBezTo>
                  <a:cubicBezTo>
                    <a:pt x="6225" y="2950"/>
                    <a:pt x="6289" y="2793"/>
                    <a:pt x="6351" y="2630"/>
                  </a:cubicBezTo>
                  <a:cubicBezTo>
                    <a:pt x="6046" y="2468"/>
                    <a:pt x="5716" y="2400"/>
                    <a:pt x="5392" y="2400"/>
                  </a:cubicBezTo>
                  <a:cubicBezTo>
                    <a:pt x="4682" y="2400"/>
                    <a:pt x="4009" y="2699"/>
                    <a:pt x="3740" y="2908"/>
                  </a:cubicBezTo>
                  <a:cubicBezTo>
                    <a:pt x="2955" y="3327"/>
                    <a:pt x="2625" y="3714"/>
                    <a:pt x="2130" y="5184"/>
                  </a:cubicBezTo>
                  <a:cubicBezTo>
                    <a:pt x="1700" y="6419"/>
                    <a:pt x="2212" y="7760"/>
                    <a:pt x="2464" y="8435"/>
                  </a:cubicBezTo>
                  <a:cubicBezTo>
                    <a:pt x="2156" y="9975"/>
                    <a:pt x="2583" y="10506"/>
                    <a:pt x="2583" y="10506"/>
                  </a:cubicBezTo>
                  <a:cubicBezTo>
                    <a:pt x="2806" y="10879"/>
                    <a:pt x="3185" y="11419"/>
                    <a:pt x="3185" y="12954"/>
                  </a:cubicBezTo>
                  <a:cubicBezTo>
                    <a:pt x="3185" y="14701"/>
                    <a:pt x="2084" y="15006"/>
                    <a:pt x="2084" y="15006"/>
                  </a:cubicBezTo>
                  <a:cubicBezTo>
                    <a:pt x="1191" y="15388"/>
                    <a:pt x="0" y="16199"/>
                    <a:pt x="0" y="18599"/>
                  </a:cubicBezTo>
                  <a:cubicBezTo>
                    <a:pt x="0" y="18599"/>
                    <a:pt x="0" y="19199"/>
                    <a:pt x="491" y="19199"/>
                  </a:cubicBezTo>
                  <a:lnTo>
                    <a:pt x="2680" y="19200"/>
                  </a:lnTo>
                  <a:cubicBezTo>
                    <a:pt x="2798" y="18755"/>
                    <a:pt x="2952" y="18353"/>
                    <a:pt x="3141" y="18000"/>
                  </a:cubicBezTo>
                  <a:lnTo>
                    <a:pt x="1018" y="17999"/>
                  </a:lnTo>
                  <a:cubicBezTo>
                    <a:pt x="1165" y="16859"/>
                    <a:pt x="1744" y="16429"/>
                    <a:pt x="2371" y="16155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2166" tIns="22166" rIns="22166" bIns="22166" anchor="ctr"/>
            <a:lstStyle/>
            <a:p>
              <a:pPr algn="ctr" defTabSz="266065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82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</p:grpSp>
      <p:sp>
        <p:nvSpPr>
          <p:cNvPr id="29" name="Title 1"/>
          <p:cNvSpPr txBox="1"/>
          <p:nvPr/>
        </p:nvSpPr>
        <p:spPr>
          <a:xfrm>
            <a:off x="7149933" y="3877194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sp>
        <p:nvSpPr>
          <p:cNvPr id="30" name="TextBox 41"/>
          <p:cNvSpPr txBox="1"/>
          <p:nvPr/>
        </p:nvSpPr>
        <p:spPr>
          <a:xfrm>
            <a:off x="7068653" y="4732982"/>
            <a:ext cx="4596204" cy="81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wipe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4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4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47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47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7000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7000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7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7"/>
          <p:cNvGrpSpPr/>
          <p:nvPr/>
        </p:nvGrpSpPr>
        <p:grpSpPr>
          <a:xfrm>
            <a:off x="7055488" y="802124"/>
            <a:ext cx="3919878" cy="1716104"/>
            <a:chOff x="7364469" y="889210"/>
            <a:chExt cx="3920388" cy="1716104"/>
          </a:xfrm>
        </p:grpSpPr>
        <p:sp>
          <p:nvSpPr>
            <p:cNvPr id="19" name="Rounded Rectangle 10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j-ea"/>
                <a:ea typeface="+mj-ea"/>
              </a:endParaRPr>
            </a:p>
          </p:txBody>
        </p:sp>
        <p:sp>
          <p:nvSpPr>
            <p:cNvPr id="20" name="Title 3"/>
            <p:cNvSpPr txBox="1"/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5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21" name="Title 3"/>
            <p:cNvSpPr txBox="1"/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cxnSp>
          <p:nvCxnSpPr>
            <p:cNvPr id="22" name="Straight Connector 14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itle 3"/>
            <p:cNvSpPr txBox="1"/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solidFill>
                    <a:schemeClr val="tx1">
                      <a:alpha val="6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01</a:t>
              </a:r>
              <a:endParaRPr lang="en-US" sz="4000" b="0" dirty="0">
                <a:solidFill>
                  <a:schemeClr val="tx1">
                    <a:alpha val="6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</p:grpSp>
      <p:grpSp>
        <p:nvGrpSpPr>
          <p:cNvPr id="24" name="Group 28"/>
          <p:cNvGrpSpPr/>
          <p:nvPr/>
        </p:nvGrpSpPr>
        <p:grpSpPr>
          <a:xfrm>
            <a:off x="7055488" y="2655537"/>
            <a:ext cx="3919878" cy="1716104"/>
            <a:chOff x="7364469" y="889210"/>
            <a:chExt cx="3920388" cy="1716104"/>
          </a:xfrm>
        </p:grpSpPr>
        <p:sp>
          <p:nvSpPr>
            <p:cNvPr id="25" name="Rounded Rectangle 29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itle 3"/>
            <p:cNvSpPr txBox="1"/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5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27" name="Title 3"/>
            <p:cNvSpPr txBox="1"/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cxnSp>
          <p:nvCxnSpPr>
            <p:cNvPr id="28" name="Straight Connector 32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itle 3"/>
            <p:cNvSpPr txBox="1"/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solidFill>
                    <a:schemeClr val="tx1">
                      <a:alpha val="6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02</a:t>
              </a:r>
              <a:endParaRPr lang="en-US" sz="4000" b="0" dirty="0">
                <a:solidFill>
                  <a:schemeClr val="tx1">
                    <a:alpha val="6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</p:grpSp>
      <p:grpSp>
        <p:nvGrpSpPr>
          <p:cNvPr id="30" name="Group 34"/>
          <p:cNvGrpSpPr/>
          <p:nvPr/>
        </p:nvGrpSpPr>
        <p:grpSpPr>
          <a:xfrm>
            <a:off x="7055488" y="4508950"/>
            <a:ext cx="3919878" cy="1716104"/>
            <a:chOff x="7364469" y="889210"/>
            <a:chExt cx="3920388" cy="1716104"/>
          </a:xfrm>
        </p:grpSpPr>
        <p:sp>
          <p:nvSpPr>
            <p:cNvPr id="31" name="Rounded Rectangle 35"/>
            <p:cNvSpPr/>
            <p:nvPr/>
          </p:nvSpPr>
          <p:spPr>
            <a:xfrm>
              <a:off x="7364469" y="889211"/>
              <a:ext cx="3920388" cy="1716103"/>
            </a:xfrm>
            <a:prstGeom prst="roundRect">
              <a:avLst>
                <a:gd name="adj" fmla="val 1231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itle 3"/>
            <p:cNvSpPr txBox="1"/>
            <p:nvPr/>
          </p:nvSpPr>
          <p:spPr>
            <a:xfrm>
              <a:off x="8694057" y="1210253"/>
              <a:ext cx="2590800" cy="41301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4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5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33" name="Title 3"/>
            <p:cNvSpPr txBox="1"/>
            <p:nvPr/>
          </p:nvSpPr>
          <p:spPr>
            <a:xfrm>
              <a:off x="8689279" y="1623266"/>
              <a:ext cx="2435922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cxnSp>
          <p:nvCxnSpPr>
            <p:cNvPr id="34" name="Straight Connector 38"/>
            <p:cNvCxnSpPr/>
            <p:nvPr/>
          </p:nvCxnSpPr>
          <p:spPr>
            <a:xfrm>
              <a:off x="7626426" y="889210"/>
              <a:ext cx="0" cy="199361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itle 3"/>
            <p:cNvSpPr txBox="1"/>
            <p:nvPr/>
          </p:nvSpPr>
          <p:spPr>
            <a:xfrm>
              <a:off x="7444441" y="1340844"/>
              <a:ext cx="1475190" cy="92173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8000" b="0" dirty="0">
                  <a:solidFill>
                    <a:schemeClr val="tx1">
                      <a:alpha val="6000"/>
                    </a:schemeClr>
                  </a:solidFill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03</a:t>
              </a:r>
              <a:endParaRPr lang="en-US" sz="4000" b="0" dirty="0">
                <a:solidFill>
                  <a:schemeClr val="tx1">
                    <a:alpha val="6000"/>
                  </a:schemeClr>
                </a:solidFill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124250" y="1321791"/>
            <a:ext cx="3063432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关于我们</a:t>
            </a:r>
            <a:endParaRPr lang="zh-CN" altLang="en-US" sz="3600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29207" y="2755217"/>
            <a:ext cx="3916950" cy="2304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Entrepreneurial activities differ substantially depending on the type of organization and creativity. Entrepreneurial activities differ substantially depending on the type of organization and creativity.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</p:spTree>
  </p:cSld>
  <p:clrMapOvr>
    <a:masterClrMapping/>
  </p:clrMapOvr>
  <p:transition spd="slow" advTm="2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49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>
            <a:off x="3614281" y="3400591"/>
            <a:ext cx="506174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 rot="2700000">
            <a:off x="2598143" y="2885825"/>
            <a:ext cx="1022368" cy="1022233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1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rot="2700000">
            <a:off x="8571488" y="2885824"/>
            <a:ext cx="1022368" cy="1022233"/>
          </a:xfrm>
          <a:prstGeom prst="roundRect">
            <a:avLst>
              <a:gd name="adj" fmla="val 34663"/>
            </a:avLst>
          </a:prstGeom>
          <a:solidFill>
            <a:schemeClr val="bg1"/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accent1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927226" y="316530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en-US" sz="1100" dirty="0">
              <a:solidFill>
                <a:schemeClr val="accent1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70916" y="3165308"/>
            <a:ext cx="4235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rPr>
              <a:t>S</a:t>
            </a:r>
            <a:endParaRPr lang="en-US" sz="1100" dirty="0">
              <a:solidFill>
                <a:schemeClr val="accent3"/>
              </a:solidFill>
              <a:latin typeface="linea-basic-10" charset="0"/>
              <a:ea typeface="linea-basic-10" charset="0"/>
              <a:cs typeface="linea-basic-10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2011711" y="4233185"/>
            <a:ext cx="2172669" cy="1073760"/>
            <a:chOff x="2011178" y="4233185"/>
            <a:chExt cx="2172952" cy="1073760"/>
          </a:xfrm>
        </p:grpSpPr>
        <p:sp>
          <p:nvSpPr>
            <p:cNvPr id="14" name="Title 3"/>
            <p:cNvSpPr txBox="1"/>
            <p:nvPr/>
          </p:nvSpPr>
          <p:spPr>
            <a:xfrm>
              <a:off x="2011179" y="4233185"/>
              <a:ext cx="2172951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+mn-ea"/>
                  <a:ea typeface="+mn-ea"/>
                  <a:cs typeface="Roboto Medium" panose="02000000000000000000" charset="0"/>
                </a:rPr>
                <a:t>CREATIVE IDEAS</a:t>
              </a:r>
              <a:endParaRPr lang="en-US" sz="500" b="0" dirty="0">
                <a:latin typeface="+mn-ea"/>
                <a:ea typeface="+mn-ea"/>
                <a:cs typeface="Roboto Medium" panose="02000000000000000000" charset="0"/>
              </a:endParaRPr>
            </a:p>
          </p:txBody>
        </p:sp>
        <p:sp>
          <p:nvSpPr>
            <p:cNvPr id="15" name="Title 3"/>
            <p:cNvSpPr txBox="1"/>
            <p:nvPr/>
          </p:nvSpPr>
          <p:spPr>
            <a:xfrm>
              <a:off x="2011178" y="4515694"/>
              <a:ext cx="217295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711460" y="4981008"/>
            <a:ext cx="2723488" cy="1073760"/>
            <a:chOff x="4711279" y="4981008"/>
            <a:chExt cx="2723843" cy="1073760"/>
          </a:xfrm>
        </p:grpSpPr>
        <p:sp>
          <p:nvSpPr>
            <p:cNvPr id="16" name="Title 3"/>
            <p:cNvSpPr txBox="1"/>
            <p:nvPr/>
          </p:nvSpPr>
          <p:spPr>
            <a:xfrm>
              <a:off x="4711280" y="4981008"/>
              <a:ext cx="2723842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+mn-ea"/>
                  <a:ea typeface="+mn-ea"/>
                  <a:cs typeface="Roboto Medium" panose="02000000000000000000" charset="0"/>
                </a:rPr>
                <a:t>COMPANY’S SUCCESS</a:t>
              </a:r>
              <a:endParaRPr lang="en-US" sz="500" b="0" dirty="0">
                <a:latin typeface="+mn-ea"/>
                <a:ea typeface="+mn-ea"/>
                <a:cs typeface="Roboto Medium" panose="02000000000000000000" charset="0"/>
              </a:endParaRPr>
            </a:p>
          </p:txBody>
        </p:sp>
        <p:sp>
          <p:nvSpPr>
            <p:cNvPr id="17" name="Title 3"/>
            <p:cNvSpPr txBox="1"/>
            <p:nvPr/>
          </p:nvSpPr>
          <p:spPr>
            <a:xfrm>
              <a:off x="4711279" y="5263517"/>
              <a:ext cx="272384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962032" y="4233185"/>
            <a:ext cx="2172669" cy="1073760"/>
            <a:chOff x="7962273" y="4233185"/>
            <a:chExt cx="2172952" cy="1073760"/>
          </a:xfrm>
        </p:grpSpPr>
        <p:sp>
          <p:nvSpPr>
            <p:cNvPr id="18" name="Title 3"/>
            <p:cNvSpPr txBox="1"/>
            <p:nvPr/>
          </p:nvSpPr>
          <p:spPr>
            <a:xfrm>
              <a:off x="7962274" y="4233185"/>
              <a:ext cx="2172951" cy="24653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1100" b="0" dirty="0">
                  <a:latin typeface="+mn-ea"/>
                  <a:ea typeface="+mn-ea"/>
                  <a:cs typeface="Roboto Medium" panose="02000000000000000000" charset="0"/>
                </a:rPr>
                <a:t>WE LOVE OUR PROJECTS</a:t>
              </a:r>
              <a:endParaRPr lang="en-US" sz="500" b="0" dirty="0">
                <a:latin typeface="+mn-ea"/>
                <a:ea typeface="+mn-ea"/>
                <a:cs typeface="Roboto Medium" panose="02000000000000000000" charset="0"/>
              </a:endParaRPr>
            </a:p>
          </p:txBody>
        </p:sp>
        <p:sp>
          <p:nvSpPr>
            <p:cNvPr id="19" name="Title 3"/>
            <p:cNvSpPr txBox="1"/>
            <p:nvPr/>
          </p:nvSpPr>
          <p:spPr>
            <a:xfrm>
              <a:off x="7962273" y="4515694"/>
              <a:ext cx="2172952" cy="7912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How L’Oreal Built a UV Measuring Temporary Tattoo.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352272" y="1018856"/>
            <a:ext cx="3063432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核心成员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9" r="20259"/>
          <a:stretch>
            <a:fillRect/>
          </a:stretch>
        </p:blipFill>
        <p:spPr/>
      </p:pic>
    </p:spTree>
  </p:cSld>
  <p:clrMapOvr>
    <a:masterClrMapping/>
  </p:clrMapOvr>
  <p:transition spd="slow" advTm="2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842145" y="2032055"/>
            <a:ext cx="2989694" cy="3413998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8" name="Title 3"/>
          <p:cNvSpPr txBox="1"/>
          <p:nvPr/>
        </p:nvSpPr>
        <p:spPr>
          <a:xfrm>
            <a:off x="3014274" y="2616044"/>
            <a:ext cx="1739429" cy="582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2400" b="0" dirty="0">
                <a:latin typeface="+mn-ea"/>
                <a:ea typeface="+mn-ea"/>
                <a:cs typeface="Roboto Light" panose="02000000000000000000" charset="0"/>
              </a:rPr>
              <a:t>Amanda</a:t>
            </a:r>
            <a:endParaRPr lang="en-US" sz="2400" b="0" dirty="0">
              <a:latin typeface="+mn-ea"/>
              <a:ea typeface="+mn-ea"/>
              <a:cs typeface="Roboto Light" panose="02000000000000000000" charset="0"/>
            </a:endParaRPr>
          </a:p>
          <a:p>
            <a:pPr>
              <a:lnSpc>
                <a:spcPct val="80000"/>
              </a:lnSpc>
            </a:pPr>
            <a:r>
              <a:rPr lang="en-US" sz="2400" b="0" dirty="0">
                <a:latin typeface="+mn-ea"/>
                <a:ea typeface="+mn-ea"/>
                <a:cs typeface="Roboto Light" panose="02000000000000000000" charset="0"/>
              </a:rPr>
              <a:t>Chris</a:t>
            </a:r>
            <a:endParaRPr lang="en-US" sz="1050" b="0" dirty="0">
              <a:latin typeface="+mn-ea"/>
              <a:ea typeface="+mn-ea"/>
              <a:cs typeface="Roboto Light" panose="02000000000000000000" charset="0"/>
            </a:endParaRPr>
          </a:p>
        </p:txBody>
      </p:sp>
      <p:sp>
        <p:nvSpPr>
          <p:cNvPr id="9" name="Title 3"/>
          <p:cNvSpPr txBox="1"/>
          <p:nvPr/>
        </p:nvSpPr>
        <p:spPr>
          <a:xfrm>
            <a:off x="3014274" y="3286012"/>
            <a:ext cx="1739429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05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rPr>
              <a:t>CEO / Founder</a:t>
            </a:r>
            <a:endParaRPr lang="en-US" sz="400" b="0" dirty="0">
              <a:solidFill>
                <a:schemeClr val="tx1">
                  <a:alpha val="50000"/>
                </a:schemeClr>
              </a:solidFill>
              <a:latin typeface="+mn-ea"/>
              <a:ea typeface="+mn-ea"/>
              <a:cs typeface="Roboto Light" panose="02000000000000000000" charset="0"/>
            </a:endParaRPr>
          </a:p>
        </p:txBody>
      </p:sp>
      <p:sp>
        <p:nvSpPr>
          <p:cNvPr id="10" name="Title 3"/>
          <p:cNvSpPr txBox="1"/>
          <p:nvPr/>
        </p:nvSpPr>
        <p:spPr>
          <a:xfrm>
            <a:off x="3014274" y="4144362"/>
            <a:ext cx="2602366" cy="13016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marL="171450" indent="-171450">
              <a:lnSpc>
                <a:spcPct val="140000"/>
              </a:lnSpc>
              <a:spcBef>
                <a:spcPts val="1200"/>
              </a:spcBef>
              <a:buClr>
                <a:schemeClr val="accent1"/>
              </a:buClr>
              <a:buSzPct val="150000"/>
              <a:buFont typeface="Courier New" panose="02070309020205020404" charset="0"/>
              <a:buChar char="o"/>
            </a:pPr>
            <a:r>
              <a:rPr lang="en-US" sz="11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rPr>
              <a:t>Lorem Ipsum is simply dummy text of the printing and typesetting industry. </a:t>
            </a:r>
            <a:endParaRPr lang="en-US" sz="1100" b="0" dirty="0">
              <a:solidFill>
                <a:schemeClr val="tx1">
                  <a:alpha val="70000"/>
                </a:schemeClr>
              </a:solidFill>
              <a:latin typeface="+mn-ea"/>
              <a:ea typeface="+mn-ea"/>
              <a:cs typeface="Roboto Light" panose="02000000000000000000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3154861" y="2032055"/>
            <a:ext cx="0" cy="435999"/>
          </a:xfrm>
          <a:prstGeom prst="line">
            <a:avLst/>
          </a:prstGeom>
          <a:ln w="254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42145" y="3702888"/>
            <a:ext cx="2989694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042128" y="2032055"/>
            <a:ext cx="2989694" cy="3413998"/>
          </a:xfrm>
          <a:prstGeom prst="roundRect">
            <a:avLst>
              <a:gd name="adj" fmla="val 1231"/>
            </a:avLst>
          </a:prstGeom>
          <a:solidFill>
            <a:schemeClr val="bg1"/>
          </a:solidFill>
          <a:ln>
            <a:noFill/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5" name="Title 3"/>
          <p:cNvSpPr txBox="1"/>
          <p:nvPr/>
        </p:nvSpPr>
        <p:spPr>
          <a:xfrm>
            <a:off x="6214257" y="2616044"/>
            <a:ext cx="1739429" cy="582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2400" b="0" dirty="0">
                <a:latin typeface="+mn-ea"/>
                <a:ea typeface="+mn-ea"/>
                <a:cs typeface="Roboto Light" panose="02000000000000000000" charset="0"/>
              </a:rPr>
              <a:t>John</a:t>
            </a:r>
            <a:endParaRPr lang="en-US" sz="2400" b="0" dirty="0">
              <a:latin typeface="+mn-ea"/>
              <a:ea typeface="+mn-ea"/>
              <a:cs typeface="Roboto Light" panose="02000000000000000000" charset="0"/>
            </a:endParaRPr>
          </a:p>
          <a:p>
            <a:pPr>
              <a:lnSpc>
                <a:spcPct val="80000"/>
              </a:lnSpc>
            </a:pPr>
            <a:r>
              <a:rPr lang="en-US" sz="2400" b="0" dirty="0">
                <a:latin typeface="+mn-ea"/>
                <a:ea typeface="+mn-ea"/>
                <a:cs typeface="Roboto Light" panose="02000000000000000000" charset="0"/>
              </a:rPr>
              <a:t>Doe</a:t>
            </a:r>
            <a:endParaRPr lang="en-US" sz="1050" b="0" dirty="0">
              <a:latin typeface="+mn-ea"/>
              <a:ea typeface="+mn-ea"/>
              <a:cs typeface="Roboto Light" panose="02000000000000000000" charset="0"/>
            </a:endParaRPr>
          </a:p>
        </p:txBody>
      </p:sp>
      <p:sp>
        <p:nvSpPr>
          <p:cNvPr id="26" name="Title 3"/>
          <p:cNvSpPr txBox="1"/>
          <p:nvPr/>
        </p:nvSpPr>
        <p:spPr>
          <a:xfrm>
            <a:off x="6214257" y="3286012"/>
            <a:ext cx="1739429" cy="26404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05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rPr>
              <a:t>Marketing Manager</a:t>
            </a:r>
            <a:endParaRPr lang="en-US" sz="400" b="0" dirty="0">
              <a:solidFill>
                <a:schemeClr val="tx1">
                  <a:alpha val="50000"/>
                </a:schemeClr>
              </a:solidFill>
              <a:latin typeface="+mn-ea"/>
              <a:ea typeface="+mn-ea"/>
              <a:cs typeface="Roboto Light" panose="02000000000000000000" charset="0"/>
            </a:endParaRPr>
          </a:p>
        </p:txBody>
      </p:sp>
      <p:sp>
        <p:nvSpPr>
          <p:cNvPr id="27" name="Title 3"/>
          <p:cNvSpPr txBox="1"/>
          <p:nvPr/>
        </p:nvSpPr>
        <p:spPr>
          <a:xfrm>
            <a:off x="6214257" y="4144362"/>
            <a:ext cx="2602366" cy="130169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 marL="171450" indent="-171450">
              <a:lnSpc>
                <a:spcPct val="140000"/>
              </a:lnSpc>
              <a:spcBef>
                <a:spcPts val="1200"/>
              </a:spcBef>
              <a:buClr>
                <a:schemeClr val="accent2"/>
              </a:buClr>
              <a:buSzPct val="150000"/>
              <a:buFont typeface="Courier New" panose="02070309020205020404" charset="0"/>
              <a:buChar char="o"/>
            </a:pPr>
            <a:r>
              <a:rPr lang="en-US" sz="11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rPr>
              <a:t>Lorem Ipsum is simply dummy text of the printing and typesetting industry. </a:t>
            </a:r>
            <a:endParaRPr lang="en-US" sz="1100" b="0" dirty="0">
              <a:solidFill>
                <a:schemeClr val="tx1">
                  <a:alpha val="70000"/>
                </a:schemeClr>
              </a:solidFill>
              <a:latin typeface="+mn-ea"/>
              <a:ea typeface="+mn-ea"/>
              <a:cs typeface="Roboto Light" panose="02000000000000000000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354844" y="2032055"/>
            <a:ext cx="0" cy="435999"/>
          </a:xfrm>
          <a:prstGeom prst="line">
            <a:avLst/>
          </a:prstGeom>
          <a:ln w="25400">
            <a:solidFill>
              <a:schemeClr val="tx1"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042128" y="3702888"/>
            <a:ext cx="2989694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2352272" y="1018856"/>
            <a:ext cx="3063432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核心成员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 l="21392" r="21392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8983" r="8983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 advTm="2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r="16716"/>
          <a:stretch>
            <a:fillRect/>
          </a:stretch>
        </p:blipFill>
        <p:spPr/>
      </p:pic>
      <p:sp>
        <p:nvSpPr>
          <p:cNvPr id="6" name="Title 1"/>
          <p:cNvSpPr txBox="1"/>
          <p:nvPr/>
        </p:nvSpPr>
        <p:spPr>
          <a:xfrm>
            <a:off x="898277" y="2224367"/>
            <a:ext cx="3287324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1114000" y="3387706"/>
            <a:ext cx="2402597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 text ever since.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5598563" y="2794011"/>
            <a:ext cx="1646810" cy="1647029"/>
            <a:chOff x="5234926" y="2507828"/>
            <a:chExt cx="2115811" cy="2115817"/>
          </a:xfrm>
        </p:grpSpPr>
        <p:sp>
          <p:nvSpPr>
            <p:cNvPr id="11" name="Rounded Rectangle 7"/>
            <p:cNvSpPr/>
            <p:nvPr/>
          </p:nvSpPr>
          <p:spPr>
            <a:xfrm rot="2700000">
              <a:off x="5234923" y="2507831"/>
              <a:ext cx="2115817" cy="2115811"/>
            </a:xfrm>
            <a:prstGeom prst="roundRect">
              <a:avLst>
                <a:gd name="adj" fmla="val 34663"/>
              </a:avLst>
            </a:prstGeom>
            <a:solidFill>
              <a:schemeClr val="accent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12" name="Title 3"/>
            <p:cNvSpPr txBox="1"/>
            <p:nvPr/>
          </p:nvSpPr>
          <p:spPr>
            <a:xfrm>
              <a:off x="5387746" y="3443941"/>
              <a:ext cx="1810168" cy="27476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800" b="0" dirty="0">
                  <a:solidFill>
                    <a:srgbClr val="FFFFFF"/>
                  </a:solidFill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900" b="0" dirty="0">
                <a:solidFill>
                  <a:srgbClr val="FFFFFF"/>
                </a:solidFill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14" name="Title 3"/>
            <p:cNvSpPr txBox="1"/>
            <p:nvPr/>
          </p:nvSpPr>
          <p:spPr>
            <a:xfrm>
              <a:off x="5903434" y="2875767"/>
              <a:ext cx="778790" cy="56271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400" b="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15" name="Group 22"/>
          <p:cNvGrpSpPr/>
          <p:nvPr/>
        </p:nvGrpSpPr>
        <p:grpSpPr>
          <a:xfrm>
            <a:off x="7189536" y="602895"/>
            <a:ext cx="2145996" cy="2146279"/>
            <a:chOff x="8618998" y="669109"/>
            <a:chExt cx="2360903" cy="2360907"/>
          </a:xfrm>
        </p:grpSpPr>
        <p:sp>
          <p:nvSpPr>
            <p:cNvPr id="16" name="Rounded Rectangle 8"/>
            <p:cNvSpPr/>
            <p:nvPr/>
          </p:nvSpPr>
          <p:spPr>
            <a:xfrm rot="2700000">
              <a:off x="8618996" y="669111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17" name="Title 3"/>
            <p:cNvSpPr txBox="1"/>
            <p:nvPr/>
          </p:nvSpPr>
          <p:spPr>
            <a:xfrm>
              <a:off x="8803856" y="1766552"/>
              <a:ext cx="1991185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8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9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18" name="Title 3"/>
            <p:cNvSpPr txBox="1"/>
            <p:nvPr/>
          </p:nvSpPr>
          <p:spPr>
            <a:xfrm>
              <a:off x="8803857" y="2176632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9" name="Title 3"/>
            <p:cNvSpPr txBox="1"/>
            <p:nvPr/>
          </p:nvSpPr>
          <p:spPr>
            <a:xfrm>
              <a:off x="9371113" y="1183981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linea-basic-10" charset="0"/>
                  <a:ea typeface="linea-basic-10" charset="0"/>
                  <a:cs typeface="linea-basic-10" charset="0"/>
                </a:rPr>
                <a:t>A</a:t>
              </a:r>
              <a:endParaRPr lang="en-US" sz="1400" b="0" dirty="0"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20" name="Group 23"/>
          <p:cNvGrpSpPr/>
          <p:nvPr/>
        </p:nvGrpSpPr>
        <p:grpSpPr>
          <a:xfrm>
            <a:off x="7150064" y="4298761"/>
            <a:ext cx="2224944" cy="2146279"/>
            <a:chOff x="8575570" y="3902930"/>
            <a:chExt cx="2447758" cy="2360907"/>
          </a:xfrm>
        </p:grpSpPr>
        <p:sp>
          <p:nvSpPr>
            <p:cNvPr id="21" name="Rounded Rectangle 9"/>
            <p:cNvSpPr/>
            <p:nvPr/>
          </p:nvSpPr>
          <p:spPr>
            <a:xfrm rot="2700000">
              <a:off x="8618995" y="3902932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22" name="Title 3"/>
            <p:cNvSpPr txBox="1"/>
            <p:nvPr/>
          </p:nvSpPr>
          <p:spPr>
            <a:xfrm>
              <a:off x="8575570" y="5000373"/>
              <a:ext cx="2447758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8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9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23" name="Title 3"/>
            <p:cNvSpPr txBox="1"/>
            <p:nvPr/>
          </p:nvSpPr>
          <p:spPr>
            <a:xfrm>
              <a:off x="8803857" y="5410453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4" name="Title 3"/>
            <p:cNvSpPr txBox="1"/>
            <p:nvPr/>
          </p:nvSpPr>
          <p:spPr>
            <a:xfrm>
              <a:off x="9371113" y="4417802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400" b="0" dirty="0"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9122821" y="2450828"/>
            <a:ext cx="2145996" cy="2146279"/>
            <a:chOff x="8618997" y="3902930"/>
            <a:chExt cx="2360903" cy="2360907"/>
          </a:xfrm>
        </p:grpSpPr>
        <p:sp>
          <p:nvSpPr>
            <p:cNvPr id="26" name="Rounded Rectangle 25"/>
            <p:cNvSpPr/>
            <p:nvPr/>
          </p:nvSpPr>
          <p:spPr>
            <a:xfrm rot="2700000">
              <a:off x="8618995" y="3902932"/>
              <a:ext cx="2360907" cy="2360903"/>
            </a:xfrm>
            <a:prstGeom prst="roundRect">
              <a:avLst>
                <a:gd name="adj" fmla="val 34663"/>
              </a:avLst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27" name="Title 3"/>
            <p:cNvSpPr txBox="1"/>
            <p:nvPr/>
          </p:nvSpPr>
          <p:spPr>
            <a:xfrm>
              <a:off x="8666829" y="5000373"/>
              <a:ext cx="2265239" cy="302240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18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9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28" name="Title 3"/>
            <p:cNvSpPr txBox="1"/>
            <p:nvPr/>
          </p:nvSpPr>
          <p:spPr>
            <a:xfrm>
              <a:off x="8803857" y="5410453"/>
              <a:ext cx="1991184" cy="55219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9" name="Title 3"/>
            <p:cNvSpPr txBox="1"/>
            <p:nvPr/>
          </p:nvSpPr>
          <p:spPr>
            <a:xfrm>
              <a:off x="9371113" y="4417802"/>
              <a:ext cx="856669" cy="61898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b="0" dirty="0">
                  <a:latin typeface="linea-basic-10" charset="0"/>
                  <a:ea typeface="linea-basic-10" charset="0"/>
                  <a:cs typeface="linea-basic-10" charset="0"/>
                </a:rPr>
                <a:t>B</a:t>
              </a:r>
              <a:endParaRPr lang="en-US" sz="1400" b="0" dirty="0"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</p:spTree>
  </p:cSld>
  <p:clrMapOvr>
    <a:masterClrMapping/>
  </p:clrMapOvr>
  <p:transition spd="slow" advTm="2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占位符 30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5" r="2155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" r="1838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0" b="12360"/>
          <a:stretch>
            <a:fillRect/>
          </a:stretch>
        </p:blipFill>
        <p:spPr/>
      </p:pic>
      <p:grpSp>
        <p:nvGrpSpPr>
          <p:cNvPr id="5" name="Group 4"/>
          <p:cNvGrpSpPr/>
          <p:nvPr/>
        </p:nvGrpSpPr>
        <p:grpSpPr>
          <a:xfrm>
            <a:off x="2165409" y="2796106"/>
            <a:ext cx="2156047" cy="2716150"/>
            <a:chOff x="1020037" y="2788031"/>
            <a:chExt cx="2156328" cy="2716150"/>
          </a:xfrm>
        </p:grpSpPr>
        <p:sp>
          <p:nvSpPr>
            <p:cNvPr id="8" name="Title 3"/>
            <p:cNvSpPr txBox="1"/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9" name="Title 3"/>
            <p:cNvSpPr txBox="1"/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z</a:t>
              </a:r>
              <a:endParaRPr lang="en-US" sz="105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992954" y="2796106"/>
            <a:ext cx="2156047" cy="2716150"/>
            <a:chOff x="1020037" y="2788031"/>
            <a:chExt cx="2156328" cy="2716150"/>
          </a:xfrm>
        </p:grpSpPr>
        <p:sp>
          <p:nvSpPr>
            <p:cNvPr id="38" name="Title 3"/>
            <p:cNvSpPr txBox="1"/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39" name="Title 3"/>
            <p:cNvSpPr txBox="1"/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05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7820498" y="2796106"/>
            <a:ext cx="2156047" cy="2716150"/>
            <a:chOff x="1020037" y="2788031"/>
            <a:chExt cx="2156328" cy="2716150"/>
          </a:xfrm>
        </p:grpSpPr>
        <p:sp>
          <p:nvSpPr>
            <p:cNvPr id="43" name="Title 3"/>
            <p:cNvSpPr txBox="1"/>
            <p:nvPr/>
          </p:nvSpPr>
          <p:spPr>
            <a:xfrm>
              <a:off x="1022022" y="434314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44" name="Title 3"/>
            <p:cNvSpPr txBox="1"/>
            <p:nvPr/>
          </p:nvSpPr>
          <p:spPr>
            <a:xfrm>
              <a:off x="1020037" y="469518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1714141" y="2788031"/>
              <a:ext cx="768120" cy="76811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FFFF"/>
                  </a:solidFill>
                  <a:latin typeface="linea-basic-10" charset="0"/>
                  <a:ea typeface="linea-basic-10" charset="0"/>
                  <a:cs typeface="linea-basic-10" charset="0"/>
                </a:rPr>
                <a:t>w</a:t>
              </a:r>
              <a:endParaRPr lang="en-US" sz="105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352272" y="1018856"/>
            <a:ext cx="3063432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项目标题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0"/>
          <p:cNvGrpSpPr/>
          <p:nvPr/>
        </p:nvGrpSpPr>
        <p:grpSpPr>
          <a:xfrm>
            <a:off x="1019904" y="2660907"/>
            <a:ext cx="2156047" cy="2393108"/>
            <a:chOff x="4320797" y="2564263"/>
            <a:chExt cx="2156328" cy="2393108"/>
          </a:xfrm>
        </p:grpSpPr>
        <p:sp>
          <p:nvSpPr>
            <p:cNvPr id="5" name="Title 3"/>
            <p:cNvSpPr txBox="1"/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6" name="Title 3"/>
            <p:cNvSpPr txBox="1"/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7" name="Oval 9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linea-basic-10" charset="0"/>
                  <a:ea typeface="linea-basic-10" charset="0"/>
                  <a:cs typeface="linea-basic-10" charset="0"/>
                </a:rPr>
                <a:t>o</a:t>
              </a:r>
              <a:endParaRPr lang="en-US" sz="105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8" name="Group 23"/>
          <p:cNvGrpSpPr/>
          <p:nvPr/>
        </p:nvGrpSpPr>
        <p:grpSpPr>
          <a:xfrm>
            <a:off x="3586828" y="2660907"/>
            <a:ext cx="2156047" cy="2393108"/>
            <a:chOff x="4320797" y="2564263"/>
            <a:chExt cx="2156328" cy="2393108"/>
          </a:xfrm>
        </p:grpSpPr>
        <p:sp>
          <p:nvSpPr>
            <p:cNvPr id="9" name="Title 3"/>
            <p:cNvSpPr txBox="1"/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10" name="Title 3"/>
            <p:cNvSpPr txBox="1"/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1" name="Oval 26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050" dirty="0">
                <a:solidFill>
                  <a:schemeClr val="accent2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12" name="Group 27"/>
          <p:cNvGrpSpPr/>
          <p:nvPr/>
        </p:nvGrpSpPr>
        <p:grpSpPr>
          <a:xfrm>
            <a:off x="6153752" y="2660907"/>
            <a:ext cx="2156047" cy="2393108"/>
            <a:chOff x="4320797" y="2564263"/>
            <a:chExt cx="2156328" cy="2393108"/>
          </a:xfrm>
        </p:grpSpPr>
        <p:sp>
          <p:nvSpPr>
            <p:cNvPr id="13" name="Title 3"/>
            <p:cNvSpPr txBox="1"/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14" name="Title 3"/>
            <p:cNvSpPr txBox="1"/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5" name="Oval 30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3"/>
                  </a:solidFill>
                  <a:latin typeface="linea-basic-10" charset="0"/>
                  <a:ea typeface="linea-basic-10" charset="0"/>
                  <a:cs typeface="linea-basic-10" charset="0"/>
                </a:rPr>
                <a:t>u</a:t>
              </a:r>
              <a:endParaRPr lang="en-US" sz="105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16" name="Group 31"/>
          <p:cNvGrpSpPr/>
          <p:nvPr/>
        </p:nvGrpSpPr>
        <p:grpSpPr>
          <a:xfrm>
            <a:off x="8720677" y="2660907"/>
            <a:ext cx="2156047" cy="2393108"/>
            <a:chOff x="4320797" y="2564263"/>
            <a:chExt cx="2156328" cy="2393108"/>
          </a:xfrm>
        </p:grpSpPr>
        <p:sp>
          <p:nvSpPr>
            <p:cNvPr id="17" name="Title 3"/>
            <p:cNvSpPr txBox="1"/>
            <p:nvPr/>
          </p:nvSpPr>
          <p:spPr>
            <a:xfrm>
              <a:off x="4322782" y="3796338"/>
              <a:ext cx="2152358" cy="413013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zh-CN" altLang="en-US" sz="2000" b="0" dirty="0">
                  <a:latin typeface="+mj-ea"/>
                  <a:ea typeface="+mj-ea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+mj-ea"/>
                <a:ea typeface="+mj-ea"/>
                <a:cs typeface="Roboto Light" panose="02000000000000000000" charset="0"/>
              </a:endParaRPr>
            </a:p>
          </p:txBody>
        </p:sp>
        <p:sp>
          <p:nvSpPr>
            <p:cNvPr id="18" name="Title 3"/>
            <p:cNvSpPr txBox="1"/>
            <p:nvPr/>
          </p:nvSpPr>
          <p:spPr>
            <a:xfrm>
              <a:off x="4320797" y="4148376"/>
              <a:ext cx="2156328" cy="808995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buClr>
                  <a:schemeClr val="accent3"/>
                </a:buClr>
                <a:buSzPct val="150000"/>
              </a:pP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9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9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 1500s, when an unknown printer took a galley of type and scrambled.</a:t>
              </a:r>
              <a:endParaRPr lang="en-US" sz="9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9" name="Oval 34"/>
            <p:cNvSpPr/>
            <p:nvPr/>
          </p:nvSpPr>
          <p:spPr>
            <a:xfrm>
              <a:off x="4887777" y="2564263"/>
              <a:ext cx="1022368" cy="10223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4"/>
                  </a:solidFill>
                  <a:latin typeface="linea-basic-10" charset="0"/>
                  <a:ea typeface="linea-basic-10" charset="0"/>
                  <a:cs typeface="linea-basic-10" charset="0"/>
                </a:rPr>
                <a:t>f</a:t>
              </a:r>
              <a:endParaRPr lang="en-US" sz="1050" dirty="0">
                <a:solidFill>
                  <a:schemeClr val="accent4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2352272" y="1018856"/>
            <a:ext cx="3063432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项目标题</a:t>
            </a:r>
            <a:endParaRPr lang="zh-CN" altLang="en-US" sz="3200" spc="6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0159" y="1599199"/>
            <a:ext cx="5553075" cy="5076825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1152579" y="4380152"/>
            <a:ext cx="10212717" cy="0"/>
          </a:xfrm>
          <a:prstGeom prst="line">
            <a:avLst/>
          </a:prstGeom>
          <a:ln>
            <a:solidFill>
              <a:srgbClr val="B0B4F3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680217" y="2733664"/>
            <a:ext cx="6096000" cy="156966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每一天，望着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2"/>
              </a:rPr>
              <a:t>阳光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浅浅而笑，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那些迎风而立的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3"/>
              </a:rPr>
              <a:t>想念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都是光阴最深情的赠予。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我们在烟火的深处安静如诗，心娉婷，则风月娟然。</a:t>
            </a:r>
            <a:endParaRPr lang="zh-CN" altLang="en-US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143" y="1599200"/>
            <a:ext cx="1803175" cy="27809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45000" endPos="67000" dist="50800" dir="5400000" sy="-100000" algn="bl" rotWithShape="0"/>
          </a:effectLst>
        </p:spPr>
      </p:pic>
      <p:sp>
        <p:nvSpPr>
          <p:cNvPr id="6" name="Rectangle 4"/>
          <p:cNvSpPr/>
          <p:nvPr/>
        </p:nvSpPr>
        <p:spPr>
          <a:xfrm flipH="1">
            <a:off x="2555420" y="5107177"/>
            <a:ext cx="202623" cy="2026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7" name="Rectangle 10"/>
          <p:cNvSpPr/>
          <p:nvPr/>
        </p:nvSpPr>
        <p:spPr>
          <a:xfrm flipH="1">
            <a:off x="3263928" y="5045411"/>
            <a:ext cx="128396" cy="12842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8" name="Rectangle 11"/>
          <p:cNvSpPr/>
          <p:nvPr/>
        </p:nvSpPr>
        <p:spPr>
          <a:xfrm flipH="1">
            <a:off x="3508484" y="4654544"/>
            <a:ext cx="208384" cy="20843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9" name="Rectangle 12"/>
          <p:cNvSpPr/>
          <p:nvPr/>
        </p:nvSpPr>
        <p:spPr>
          <a:xfrm flipH="1">
            <a:off x="6058838" y="5474664"/>
            <a:ext cx="128399" cy="12842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</p:spTree>
  </p:cSld>
  <p:clrMapOvr>
    <a:masterClrMapping/>
  </p:clrMapOvr>
  <p:transition spd="slow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11"/>
          <p:cNvGrpSpPr/>
          <p:nvPr/>
        </p:nvGrpSpPr>
        <p:grpSpPr>
          <a:xfrm>
            <a:off x="8345391" y="2816195"/>
            <a:ext cx="3020078" cy="1490794"/>
            <a:chOff x="7714436" y="2199836"/>
            <a:chExt cx="3020471" cy="1490794"/>
          </a:xfrm>
        </p:grpSpPr>
        <p:sp>
          <p:nvSpPr>
            <p:cNvPr id="37" name="Title 3"/>
            <p:cNvSpPr txBox="1"/>
            <p:nvPr/>
          </p:nvSpPr>
          <p:spPr>
            <a:xfrm>
              <a:off x="7714436" y="2698234"/>
              <a:ext cx="3020471" cy="29967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70000"/>
                </a:lnSpc>
              </a:pPr>
              <a:r>
                <a:rPr lang="zh-CN" altLang="en-US" sz="1600" b="1" dirty="0">
                  <a:latin typeface="+mj-ea"/>
                  <a:cs typeface="Roboto" panose="02000000000000000000" charset="0"/>
                </a:rPr>
                <a:t>添加标题</a:t>
              </a:r>
              <a:endParaRPr lang="en-US" sz="1600" b="1" dirty="0">
                <a:latin typeface="+mj-ea"/>
                <a:cs typeface="Roboto" panose="02000000000000000000" charset="0"/>
              </a:endParaRPr>
            </a:p>
          </p:txBody>
        </p:sp>
        <p:sp>
          <p:nvSpPr>
            <p:cNvPr id="38" name="TextBox 9"/>
            <p:cNvSpPr txBox="1"/>
            <p:nvPr/>
          </p:nvSpPr>
          <p:spPr>
            <a:xfrm>
              <a:off x="7714437" y="2941899"/>
              <a:ext cx="3020470" cy="748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 industry.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has.</a:t>
              </a:r>
              <a:endParaRPr lang="en-US" sz="10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39" name="Rectangle 10"/>
            <p:cNvSpPr/>
            <p:nvPr/>
          </p:nvSpPr>
          <p:spPr>
            <a:xfrm>
              <a:off x="7714436" y="2199836"/>
              <a:ext cx="364249" cy="4370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800" dirty="0">
                  <a:solidFill>
                    <a:schemeClr val="accent2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100" dirty="0">
                <a:solidFill>
                  <a:schemeClr val="accent2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40" name="Group 12"/>
          <p:cNvGrpSpPr/>
          <p:nvPr/>
        </p:nvGrpSpPr>
        <p:grpSpPr>
          <a:xfrm>
            <a:off x="8345391" y="4592956"/>
            <a:ext cx="3020078" cy="1490794"/>
            <a:chOff x="7714436" y="2199836"/>
            <a:chExt cx="3020471" cy="1490794"/>
          </a:xfrm>
        </p:grpSpPr>
        <p:sp>
          <p:nvSpPr>
            <p:cNvPr id="41" name="Title 3"/>
            <p:cNvSpPr txBox="1"/>
            <p:nvPr/>
          </p:nvSpPr>
          <p:spPr>
            <a:xfrm>
              <a:off x="7714436" y="2698234"/>
              <a:ext cx="3020471" cy="29967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70000"/>
                </a:lnSpc>
              </a:pPr>
              <a:r>
                <a:rPr lang="zh-CN" altLang="en-US" sz="1600" b="1" dirty="0">
                  <a:latin typeface="+mj-ea"/>
                  <a:cs typeface="Roboto" panose="02000000000000000000" charset="0"/>
                </a:rPr>
                <a:t>添加标题</a:t>
              </a:r>
              <a:endParaRPr lang="en-US" sz="1600" b="1" dirty="0">
                <a:latin typeface="+mj-ea"/>
                <a:cs typeface="Roboto" panose="02000000000000000000" charset="0"/>
              </a:endParaRPr>
            </a:p>
          </p:txBody>
        </p:sp>
        <p:sp>
          <p:nvSpPr>
            <p:cNvPr id="42" name="TextBox 14"/>
            <p:cNvSpPr txBox="1"/>
            <p:nvPr/>
          </p:nvSpPr>
          <p:spPr>
            <a:xfrm>
              <a:off x="7714437" y="2941899"/>
              <a:ext cx="3020470" cy="748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 industry.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has.</a:t>
              </a:r>
              <a:endParaRPr lang="en-US" sz="10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43" name="Rectangle 15"/>
            <p:cNvSpPr/>
            <p:nvPr/>
          </p:nvSpPr>
          <p:spPr>
            <a:xfrm>
              <a:off x="7714436" y="2199836"/>
              <a:ext cx="444410" cy="4370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800" dirty="0">
                  <a:solidFill>
                    <a:schemeClr val="accent4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100" dirty="0">
                <a:solidFill>
                  <a:schemeClr val="accent4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44" name="Group 16"/>
          <p:cNvGrpSpPr/>
          <p:nvPr/>
        </p:nvGrpSpPr>
        <p:grpSpPr>
          <a:xfrm>
            <a:off x="1023218" y="2816195"/>
            <a:ext cx="3020078" cy="1490794"/>
            <a:chOff x="7714436" y="2199836"/>
            <a:chExt cx="3020471" cy="1490794"/>
          </a:xfrm>
        </p:grpSpPr>
        <p:sp>
          <p:nvSpPr>
            <p:cNvPr id="45" name="Title 3"/>
            <p:cNvSpPr txBox="1"/>
            <p:nvPr/>
          </p:nvSpPr>
          <p:spPr>
            <a:xfrm>
              <a:off x="7714436" y="2698234"/>
              <a:ext cx="3020471" cy="29967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70000"/>
                </a:lnSpc>
              </a:pPr>
              <a:r>
                <a:rPr lang="zh-CN" altLang="en-US" sz="1600" b="1" dirty="0">
                  <a:latin typeface="+mj-ea"/>
                  <a:cs typeface="Roboto" panose="02000000000000000000" charset="0"/>
                </a:rPr>
                <a:t>添加标题</a:t>
              </a:r>
              <a:endParaRPr lang="en-US" sz="1600" b="1" dirty="0">
                <a:latin typeface="+mj-ea"/>
                <a:cs typeface="Roboto" panose="02000000000000000000" charset="0"/>
              </a:endParaRPr>
            </a:p>
          </p:txBody>
        </p:sp>
        <p:sp>
          <p:nvSpPr>
            <p:cNvPr id="46" name="TextBox 18"/>
            <p:cNvSpPr txBox="1"/>
            <p:nvPr/>
          </p:nvSpPr>
          <p:spPr>
            <a:xfrm>
              <a:off x="7714437" y="2941899"/>
              <a:ext cx="3020470" cy="748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 industry.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has.</a:t>
              </a:r>
              <a:endParaRPr lang="en-US" sz="10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47" name="Rectangle 19"/>
            <p:cNvSpPr/>
            <p:nvPr/>
          </p:nvSpPr>
          <p:spPr>
            <a:xfrm>
              <a:off x="10349816" y="2199836"/>
              <a:ext cx="385091" cy="4370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800">
                  <a:solidFill>
                    <a:schemeClr val="accent1"/>
                  </a:solidFill>
                  <a:latin typeface="linea-basic-10" charset="0"/>
                  <a:ea typeface="linea-basic-10" charset="0"/>
                  <a:cs typeface="linea-basic-10" charset="0"/>
                </a:rPr>
                <a:t>o</a:t>
              </a:r>
              <a:endParaRPr lang="en-US" sz="110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grpSp>
        <p:nvGrpSpPr>
          <p:cNvPr id="48" name="Group 20"/>
          <p:cNvGrpSpPr/>
          <p:nvPr/>
        </p:nvGrpSpPr>
        <p:grpSpPr>
          <a:xfrm>
            <a:off x="1023218" y="4592956"/>
            <a:ext cx="3020078" cy="1490794"/>
            <a:chOff x="7714436" y="2199836"/>
            <a:chExt cx="3020471" cy="1490794"/>
          </a:xfrm>
        </p:grpSpPr>
        <p:sp>
          <p:nvSpPr>
            <p:cNvPr id="49" name="Title 3"/>
            <p:cNvSpPr txBox="1"/>
            <p:nvPr/>
          </p:nvSpPr>
          <p:spPr>
            <a:xfrm>
              <a:off x="7714436" y="2698234"/>
              <a:ext cx="3020471" cy="29967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r">
                <a:lnSpc>
                  <a:spcPct val="70000"/>
                </a:lnSpc>
              </a:pPr>
              <a:r>
                <a:rPr lang="zh-CN" altLang="en-US" sz="1600" b="1" dirty="0">
                  <a:latin typeface="+mj-ea"/>
                  <a:cs typeface="Roboto" panose="02000000000000000000" charset="0"/>
                </a:rPr>
                <a:t>添加标题</a:t>
              </a:r>
              <a:endParaRPr lang="en-US" sz="1600" b="1" dirty="0">
                <a:latin typeface="+mj-ea"/>
                <a:cs typeface="Roboto" panose="02000000000000000000" charset="0"/>
              </a:endParaRPr>
            </a:p>
          </p:txBody>
        </p:sp>
        <p:sp>
          <p:nvSpPr>
            <p:cNvPr id="50" name="TextBox 22"/>
            <p:cNvSpPr txBox="1"/>
            <p:nvPr/>
          </p:nvSpPr>
          <p:spPr>
            <a:xfrm>
              <a:off x="7714437" y="2941899"/>
              <a:ext cx="3020470" cy="748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 industry.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has.</a:t>
              </a:r>
              <a:endParaRPr lang="en-US" sz="10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51" name="Rectangle 23"/>
            <p:cNvSpPr/>
            <p:nvPr/>
          </p:nvSpPr>
          <p:spPr>
            <a:xfrm>
              <a:off x="10271259" y="2199836"/>
              <a:ext cx="463648" cy="4370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2800" dirty="0">
                  <a:solidFill>
                    <a:schemeClr val="accent3"/>
                  </a:solidFill>
                  <a:latin typeface="linea-basic-10" charset="0"/>
                  <a:ea typeface="linea-basic-10" charset="0"/>
                  <a:cs typeface="linea-basic-10" charset="0"/>
                </a:rPr>
                <a:t>Q</a:t>
              </a:r>
              <a:endParaRPr lang="en-US" sz="110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</p:grpSp>
      <p:sp>
        <p:nvSpPr>
          <p:cNvPr id="53" name="Title 1"/>
          <p:cNvSpPr txBox="1"/>
          <p:nvPr/>
        </p:nvSpPr>
        <p:spPr>
          <a:xfrm>
            <a:off x="2586402" y="790819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sp>
        <p:nvSpPr>
          <p:cNvPr id="54" name="TextBox 41"/>
          <p:cNvSpPr txBox="1"/>
          <p:nvPr/>
        </p:nvSpPr>
        <p:spPr>
          <a:xfrm>
            <a:off x="2499164" y="1487666"/>
            <a:ext cx="5937055" cy="560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1" r="6361"/>
          <a:stretch>
            <a:fillRect/>
          </a:stretch>
        </p:blipFill>
        <p:spPr/>
      </p:pic>
    </p:spTree>
  </p:cSld>
  <p:clrMapOvr>
    <a:masterClrMapping/>
  </p:clrMapOvr>
  <p:transition spd="slow" advTm="2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61947" y="4791309"/>
            <a:ext cx="2253413" cy="532531"/>
          </a:xfrm>
          <a:prstGeom prst="rect">
            <a:avLst/>
          </a:prstGeom>
        </p:spPr>
        <p:txBody>
          <a:bodyPr/>
          <a:lstStyle/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7813067" y="4447478"/>
            <a:ext cx="1828562" cy="1828800"/>
            <a:chOff x="5716859" y="470450"/>
            <a:chExt cx="1828800" cy="1828800"/>
          </a:xfrm>
        </p:grpSpPr>
        <p:sp>
          <p:nvSpPr>
            <p:cNvPr id="17" name="Rounded Rectangle 16"/>
            <p:cNvSpPr/>
            <p:nvPr/>
          </p:nvSpPr>
          <p:spPr>
            <a:xfrm>
              <a:off x="5716859" y="470450"/>
              <a:ext cx="1828800" cy="1828800"/>
            </a:xfrm>
            <a:prstGeom prst="roundRect">
              <a:avLst/>
            </a:prstGeom>
            <a:noFill/>
            <a:ln>
              <a:solidFill>
                <a:schemeClr val="accent4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8" name="Title 3"/>
            <p:cNvSpPr txBox="1"/>
            <p:nvPr/>
          </p:nvSpPr>
          <p:spPr>
            <a:xfrm>
              <a:off x="5776719" y="1608835"/>
              <a:ext cx="1768940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Hardware</a:t>
              </a:r>
              <a:endPara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9" name="Title 3"/>
            <p:cNvSpPr txBox="1"/>
            <p:nvPr/>
          </p:nvSpPr>
          <p:spPr>
            <a:xfrm>
              <a:off x="5776719" y="1893351"/>
              <a:ext cx="1768940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lumMod val="50000"/>
                      <a:lumOff val="50000"/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Featured Service slogan</a:t>
              </a:r>
              <a:endParaRPr lang="en-US" sz="400" b="0" dirty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0" name="Title 3"/>
            <p:cNvSpPr txBox="1"/>
            <p:nvPr/>
          </p:nvSpPr>
          <p:spPr>
            <a:xfrm>
              <a:off x="5804520" y="883685"/>
              <a:ext cx="856669" cy="541074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linea-basic-10" charset="0"/>
                </a:rPr>
                <a:t>3</a:t>
              </a:r>
              <a:endParaRPr 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linea-basic-10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02739" y="581722"/>
            <a:ext cx="1828562" cy="1828800"/>
            <a:chOff x="5716859" y="470450"/>
            <a:chExt cx="1828800" cy="1828800"/>
          </a:xfrm>
        </p:grpSpPr>
        <p:sp>
          <p:nvSpPr>
            <p:cNvPr id="23" name="Rounded Rectangle 22"/>
            <p:cNvSpPr/>
            <p:nvPr/>
          </p:nvSpPr>
          <p:spPr>
            <a:xfrm>
              <a:off x="5716859" y="470450"/>
              <a:ext cx="1828800" cy="1828800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" name="Title 3"/>
            <p:cNvSpPr txBox="1"/>
            <p:nvPr/>
          </p:nvSpPr>
          <p:spPr>
            <a:xfrm>
              <a:off x="5776719" y="1608835"/>
              <a:ext cx="1768940" cy="340607"/>
            </a:xfrm>
            <a:prstGeom prst="round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0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Mobility</a:t>
              </a:r>
              <a:endParaRPr lang="en-US" sz="10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5" name="Title 3"/>
            <p:cNvSpPr txBox="1"/>
            <p:nvPr/>
          </p:nvSpPr>
          <p:spPr>
            <a:xfrm>
              <a:off x="5776719" y="1893351"/>
              <a:ext cx="1768940" cy="264042"/>
            </a:xfrm>
            <a:prstGeom prst="round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lumMod val="50000"/>
                      <a:lumOff val="50000"/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Featured Service slogan</a:t>
              </a:r>
              <a:endParaRPr lang="en-US" sz="400" b="0" dirty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6" name="Title 3"/>
            <p:cNvSpPr txBox="1"/>
            <p:nvPr/>
          </p:nvSpPr>
          <p:spPr>
            <a:xfrm>
              <a:off x="5804520" y="883685"/>
              <a:ext cx="856669" cy="541074"/>
            </a:xfrm>
            <a:prstGeom prst="round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3200" b="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linea-basic-10" charset="0"/>
                </a:rPr>
                <a:t>o</a:t>
              </a:r>
              <a:endParaRPr lang="en-US" sz="1200" b="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linea-basic-10" charset="0"/>
              </a:endParaRPr>
            </a:p>
          </p:txBody>
        </p:sp>
      </p:grpSp>
      <p:sp>
        <p:nvSpPr>
          <p:cNvPr id="41" name="Title 3"/>
          <p:cNvSpPr txBox="1"/>
          <p:nvPr/>
        </p:nvSpPr>
        <p:spPr>
          <a:xfrm>
            <a:off x="1262578" y="1481900"/>
            <a:ext cx="1399599" cy="404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Roboto Thin" panose="02000000000000000000" charset="0"/>
                <a:ea typeface="Roboto Thin" panose="02000000000000000000" charset="0"/>
                <a:cs typeface="Roboto Thin" panose="02000000000000000000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zh-CN" altLang="en-US" sz="1800" b="0" dirty="0">
                <a:latin typeface="+mj-ea"/>
                <a:ea typeface="+mj-ea"/>
                <a:cs typeface="Roboto Medium" panose="02000000000000000000" charset="0"/>
              </a:rPr>
              <a:t>添加标题</a:t>
            </a:r>
            <a:endParaRPr lang="en-US" sz="1800" b="0" dirty="0">
              <a:latin typeface="+mj-ea"/>
              <a:ea typeface="+mj-ea"/>
              <a:cs typeface="Roboto Medium" panose="02000000000000000000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262577" y="2126506"/>
            <a:ext cx="211288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1387204" y="2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56" b="14156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43" b="18843"/>
          <a:stretch>
            <a:fillRect/>
          </a:stretch>
        </p:blipFill>
        <p:spPr/>
      </p:pic>
    </p:spTree>
  </p:cSld>
  <p:clrMapOvr>
    <a:masterClrMapping/>
  </p:clrMapOvr>
  <p:transition spd="slow" advTm="2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779823" y="1104769"/>
            <a:ext cx="4632357" cy="4632956"/>
          </a:xfrm>
          <a:prstGeom prst="ellipse">
            <a:avLst/>
          </a:prstGeom>
          <a:noFill/>
          <a:ln>
            <a:solidFill>
              <a:srgbClr val="FFFFFF"/>
            </a:solidFill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Roboto Light" panose="02000000000000000000" charset="0"/>
              <a:ea typeface="Roboto Light" panose="02000000000000000000" charset="0"/>
              <a:cs typeface="Roboto Light" panose="02000000000000000000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121640" y="2964920"/>
            <a:ext cx="1937440" cy="194897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81000" dist="254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+mj-ea"/>
                <a:ea typeface="+mj-ea"/>
                <a:cs typeface="Roboto Light" panose="02000000000000000000" charset="0"/>
              </a:rPr>
              <a:t>SWOT</a:t>
            </a:r>
            <a:endParaRPr lang="en-US" sz="1400" b="1" dirty="0">
              <a:solidFill>
                <a:schemeClr val="tx1"/>
              </a:solidFill>
              <a:latin typeface="+mj-ea"/>
              <a:ea typeface="+mj-ea"/>
              <a:cs typeface="Roboto Light" panose="02000000000000000000" charset="0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779823" y="2389064"/>
            <a:ext cx="654611" cy="65469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panose="02000000000000000000" charset="0"/>
                <a:ea typeface="Roboto" panose="02000000000000000000" charset="0"/>
                <a:cs typeface="Roboto" panose="02000000000000000000" charset="0"/>
              </a:rPr>
              <a:t>S</a:t>
            </a:r>
            <a:endParaRPr lang="en-US" sz="2400" dirty="0">
              <a:latin typeface="Roboto" panose="02000000000000000000" charset="0"/>
              <a:ea typeface="Roboto" panose="02000000000000000000" charset="0"/>
              <a:cs typeface="Roboto" panose="02000000000000000000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31968" y="2009419"/>
            <a:ext cx="2684943" cy="1306416"/>
            <a:chOff x="1031307" y="1440459"/>
            <a:chExt cx="2685293" cy="1306416"/>
          </a:xfrm>
        </p:grpSpPr>
        <p:sp>
          <p:nvSpPr>
            <p:cNvPr id="14" name="Freeform 13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148660" y="1962355"/>
              <a:ext cx="2402715" cy="539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typesetting.</a:t>
              </a:r>
              <a:endParaRPr lang="en-US" sz="105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22" name="Round Same Side Corner Rectangle 21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Roboto Medium" panose="02000000000000000000" charset="0"/>
                </a:rPr>
                <a:t>添加标题</a:t>
              </a:r>
              <a:endParaRPr lang="en-US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Roboto Medium" panose="02000000000000000000" charset="0"/>
              </a:endParaRPr>
            </a:p>
          </p:txBody>
        </p:sp>
      </p:grpSp>
      <p:sp>
        <p:nvSpPr>
          <p:cNvPr id="24" name="Oval 23"/>
          <p:cNvSpPr>
            <a:spLocks noChangeAspect="1"/>
          </p:cNvSpPr>
          <p:nvPr/>
        </p:nvSpPr>
        <p:spPr>
          <a:xfrm>
            <a:off x="3779823" y="4982285"/>
            <a:ext cx="654611" cy="654696"/>
          </a:xfrm>
          <a:prstGeom prst="ellipse">
            <a:avLst/>
          </a:prstGeom>
          <a:solidFill>
            <a:schemeClr val="accent3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panose="02000000000000000000" charset="0"/>
                <a:ea typeface="Roboto" panose="02000000000000000000" charset="0"/>
                <a:cs typeface="Roboto" panose="02000000000000000000" charset="0"/>
              </a:rPr>
              <a:t>O</a:t>
            </a:r>
            <a:endParaRPr lang="en-US" sz="2400" dirty="0">
              <a:latin typeface="Roboto" panose="02000000000000000000" charset="0"/>
              <a:ea typeface="Roboto" panose="02000000000000000000" charset="0"/>
              <a:cs typeface="Roboto" panose="02000000000000000000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031968" y="4602640"/>
            <a:ext cx="2684943" cy="1306416"/>
            <a:chOff x="1031307" y="1440459"/>
            <a:chExt cx="2685293" cy="1306416"/>
          </a:xfrm>
        </p:grpSpPr>
        <p:sp>
          <p:nvSpPr>
            <p:cNvPr id="26" name="Freeform 2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48660" y="1962355"/>
              <a:ext cx="2402715" cy="539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typesetting.</a:t>
              </a:r>
              <a:endParaRPr lang="en-US" sz="105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28" name="Round Same Side Corner Rectangle 2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Roboto Medium" panose="02000000000000000000" charset="0"/>
                </a:rPr>
                <a:t>添加标题</a:t>
              </a:r>
              <a:endParaRPr lang="en-US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Roboto Medium" panose="02000000000000000000" charset="0"/>
              </a:endParaRPr>
            </a:p>
          </p:txBody>
        </p:sp>
      </p:grpSp>
      <p:sp>
        <p:nvSpPr>
          <p:cNvPr id="29" name="Oval 28"/>
          <p:cNvSpPr>
            <a:spLocks noChangeAspect="1"/>
          </p:cNvSpPr>
          <p:nvPr/>
        </p:nvSpPr>
        <p:spPr>
          <a:xfrm>
            <a:off x="7776603" y="2389064"/>
            <a:ext cx="654611" cy="654696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panose="02000000000000000000" charset="0"/>
                <a:ea typeface="Roboto" panose="02000000000000000000" charset="0"/>
                <a:cs typeface="Roboto" panose="02000000000000000000" charset="0"/>
              </a:rPr>
              <a:t>W</a:t>
            </a:r>
            <a:endParaRPr lang="en-US" sz="2400" dirty="0">
              <a:latin typeface="Roboto" panose="02000000000000000000" charset="0"/>
              <a:ea typeface="Roboto" panose="02000000000000000000" charset="0"/>
              <a:cs typeface="Roboto" panose="02000000000000000000" charset="0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7776603" y="4982285"/>
            <a:ext cx="654611" cy="654696"/>
          </a:xfrm>
          <a:prstGeom prst="ellipse">
            <a:avLst/>
          </a:prstGeom>
          <a:solidFill>
            <a:schemeClr val="accent4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Roboto" panose="02000000000000000000" charset="0"/>
                <a:ea typeface="Roboto" panose="02000000000000000000" charset="0"/>
                <a:cs typeface="Roboto" panose="02000000000000000000" charset="0"/>
              </a:rPr>
              <a:t>T</a:t>
            </a:r>
            <a:endParaRPr lang="en-US" sz="2400" dirty="0">
              <a:latin typeface="Roboto" panose="02000000000000000000" charset="0"/>
              <a:ea typeface="Roboto" panose="02000000000000000000" charset="0"/>
              <a:cs typeface="Roboto" panose="02000000000000000000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 flipH="1">
            <a:off x="8475093" y="2009419"/>
            <a:ext cx="2684943" cy="1306416"/>
            <a:chOff x="1031307" y="1440459"/>
            <a:chExt cx="2685293" cy="1306416"/>
          </a:xfrm>
        </p:grpSpPr>
        <p:sp>
          <p:nvSpPr>
            <p:cNvPr id="32" name="Freeform 31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148660" y="1962355"/>
              <a:ext cx="2402715" cy="539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typesetting.</a:t>
              </a:r>
              <a:endParaRPr lang="en-US" sz="105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34" name="Round Same Side Corner Rectangle 33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Roboto Medium" panose="02000000000000000000" charset="0"/>
                </a:rPr>
                <a:t>添加标题</a:t>
              </a:r>
              <a:endParaRPr lang="en-US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Roboto Medium" panose="02000000000000000000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8475093" y="4602640"/>
            <a:ext cx="2684943" cy="1306416"/>
            <a:chOff x="1031307" y="1440459"/>
            <a:chExt cx="2685293" cy="1306416"/>
          </a:xfrm>
        </p:grpSpPr>
        <p:sp>
          <p:nvSpPr>
            <p:cNvPr id="36" name="Freeform 35"/>
            <p:cNvSpPr/>
            <p:nvPr/>
          </p:nvSpPr>
          <p:spPr>
            <a:xfrm flipH="1">
              <a:off x="1031307" y="1443240"/>
              <a:ext cx="2685293" cy="1303635"/>
            </a:xfrm>
            <a:custGeom>
              <a:avLst/>
              <a:gdLst>
                <a:gd name="connsiteX0" fmla="*/ 152939 w 3406466"/>
                <a:gd name="connsiteY0" fmla="*/ 0 h 1653744"/>
                <a:gd name="connsiteX1" fmla="*/ 3386108 w 3406466"/>
                <a:gd name="connsiteY1" fmla="*/ 0 h 1653744"/>
                <a:gd name="connsiteX2" fmla="*/ 3406466 w 3406466"/>
                <a:gd name="connsiteY2" fmla="*/ 20358 h 1653744"/>
                <a:gd name="connsiteX3" fmla="*/ 3406466 w 3406466"/>
                <a:gd name="connsiteY3" fmla="*/ 1633386 h 1653744"/>
                <a:gd name="connsiteX4" fmla="*/ 3386108 w 3406466"/>
                <a:gd name="connsiteY4" fmla="*/ 1653744 h 1653744"/>
                <a:gd name="connsiteX5" fmla="*/ 152939 w 3406466"/>
                <a:gd name="connsiteY5" fmla="*/ 1653744 h 1653744"/>
                <a:gd name="connsiteX6" fmla="*/ 132581 w 3406466"/>
                <a:gd name="connsiteY6" fmla="*/ 1633386 h 1653744"/>
                <a:gd name="connsiteX7" fmla="*/ 132581 w 3406466"/>
                <a:gd name="connsiteY7" fmla="*/ 957741 h 1653744"/>
                <a:gd name="connsiteX8" fmla="*/ 0 w 3406466"/>
                <a:gd name="connsiteY8" fmla="*/ 825160 h 1653744"/>
                <a:gd name="connsiteX9" fmla="*/ 132581 w 3406466"/>
                <a:gd name="connsiteY9" fmla="*/ 692579 h 1653744"/>
                <a:gd name="connsiteX10" fmla="*/ 132581 w 3406466"/>
                <a:gd name="connsiteY10" fmla="*/ 20358 h 1653744"/>
                <a:gd name="connsiteX11" fmla="*/ 152939 w 3406466"/>
                <a:gd name="connsiteY11" fmla="*/ 0 h 165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06466" h="1653744">
                  <a:moveTo>
                    <a:pt x="152939" y="0"/>
                  </a:moveTo>
                  <a:lnTo>
                    <a:pt x="3386108" y="0"/>
                  </a:lnTo>
                  <a:cubicBezTo>
                    <a:pt x="3397351" y="0"/>
                    <a:pt x="3406466" y="9115"/>
                    <a:pt x="3406466" y="20358"/>
                  </a:cubicBezTo>
                  <a:lnTo>
                    <a:pt x="3406466" y="1633386"/>
                  </a:lnTo>
                  <a:cubicBezTo>
                    <a:pt x="3406466" y="1644629"/>
                    <a:pt x="3397351" y="1653744"/>
                    <a:pt x="3386108" y="1653744"/>
                  </a:cubicBezTo>
                  <a:lnTo>
                    <a:pt x="152939" y="1653744"/>
                  </a:lnTo>
                  <a:cubicBezTo>
                    <a:pt x="141696" y="1653744"/>
                    <a:pt x="132581" y="1644629"/>
                    <a:pt x="132581" y="1633386"/>
                  </a:cubicBezTo>
                  <a:lnTo>
                    <a:pt x="132581" y="957741"/>
                  </a:lnTo>
                  <a:lnTo>
                    <a:pt x="0" y="825160"/>
                  </a:lnTo>
                  <a:lnTo>
                    <a:pt x="132581" y="692579"/>
                  </a:lnTo>
                  <a:lnTo>
                    <a:pt x="132581" y="20358"/>
                  </a:lnTo>
                  <a:cubicBezTo>
                    <a:pt x="132581" y="9115"/>
                    <a:pt x="141696" y="0"/>
                    <a:pt x="152939" y="0"/>
                  </a:cubicBezTo>
                  <a:close/>
                </a:path>
              </a:pathLst>
            </a:cu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" dist="254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148660" y="1962355"/>
              <a:ext cx="2402715" cy="539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05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05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typesetting.</a:t>
              </a:r>
              <a:endParaRPr lang="en-US" sz="105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38" name="Round Same Side Corner Rectangle 37"/>
            <p:cNvSpPr/>
            <p:nvPr/>
          </p:nvSpPr>
          <p:spPr>
            <a:xfrm>
              <a:off x="1031307" y="1440459"/>
              <a:ext cx="2580573" cy="442522"/>
            </a:xfrm>
            <a:prstGeom prst="round2SameRect">
              <a:avLst>
                <a:gd name="adj1" fmla="val 6505"/>
                <a:gd name="adj2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tIns="0" rIns="0" bIns="0" rtlCol="0" anchor="ctr"/>
            <a:lstStyle/>
            <a:p>
              <a:r>
                <a:rPr lang="zh-CN" altLang="en-US" sz="1100" spc="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Roboto Medium" panose="02000000000000000000" charset="0"/>
                </a:rPr>
                <a:t>添加标题</a:t>
              </a:r>
              <a:endParaRPr lang="en-US" sz="11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Roboto Medium" panose="02000000000000000000" charset="0"/>
              </a:endParaRP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r="2500"/>
          <a:stretch>
            <a:fillRect/>
          </a:stretch>
        </p:blipFill>
        <p:spPr/>
      </p:pic>
    </p:spTree>
  </p:cSld>
  <p:clrMapOvr>
    <a:masterClrMapping/>
  </p:clrMapOvr>
  <p:transition spd="slow" advTm="2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592709" y="2495407"/>
            <a:ext cx="2663705" cy="3435940"/>
            <a:chOff x="1592121" y="2495405"/>
            <a:chExt cx="2664051" cy="3435940"/>
          </a:xfrm>
        </p:grpSpPr>
        <p:sp>
          <p:nvSpPr>
            <p:cNvPr id="5" name="Donut 4"/>
            <p:cNvSpPr/>
            <p:nvPr/>
          </p:nvSpPr>
          <p:spPr>
            <a:xfrm>
              <a:off x="1887659" y="2495406"/>
              <a:ext cx="2007219" cy="2007219"/>
            </a:xfrm>
            <a:prstGeom prst="donut">
              <a:avLst>
                <a:gd name="adj" fmla="val 2735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6" name="Block Arc 5"/>
            <p:cNvSpPr/>
            <p:nvPr/>
          </p:nvSpPr>
          <p:spPr>
            <a:xfrm>
              <a:off x="1887659" y="2495405"/>
              <a:ext cx="2007219" cy="2007219"/>
            </a:xfrm>
            <a:prstGeom prst="blockArc">
              <a:avLst>
                <a:gd name="adj1" fmla="val 2558249"/>
                <a:gd name="adj2" fmla="val 16132490"/>
                <a:gd name="adj3" fmla="val 285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3555272" y="4029003"/>
              <a:ext cx="186431" cy="18643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" name="Title 3"/>
            <p:cNvSpPr txBox="1"/>
            <p:nvPr/>
          </p:nvSpPr>
          <p:spPr>
            <a:xfrm>
              <a:off x="2143236" y="3265390"/>
              <a:ext cx="1607580" cy="71026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4800" b="0" dirty="0">
                  <a:latin typeface="+mn-ea"/>
                  <a:ea typeface="+mn-ea"/>
                  <a:cs typeface="Roboto Light" panose="02000000000000000000" charset="0"/>
                </a:rPr>
                <a:t>75</a:t>
              </a:r>
              <a:r>
                <a:rPr lang="en-US" sz="4800" b="0" baseline="30000" dirty="0">
                  <a:latin typeface="+mn-ea"/>
                  <a:ea typeface="+mn-ea"/>
                  <a:cs typeface="Roboto Light" panose="02000000000000000000" charset="0"/>
                </a:rPr>
                <a:t>%</a:t>
              </a:r>
              <a:endParaRPr lang="en-US" sz="2000" b="0" baseline="3000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 rot="10800000">
              <a:off x="2143236" y="3258560"/>
              <a:ext cx="4024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+mn-ea"/>
                  <a:cs typeface="linea-arrows-10" charset="0"/>
                </a:rPr>
                <a:t></a:t>
              </a:r>
              <a:endParaRPr lang="en-US" sz="2000" b="1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10" name="Title 3"/>
            <p:cNvSpPr txBox="1"/>
            <p:nvPr/>
          </p:nvSpPr>
          <p:spPr>
            <a:xfrm>
              <a:off x="1804050" y="5683594"/>
              <a:ext cx="1800052" cy="2477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+mn-ea"/>
                  <a:ea typeface="+mn-ea"/>
                  <a:cs typeface="Roboto Light" panose="02000000000000000000" charset="0"/>
                </a:rPr>
                <a:t>Good Feedback</a:t>
              </a:r>
              <a:endParaRPr lang="en-US" sz="500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1686811" y="5732302"/>
              <a:ext cx="100487" cy="1004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4" name="Title 3"/>
            <p:cNvSpPr txBox="1"/>
            <p:nvPr/>
          </p:nvSpPr>
          <p:spPr>
            <a:xfrm>
              <a:off x="1592121" y="4914629"/>
              <a:ext cx="2664051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+mn-ea"/>
                  <a:ea typeface="+mn-ea"/>
                  <a:cs typeface="Roboto Light" panose="02000000000000000000" charset="0"/>
                </a:rPr>
                <a:t>Repeat</a:t>
              </a:r>
              <a:endParaRPr lang="en-US" sz="1050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5" name="Title 3"/>
            <p:cNvSpPr txBox="1"/>
            <p:nvPr/>
          </p:nvSpPr>
          <p:spPr>
            <a:xfrm>
              <a:off x="1592121" y="5255236"/>
              <a:ext cx="2664051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916888" y="2495407"/>
            <a:ext cx="2663705" cy="3435940"/>
            <a:chOff x="1592121" y="2495405"/>
            <a:chExt cx="2664051" cy="3435940"/>
          </a:xfrm>
        </p:grpSpPr>
        <p:sp>
          <p:nvSpPr>
            <p:cNvPr id="23" name="Donut 22"/>
            <p:cNvSpPr/>
            <p:nvPr/>
          </p:nvSpPr>
          <p:spPr>
            <a:xfrm>
              <a:off x="1887659" y="2495406"/>
              <a:ext cx="2007219" cy="2007219"/>
            </a:xfrm>
            <a:prstGeom prst="donut">
              <a:avLst>
                <a:gd name="adj" fmla="val 2735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4" name="Block Arc 23"/>
            <p:cNvSpPr/>
            <p:nvPr/>
          </p:nvSpPr>
          <p:spPr>
            <a:xfrm>
              <a:off x="1887659" y="2495405"/>
              <a:ext cx="2007219" cy="2007219"/>
            </a:xfrm>
            <a:prstGeom prst="blockArc">
              <a:avLst>
                <a:gd name="adj1" fmla="val 3781699"/>
                <a:gd name="adj2" fmla="val 16132490"/>
                <a:gd name="adj3" fmla="val 28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3286910" y="4251562"/>
              <a:ext cx="186431" cy="18643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6" name="Title 3"/>
            <p:cNvSpPr txBox="1"/>
            <p:nvPr/>
          </p:nvSpPr>
          <p:spPr>
            <a:xfrm>
              <a:off x="2152114" y="3265390"/>
              <a:ext cx="1607580" cy="71026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4800" b="0" dirty="0">
                  <a:latin typeface="+mn-ea"/>
                  <a:ea typeface="+mn-ea"/>
                  <a:cs typeface="Roboto Light" panose="02000000000000000000" charset="0"/>
                </a:rPr>
                <a:t>63</a:t>
              </a:r>
              <a:r>
                <a:rPr lang="en-US" sz="4800" b="0" baseline="30000" dirty="0">
                  <a:latin typeface="+mn-ea"/>
                  <a:ea typeface="+mn-ea"/>
                  <a:cs typeface="Roboto Light" panose="02000000000000000000" charset="0"/>
                </a:rPr>
                <a:t>%</a:t>
              </a:r>
              <a:endParaRPr lang="en-US" sz="2000" b="0" baseline="3000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143236" y="3325593"/>
              <a:ext cx="4024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+mn-ea"/>
                  <a:cs typeface="linea-arrows-10" charset="0"/>
                </a:rPr>
                <a:t></a:t>
              </a:r>
              <a:endParaRPr lang="en-US" sz="2000" b="1" dirty="0">
                <a:solidFill>
                  <a:schemeClr val="accent2"/>
                </a:solidFill>
                <a:latin typeface="+mn-ea"/>
              </a:endParaRPr>
            </a:p>
          </p:txBody>
        </p:sp>
        <p:sp>
          <p:nvSpPr>
            <p:cNvPr id="28" name="Title 3"/>
            <p:cNvSpPr txBox="1"/>
            <p:nvPr/>
          </p:nvSpPr>
          <p:spPr>
            <a:xfrm>
              <a:off x="1804050" y="5683594"/>
              <a:ext cx="1800052" cy="2477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+mn-ea"/>
                  <a:ea typeface="+mn-ea"/>
                  <a:cs typeface="Roboto Light" panose="02000000000000000000" charset="0"/>
                </a:rPr>
                <a:t>Good Feedback</a:t>
              </a:r>
              <a:endParaRPr lang="en-US" sz="500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1686811" y="5732302"/>
              <a:ext cx="100487" cy="1004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0" name="Title 3"/>
            <p:cNvSpPr txBox="1"/>
            <p:nvPr/>
          </p:nvSpPr>
          <p:spPr>
            <a:xfrm>
              <a:off x="1592121" y="4914629"/>
              <a:ext cx="2664051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>
                  <a:latin typeface="+mn-ea"/>
                  <a:ea typeface="+mn-ea"/>
                  <a:cs typeface="Roboto Light" panose="02000000000000000000" charset="0"/>
                </a:rPr>
                <a:t>Revenue</a:t>
              </a:r>
              <a:endParaRPr lang="en-US" sz="1050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31" name="Title 3"/>
            <p:cNvSpPr txBox="1"/>
            <p:nvPr/>
          </p:nvSpPr>
          <p:spPr>
            <a:xfrm>
              <a:off x="1592121" y="5255236"/>
              <a:ext cx="2664051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241068" y="2495407"/>
            <a:ext cx="2663705" cy="3435940"/>
            <a:chOff x="1592121" y="2495405"/>
            <a:chExt cx="2664051" cy="3435940"/>
          </a:xfrm>
        </p:grpSpPr>
        <p:sp>
          <p:nvSpPr>
            <p:cNvPr id="34" name="Donut 33"/>
            <p:cNvSpPr/>
            <p:nvPr/>
          </p:nvSpPr>
          <p:spPr>
            <a:xfrm>
              <a:off x="1887659" y="2495406"/>
              <a:ext cx="2007219" cy="2007219"/>
            </a:xfrm>
            <a:prstGeom prst="donut">
              <a:avLst>
                <a:gd name="adj" fmla="val 2735"/>
              </a:avLst>
            </a:prstGeom>
            <a:solidFill>
              <a:schemeClr val="tx1">
                <a:alpha val="10000"/>
              </a:schemeClr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5" name="Block Arc 34"/>
            <p:cNvSpPr/>
            <p:nvPr/>
          </p:nvSpPr>
          <p:spPr>
            <a:xfrm>
              <a:off x="1887659" y="2495405"/>
              <a:ext cx="2007219" cy="2007219"/>
            </a:xfrm>
            <a:prstGeom prst="blockArc">
              <a:avLst>
                <a:gd name="adj1" fmla="val 10775870"/>
                <a:gd name="adj2" fmla="val 16132490"/>
                <a:gd name="adj3" fmla="val 28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1829016" y="3428196"/>
              <a:ext cx="186431" cy="18643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7" name="Title 3"/>
            <p:cNvSpPr txBox="1"/>
            <p:nvPr/>
          </p:nvSpPr>
          <p:spPr>
            <a:xfrm>
              <a:off x="2143236" y="3265390"/>
              <a:ext cx="1607580" cy="710269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algn="ctr">
                <a:lnSpc>
                  <a:spcPct val="80000"/>
                </a:lnSpc>
              </a:pPr>
              <a:r>
                <a:rPr lang="en-US" sz="4800" b="0" dirty="0">
                  <a:latin typeface="+mn-ea"/>
                  <a:ea typeface="+mn-ea"/>
                  <a:cs typeface="Roboto Light" panose="02000000000000000000" charset="0"/>
                </a:rPr>
                <a:t>25</a:t>
              </a:r>
              <a:r>
                <a:rPr lang="en-US" sz="4800" b="0" baseline="30000" dirty="0">
                  <a:latin typeface="+mn-ea"/>
                  <a:ea typeface="+mn-ea"/>
                  <a:cs typeface="Roboto Light" panose="02000000000000000000" charset="0"/>
                </a:rPr>
                <a:t>%</a:t>
              </a:r>
              <a:endParaRPr lang="en-US" sz="2000" b="0" baseline="3000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 rot="10800000">
              <a:off x="2143236" y="3258560"/>
              <a:ext cx="40245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  <a:latin typeface="+mn-ea"/>
                  <a:cs typeface="linea-arrows-10" charset="0"/>
                </a:rPr>
                <a:t></a:t>
              </a:r>
              <a:endParaRPr lang="en-US" sz="2000" b="1" dirty="0">
                <a:solidFill>
                  <a:schemeClr val="accent3"/>
                </a:solidFill>
                <a:latin typeface="+mn-ea"/>
              </a:endParaRPr>
            </a:p>
          </p:txBody>
        </p:sp>
        <p:sp>
          <p:nvSpPr>
            <p:cNvPr id="39" name="Title 3"/>
            <p:cNvSpPr txBox="1"/>
            <p:nvPr/>
          </p:nvSpPr>
          <p:spPr>
            <a:xfrm>
              <a:off x="1804050" y="5683594"/>
              <a:ext cx="1800052" cy="24775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latin typeface="+mn-ea"/>
                  <a:ea typeface="+mn-ea"/>
                  <a:cs typeface="Roboto Light" panose="02000000000000000000" charset="0"/>
                </a:rPr>
                <a:t>Good Feedback</a:t>
              </a:r>
              <a:endParaRPr lang="en-US" sz="500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1686811" y="5732302"/>
              <a:ext cx="100487" cy="1004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1" name="Title 3"/>
            <p:cNvSpPr txBox="1"/>
            <p:nvPr/>
          </p:nvSpPr>
          <p:spPr>
            <a:xfrm>
              <a:off x="1592121" y="4914629"/>
              <a:ext cx="2664051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400" b="0" dirty="0" err="1">
                  <a:latin typeface="+mn-ea"/>
                  <a:ea typeface="+mn-ea"/>
                  <a:cs typeface="Roboto Light" panose="02000000000000000000" charset="0"/>
                </a:rPr>
                <a:t>Refferals</a:t>
              </a:r>
              <a:endParaRPr lang="en-US" sz="1050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42" name="Title 3"/>
            <p:cNvSpPr txBox="1"/>
            <p:nvPr/>
          </p:nvSpPr>
          <p:spPr>
            <a:xfrm>
              <a:off x="1592121" y="5255236"/>
              <a:ext cx="2664051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1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Featured Service slogan</a:t>
              </a:r>
              <a:endParaRPr lang="en-US" sz="5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sp>
        <p:nvSpPr>
          <p:cNvPr id="43" name="Title 1"/>
          <p:cNvSpPr txBox="1"/>
          <p:nvPr/>
        </p:nvSpPr>
        <p:spPr>
          <a:xfrm>
            <a:off x="2586402" y="729859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2499164" y="1426706"/>
            <a:ext cx="593705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99330" y="1974153"/>
            <a:ext cx="2476077" cy="4085022"/>
            <a:chOff x="1533022" y="2050353"/>
            <a:chExt cx="2476399" cy="4085022"/>
          </a:xfrm>
        </p:grpSpPr>
        <p:sp>
          <p:nvSpPr>
            <p:cNvPr id="5" name="Rounded Rectangle 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8" name="Title 3"/>
            <p:cNvSpPr txBox="1"/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0" name="Title 3"/>
            <p:cNvSpPr txBox="1"/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How L’Oreal Built a UV-Measuring</a:t>
              </a:r>
              <a:endParaRPr lang="en-US" sz="14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1760265" y="4581767"/>
              <a:ext cx="662895" cy="233537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+mn-ea"/>
                  <a:cs typeface="Roboto Medium" panose="02000000000000000000" charset="0"/>
                </a:rPr>
                <a:t>Design</a:t>
              </a:r>
              <a:endParaRPr lang="en-US" sz="1000" baseline="30000" dirty="0">
                <a:latin typeface="+mn-ea"/>
                <a:cs typeface="Roboto Medium" panose="02000000000000000000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93604" y="1974153"/>
            <a:ext cx="2476077" cy="4085022"/>
            <a:chOff x="1533022" y="2050353"/>
            <a:chExt cx="2476399" cy="4085022"/>
          </a:xfrm>
        </p:grpSpPr>
        <p:sp>
          <p:nvSpPr>
            <p:cNvPr id="15" name="Rounded Rectangle 14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Title 3"/>
            <p:cNvSpPr txBox="1"/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7" name="Title 3"/>
            <p:cNvSpPr txBox="1"/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How L’Oreal Built a UV-Measuring</a:t>
              </a:r>
              <a:endParaRPr lang="en-US" sz="14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760265" y="4581767"/>
              <a:ext cx="967695" cy="233537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>
                  <a:latin typeface="+mn-ea"/>
                  <a:cs typeface="Roboto Medium" panose="02000000000000000000" charset="0"/>
                </a:rPr>
                <a:t>Developer</a:t>
              </a:r>
              <a:endParaRPr lang="en-US" sz="1000" baseline="30000" dirty="0">
                <a:latin typeface="+mn-ea"/>
                <a:cs typeface="Roboto Medium" panose="02000000000000000000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847238" y="1974153"/>
            <a:ext cx="2476077" cy="4085022"/>
            <a:chOff x="1533022" y="2050353"/>
            <a:chExt cx="2476399" cy="4085022"/>
          </a:xfrm>
        </p:grpSpPr>
        <p:sp>
          <p:nvSpPr>
            <p:cNvPr id="21" name="Rounded Rectangle 20"/>
            <p:cNvSpPr/>
            <p:nvPr/>
          </p:nvSpPr>
          <p:spPr>
            <a:xfrm>
              <a:off x="1533022" y="2050353"/>
              <a:ext cx="2476399" cy="4085022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itle 3"/>
            <p:cNvSpPr txBox="1"/>
            <p:nvPr/>
          </p:nvSpPr>
          <p:spPr>
            <a:xfrm>
              <a:off x="1664354" y="5722520"/>
              <a:ext cx="2345066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Reuters. </a:t>
              </a:r>
              <a:r>
                <a:rPr lang="en-US" sz="900" b="0" dirty="0" err="1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Assaciated</a:t>
              </a:r>
              <a:r>
                <a:rPr lang="en-US" sz="9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Press +1 more</a:t>
              </a:r>
              <a:endParaRPr lang="en-US" sz="2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3" name="Title 3"/>
            <p:cNvSpPr txBox="1"/>
            <p:nvPr/>
          </p:nvSpPr>
          <p:spPr>
            <a:xfrm>
              <a:off x="1664354" y="4884854"/>
              <a:ext cx="2345066" cy="737441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How L’Oreal Built a UV-Measuring</a:t>
              </a:r>
              <a:endParaRPr lang="en-US" sz="14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</a:pPr>
              <a:r>
                <a:rPr lang="en-US" sz="14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Temporary Tattoo</a:t>
              </a:r>
              <a:endParaRPr lang="en-US" sz="7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760265" y="4581767"/>
              <a:ext cx="1592535" cy="23353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dirty="0" err="1">
                  <a:latin typeface="+mn-ea"/>
                  <a:cs typeface="Roboto Medium" panose="02000000000000000000" charset="0"/>
                </a:rPr>
                <a:t>Powerpoint</a:t>
              </a:r>
              <a:r>
                <a:rPr lang="en-US" sz="1000" dirty="0">
                  <a:latin typeface="+mn-ea"/>
                  <a:cs typeface="Roboto Medium" panose="02000000000000000000" charset="0"/>
                </a:rPr>
                <a:t> Template</a:t>
              </a:r>
              <a:endParaRPr lang="en-US" sz="1000" baseline="30000" dirty="0">
                <a:latin typeface="+mn-ea"/>
                <a:cs typeface="Roboto Medium" panose="02000000000000000000" charset="0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1321758" y="917529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项目标题</a:t>
            </a:r>
            <a:endParaRPr lang="en-US" sz="3200" dirty="0">
              <a:latin typeface="+mj-ea"/>
            </a:endParaRPr>
          </a:p>
        </p:txBody>
      </p:sp>
      <p:sp>
        <p:nvSpPr>
          <p:cNvPr id="26" name="TextBox 41"/>
          <p:cNvSpPr txBox="1"/>
          <p:nvPr/>
        </p:nvSpPr>
        <p:spPr>
          <a:xfrm>
            <a:off x="3838825" y="816045"/>
            <a:ext cx="58076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6" r="6606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" r="556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" r="634"/>
          <a:stretch>
            <a:fillRect/>
          </a:stretch>
        </p:blipFill>
        <p:spPr/>
      </p:pic>
    </p:spTree>
  </p:cSld>
  <p:clrMapOvr>
    <a:masterClrMapping/>
  </p:clrMapOvr>
  <p:transition spd="slow" advTm="2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4789528" y="1109273"/>
            <a:ext cx="2982654" cy="4857956"/>
            <a:chOff x="4729397" y="1109273"/>
            <a:chExt cx="2983042" cy="4857956"/>
          </a:xfrm>
        </p:grpSpPr>
        <p:sp>
          <p:nvSpPr>
            <p:cNvPr id="4" name="Rounded Rectangle 3"/>
            <p:cNvSpPr/>
            <p:nvPr/>
          </p:nvSpPr>
          <p:spPr>
            <a:xfrm>
              <a:off x="4729397" y="1109273"/>
              <a:ext cx="2983042" cy="4857956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" name="Title 3"/>
            <p:cNvSpPr txBox="1"/>
            <p:nvPr/>
          </p:nvSpPr>
          <p:spPr>
            <a:xfrm>
              <a:off x="5026673" y="1631938"/>
              <a:ext cx="2513379" cy="53368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000" b="0" dirty="0">
                  <a:solidFill>
                    <a:schemeClr val="accent1"/>
                  </a:solidFill>
                  <a:latin typeface="+mn-ea"/>
                  <a:ea typeface="+mn-ea"/>
                  <a:cs typeface="Roboto Light" panose="02000000000000000000" charset="0"/>
                </a:rPr>
                <a:t>Normal</a:t>
              </a:r>
              <a:endParaRPr lang="en-US" sz="2000" b="0" dirty="0">
                <a:solidFill>
                  <a:schemeClr val="accent1"/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80000"/>
                </a:lnSpc>
              </a:pPr>
              <a:r>
                <a:rPr lang="en-US" sz="2000" b="0" dirty="0">
                  <a:solidFill>
                    <a:schemeClr val="accent1"/>
                  </a:solidFill>
                  <a:latin typeface="+mn-ea"/>
                  <a:ea typeface="+mn-ea"/>
                  <a:cs typeface="Roboto Light" panose="02000000000000000000" charset="0"/>
                </a:rPr>
                <a:t>Plan</a:t>
              </a:r>
              <a:endParaRPr lang="en-US" sz="1000" b="0" dirty="0">
                <a:solidFill>
                  <a:schemeClr val="accent1"/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7" name="Title 3"/>
            <p:cNvSpPr txBox="1"/>
            <p:nvPr/>
          </p:nvSpPr>
          <p:spPr>
            <a:xfrm>
              <a:off x="4968889" y="3891762"/>
              <a:ext cx="2571163" cy="99510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panose="02070309020205020404" charset="0"/>
                <a:buChar char="o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5 Gb of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spage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panose="02070309020205020404" charset="0"/>
                <a:buChar char="o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3 days of the recovery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  <a:buFont typeface="Courier New" panose="02070309020205020404" charset="0"/>
                <a:buChar char="o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MS Office 365 integration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8" name="Title 3"/>
            <p:cNvSpPr txBox="1"/>
            <p:nvPr/>
          </p:nvSpPr>
          <p:spPr>
            <a:xfrm>
              <a:off x="4968889" y="2512853"/>
              <a:ext cx="2571163" cy="95044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altLang="zh-CN" sz="4000" b="0" dirty="0">
                  <a:latin typeface="+mn-ea"/>
                  <a:ea typeface="+mn-ea"/>
                  <a:cs typeface="Roboto Light" panose="02000000000000000000" charset="0"/>
                </a:rPr>
                <a:t>¥</a:t>
              </a:r>
              <a:r>
                <a:rPr lang="en-US" sz="7200" b="0" dirty="0">
                  <a:latin typeface="+mn-ea"/>
                  <a:ea typeface="+mn-ea"/>
                  <a:cs typeface="Roboto Light" panose="02000000000000000000" charset="0"/>
                </a:rPr>
                <a:t>49</a:t>
              </a:r>
              <a:endParaRPr lang="en-US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422692" y="5175602"/>
              <a:ext cx="1596452" cy="397239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latin typeface="+mn-ea"/>
                  <a:cs typeface="Roboto Medium" panose="02000000000000000000" charset="0"/>
                </a:rPr>
                <a:t>Get started</a:t>
              </a:r>
              <a:endParaRPr lang="en-US" sz="1100" baseline="30000" dirty="0">
                <a:latin typeface="+mn-ea"/>
                <a:cs typeface="Roboto Medium" panose="02000000000000000000" charset="0"/>
              </a:endParaRPr>
            </a:p>
          </p:txBody>
        </p:sp>
        <p:cxnSp>
          <p:nvCxnSpPr>
            <p:cNvPr id="10" name="Straight Connector 9"/>
            <p:cNvCxnSpPr>
              <a:endCxn id="4" idx="3"/>
            </p:cNvCxnSpPr>
            <p:nvPr/>
          </p:nvCxnSpPr>
          <p:spPr>
            <a:xfrm>
              <a:off x="4729397" y="3538251"/>
              <a:ext cx="298304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itle 3"/>
            <p:cNvSpPr txBox="1"/>
            <p:nvPr/>
          </p:nvSpPr>
          <p:spPr>
            <a:xfrm>
              <a:off x="6253206" y="3095964"/>
              <a:ext cx="128684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/</a:t>
              </a:r>
              <a:r>
                <a:rPr lang="en-US" sz="1050" b="0" dirty="0" err="1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mo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5157425" y="11092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7974524" y="1109273"/>
            <a:ext cx="2982654" cy="4857956"/>
            <a:chOff x="4729397" y="1109273"/>
            <a:chExt cx="2983042" cy="4857956"/>
          </a:xfrm>
        </p:grpSpPr>
        <p:sp>
          <p:nvSpPr>
            <p:cNvPr id="21" name="Rounded Rectangle 20"/>
            <p:cNvSpPr/>
            <p:nvPr/>
          </p:nvSpPr>
          <p:spPr>
            <a:xfrm>
              <a:off x="4729397" y="1109273"/>
              <a:ext cx="2983042" cy="4857956"/>
            </a:xfrm>
            <a:prstGeom prst="round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2" name="Title 3"/>
            <p:cNvSpPr txBox="1"/>
            <p:nvPr/>
          </p:nvSpPr>
          <p:spPr>
            <a:xfrm>
              <a:off x="5026673" y="1631938"/>
              <a:ext cx="2513379" cy="53368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2000" b="0" dirty="0">
                  <a:solidFill>
                    <a:schemeClr val="accent2"/>
                  </a:solidFill>
                  <a:latin typeface="+mn-ea"/>
                  <a:ea typeface="+mn-ea"/>
                  <a:cs typeface="Roboto Light" panose="02000000000000000000" charset="0"/>
                </a:rPr>
                <a:t>Business</a:t>
              </a:r>
              <a:endParaRPr lang="en-US" sz="2000" b="0" dirty="0">
                <a:solidFill>
                  <a:schemeClr val="accent2"/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80000"/>
                </a:lnSpc>
              </a:pPr>
              <a:r>
                <a:rPr lang="en-US" sz="2000" b="0" dirty="0">
                  <a:solidFill>
                    <a:schemeClr val="accent2"/>
                  </a:solidFill>
                  <a:latin typeface="+mn-ea"/>
                  <a:ea typeface="+mn-ea"/>
                  <a:cs typeface="Roboto Light" panose="02000000000000000000" charset="0"/>
                </a:rPr>
                <a:t>Plan</a:t>
              </a:r>
              <a:endParaRPr lang="en-US" sz="1000" b="0" dirty="0">
                <a:solidFill>
                  <a:schemeClr val="accent2"/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3" name="Title 3"/>
            <p:cNvSpPr txBox="1"/>
            <p:nvPr/>
          </p:nvSpPr>
          <p:spPr>
            <a:xfrm>
              <a:off x="4968889" y="3891762"/>
              <a:ext cx="2571163" cy="99510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panose="02070309020205020404" charset="0"/>
                <a:buChar char="o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5 Gb of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spage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panose="02070309020205020404" charset="0"/>
                <a:buChar char="o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3 days of the recovery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 marL="171450" indent="-171450">
                <a:lnSpc>
                  <a:spcPct val="100000"/>
                </a:lnSpc>
                <a:spcBef>
                  <a:spcPts val="1200"/>
                </a:spcBef>
                <a:buClr>
                  <a:schemeClr val="accent2"/>
                </a:buClr>
                <a:buSzPct val="150000"/>
                <a:buFont typeface="Courier New" panose="02070309020205020404" charset="0"/>
                <a:buChar char="o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MS Office 365 integration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4" name="Title 3"/>
            <p:cNvSpPr txBox="1"/>
            <p:nvPr/>
          </p:nvSpPr>
          <p:spPr>
            <a:xfrm>
              <a:off x="4968889" y="2512853"/>
              <a:ext cx="2571163" cy="950448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altLang="zh-CN" sz="7200" b="0" baseline="30000" dirty="0">
                  <a:latin typeface="+mn-ea"/>
                  <a:ea typeface="+mn-ea"/>
                  <a:cs typeface="Roboto Light" panose="02000000000000000000" charset="0"/>
                </a:rPr>
                <a:t>¥</a:t>
              </a:r>
              <a:r>
                <a:rPr lang="en-US" sz="7200" b="0" dirty="0">
                  <a:latin typeface="+mn-ea"/>
                  <a:ea typeface="+mn-ea"/>
                  <a:cs typeface="Roboto Light" panose="02000000000000000000" charset="0"/>
                </a:rPr>
                <a:t>99</a:t>
              </a:r>
              <a:endParaRPr lang="en-US" b="0" dirty="0"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5422692" y="5175602"/>
              <a:ext cx="1596452" cy="39723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>
              <a:outerShdw blurRad="342900" dist="190500" dir="5400000" sx="78000" sy="78000" algn="t" rotWithShape="0">
                <a:prstClr val="black">
                  <a:alpha val="2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latin typeface="+mn-ea"/>
                  <a:cs typeface="Roboto Medium" panose="02000000000000000000" charset="0"/>
                </a:rPr>
                <a:t>Get started</a:t>
              </a:r>
              <a:endParaRPr lang="en-US" sz="1100" baseline="30000" dirty="0">
                <a:latin typeface="+mn-ea"/>
                <a:cs typeface="Roboto Medium" panose="02000000000000000000" charset="0"/>
              </a:endParaRPr>
            </a:p>
          </p:txBody>
        </p:sp>
        <p:cxnSp>
          <p:nvCxnSpPr>
            <p:cNvPr id="26" name="Straight Connector 25"/>
            <p:cNvCxnSpPr>
              <a:endCxn id="21" idx="3"/>
            </p:cNvCxnSpPr>
            <p:nvPr/>
          </p:nvCxnSpPr>
          <p:spPr>
            <a:xfrm>
              <a:off x="4729397" y="3538251"/>
              <a:ext cx="298304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itle 3"/>
            <p:cNvSpPr txBox="1"/>
            <p:nvPr/>
          </p:nvSpPr>
          <p:spPr>
            <a:xfrm>
              <a:off x="6253206" y="3095964"/>
              <a:ext cx="1286845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/</a:t>
              </a:r>
              <a:r>
                <a:rPr lang="en-US" sz="1050" b="0" dirty="0" err="1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mo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5157425" y="1109273"/>
              <a:ext cx="0" cy="435999"/>
            </a:xfrm>
            <a:prstGeom prst="line">
              <a:avLst/>
            </a:prstGeom>
            <a:ln w="25400">
              <a:solidFill>
                <a:schemeClr val="tx1">
                  <a:alpha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itle 1"/>
          <p:cNvSpPr txBox="1"/>
          <p:nvPr/>
        </p:nvSpPr>
        <p:spPr>
          <a:xfrm>
            <a:off x="1229160" y="1661489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定价策略</a:t>
            </a:r>
            <a:endParaRPr lang="en-US" sz="3200" dirty="0">
              <a:latin typeface="+mj-ea"/>
            </a:endParaRPr>
          </a:p>
        </p:txBody>
      </p:sp>
      <p:sp>
        <p:nvSpPr>
          <p:cNvPr id="33" name="TextBox 41"/>
          <p:cNvSpPr txBox="1"/>
          <p:nvPr/>
        </p:nvSpPr>
        <p:spPr>
          <a:xfrm>
            <a:off x="1141923" y="3150814"/>
            <a:ext cx="29576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217779" y="1956605"/>
            <a:ext cx="5920593" cy="2883330"/>
            <a:chOff x="3217403" y="1956605"/>
            <a:chExt cx="5921364" cy="2883330"/>
          </a:xfrm>
        </p:grpSpPr>
        <p:sp>
          <p:nvSpPr>
            <p:cNvPr id="5" name="Rounded Rectangle 4"/>
            <p:cNvSpPr/>
            <p:nvPr/>
          </p:nvSpPr>
          <p:spPr>
            <a:xfrm>
              <a:off x="3217403" y="1956605"/>
              <a:ext cx="5921364" cy="28833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381000" dist="127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90148" y="4083907"/>
              <a:ext cx="5375874" cy="471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1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1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1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 is simply dummy text of the printing and typesetting industry. </a:t>
              </a:r>
              <a:r>
                <a:rPr lang="en-US" sz="11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Lorem</a:t>
              </a:r>
              <a:r>
                <a:rPr lang="en-US" sz="11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</a:t>
              </a:r>
              <a:r>
                <a:rPr lang="en-US" sz="1100" dirty="0" err="1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Ipsum</a:t>
              </a:r>
              <a:r>
                <a:rPr lang="en-US" sz="11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 has been the industry's standard dummy.</a:t>
              </a:r>
              <a:endPara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10" name="Freeform 507"/>
            <p:cNvSpPr>
              <a:spLocks noEditPoints="1"/>
            </p:cNvSpPr>
            <p:nvPr/>
          </p:nvSpPr>
          <p:spPr bwMode="auto">
            <a:xfrm>
              <a:off x="5598095" y="2232871"/>
              <a:ext cx="1219029" cy="1211835"/>
            </a:xfrm>
            <a:custGeom>
              <a:avLst/>
              <a:gdLst>
                <a:gd name="T0" fmla="*/ 106 w 186"/>
                <a:gd name="T1" fmla="*/ 46 h 185"/>
                <a:gd name="T2" fmla="*/ 102 w 186"/>
                <a:gd name="T3" fmla="*/ 17 h 185"/>
                <a:gd name="T4" fmla="*/ 97 w 186"/>
                <a:gd name="T5" fmla="*/ 46 h 185"/>
                <a:gd name="T6" fmla="*/ 161 w 186"/>
                <a:gd name="T7" fmla="*/ 88 h 185"/>
                <a:gd name="T8" fmla="*/ 152 w 186"/>
                <a:gd name="T9" fmla="*/ 76 h 185"/>
                <a:gd name="T10" fmla="*/ 9 w 186"/>
                <a:gd name="T11" fmla="*/ 67 h 185"/>
                <a:gd name="T12" fmla="*/ 0 w 186"/>
                <a:gd name="T13" fmla="*/ 126 h 185"/>
                <a:gd name="T14" fmla="*/ 5 w 186"/>
                <a:gd name="T15" fmla="*/ 177 h 185"/>
                <a:gd name="T16" fmla="*/ 5 w 186"/>
                <a:gd name="T17" fmla="*/ 185 h 185"/>
                <a:gd name="T18" fmla="*/ 152 w 186"/>
                <a:gd name="T19" fmla="*/ 181 h 185"/>
                <a:gd name="T20" fmla="*/ 123 w 186"/>
                <a:gd name="T21" fmla="*/ 177 h 185"/>
                <a:gd name="T22" fmla="*/ 161 w 186"/>
                <a:gd name="T23" fmla="*/ 139 h 185"/>
                <a:gd name="T24" fmla="*/ 161 w 186"/>
                <a:gd name="T25" fmla="*/ 88 h 185"/>
                <a:gd name="T26" fmla="*/ 59 w 186"/>
                <a:gd name="T27" fmla="*/ 177 h 185"/>
                <a:gd name="T28" fmla="*/ 131 w 186"/>
                <a:gd name="T29" fmla="*/ 160 h 185"/>
                <a:gd name="T30" fmla="*/ 144 w 186"/>
                <a:gd name="T31" fmla="*/ 126 h 185"/>
                <a:gd name="T32" fmla="*/ 16 w 186"/>
                <a:gd name="T33" fmla="*/ 152 h 185"/>
                <a:gd name="T34" fmla="*/ 9 w 186"/>
                <a:gd name="T35" fmla="*/ 76 h 185"/>
                <a:gd name="T36" fmla="*/ 144 w 186"/>
                <a:gd name="T37" fmla="*/ 126 h 185"/>
                <a:gd name="T38" fmla="*/ 152 w 186"/>
                <a:gd name="T39" fmla="*/ 131 h 185"/>
                <a:gd name="T40" fmla="*/ 152 w 186"/>
                <a:gd name="T41" fmla="*/ 97 h 185"/>
                <a:gd name="T42" fmla="*/ 177 w 186"/>
                <a:gd name="T43" fmla="*/ 114 h 185"/>
                <a:gd name="T44" fmla="*/ 76 w 186"/>
                <a:gd name="T45" fmla="*/ 50 h 185"/>
                <a:gd name="T46" fmla="*/ 80 w 186"/>
                <a:gd name="T47" fmla="*/ 4 h 185"/>
                <a:gd name="T48" fmla="*/ 72 w 186"/>
                <a:gd name="T49" fmla="*/ 4 h 185"/>
                <a:gd name="T50" fmla="*/ 76 w 186"/>
                <a:gd name="T51" fmla="*/ 50 h 185"/>
                <a:gd name="T52" fmla="*/ 131 w 186"/>
                <a:gd name="T53" fmla="*/ 55 h 185"/>
                <a:gd name="T54" fmla="*/ 127 w 186"/>
                <a:gd name="T55" fmla="*/ 8 h 185"/>
                <a:gd name="T56" fmla="*/ 123 w 186"/>
                <a:gd name="T57" fmla="*/ 55 h 185"/>
                <a:gd name="T58" fmla="*/ 51 w 186"/>
                <a:gd name="T59" fmla="*/ 59 h 185"/>
                <a:gd name="T60" fmla="*/ 55 w 186"/>
                <a:gd name="T61" fmla="*/ 13 h 185"/>
                <a:gd name="T62" fmla="*/ 47 w 186"/>
                <a:gd name="T63" fmla="*/ 13 h 185"/>
                <a:gd name="T64" fmla="*/ 51 w 186"/>
                <a:gd name="T65" fmla="*/ 59 h 185"/>
                <a:gd name="T66" fmla="*/ 30 w 186"/>
                <a:gd name="T67" fmla="*/ 46 h 185"/>
                <a:gd name="T68" fmla="*/ 26 w 186"/>
                <a:gd name="T69" fmla="*/ 17 h 185"/>
                <a:gd name="T70" fmla="*/ 21 w 186"/>
                <a:gd name="T71" fmla="*/ 46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6" h="185">
                  <a:moveTo>
                    <a:pt x="102" y="50"/>
                  </a:moveTo>
                  <a:cubicBezTo>
                    <a:pt x="104" y="50"/>
                    <a:pt x="106" y="49"/>
                    <a:pt x="106" y="46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6" y="19"/>
                    <a:pt x="104" y="17"/>
                    <a:pt x="102" y="17"/>
                  </a:cubicBezTo>
                  <a:cubicBezTo>
                    <a:pt x="99" y="17"/>
                    <a:pt x="97" y="19"/>
                    <a:pt x="97" y="21"/>
                  </a:cubicBezTo>
                  <a:cubicBezTo>
                    <a:pt x="97" y="46"/>
                    <a:pt x="97" y="46"/>
                    <a:pt x="97" y="46"/>
                  </a:cubicBezTo>
                  <a:cubicBezTo>
                    <a:pt x="97" y="49"/>
                    <a:pt x="99" y="50"/>
                    <a:pt x="102" y="50"/>
                  </a:cubicBezTo>
                  <a:close/>
                  <a:moveTo>
                    <a:pt x="161" y="88"/>
                  </a:moveTo>
                  <a:cubicBezTo>
                    <a:pt x="152" y="88"/>
                    <a:pt x="152" y="88"/>
                    <a:pt x="152" y="88"/>
                  </a:cubicBezTo>
                  <a:cubicBezTo>
                    <a:pt x="152" y="76"/>
                    <a:pt x="152" y="76"/>
                    <a:pt x="152" y="76"/>
                  </a:cubicBezTo>
                  <a:cubicBezTo>
                    <a:pt x="152" y="71"/>
                    <a:pt x="148" y="67"/>
                    <a:pt x="144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4" y="67"/>
                    <a:pt x="0" y="71"/>
                    <a:pt x="0" y="7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48"/>
                    <a:pt x="12" y="167"/>
                    <a:pt x="29" y="177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2" y="177"/>
                    <a:pt x="0" y="179"/>
                    <a:pt x="0" y="181"/>
                  </a:cubicBezTo>
                  <a:cubicBezTo>
                    <a:pt x="0" y="184"/>
                    <a:pt x="2" y="185"/>
                    <a:pt x="5" y="185"/>
                  </a:cubicBezTo>
                  <a:cubicBezTo>
                    <a:pt x="148" y="185"/>
                    <a:pt x="148" y="185"/>
                    <a:pt x="148" y="185"/>
                  </a:cubicBezTo>
                  <a:cubicBezTo>
                    <a:pt x="150" y="185"/>
                    <a:pt x="152" y="184"/>
                    <a:pt x="152" y="181"/>
                  </a:cubicBezTo>
                  <a:cubicBezTo>
                    <a:pt x="152" y="179"/>
                    <a:pt x="150" y="177"/>
                    <a:pt x="148" y="177"/>
                  </a:cubicBezTo>
                  <a:cubicBezTo>
                    <a:pt x="123" y="177"/>
                    <a:pt x="123" y="177"/>
                    <a:pt x="123" y="177"/>
                  </a:cubicBezTo>
                  <a:cubicBezTo>
                    <a:pt x="137" y="169"/>
                    <a:pt x="147" y="155"/>
                    <a:pt x="15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75" y="139"/>
                    <a:pt x="186" y="128"/>
                    <a:pt x="186" y="114"/>
                  </a:cubicBezTo>
                  <a:cubicBezTo>
                    <a:pt x="186" y="100"/>
                    <a:pt x="175" y="88"/>
                    <a:pt x="161" y="88"/>
                  </a:cubicBezTo>
                  <a:close/>
                  <a:moveTo>
                    <a:pt x="93" y="177"/>
                  </a:moveTo>
                  <a:cubicBezTo>
                    <a:pt x="59" y="177"/>
                    <a:pt x="59" y="177"/>
                    <a:pt x="59" y="177"/>
                  </a:cubicBezTo>
                  <a:cubicBezTo>
                    <a:pt x="44" y="177"/>
                    <a:pt x="31" y="171"/>
                    <a:pt x="22" y="160"/>
                  </a:cubicBezTo>
                  <a:cubicBezTo>
                    <a:pt x="131" y="160"/>
                    <a:pt x="131" y="160"/>
                    <a:pt x="131" y="160"/>
                  </a:cubicBezTo>
                  <a:cubicBezTo>
                    <a:pt x="122" y="171"/>
                    <a:pt x="108" y="177"/>
                    <a:pt x="93" y="177"/>
                  </a:cubicBezTo>
                  <a:close/>
                  <a:moveTo>
                    <a:pt x="144" y="126"/>
                  </a:moveTo>
                  <a:cubicBezTo>
                    <a:pt x="144" y="136"/>
                    <a:pt x="141" y="144"/>
                    <a:pt x="137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1" y="144"/>
                    <a:pt x="9" y="136"/>
                    <a:pt x="9" y="126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144" y="76"/>
                    <a:pt x="144" y="76"/>
                    <a:pt x="144" y="76"/>
                  </a:cubicBezTo>
                  <a:lnTo>
                    <a:pt x="144" y="126"/>
                  </a:lnTo>
                  <a:close/>
                  <a:moveTo>
                    <a:pt x="161" y="131"/>
                  </a:moveTo>
                  <a:cubicBezTo>
                    <a:pt x="152" y="131"/>
                    <a:pt x="152" y="131"/>
                    <a:pt x="152" y="131"/>
                  </a:cubicBezTo>
                  <a:cubicBezTo>
                    <a:pt x="152" y="129"/>
                    <a:pt x="152" y="128"/>
                    <a:pt x="152" y="126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70" y="97"/>
                    <a:pt x="177" y="104"/>
                    <a:pt x="177" y="114"/>
                  </a:cubicBezTo>
                  <a:cubicBezTo>
                    <a:pt x="177" y="123"/>
                    <a:pt x="170" y="131"/>
                    <a:pt x="161" y="131"/>
                  </a:cubicBezTo>
                  <a:close/>
                  <a:moveTo>
                    <a:pt x="76" y="50"/>
                  </a:moveTo>
                  <a:cubicBezTo>
                    <a:pt x="79" y="50"/>
                    <a:pt x="80" y="49"/>
                    <a:pt x="80" y="46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2"/>
                    <a:pt x="79" y="0"/>
                    <a:pt x="76" y="0"/>
                  </a:cubicBezTo>
                  <a:cubicBezTo>
                    <a:pt x="74" y="0"/>
                    <a:pt x="72" y="2"/>
                    <a:pt x="72" y="4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2" y="49"/>
                    <a:pt x="74" y="50"/>
                    <a:pt x="76" y="50"/>
                  </a:cubicBezTo>
                  <a:close/>
                  <a:moveTo>
                    <a:pt x="127" y="59"/>
                  </a:moveTo>
                  <a:cubicBezTo>
                    <a:pt x="129" y="59"/>
                    <a:pt x="131" y="57"/>
                    <a:pt x="131" y="5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31" y="10"/>
                    <a:pt x="129" y="8"/>
                    <a:pt x="127" y="8"/>
                  </a:cubicBezTo>
                  <a:cubicBezTo>
                    <a:pt x="125" y="8"/>
                    <a:pt x="123" y="10"/>
                    <a:pt x="123" y="13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23" y="57"/>
                    <a:pt x="125" y="59"/>
                    <a:pt x="127" y="59"/>
                  </a:cubicBezTo>
                  <a:close/>
                  <a:moveTo>
                    <a:pt x="51" y="59"/>
                  </a:moveTo>
                  <a:cubicBezTo>
                    <a:pt x="53" y="59"/>
                    <a:pt x="55" y="57"/>
                    <a:pt x="55" y="55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0"/>
                    <a:pt x="53" y="8"/>
                    <a:pt x="51" y="8"/>
                  </a:cubicBezTo>
                  <a:cubicBezTo>
                    <a:pt x="49" y="8"/>
                    <a:pt x="47" y="10"/>
                    <a:pt x="47" y="13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7" y="57"/>
                    <a:pt x="49" y="59"/>
                    <a:pt x="51" y="59"/>
                  </a:cubicBezTo>
                  <a:close/>
                  <a:moveTo>
                    <a:pt x="26" y="50"/>
                  </a:moveTo>
                  <a:cubicBezTo>
                    <a:pt x="28" y="50"/>
                    <a:pt x="30" y="49"/>
                    <a:pt x="30" y="46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19"/>
                    <a:pt x="28" y="17"/>
                    <a:pt x="26" y="17"/>
                  </a:cubicBezTo>
                  <a:cubicBezTo>
                    <a:pt x="23" y="17"/>
                    <a:pt x="21" y="19"/>
                    <a:pt x="21" y="21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9"/>
                    <a:pt x="23" y="50"/>
                    <a:pt x="26" y="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5297667" y="3611540"/>
            <a:ext cx="1684205" cy="32758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>
            <a:outerShdw blurRad="342900" dist="190500" dir="5400000" sx="78000" sy="78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Roboto Medium" panose="02000000000000000000" charset="0"/>
                <a:ea typeface="Roboto Medium" panose="02000000000000000000" charset="0"/>
                <a:cs typeface="Roboto Medium" panose="02000000000000000000" charset="0"/>
              </a:rPr>
              <a:t>30 Minutes</a:t>
            </a:r>
            <a:endParaRPr lang="en-US" sz="1100" baseline="30000" dirty="0">
              <a:latin typeface="Roboto Medium" panose="02000000000000000000" charset="0"/>
              <a:ea typeface="Roboto Medium" panose="02000000000000000000" charset="0"/>
              <a:cs typeface="Roboto Medium" panose="02000000000000000000" charset="0"/>
            </a:endParaRPr>
          </a:p>
        </p:txBody>
      </p:sp>
    </p:spTree>
  </p:cSld>
  <p:clrMapOvr>
    <a:masterClrMapping/>
  </p:clrMapOvr>
  <p:transition spd="slow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384425" y="953956"/>
            <a:ext cx="5743575" cy="5153025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1075116" y="4303324"/>
            <a:ext cx="10212717" cy="0"/>
          </a:xfrm>
          <a:prstGeom prst="line">
            <a:avLst/>
          </a:prstGeom>
          <a:ln>
            <a:solidFill>
              <a:srgbClr val="B0B4F3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256212" y="2499667"/>
            <a:ext cx="6096000" cy="156966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每一天，望着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3"/>
              </a:rPr>
              <a:t>阳光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浅浅而笑，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那些迎风而立的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4"/>
              </a:rPr>
              <a:t>想念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都是光阴最深情的赠予。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我们在烟火的深处安静如诗，心娉婷，则风月娟然。</a:t>
            </a:r>
            <a:endParaRPr lang="zh-CN" altLang="en-US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835" y="1496251"/>
            <a:ext cx="1765079" cy="281904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  <a:reflection stA="45000" endPos="78000" dist="50800" dir="5400000" sy="-100000" algn="bl" rotWithShape="0"/>
          </a:effectLst>
        </p:spPr>
      </p:pic>
      <p:sp>
        <p:nvSpPr>
          <p:cNvPr id="7" name="Rectangle 4"/>
          <p:cNvSpPr/>
          <p:nvPr/>
        </p:nvSpPr>
        <p:spPr>
          <a:xfrm flipH="1">
            <a:off x="4835632" y="4989955"/>
            <a:ext cx="202623" cy="2026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8" name="Rectangle 10"/>
          <p:cNvSpPr/>
          <p:nvPr/>
        </p:nvSpPr>
        <p:spPr>
          <a:xfrm flipH="1">
            <a:off x="5544140" y="4928189"/>
            <a:ext cx="128396" cy="12842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9" name="Rectangle 11"/>
          <p:cNvSpPr/>
          <p:nvPr/>
        </p:nvSpPr>
        <p:spPr>
          <a:xfrm flipH="1">
            <a:off x="5788696" y="4537322"/>
            <a:ext cx="208384" cy="20843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10" name="Rectangle 12"/>
          <p:cNvSpPr/>
          <p:nvPr/>
        </p:nvSpPr>
        <p:spPr>
          <a:xfrm flipH="1">
            <a:off x="8339050" y="5357442"/>
            <a:ext cx="128399" cy="12842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</p:spTree>
  </p:cSld>
  <p:clrMapOvr>
    <a:masterClrMapping/>
  </p:clrMapOvr>
  <p:transition spd="slow" advTm="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/>
          <p:cNvCxnSpPr/>
          <p:nvPr/>
        </p:nvCxnSpPr>
        <p:spPr>
          <a:xfrm>
            <a:off x="1126796" y="1967683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4771831" y="1683294"/>
            <a:ext cx="6129848" cy="3776786"/>
            <a:chOff x="4771657" y="1683294"/>
            <a:chExt cx="6130646" cy="3776786"/>
          </a:xfrm>
        </p:grpSpPr>
        <p:graphicFrame>
          <p:nvGraphicFramePr>
            <p:cNvPr id="17" name="Chart 16"/>
            <p:cNvGraphicFramePr/>
            <p:nvPr/>
          </p:nvGraphicFramePr>
          <p:xfrm>
            <a:off x="4771657" y="2118598"/>
            <a:ext cx="3286958" cy="33414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5463251" y="3820976"/>
              <a:ext cx="190377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Brain Store</a:t>
              </a:r>
              <a:endParaRPr lang="en-US" sz="20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  <a:p>
              <a:pPr algn="ctr"/>
              <a:r>
                <a:rPr lang="en-US" sz="2000" dirty="0">
                  <a:solidFill>
                    <a:schemeClr val="tx1">
                      <a:alpha val="70000"/>
                    </a:schemeClr>
                  </a:solidFill>
                  <a:latin typeface="+mn-ea"/>
                  <a:cs typeface="Roboto Light" panose="02000000000000000000" charset="0"/>
                </a:rPr>
                <a:t>Maps</a:t>
              </a:r>
              <a:endParaRPr lang="en-US" sz="20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6168884" y="3049094"/>
              <a:ext cx="49250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4800" dirty="0">
                  <a:latin typeface="+mn-ea"/>
                  <a:cs typeface="linea-basic-10" charset="0"/>
                </a:rPr>
                <a:t>Q</a:t>
              </a:r>
              <a:endParaRPr lang="en-US" sz="2000" dirty="0">
                <a:latin typeface="+mn-ea"/>
                <a:cs typeface="linea-basic-10" charset="0"/>
              </a:endParaRPr>
            </a:p>
          </p:txBody>
        </p:sp>
        <p:sp>
          <p:nvSpPr>
            <p:cNvPr id="22" name="Title 3"/>
            <p:cNvSpPr txBox="1"/>
            <p:nvPr/>
          </p:nvSpPr>
          <p:spPr>
            <a:xfrm>
              <a:off x="8515724" y="2855244"/>
              <a:ext cx="2386579" cy="1931463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5 Gb of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spage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3 days of the recovery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MS Office 365 integration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Unlimited third-party integrations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5 Gb of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spage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3 days of the recovery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8373035" y="2932195"/>
              <a:ext cx="100487" cy="1004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8373035" y="3235806"/>
              <a:ext cx="100487" cy="1004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8373035" y="3539417"/>
              <a:ext cx="100487" cy="10048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8373035" y="3843028"/>
              <a:ext cx="100487" cy="1004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8373035" y="4146639"/>
              <a:ext cx="100487" cy="10048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8373035" y="4450248"/>
              <a:ext cx="100487" cy="10048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30" name="Title 3"/>
            <p:cNvSpPr txBox="1"/>
            <p:nvPr/>
          </p:nvSpPr>
          <p:spPr>
            <a:xfrm>
              <a:off x="5819508" y="1683294"/>
              <a:ext cx="1855308" cy="247106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400" b="0" dirty="0">
                  <a:latin typeface="+mn-ea"/>
                  <a:ea typeface="+mn-ea"/>
                  <a:cs typeface="Roboto Medium" panose="02000000000000000000" charset="0"/>
                </a:rPr>
                <a:t>STATISTICS</a:t>
              </a:r>
              <a:endParaRPr lang="en-US" sz="700" b="0" dirty="0">
                <a:latin typeface="+mn-ea"/>
                <a:ea typeface="+mn-ea"/>
                <a:cs typeface="Roboto Medium" panose="02000000000000000000" charset="0"/>
              </a:endParaRP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1566408" y="2645405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1479171" y="3342252"/>
            <a:ext cx="2601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1895110" y="3500147"/>
            <a:ext cx="2393214" cy="2395856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en-US" sz="48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en-US" sz="4800" dirty="0">
              <a:solidFill>
                <a:srgbClr val="FFFFFF"/>
              </a:solidFill>
              <a:latin typeface="SF UI Display Thin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771202" y="1956546"/>
            <a:ext cx="2395542" cy="2393526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lnSpc>
                <a:spcPct val="130000"/>
              </a:lnSpc>
              <a:defRPr/>
            </a:pPr>
            <a:r>
              <a:rPr lang="en-US" sz="48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b</a:t>
            </a:r>
            <a:endParaRPr lang="en-US" sz="4800" dirty="0">
              <a:solidFill>
                <a:srgbClr val="FFFFFF"/>
              </a:solidFill>
              <a:latin typeface="SF UI Display Thin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702785" y="3502265"/>
            <a:ext cx="2393214" cy="2395856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>
            <a:outerShdw blurRad="38100" dist="12700" dir="5400000" algn="ctr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r>
              <a:rPr lang="en-US" sz="4800" dirty="0">
                <a:solidFill>
                  <a:srgbClr val="FFFFFF"/>
                </a:solidFill>
                <a:latin typeface="linea-basic-10" charset="0"/>
                <a:ea typeface="linea-basic-10" charset="0"/>
                <a:cs typeface="linea-basic-10" charset="0"/>
              </a:rPr>
              <a:t>c</a:t>
            </a:r>
            <a:endParaRPr lang="en-US" sz="4800" dirty="0">
              <a:solidFill>
                <a:srgbClr val="FFFFFF"/>
              </a:solidFill>
              <a:latin typeface="SF UI Display Thin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974422" y="2369587"/>
            <a:ext cx="2951635" cy="917086"/>
            <a:chOff x="6571442" y="2101177"/>
            <a:chExt cx="2952019" cy="917086"/>
          </a:xfrm>
        </p:grpSpPr>
        <p:sp>
          <p:nvSpPr>
            <p:cNvPr id="15" name="Rounded Rectangle 14"/>
            <p:cNvSpPr/>
            <p:nvPr/>
          </p:nvSpPr>
          <p:spPr>
            <a:xfrm>
              <a:off x="6571442" y="2101177"/>
              <a:ext cx="2952019" cy="917086"/>
            </a:xfrm>
            <a:prstGeom prst="roundRect">
              <a:avLst>
                <a:gd name="adj" fmla="val 27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20890" y="2220913"/>
              <a:ext cx="2601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ea"/>
                  <a:cs typeface="Roboto Light" panose="02000000000000000000" charset="0"/>
                </a:rPr>
                <a:t>Strengths</a:t>
              </a:r>
              <a:endParaRPr lang="en-US" sz="1400" dirty="0"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17" name="Title 3"/>
            <p:cNvSpPr txBox="1"/>
            <p:nvPr/>
          </p:nvSpPr>
          <p:spPr>
            <a:xfrm>
              <a:off x="6720890" y="2475114"/>
              <a:ext cx="2664773" cy="43100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974422" y="3444569"/>
            <a:ext cx="2951635" cy="917086"/>
            <a:chOff x="6571442" y="2101177"/>
            <a:chExt cx="2952019" cy="917086"/>
          </a:xfrm>
        </p:grpSpPr>
        <p:sp>
          <p:nvSpPr>
            <p:cNvPr id="19" name="Rounded Rectangle 18"/>
            <p:cNvSpPr/>
            <p:nvPr/>
          </p:nvSpPr>
          <p:spPr>
            <a:xfrm>
              <a:off x="6571442" y="2101177"/>
              <a:ext cx="2952019" cy="917086"/>
            </a:xfrm>
            <a:prstGeom prst="roundRect">
              <a:avLst>
                <a:gd name="adj" fmla="val 27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720890" y="2220913"/>
              <a:ext cx="2601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ea"/>
                  <a:cs typeface="Roboto Light" panose="02000000000000000000" charset="0"/>
                </a:rPr>
                <a:t>Weaknesses</a:t>
              </a:r>
              <a:endParaRPr lang="en-US" sz="1400" dirty="0"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21" name="Title 3"/>
            <p:cNvSpPr txBox="1"/>
            <p:nvPr/>
          </p:nvSpPr>
          <p:spPr>
            <a:xfrm>
              <a:off x="6720890" y="2475114"/>
              <a:ext cx="2664773" cy="43100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74422" y="4519551"/>
            <a:ext cx="2951635" cy="917086"/>
            <a:chOff x="6571442" y="2101177"/>
            <a:chExt cx="2952019" cy="917086"/>
          </a:xfrm>
        </p:grpSpPr>
        <p:sp>
          <p:nvSpPr>
            <p:cNvPr id="23" name="Rounded Rectangle 22"/>
            <p:cNvSpPr/>
            <p:nvPr/>
          </p:nvSpPr>
          <p:spPr>
            <a:xfrm>
              <a:off x="6571442" y="2101177"/>
              <a:ext cx="2952019" cy="917086"/>
            </a:xfrm>
            <a:prstGeom prst="roundRect">
              <a:avLst>
                <a:gd name="adj" fmla="val 2744"/>
              </a:avLst>
            </a:prstGeom>
            <a:solidFill>
              <a:schemeClr val="bg1"/>
            </a:solidFill>
            <a:ln>
              <a:noFill/>
            </a:ln>
            <a:effectLst>
              <a:outerShdw blurRad="38100" dist="127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20890" y="2220913"/>
              <a:ext cx="26015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ea"/>
                  <a:cs typeface="Roboto Light" panose="02000000000000000000" charset="0"/>
                </a:rPr>
                <a:t>Threats</a:t>
              </a:r>
              <a:endParaRPr lang="en-US" sz="1400" dirty="0">
                <a:latin typeface="+mn-ea"/>
                <a:cs typeface="Roboto Light" panose="02000000000000000000" charset="0"/>
              </a:endParaRPr>
            </a:p>
          </p:txBody>
        </p:sp>
        <p:sp>
          <p:nvSpPr>
            <p:cNvPr id="25" name="Title 3"/>
            <p:cNvSpPr txBox="1"/>
            <p:nvPr/>
          </p:nvSpPr>
          <p:spPr>
            <a:xfrm>
              <a:off x="6720890" y="2475114"/>
              <a:ext cx="2664773" cy="43100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100000"/>
                </a:lnSpc>
                <a:spcBef>
                  <a:spcPts val="1200"/>
                </a:spcBef>
                <a:buClr>
                  <a:schemeClr val="accent1"/>
                </a:buClr>
                <a:buSzPct val="150000"/>
              </a:pP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Sesame snaps </a:t>
              </a:r>
              <a:r>
                <a:rPr lang="en-US" sz="1000" b="0" dirty="0" err="1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jelyy</a:t>
              </a:r>
              <a:r>
                <a:rPr lang="en-US" sz="1000" b="0" dirty="0">
                  <a:solidFill>
                    <a:schemeClr val="tx1">
                      <a:alpha val="7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 dessert tootsie roll sweet roll.</a:t>
              </a:r>
              <a:endParaRPr lang="en-US" sz="1000" b="0" dirty="0">
                <a:solidFill>
                  <a:schemeClr val="tx1">
                    <a:alpha val="7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sp>
        <p:nvSpPr>
          <p:cNvPr id="26" name="Oval 25"/>
          <p:cNvSpPr>
            <a:spLocks noChangeAspect="1"/>
          </p:cNvSpPr>
          <p:nvPr/>
        </p:nvSpPr>
        <p:spPr>
          <a:xfrm>
            <a:off x="6925117" y="2786678"/>
            <a:ext cx="121904" cy="121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27000" dist="63500" dir="5400000" algn="t" rotWithShape="0">
              <a:prstClr val="black">
                <a:alpha val="1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n-ea"/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6925117" y="3834319"/>
            <a:ext cx="121904" cy="121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27000" dist="63500" dir="5400000" algn="t" rotWithShape="0">
              <a:prstClr val="black">
                <a:alpha val="1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n-ea"/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6925117" y="4923468"/>
            <a:ext cx="121904" cy="12192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27000" dist="63500" dir="5400000" algn="t" rotWithShape="0">
              <a:prstClr val="black">
                <a:alpha val="12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+mn-ea"/>
            </a:endParaRPr>
          </a:p>
        </p:txBody>
      </p:sp>
      <p:sp>
        <p:nvSpPr>
          <p:cNvPr id="29" name="Title 1"/>
          <p:cNvSpPr txBox="1"/>
          <p:nvPr/>
        </p:nvSpPr>
        <p:spPr>
          <a:xfrm>
            <a:off x="6974419" y="1129763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项目标题</a:t>
            </a:r>
            <a:endParaRPr lang="en-US" sz="3200" dirty="0">
              <a:latin typeface="+mj-ea"/>
            </a:endParaRPr>
          </a:p>
        </p:txBody>
      </p:sp>
    </p:spTree>
  </p:cSld>
  <p:clrMapOvr>
    <a:masterClrMapping/>
  </p:clrMapOvr>
  <p:transition spd="slow" advTm="2000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26" grpId="0" animBg="1"/>
      <p:bldP spid="27" grpId="0" animBg="1"/>
      <p:bldP spid="2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1140" b="11140"/>
          <a:stretch>
            <a:fillRect/>
          </a:stretch>
        </p:blipFill>
        <p:spPr/>
      </p:pic>
      <p:sp>
        <p:nvSpPr>
          <p:cNvPr id="16" name="12 Rectángulo"/>
          <p:cNvSpPr/>
          <p:nvPr/>
        </p:nvSpPr>
        <p:spPr>
          <a:xfrm>
            <a:off x="1866357" y="1387410"/>
            <a:ext cx="2832282" cy="23586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958" tIns="107958" rIns="107958" bIns="107958" rtlCol="0" anchor="b"/>
          <a:lstStyle/>
          <a:p>
            <a:pPr algn="ctr"/>
            <a:r>
              <a:rPr lang="es-MX" sz="6895" dirty="0">
                <a:solidFill>
                  <a:schemeClr val="bg1"/>
                </a:solidFill>
                <a:latin typeface="+mn-ea"/>
                <a:cs typeface="Open Sans Condensed Light" panose="020B0306030504020204" charset="0"/>
              </a:rPr>
              <a:t>90</a:t>
            </a:r>
            <a:r>
              <a:rPr lang="es-MX" sz="6895" baseline="30000" dirty="0">
                <a:solidFill>
                  <a:schemeClr val="bg1"/>
                </a:solidFill>
                <a:latin typeface="+mn-ea"/>
                <a:cs typeface="Open Sans Condensed Light" panose="020B0306030504020204" charset="0"/>
              </a:rPr>
              <a:t>%</a:t>
            </a:r>
            <a:endParaRPr lang="es-MX" sz="6895" baseline="30000" dirty="0">
              <a:solidFill>
                <a:schemeClr val="bg1"/>
              </a:solidFill>
              <a:latin typeface="+mn-ea"/>
              <a:cs typeface="Open Sans Condensed Light" panose="020B0306030504020204" charset="0"/>
            </a:endParaRPr>
          </a:p>
          <a:p>
            <a:pPr algn="ctr"/>
            <a:r>
              <a:rPr lang="en-US" sz="1000" dirty="0">
                <a:solidFill>
                  <a:srgbClr val="FFFFFF"/>
                </a:solidFill>
                <a:latin typeface="+mn-ea"/>
              </a:rPr>
              <a:t>Duis arcu tortor, suscipit eget, imperdiet nec, imperdiet iaculis, ipsum. Sed aliquam ultrices.</a:t>
            </a:r>
            <a:endParaRPr lang="es-SV" sz="3300" baseline="30000" dirty="0">
              <a:solidFill>
                <a:schemeClr val="bg1"/>
              </a:solidFill>
              <a:latin typeface="+mn-ea"/>
              <a:cs typeface="Open Sans Condensed Light" panose="020B0306030504020204" charset="0"/>
            </a:endParaRPr>
          </a:p>
          <a:p>
            <a:pPr algn="ctr"/>
            <a:endParaRPr lang="es-SV" sz="3300" dirty="0">
              <a:latin typeface="+mn-ea"/>
            </a:endParaRPr>
          </a:p>
        </p:txBody>
      </p:sp>
      <p:sp>
        <p:nvSpPr>
          <p:cNvPr id="33" name="Textbox 1"/>
          <p:cNvSpPr/>
          <p:nvPr/>
        </p:nvSpPr>
        <p:spPr>
          <a:xfrm>
            <a:off x="1957155" y="4357268"/>
            <a:ext cx="3733881" cy="902005"/>
          </a:xfrm>
          <a:prstGeom prst="rect">
            <a:avLst/>
          </a:prstGeom>
        </p:spPr>
        <p:txBody>
          <a:bodyPr wrap="square" lIns="120813" tIns="60406" rIns="120813" bIns="60406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1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Open Sans Condensed" panose="020B0604020202020204" charset="0"/>
              </a:rPr>
              <a:t>Infographics</a:t>
            </a:r>
            <a:endParaRPr lang="en-US" sz="11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cs typeface="Open Sans Condensed" panose="020B0604020202020204" charset="0"/>
            </a:endParaRPr>
          </a:p>
          <a:p>
            <a:pPr algn="just">
              <a:lnSpc>
                <a:spcPct val="125000"/>
              </a:lnSpc>
            </a:pP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Deleniti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and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apeirian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temporibus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eam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cu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, ad mea ipsum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sadipscing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, sed ex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assum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omnium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lorem sed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contentiones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ad mea ipsum sed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sadipscing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, sed ex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assum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s-E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omnium</a:t>
            </a:r>
            <a:r>
              <a:rPr lang="es-E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</a:t>
            </a:r>
            <a:endParaRPr lang="en-US" sz="1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34" name="33 Cheurón"/>
          <p:cNvSpPr/>
          <p:nvPr/>
        </p:nvSpPr>
        <p:spPr bwMode="auto">
          <a:xfrm>
            <a:off x="1326403" y="4538187"/>
            <a:ext cx="494717" cy="562408"/>
          </a:xfrm>
          <a:prstGeom prst="chevron">
            <a:avLst>
              <a:gd name="adj" fmla="val 36140"/>
            </a:avLst>
          </a:prstGeom>
          <a:noFill/>
          <a:ln w="381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10" tIns="17105" rIns="34210" bIns="17105" rtlCol="0" anchor="ctr"/>
          <a:lstStyle/>
          <a:p>
            <a:pPr algn="ctr"/>
            <a:endParaRPr lang="es-SV" sz="1800">
              <a:solidFill>
                <a:schemeClr val="tx1">
                  <a:lumMod val="90000"/>
                  <a:lumOff val="10000"/>
                </a:schemeClr>
              </a:solidFill>
              <a:latin typeface="+mn-ea"/>
              <a:cs typeface="Helvetica" panose="020B0604020202020204" pitchFamily="34" charset="0"/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6569358" y="4037351"/>
            <a:ext cx="348677" cy="353677"/>
          </a:xfrm>
          <a:prstGeom prst="rect">
            <a:avLst/>
          </a:prstGeom>
        </p:spPr>
        <p:txBody>
          <a:bodyPr wrap="none" lIns="45702" tIns="22851" rIns="45702" bIns="22851">
            <a:spAutoFit/>
          </a:bodyPr>
          <a:lstStyle/>
          <a:p>
            <a:r>
              <a:rPr lang="es-SV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FontAwesome" panose="020B0604020202020204" charset="0"/>
              </a:rPr>
              <a:t></a:t>
            </a:r>
            <a:endParaRPr lang="es-SV" sz="2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36" name="35 Rectángulo"/>
          <p:cNvSpPr/>
          <p:nvPr/>
        </p:nvSpPr>
        <p:spPr>
          <a:xfrm>
            <a:off x="6569358" y="4694345"/>
            <a:ext cx="348677" cy="353677"/>
          </a:xfrm>
          <a:prstGeom prst="rect">
            <a:avLst/>
          </a:prstGeom>
        </p:spPr>
        <p:txBody>
          <a:bodyPr wrap="none" lIns="45702" tIns="22851" rIns="45702" bIns="22851">
            <a:spAutoFit/>
          </a:bodyPr>
          <a:lstStyle/>
          <a:p>
            <a:r>
              <a:rPr lang="es-SV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FontAwesome" panose="020B0604020202020204" charset="0"/>
              </a:rPr>
              <a:t></a:t>
            </a:r>
            <a:endParaRPr lang="es-SV" sz="2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6569358" y="5351339"/>
            <a:ext cx="348677" cy="353677"/>
          </a:xfrm>
          <a:prstGeom prst="rect">
            <a:avLst/>
          </a:prstGeom>
        </p:spPr>
        <p:txBody>
          <a:bodyPr wrap="none" lIns="45702" tIns="22851" rIns="45702" bIns="22851">
            <a:spAutoFit/>
          </a:bodyPr>
          <a:lstStyle/>
          <a:p>
            <a:r>
              <a:rPr lang="es-SV" sz="2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FontAwesome" panose="020B0604020202020204" charset="0"/>
              </a:rPr>
              <a:t></a:t>
            </a:r>
            <a:endParaRPr lang="es-SV" sz="2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38" name="Textbox 1"/>
          <p:cNvSpPr/>
          <p:nvPr/>
        </p:nvSpPr>
        <p:spPr>
          <a:xfrm>
            <a:off x="6905933" y="4004702"/>
            <a:ext cx="2654777" cy="752934"/>
          </a:xfrm>
          <a:prstGeom prst="rect">
            <a:avLst/>
          </a:prstGeom>
        </p:spPr>
        <p:txBody>
          <a:bodyPr wrap="square" lIns="120813" tIns="60406" rIns="120813" bIns="60406">
            <a:spAutoFit/>
          </a:bodyPr>
          <a:lstStyle/>
          <a:p>
            <a:r>
              <a:rPr lang="en-US" sz="11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Open Sans Condensed" panose="020B0604020202020204" charset="0"/>
              </a:rPr>
              <a:t>New ideas</a:t>
            </a:r>
            <a:endParaRPr lang="en-US" sz="11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cs typeface="Open Sans Condensed" panose="020B0604020202020204" charset="0"/>
            </a:endParaRPr>
          </a:p>
          <a:p>
            <a:pPr algn="just"/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Imperdiet iaculis, ipsum.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Sed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mauris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 Integer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sed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aliquam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 Sed aliquam ultrices mauris. </a:t>
            </a:r>
            <a:endParaRPr lang="en-US" sz="1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39" name="Textbox 1"/>
          <p:cNvSpPr/>
          <p:nvPr/>
        </p:nvSpPr>
        <p:spPr>
          <a:xfrm>
            <a:off x="6905933" y="5318691"/>
            <a:ext cx="2654777" cy="752934"/>
          </a:xfrm>
          <a:prstGeom prst="rect">
            <a:avLst/>
          </a:prstGeom>
        </p:spPr>
        <p:txBody>
          <a:bodyPr wrap="square" lIns="120813" tIns="60406" rIns="120813" bIns="60406">
            <a:spAutoFit/>
          </a:bodyPr>
          <a:lstStyle/>
          <a:p>
            <a:r>
              <a:rPr lang="en-US" sz="11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Open Sans Condensed" panose="020B0604020202020204" charset="0"/>
              </a:rPr>
              <a:t>Productivity</a:t>
            </a:r>
            <a:endParaRPr lang="en-US" sz="11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cs typeface="Open Sans Condensed" panose="020B0604020202020204" charset="0"/>
            </a:endParaRPr>
          </a:p>
          <a:p>
            <a:pPr algn="just"/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Imperdiet iaculis, ipsum.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Sed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mauris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 Integer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sed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aliquam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 Sed aliquam ultrices mauris. </a:t>
            </a:r>
            <a:endParaRPr lang="en-US" sz="1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  <p:sp>
        <p:nvSpPr>
          <p:cNvPr id="40" name="Textbox 1"/>
          <p:cNvSpPr/>
          <p:nvPr/>
        </p:nvSpPr>
        <p:spPr>
          <a:xfrm>
            <a:off x="6905933" y="4661696"/>
            <a:ext cx="2655860" cy="752934"/>
          </a:xfrm>
          <a:prstGeom prst="rect">
            <a:avLst/>
          </a:prstGeom>
        </p:spPr>
        <p:txBody>
          <a:bodyPr wrap="square" lIns="120813" tIns="60406" rIns="120813" bIns="60406">
            <a:spAutoFit/>
          </a:bodyPr>
          <a:lstStyle/>
          <a:p>
            <a:r>
              <a:rPr lang="en-US" sz="11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  <a:cs typeface="Open Sans Condensed" panose="020B0604020202020204" charset="0"/>
              </a:rPr>
              <a:t>Awesome</a:t>
            </a:r>
            <a:endParaRPr lang="en-US" sz="1100" b="1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  <a:cs typeface="Open Sans Condensed" panose="020B0604020202020204" charset="0"/>
            </a:endParaRPr>
          </a:p>
          <a:p>
            <a:pPr algn="just"/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Imperdiet iaculis, ipsum.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Sed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mauris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 Integer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sed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 </a:t>
            </a:r>
            <a:r>
              <a:rPr lang="en-US" sz="1000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aliquam</a:t>
            </a:r>
            <a:r>
              <a:rPr lang="en-US" sz="1000" dirty="0">
                <a:solidFill>
                  <a:schemeClr val="tx1">
                    <a:lumMod val="90000"/>
                    <a:lumOff val="10000"/>
                  </a:schemeClr>
                </a:solidFill>
                <a:latin typeface="+mn-ea"/>
              </a:rPr>
              <a:t>. Sed aliquam ultrices mauris. </a:t>
            </a:r>
            <a:endParaRPr lang="en-US" sz="1000" dirty="0">
              <a:solidFill>
                <a:schemeClr val="tx1">
                  <a:lumMod val="90000"/>
                  <a:lumOff val="10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 advTm="2000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3" grpId="0"/>
      <p:bldP spid="34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/>
          <p:nvPr/>
        </p:nvSpPr>
        <p:spPr>
          <a:xfrm>
            <a:off x="7030730" y="1594283"/>
            <a:ext cx="5669270" cy="48126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>
              <a:lnSpc>
                <a:spcPct val="70000"/>
              </a:lnSpc>
            </a:pPr>
            <a:r>
              <a:rPr lang="en-US" sz="4000" dirty="0">
                <a:solidFill>
                  <a:schemeClr val="accent1"/>
                </a:solidFill>
                <a:latin typeface="+mn-ea"/>
                <a:ea typeface="+mn-ea"/>
                <a:cs typeface="Bebas Neue" charset="0"/>
              </a:rPr>
              <a:t>JONATHANMARCUS</a:t>
            </a:r>
            <a:endParaRPr lang="en-US" sz="4000" dirty="0">
              <a:solidFill>
                <a:schemeClr val="accent1"/>
              </a:solidFill>
              <a:latin typeface="+mn-ea"/>
              <a:ea typeface="+mn-ea"/>
              <a:cs typeface="Bebas Neue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1688" y="2097372"/>
            <a:ext cx="17331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tx1">
                    <a:alpha val="50000"/>
                  </a:schemeClr>
                </a:solidFill>
                <a:latin typeface="+mn-ea"/>
                <a:cs typeface="Source Sans Pro" charset="0"/>
              </a:rPr>
              <a:t>CEO / FOUNDER, DESIGNER</a:t>
            </a:r>
            <a:endParaRPr lang="en-US" sz="1050" dirty="0">
              <a:solidFill>
                <a:schemeClr val="tx1">
                  <a:alpha val="50000"/>
                </a:schemeClr>
              </a:solidFill>
              <a:latin typeface="+mn-ea"/>
              <a:cs typeface="Source Sans Pro" charset="0"/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8852031" y="2872766"/>
            <a:ext cx="2578840" cy="74505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>
              <a:lnSpc>
                <a:spcPct val="70000"/>
              </a:lnSpc>
            </a:pPr>
            <a:r>
              <a:rPr lang="en-US" sz="2400" dirty="0">
                <a:latin typeface="+mn-ea"/>
                <a:ea typeface="+mn-ea"/>
                <a:cs typeface="Bebas Neue" charset="0"/>
              </a:rPr>
              <a:t>MARCUS</a:t>
            </a:r>
            <a:endParaRPr lang="en-US" sz="2400" dirty="0">
              <a:latin typeface="+mn-ea"/>
              <a:ea typeface="+mn-ea"/>
              <a:cs typeface="Bebas Neue" charset="0"/>
            </a:endParaRPr>
          </a:p>
          <a:p>
            <a:pPr algn="l">
              <a:lnSpc>
                <a:spcPct val="70000"/>
              </a:lnSpc>
            </a:pPr>
            <a:r>
              <a:rPr lang="en-US" sz="2400" dirty="0">
                <a:latin typeface="+mn-ea"/>
                <a:ea typeface="+mn-ea"/>
                <a:cs typeface="Bebas Neue" charset="0"/>
              </a:rPr>
              <a:t>VALIA</a:t>
            </a:r>
            <a:endParaRPr lang="en-US" sz="2400" dirty="0">
              <a:latin typeface="+mn-ea"/>
              <a:ea typeface="+mn-ea"/>
              <a:cs typeface="Bebas Neue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52030" y="3430610"/>
            <a:ext cx="2412606" cy="253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alpha val="50000"/>
                  </a:schemeClr>
                </a:solidFill>
                <a:latin typeface="+mn-ea"/>
                <a:cs typeface="Source Sans Pro" charset="0"/>
              </a:rPr>
              <a:t>CEO / FOUNDER, DESIGNER</a:t>
            </a:r>
            <a:endParaRPr lang="en-US" sz="1050" dirty="0">
              <a:solidFill>
                <a:schemeClr val="tx1">
                  <a:alpha val="50000"/>
                </a:schemeClr>
              </a:solidFill>
              <a:latin typeface="+mn-ea"/>
              <a:cs typeface="Source Sans Pro" charset="0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7030727" y="4898201"/>
            <a:ext cx="2578840" cy="74505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Source Sans Pro Black" charset="0"/>
                <a:ea typeface="Source Sans Pro Black" charset="0"/>
                <a:cs typeface="Source Sans Pro Black" charset="0"/>
              </a:defRPr>
            </a:lvl1pPr>
          </a:lstStyle>
          <a:p>
            <a:pPr algn="l">
              <a:lnSpc>
                <a:spcPct val="70000"/>
              </a:lnSpc>
            </a:pPr>
            <a:r>
              <a:rPr lang="en-US" sz="2400" dirty="0">
                <a:latin typeface="+mn-ea"/>
                <a:ea typeface="+mn-ea"/>
                <a:cs typeface="Bebas Neue" charset="0"/>
              </a:rPr>
              <a:t>JONATHAN</a:t>
            </a:r>
            <a:endParaRPr lang="en-US" sz="2400" dirty="0">
              <a:latin typeface="+mn-ea"/>
              <a:ea typeface="+mn-ea"/>
              <a:cs typeface="Bebas Neue" charset="0"/>
            </a:endParaRPr>
          </a:p>
          <a:p>
            <a:pPr algn="l">
              <a:lnSpc>
                <a:spcPct val="70000"/>
              </a:lnSpc>
            </a:pPr>
            <a:r>
              <a:rPr lang="en-US" sz="2400" dirty="0">
                <a:latin typeface="+mn-ea"/>
                <a:ea typeface="+mn-ea"/>
                <a:cs typeface="Bebas Neue" charset="0"/>
              </a:rPr>
              <a:t>MARCUS</a:t>
            </a:r>
            <a:endParaRPr lang="en-US" sz="2400" dirty="0">
              <a:latin typeface="+mn-ea"/>
              <a:ea typeface="+mn-ea"/>
              <a:cs typeface="Bebas Neue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30727" y="5456046"/>
            <a:ext cx="2412606" cy="253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alpha val="50000"/>
                  </a:schemeClr>
                </a:solidFill>
                <a:latin typeface="+mn-ea"/>
                <a:cs typeface="Source Sans Pro" charset="0"/>
              </a:rPr>
              <a:t>CEO / FOUNDER, DESIGNER</a:t>
            </a:r>
            <a:endParaRPr lang="en-US" sz="1050" dirty="0">
              <a:solidFill>
                <a:schemeClr val="tx1">
                  <a:alpha val="50000"/>
                </a:schemeClr>
              </a:solidFill>
              <a:latin typeface="+mn-ea"/>
              <a:cs typeface="Source Sans Pro" charset="0"/>
            </a:endParaRPr>
          </a:p>
        </p:txBody>
      </p:sp>
      <p:cxnSp>
        <p:nvCxnSpPr>
          <p:cNvPr id="14" name="Straight Connector 20"/>
          <p:cNvCxnSpPr/>
          <p:nvPr/>
        </p:nvCxnSpPr>
        <p:spPr>
          <a:xfrm>
            <a:off x="491224" y="1835359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/>
          <p:nvPr/>
        </p:nvSpPr>
        <p:spPr>
          <a:xfrm>
            <a:off x="930836" y="2513081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latin typeface="+mj-ea"/>
              </a:rPr>
              <a:t>添加标题</a:t>
            </a:r>
            <a:endParaRPr lang="en-US" sz="3200" dirty="0">
              <a:latin typeface="+mj-ea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930836" y="3617824"/>
            <a:ext cx="1964764" cy="1576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3" r="7063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0" r="16630"/>
          <a:stretch>
            <a:fillRect/>
          </a:stretch>
        </p:blipFill>
        <p:spPr/>
      </p:pic>
      <p:pic>
        <p:nvPicPr>
          <p:cNvPr id="25" name="图片占位符 24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16" r="16716"/>
          <a:stretch>
            <a:fillRect/>
          </a:stretch>
        </p:blipFill>
        <p:spPr/>
      </p:pic>
    </p:spTree>
  </p:cSld>
  <p:clrMapOvr>
    <a:masterClrMapping/>
  </p:clrMapOvr>
  <p:transition spd="slow" advTm="2000">
    <p:strips dir="r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  <p:bldP spid="13" grpId="0"/>
          <p:bldP spid="20" grpId="0"/>
          <p:bldP spid="2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2" grpId="0"/>
          <p:bldP spid="13" grpId="0"/>
          <p:bldP spid="20" grpId="0"/>
          <p:bldP spid="21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601839" y="1034391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1158682" y="3347843"/>
            <a:ext cx="4221442" cy="2426422"/>
            <a:chOff x="3158685" y="4494282"/>
            <a:chExt cx="2589152" cy="148801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3158685" y="4494282"/>
              <a:ext cx="2589152" cy="0"/>
            </a:xfrm>
            <a:prstGeom prst="line">
              <a:avLst/>
            </a:prstGeom>
            <a:ln>
              <a:solidFill>
                <a:schemeClr val="tx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3294616" y="4736977"/>
              <a:ext cx="2329309" cy="397823"/>
              <a:chOff x="3294616" y="4660261"/>
              <a:chExt cx="2329309" cy="397823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3397103" y="4869156"/>
                <a:ext cx="1748718" cy="75362"/>
              </a:xfrm>
              <a:prstGeom prst="roundRect">
                <a:avLst>
                  <a:gd name="adj" fmla="val 8043"/>
                </a:avLst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>
              <a:xfrm>
                <a:off x="3397103" y="4869156"/>
                <a:ext cx="1564909" cy="75362"/>
              </a:xfrm>
              <a:prstGeom prst="roundRect">
                <a:avLst>
                  <a:gd name="adj" fmla="val 804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8" name="Title 3"/>
              <p:cNvSpPr txBox="1"/>
              <p:nvPr/>
            </p:nvSpPr>
            <p:spPr>
              <a:xfrm>
                <a:off x="5106491" y="4773827"/>
                <a:ext cx="517434" cy="28425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panose="02000000000000000000" charset="0"/>
                    <a:ea typeface="Roboto Thin" panose="02000000000000000000" charset="0"/>
                    <a:cs typeface="Roboto Thin" panose="02000000000000000000" charset="0"/>
                  </a:defRPr>
                </a:lvl1pPr>
              </a:lstStyle>
              <a:p>
                <a:pPr algn="r">
                  <a:lnSpc>
                    <a:spcPct val="80000"/>
                  </a:lnSpc>
                </a:pPr>
                <a:r>
                  <a:rPr lang="en-US" sz="1400" b="0" dirty="0">
                    <a:latin typeface="+mn-ea"/>
                    <a:ea typeface="+mn-ea"/>
                    <a:cs typeface="Roboto Light" panose="02000000000000000000" charset="0"/>
                  </a:rPr>
                  <a:t>90</a:t>
                </a:r>
                <a:r>
                  <a:rPr lang="en-US" sz="1000" b="0" dirty="0">
                    <a:latin typeface="+mn-ea"/>
                    <a:ea typeface="+mn-ea"/>
                    <a:cs typeface="Roboto Light" panose="02000000000000000000" charset="0"/>
                  </a:rPr>
                  <a:t>%</a:t>
                </a:r>
                <a:endParaRPr lang="en-US" sz="1000" b="0" dirty="0">
                  <a:latin typeface="+mn-ea"/>
                  <a:ea typeface="+mn-ea"/>
                  <a:cs typeface="Roboto Light" panose="02000000000000000000" charset="0"/>
                </a:endParaRPr>
              </a:p>
            </p:txBody>
          </p:sp>
          <p:sp>
            <p:nvSpPr>
              <p:cNvPr id="29" name="Title 3"/>
              <p:cNvSpPr txBox="1"/>
              <p:nvPr/>
            </p:nvSpPr>
            <p:spPr>
              <a:xfrm>
                <a:off x="3294616" y="4660261"/>
                <a:ext cx="1369192" cy="264042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panose="02000000000000000000" charset="0"/>
                    <a:ea typeface="Roboto Thin" panose="02000000000000000000" charset="0"/>
                    <a:cs typeface="Roboto Thin" panose="02000000000000000000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050" b="0">
                    <a:solidFill>
                      <a:schemeClr val="tx1">
                        <a:alpha val="50000"/>
                      </a:schemeClr>
                    </a:solidFill>
                    <a:latin typeface="+mn-ea"/>
                    <a:ea typeface="+mn-ea"/>
                    <a:cs typeface="Roboto Medium" panose="02000000000000000000" charset="0"/>
                  </a:rPr>
                  <a:t>Economy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Medium" panose="02000000000000000000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3294616" y="5160724"/>
              <a:ext cx="2329309" cy="397823"/>
              <a:chOff x="3294616" y="4660261"/>
              <a:chExt cx="2329309" cy="397823"/>
            </a:xfrm>
          </p:grpSpPr>
          <p:sp>
            <p:nvSpPr>
              <p:cNvPr id="22" name="Rounded Rectangle 21"/>
              <p:cNvSpPr/>
              <p:nvPr/>
            </p:nvSpPr>
            <p:spPr>
              <a:xfrm>
                <a:off x="3397103" y="4869156"/>
                <a:ext cx="1748718" cy="75362"/>
              </a:xfrm>
              <a:prstGeom prst="roundRect">
                <a:avLst>
                  <a:gd name="adj" fmla="val 8043"/>
                </a:avLst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3397103" y="4869156"/>
                <a:ext cx="1054189" cy="75362"/>
              </a:xfrm>
              <a:prstGeom prst="roundRect">
                <a:avLst>
                  <a:gd name="adj" fmla="val 8043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4" name="Title 3"/>
              <p:cNvSpPr txBox="1"/>
              <p:nvPr/>
            </p:nvSpPr>
            <p:spPr>
              <a:xfrm>
                <a:off x="5106491" y="4773827"/>
                <a:ext cx="517434" cy="28425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panose="02000000000000000000" charset="0"/>
                    <a:ea typeface="Roboto Thin" panose="02000000000000000000" charset="0"/>
                    <a:cs typeface="Roboto Thin" panose="02000000000000000000" charset="0"/>
                  </a:defRPr>
                </a:lvl1pPr>
              </a:lstStyle>
              <a:p>
                <a:pPr algn="r">
                  <a:lnSpc>
                    <a:spcPct val="80000"/>
                  </a:lnSpc>
                </a:pPr>
                <a:r>
                  <a:rPr lang="en-US" sz="1400" b="0" dirty="0">
                    <a:latin typeface="+mn-ea"/>
                    <a:ea typeface="+mn-ea"/>
                    <a:cs typeface="Roboto Light" panose="02000000000000000000" charset="0"/>
                  </a:rPr>
                  <a:t>60</a:t>
                </a:r>
                <a:r>
                  <a:rPr lang="en-US" sz="1000" b="0" dirty="0">
                    <a:latin typeface="+mn-ea"/>
                    <a:ea typeface="+mn-ea"/>
                    <a:cs typeface="Roboto Light" panose="02000000000000000000" charset="0"/>
                  </a:rPr>
                  <a:t>%</a:t>
                </a:r>
                <a:endParaRPr lang="en-US" sz="1000" b="0" dirty="0">
                  <a:latin typeface="+mn-ea"/>
                  <a:ea typeface="+mn-ea"/>
                  <a:cs typeface="Roboto Light" panose="02000000000000000000" charset="0"/>
                </a:endParaRPr>
              </a:p>
            </p:txBody>
          </p:sp>
          <p:sp>
            <p:nvSpPr>
              <p:cNvPr id="25" name="Title 3"/>
              <p:cNvSpPr txBox="1"/>
              <p:nvPr/>
            </p:nvSpPr>
            <p:spPr>
              <a:xfrm>
                <a:off x="3294616" y="4660261"/>
                <a:ext cx="1369192" cy="264042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panose="02000000000000000000" charset="0"/>
                    <a:ea typeface="Roboto Thin" panose="02000000000000000000" charset="0"/>
                    <a:cs typeface="Roboto Thin" panose="02000000000000000000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050" b="0" dirty="0">
                    <a:solidFill>
                      <a:schemeClr val="tx1">
                        <a:alpha val="50000"/>
                      </a:schemeClr>
                    </a:solidFill>
                    <a:latin typeface="+mn-ea"/>
                    <a:ea typeface="+mn-ea"/>
                    <a:cs typeface="Roboto Medium" panose="02000000000000000000" charset="0"/>
                  </a:rPr>
                  <a:t>Religion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Medium" panose="02000000000000000000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3294616" y="5584471"/>
              <a:ext cx="2329309" cy="397823"/>
              <a:chOff x="3294616" y="4660261"/>
              <a:chExt cx="2329309" cy="397823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397103" y="4869156"/>
                <a:ext cx="1748718" cy="75362"/>
              </a:xfrm>
              <a:prstGeom prst="roundRect">
                <a:avLst>
                  <a:gd name="adj" fmla="val 8043"/>
                </a:avLst>
              </a:pr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3397104" y="4869156"/>
                <a:ext cx="953388" cy="75362"/>
              </a:xfrm>
              <a:prstGeom prst="roundRect">
                <a:avLst>
                  <a:gd name="adj" fmla="val 8043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n-ea"/>
                </a:endParaRPr>
              </a:p>
            </p:txBody>
          </p:sp>
          <p:sp>
            <p:nvSpPr>
              <p:cNvPr id="20" name="Title 3"/>
              <p:cNvSpPr txBox="1"/>
              <p:nvPr/>
            </p:nvSpPr>
            <p:spPr>
              <a:xfrm>
                <a:off x="5106491" y="4773827"/>
                <a:ext cx="517434" cy="284257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panose="02000000000000000000" charset="0"/>
                    <a:ea typeface="Roboto Thin" panose="02000000000000000000" charset="0"/>
                    <a:cs typeface="Roboto Thin" panose="02000000000000000000" charset="0"/>
                  </a:defRPr>
                </a:lvl1pPr>
              </a:lstStyle>
              <a:p>
                <a:pPr algn="r">
                  <a:lnSpc>
                    <a:spcPct val="80000"/>
                  </a:lnSpc>
                </a:pPr>
                <a:r>
                  <a:rPr lang="en-US" sz="1400" b="0" dirty="0">
                    <a:latin typeface="+mn-ea"/>
                    <a:ea typeface="+mn-ea"/>
                    <a:cs typeface="Roboto Light" panose="02000000000000000000" charset="0"/>
                  </a:rPr>
                  <a:t>50</a:t>
                </a:r>
                <a:r>
                  <a:rPr lang="en-US" sz="1000" b="0" dirty="0">
                    <a:latin typeface="+mn-ea"/>
                    <a:ea typeface="+mn-ea"/>
                    <a:cs typeface="Roboto Light" panose="02000000000000000000" charset="0"/>
                  </a:rPr>
                  <a:t>%</a:t>
                </a:r>
                <a:endParaRPr lang="en-US" sz="1000" b="0" dirty="0">
                  <a:latin typeface="+mn-ea"/>
                  <a:ea typeface="+mn-ea"/>
                  <a:cs typeface="Roboto Light" panose="02000000000000000000" charset="0"/>
                </a:endParaRPr>
              </a:p>
            </p:txBody>
          </p:sp>
          <p:sp>
            <p:nvSpPr>
              <p:cNvPr id="21" name="Title 3"/>
              <p:cNvSpPr txBox="1"/>
              <p:nvPr/>
            </p:nvSpPr>
            <p:spPr>
              <a:xfrm>
                <a:off x="3294616" y="4660261"/>
                <a:ext cx="1369192" cy="264042"/>
              </a:xfrm>
              <a:prstGeom prst="rect">
                <a:avLst/>
              </a:prstGeom>
            </p:spPr>
            <p:txBody>
              <a:bodyPr/>
              <a:lstStyle>
                <a:lvl1pPr algn="l" defTabSz="914400" rtl="0" eaLnBrk="1" latinLnBrk="0" hangingPunct="1">
                  <a:lnSpc>
                    <a:spcPct val="70000"/>
                  </a:lnSpc>
                  <a:spcBef>
                    <a:spcPct val="0"/>
                  </a:spcBef>
                  <a:buNone/>
                  <a:defRPr sz="3600" b="1" i="0" kern="1200">
                    <a:solidFill>
                      <a:schemeClr val="tx1"/>
                    </a:solidFill>
                    <a:latin typeface="Roboto Thin" panose="02000000000000000000" charset="0"/>
                    <a:ea typeface="Roboto Thin" panose="02000000000000000000" charset="0"/>
                    <a:cs typeface="Roboto Thin" panose="02000000000000000000" charset="0"/>
                  </a:defRPr>
                </a:lvl1pPr>
              </a:lstStyle>
              <a:p>
                <a:pPr>
                  <a:lnSpc>
                    <a:spcPct val="80000"/>
                  </a:lnSpc>
                </a:pPr>
                <a:r>
                  <a:rPr lang="en-US" sz="1050" b="0">
                    <a:solidFill>
                      <a:schemeClr val="tx1">
                        <a:alpha val="50000"/>
                      </a:schemeClr>
                    </a:solidFill>
                    <a:latin typeface="+mn-ea"/>
                    <a:ea typeface="+mn-ea"/>
                    <a:cs typeface="Roboto Medium" panose="02000000000000000000" charset="0"/>
                  </a:rPr>
                  <a:t>Wealth</a:t>
                </a:r>
                <a:endParaRPr lang="en-US" sz="40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Medium" panose="02000000000000000000" charset="0"/>
                </a:endParaRPr>
              </a:p>
            </p:txBody>
          </p:sp>
        </p:grpSp>
      </p:grpSp>
      <p:sp>
        <p:nvSpPr>
          <p:cNvPr id="35" name="Title 1"/>
          <p:cNvSpPr txBox="1"/>
          <p:nvPr/>
        </p:nvSpPr>
        <p:spPr>
          <a:xfrm>
            <a:off x="2260911" y="1129597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/>
              <a:t>添加标题</a:t>
            </a:r>
            <a:endParaRPr lang="en-US" sz="3200" dirty="0"/>
          </a:p>
        </p:txBody>
      </p:sp>
      <p:sp>
        <p:nvSpPr>
          <p:cNvPr id="36" name="TextBox 41"/>
          <p:cNvSpPr txBox="1"/>
          <p:nvPr/>
        </p:nvSpPr>
        <p:spPr>
          <a:xfrm>
            <a:off x="1156363" y="2074773"/>
            <a:ext cx="4451154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2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" b="3122"/>
          <a:stretch>
            <a:fillRect/>
          </a:stretch>
        </p:blipFill>
        <p:spPr/>
      </p:pic>
    </p:spTree>
  </p:cSld>
  <p:clrMapOvr>
    <a:masterClrMapping/>
  </p:clrMapOvr>
  <p:transition spd="slow" advTm="2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204783" y="1835088"/>
          <a:ext cx="8058384" cy="3059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Oval 5"/>
          <p:cNvSpPr/>
          <p:nvPr/>
        </p:nvSpPr>
        <p:spPr>
          <a:xfrm>
            <a:off x="1604989" y="5652297"/>
            <a:ext cx="483018" cy="48312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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72137" y="5602148"/>
            <a:ext cx="1181029" cy="910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1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35%</a:t>
            </a:r>
            <a:endParaRPr lang="en-US" sz="291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Total Cost: $1,850,000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45159" y="5652297"/>
            <a:ext cx="483018" cy="48312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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12307" y="5602148"/>
            <a:ext cx="1181029" cy="910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1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60%</a:t>
            </a:r>
            <a:endParaRPr lang="en-US" sz="291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Total Cost: $1,850,000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525499" y="5652297"/>
            <a:ext cx="483018" cy="4831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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92647" y="5602148"/>
            <a:ext cx="1181029" cy="910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1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90%</a:t>
            </a:r>
            <a:endParaRPr lang="en-US" sz="291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Total Cost: $1,850,000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885329" y="5652297"/>
            <a:ext cx="483018" cy="4831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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52478" y="5602148"/>
            <a:ext cx="1181029" cy="910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1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85%</a:t>
            </a:r>
            <a:endParaRPr lang="en-US" sz="291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Total Cost: $1,850,000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14" name="Straight Connector 5"/>
          <p:cNvCxnSpPr/>
          <p:nvPr/>
        </p:nvCxnSpPr>
        <p:spPr>
          <a:xfrm>
            <a:off x="6520835" y="488737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/>
          <p:nvPr/>
        </p:nvSpPr>
        <p:spPr>
          <a:xfrm>
            <a:off x="2629469" y="467475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/>
              <a:t>添加标题</a:t>
            </a:r>
            <a:endParaRPr lang="en-US" sz="3200" dirty="0"/>
          </a:p>
        </p:txBody>
      </p:sp>
      <p:sp>
        <p:nvSpPr>
          <p:cNvPr id="16" name="TextBox 41"/>
          <p:cNvSpPr txBox="1"/>
          <p:nvPr/>
        </p:nvSpPr>
        <p:spPr>
          <a:xfrm>
            <a:off x="2629469" y="1147646"/>
            <a:ext cx="7209012" cy="560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5519" y="739416"/>
            <a:ext cx="5781675" cy="5172075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902396" y="3602284"/>
            <a:ext cx="10212717" cy="0"/>
          </a:xfrm>
          <a:prstGeom prst="line">
            <a:avLst/>
          </a:prstGeom>
          <a:ln>
            <a:solidFill>
              <a:srgbClr val="B0B4F3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457999" y="4100561"/>
            <a:ext cx="6096000" cy="156966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每一天，望着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3"/>
              </a:rPr>
              <a:t>阳光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浅浅而笑，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那些迎风而立的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hlinkClick r:id="rId4"/>
              </a:rPr>
              <a:t>想念</a:t>
            </a: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，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都是光阴最深情的赠予。</a:t>
            </a:r>
            <a:endParaRPr lang="en-US" altLang="zh-CN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我们在烟火的深处安静如诗，心娉婷，则风月娟然。</a:t>
            </a:r>
            <a:endParaRPr lang="zh-CN" altLang="en-US" sz="1600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651" y="821332"/>
            <a:ext cx="1892063" cy="27809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  <a:reflection stA="14000" endPos="63000" dist="50800" dir="5400000" sy="-100000" algn="bl" rotWithShape="0"/>
          </a:effectLst>
        </p:spPr>
      </p:pic>
      <p:sp>
        <p:nvSpPr>
          <p:cNvPr id="6" name="Rectangle 4"/>
          <p:cNvSpPr/>
          <p:nvPr/>
        </p:nvSpPr>
        <p:spPr>
          <a:xfrm flipH="1">
            <a:off x="2555420" y="2838540"/>
            <a:ext cx="202623" cy="2026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7" name="Rectangle 10"/>
          <p:cNvSpPr/>
          <p:nvPr/>
        </p:nvSpPr>
        <p:spPr>
          <a:xfrm flipH="1">
            <a:off x="3263928" y="2776774"/>
            <a:ext cx="128396" cy="12842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8" name="Rectangle 11"/>
          <p:cNvSpPr/>
          <p:nvPr/>
        </p:nvSpPr>
        <p:spPr>
          <a:xfrm flipH="1">
            <a:off x="3508484" y="2385907"/>
            <a:ext cx="208384" cy="20843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9" name="Rectangle 12"/>
          <p:cNvSpPr/>
          <p:nvPr/>
        </p:nvSpPr>
        <p:spPr>
          <a:xfrm flipH="1">
            <a:off x="6058838" y="3206027"/>
            <a:ext cx="128399" cy="12842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</p:spTree>
  </p:cSld>
  <p:clrMapOvr>
    <a:masterClrMapping/>
  </p:clrMapOvr>
  <p:transition spd="slow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6559756" y="1510413"/>
            <a:ext cx="3603242" cy="750389"/>
            <a:chOff x="7474081" y="2014411"/>
            <a:chExt cx="3603711" cy="750389"/>
          </a:xfrm>
        </p:grpSpPr>
        <p:sp>
          <p:nvSpPr>
            <p:cNvPr id="48" name="Rounded Rectangle 47"/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1"/>
                  </a:solidFill>
                  <a:latin typeface="linea-basic-10" charset="0"/>
                  <a:ea typeface="linea-basic-10" charset="0"/>
                  <a:cs typeface="linea-basic-10" charset="0"/>
                </a:rPr>
                <a:t>Q</a:t>
              </a:r>
              <a:endParaRPr lang="en-US" sz="1050" dirty="0">
                <a:solidFill>
                  <a:schemeClr val="accent1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49" name="Title 3"/>
            <p:cNvSpPr txBox="1"/>
            <p:nvPr/>
          </p:nvSpPr>
          <p:spPr>
            <a:xfrm>
              <a:off x="8371631" y="2126716"/>
              <a:ext cx="2706161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b="0" dirty="0"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  <p:sp>
          <p:nvSpPr>
            <p:cNvPr id="50" name="Title 3"/>
            <p:cNvSpPr txBox="1"/>
            <p:nvPr/>
          </p:nvSpPr>
          <p:spPr>
            <a:xfrm>
              <a:off x="8371631" y="2450358"/>
              <a:ext cx="2706161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Sample Title here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559757" y="2530413"/>
            <a:ext cx="3858217" cy="750389"/>
            <a:chOff x="7474081" y="2014411"/>
            <a:chExt cx="3858719" cy="750389"/>
          </a:xfrm>
        </p:grpSpPr>
        <p:sp>
          <p:nvSpPr>
            <p:cNvPr id="52" name="Rounded Rectangle 51"/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2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050" dirty="0">
                <a:solidFill>
                  <a:schemeClr val="accent2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53" name="Title 3"/>
            <p:cNvSpPr txBox="1"/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b="0" dirty="0"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  <p:sp>
          <p:nvSpPr>
            <p:cNvPr id="54" name="Title 3"/>
            <p:cNvSpPr txBox="1"/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Sample Title here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559757" y="3550413"/>
            <a:ext cx="3858217" cy="750389"/>
            <a:chOff x="7474081" y="2014411"/>
            <a:chExt cx="3858719" cy="750389"/>
          </a:xfrm>
        </p:grpSpPr>
        <p:sp>
          <p:nvSpPr>
            <p:cNvPr id="56" name="Rounded Rectangle 55"/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3"/>
                  </a:solidFill>
                  <a:latin typeface="linea-basic-10" charset="0"/>
                  <a:ea typeface="linea-basic-10" charset="0"/>
                  <a:cs typeface="linea-basic-10" charset="0"/>
                </a:rPr>
                <a:t>w</a:t>
              </a:r>
              <a:endParaRPr lang="en-US" sz="1050" dirty="0">
                <a:solidFill>
                  <a:schemeClr val="accent3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57" name="Title 3"/>
            <p:cNvSpPr txBox="1"/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b="0" dirty="0"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  <p:sp>
          <p:nvSpPr>
            <p:cNvPr id="58" name="Title 3"/>
            <p:cNvSpPr txBox="1"/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Sample Title here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559757" y="4570413"/>
            <a:ext cx="3858217" cy="750389"/>
            <a:chOff x="7474081" y="2014411"/>
            <a:chExt cx="3858719" cy="750389"/>
          </a:xfrm>
        </p:grpSpPr>
        <p:sp>
          <p:nvSpPr>
            <p:cNvPr id="60" name="Rounded Rectangle 59"/>
            <p:cNvSpPr/>
            <p:nvPr/>
          </p:nvSpPr>
          <p:spPr>
            <a:xfrm>
              <a:off x="7474081" y="2014411"/>
              <a:ext cx="750389" cy="750389"/>
            </a:xfrm>
            <a:prstGeom prst="roundRect">
              <a:avLst>
                <a:gd name="adj" fmla="val 3565"/>
              </a:avLst>
            </a:prstGeom>
            <a:solidFill>
              <a:schemeClr val="bg1"/>
            </a:solidFill>
            <a:ln>
              <a:noFill/>
            </a:ln>
            <a:effectLst>
              <a:outerShdw blurRad="381000" dist="2540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accent4"/>
                  </a:solidFill>
                  <a:latin typeface="linea-basic-10" charset="0"/>
                  <a:ea typeface="linea-basic-10" charset="0"/>
                  <a:cs typeface="linea-basic-10" charset="0"/>
                </a:rPr>
                <a:t>C</a:t>
              </a:r>
              <a:endParaRPr lang="en-US" sz="1050" dirty="0">
                <a:solidFill>
                  <a:schemeClr val="accent4"/>
                </a:solidFill>
                <a:latin typeface="linea-basic-10" charset="0"/>
                <a:ea typeface="linea-basic-10" charset="0"/>
                <a:cs typeface="linea-basic-10" charset="0"/>
              </a:endParaRPr>
            </a:p>
          </p:txBody>
        </p:sp>
        <p:sp>
          <p:nvSpPr>
            <p:cNvPr id="61" name="Title 3"/>
            <p:cNvSpPr txBox="1"/>
            <p:nvPr/>
          </p:nvSpPr>
          <p:spPr>
            <a:xfrm>
              <a:off x="8371631" y="2126716"/>
              <a:ext cx="2961169" cy="340607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zh-CN" altLang="en-US" sz="2000" b="0" dirty="0">
                  <a:latin typeface="Roboto Light" panose="02000000000000000000" charset="0"/>
                  <a:ea typeface="Roboto Light" panose="02000000000000000000" charset="0"/>
                  <a:cs typeface="Roboto Light" panose="02000000000000000000" charset="0"/>
                </a:rPr>
                <a:t>添加标题</a:t>
              </a:r>
              <a:endParaRPr lang="en-US" sz="1000" b="0" dirty="0">
                <a:latin typeface="Roboto Light" panose="02000000000000000000" charset="0"/>
                <a:ea typeface="Roboto Light" panose="02000000000000000000" charset="0"/>
                <a:cs typeface="Roboto Light" panose="02000000000000000000" charset="0"/>
              </a:endParaRPr>
            </a:p>
          </p:txBody>
        </p:sp>
        <p:sp>
          <p:nvSpPr>
            <p:cNvPr id="62" name="Title 3"/>
            <p:cNvSpPr txBox="1"/>
            <p:nvPr/>
          </p:nvSpPr>
          <p:spPr>
            <a:xfrm>
              <a:off x="8371631" y="2450358"/>
              <a:ext cx="2961169" cy="264042"/>
            </a:xfrm>
            <a:prstGeom prst="rect">
              <a:avLst/>
            </a:prstGeom>
          </p:spPr>
          <p:txBody>
            <a:bodyPr/>
            <a:lstStyle>
              <a:lvl1pPr algn="l" defTabSz="914400" rtl="0" eaLnBrk="1" latinLnBrk="0" hangingPunct="1">
                <a:lnSpc>
                  <a:spcPct val="70000"/>
                </a:lnSpc>
                <a:spcBef>
                  <a:spcPct val="0"/>
                </a:spcBef>
                <a:buNone/>
                <a:defRPr sz="3600" b="1" i="0" kern="1200">
                  <a:solidFill>
                    <a:schemeClr val="tx1"/>
                  </a:solidFill>
                  <a:latin typeface="Roboto Thin" panose="02000000000000000000" charset="0"/>
                  <a:ea typeface="Roboto Thin" panose="02000000000000000000" charset="0"/>
                  <a:cs typeface="Roboto Thin" panose="02000000000000000000" charset="0"/>
                </a:defRPr>
              </a:lvl1pPr>
            </a:lstStyle>
            <a:p>
              <a:pPr>
                <a:lnSpc>
                  <a:spcPct val="80000"/>
                </a:lnSpc>
              </a:pPr>
              <a:r>
                <a:rPr lang="en-US" sz="1050" b="0" dirty="0">
                  <a:solidFill>
                    <a:schemeClr val="tx1">
                      <a:alpha val="50000"/>
                    </a:schemeClr>
                  </a:solidFill>
                  <a:latin typeface="+mn-ea"/>
                  <a:ea typeface="+mn-ea"/>
                  <a:cs typeface="Roboto Light" panose="02000000000000000000" charset="0"/>
                </a:rPr>
                <a:t>Sample Title here</a:t>
              </a:r>
              <a:endParaRPr lang="en-US" sz="400" b="0" dirty="0">
                <a:solidFill>
                  <a:schemeClr val="tx1">
                    <a:alpha val="50000"/>
                  </a:schemeClr>
                </a:solidFill>
                <a:latin typeface="+mn-ea"/>
                <a:ea typeface="+mn-ea"/>
                <a:cs typeface="Roboto Light" panose="02000000000000000000" charset="0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3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l="4630" r="463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spd="slow" advTm="2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84" r="6984"/>
          <a:stretch>
            <a:fillRect/>
          </a:stretch>
        </p:blipFill>
        <p:spPr/>
      </p:pic>
      <p:sp>
        <p:nvSpPr>
          <p:cNvPr id="21" name="Rectangle 20"/>
          <p:cNvSpPr/>
          <p:nvPr/>
        </p:nvSpPr>
        <p:spPr>
          <a:xfrm>
            <a:off x="8924478" y="1771523"/>
            <a:ext cx="2161028" cy="1662701"/>
          </a:xfrm>
          <a:prstGeom prst="roundRect">
            <a:avLst/>
          </a:prstGeom>
          <a:noFill/>
          <a:ln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latin typeface="+mn-ea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79075" y="1766300"/>
            <a:ext cx="2161028" cy="1662701"/>
          </a:xfrm>
          <a:prstGeom prst="roundRect">
            <a:avLst/>
          </a:prstGeom>
          <a:noFill/>
          <a:ln>
            <a:solidFill>
              <a:schemeClr val="accent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latin typeface="+mn-e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433672" y="1766300"/>
            <a:ext cx="2161028" cy="166270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6830" y="2602872"/>
            <a:ext cx="1874710" cy="93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90" b="1">
                <a:solidFill>
                  <a:schemeClr val="bg2"/>
                </a:solidFill>
                <a:latin typeface="+mn-ea"/>
              </a:rPr>
              <a:t>Service Content Name</a:t>
            </a:r>
            <a:endParaRPr lang="en-US" sz="1090" b="1">
              <a:solidFill>
                <a:schemeClr val="bg2"/>
              </a:solidFill>
              <a:latin typeface="+mn-ea"/>
            </a:endParaRPr>
          </a:p>
          <a:p>
            <a:pPr algn="ctr"/>
            <a:r>
              <a:rPr lang="en-US" sz="1090">
                <a:solidFill>
                  <a:schemeClr val="bg2"/>
                </a:solidFill>
                <a:latin typeface="+mn-ea"/>
              </a:rPr>
              <a:t>Monotonectally plagiarize client-focused niches whereas viral</a:t>
            </a:r>
            <a:endParaRPr lang="en-US" sz="1090">
              <a:latin typeface="+mn-ea"/>
            </a:endParaRPr>
          </a:p>
        </p:txBody>
      </p:sp>
      <p:sp>
        <p:nvSpPr>
          <p:cNvPr id="14" name="Shape 2498"/>
          <p:cNvSpPr/>
          <p:nvPr/>
        </p:nvSpPr>
        <p:spPr>
          <a:xfrm>
            <a:off x="5274219" y="2032781"/>
            <a:ext cx="479932" cy="392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+mn-ea"/>
              <a:cs typeface="Arial" panose="020B0604020202020204"/>
            </a:endParaRPr>
          </a:p>
        </p:txBody>
      </p:sp>
      <p:sp>
        <p:nvSpPr>
          <p:cNvPr id="16" name="Shape 2595"/>
          <p:cNvSpPr/>
          <p:nvPr/>
        </p:nvSpPr>
        <p:spPr>
          <a:xfrm>
            <a:off x="9808252" y="1944586"/>
            <a:ext cx="392671" cy="480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600" y="17673"/>
                </a:moveTo>
                <a:cubicBezTo>
                  <a:pt x="12269" y="17673"/>
                  <a:pt x="12000" y="17892"/>
                  <a:pt x="12000" y="18164"/>
                </a:cubicBezTo>
                <a:cubicBezTo>
                  <a:pt x="12000" y="18435"/>
                  <a:pt x="12269" y="18655"/>
                  <a:pt x="12600" y="18655"/>
                </a:cubicBezTo>
                <a:cubicBezTo>
                  <a:pt x="12931" y="18655"/>
                  <a:pt x="13200" y="18435"/>
                  <a:pt x="13200" y="18164"/>
                </a:cubicBezTo>
                <a:cubicBezTo>
                  <a:pt x="13200" y="17892"/>
                  <a:pt x="12931" y="17673"/>
                  <a:pt x="12600" y="17673"/>
                </a:cubicBezTo>
                <a:moveTo>
                  <a:pt x="10800" y="13745"/>
                </a:moveTo>
                <a:cubicBezTo>
                  <a:pt x="10138" y="13745"/>
                  <a:pt x="9600" y="14186"/>
                  <a:pt x="9600" y="14727"/>
                </a:cubicBezTo>
                <a:cubicBezTo>
                  <a:pt x="9600" y="15269"/>
                  <a:pt x="10138" y="15709"/>
                  <a:pt x="10800" y="15709"/>
                </a:cubicBezTo>
                <a:cubicBezTo>
                  <a:pt x="11462" y="15709"/>
                  <a:pt x="12000" y="15269"/>
                  <a:pt x="12000" y="14727"/>
                </a:cubicBezTo>
                <a:cubicBezTo>
                  <a:pt x="12000" y="14186"/>
                  <a:pt x="11462" y="13745"/>
                  <a:pt x="10800" y="13745"/>
                </a:cubicBezTo>
                <a:moveTo>
                  <a:pt x="12600" y="10800"/>
                </a:moveTo>
                <a:cubicBezTo>
                  <a:pt x="12269" y="10800"/>
                  <a:pt x="12000" y="10580"/>
                  <a:pt x="12000" y="10309"/>
                </a:cubicBezTo>
                <a:cubicBezTo>
                  <a:pt x="12000" y="10038"/>
                  <a:pt x="12269" y="9818"/>
                  <a:pt x="12600" y="9818"/>
                </a:cubicBezTo>
                <a:cubicBezTo>
                  <a:pt x="12931" y="9818"/>
                  <a:pt x="13200" y="10038"/>
                  <a:pt x="13200" y="10309"/>
                </a:cubicBezTo>
                <a:cubicBezTo>
                  <a:pt x="13200" y="10580"/>
                  <a:pt x="12931" y="10800"/>
                  <a:pt x="12600" y="10800"/>
                </a:cubicBezTo>
                <a:moveTo>
                  <a:pt x="12600" y="8836"/>
                </a:moveTo>
                <a:cubicBezTo>
                  <a:pt x="11606" y="8836"/>
                  <a:pt x="10800" y="9496"/>
                  <a:pt x="10800" y="10309"/>
                </a:cubicBezTo>
                <a:cubicBezTo>
                  <a:pt x="10800" y="11123"/>
                  <a:pt x="11606" y="11782"/>
                  <a:pt x="12600" y="11782"/>
                </a:cubicBezTo>
                <a:cubicBezTo>
                  <a:pt x="13594" y="11782"/>
                  <a:pt x="14400" y="11123"/>
                  <a:pt x="14400" y="10309"/>
                </a:cubicBezTo>
                <a:cubicBezTo>
                  <a:pt x="14400" y="9496"/>
                  <a:pt x="13594" y="8836"/>
                  <a:pt x="12600" y="8836"/>
                </a:cubicBezTo>
                <a:moveTo>
                  <a:pt x="17760" y="20618"/>
                </a:moveTo>
                <a:lnTo>
                  <a:pt x="3840" y="20618"/>
                </a:lnTo>
                <a:cubicBezTo>
                  <a:pt x="2134" y="19151"/>
                  <a:pt x="1200" y="17248"/>
                  <a:pt x="1200" y="15218"/>
                </a:cubicBezTo>
                <a:cubicBezTo>
                  <a:pt x="1200" y="12593"/>
                  <a:pt x="2796" y="10152"/>
                  <a:pt x="5468" y="8688"/>
                </a:cubicBezTo>
                <a:cubicBezTo>
                  <a:pt x="5800" y="8506"/>
                  <a:pt x="6000" y="8199"/>
                  <a:pt x="6000" y="7872"/>
                </a:cubicBezTo>
                <a:lnTo>
                  <a:pt x="6000" y="6529"/>
                </a:lnTo>
                <a:cubicBezTo>
                  <a:pt x="6729" y="6758"/>
                  <a:pt x="7567" y="6924"/>
                  <a:pt x="8484" y="6924"/>
                </a:cubicBezTo>
                <a:cubicBezTo>
                  <a:pt x="9499" y="6924"/>
                  <a:pt x="10603" y="6723"/>
                  <a:pt x="11748" y="6188"/>
                </a:cubicBezTo>
                <a:cubicBezTo>
                  <a:pt x="13252" y="5485"/>
                  <a:pt x="14575" y="5306"/>
                  <a:pt x="15600" y="5323"/>
                </a:cubicBezTo>
                <a:lnTo>
                  <a:pt x="15600" y="7872"/>
                </a:lnTo>
                <a:cubicBezTo>
                  <a:pt x="15600" y="8199"/>
                  <a:pt x="15800" y="8506"/>
                  <a:pt x="16132" y="8688"/>
                </a:cubicBezTo>
                <a:cubicBezTo>
                  <a:pt x="18804" y="10152"/>
                  <a:pt x="20400" y="12593"/>
                  <a:pt x="20400" y="15218"/>
                </a:cubicBezTo>
                <a:cubicBezTo>
                  <a:pt x="20400" y="17248"/>
                  <a:pt x="19466" y="19151"/>
                  <a:pt x="17760" y="20618"/>
                </a:cubicBezTo>
                <a:moveTo>
                  <a:pt x="15600" y="2945"/>
                </a:moveTo>
                <a:lnTo>
                  <a:pt x="15600" y="4340"/>
                </a:lnTo>
                <a:cubicBezTo>
                  <a:pt x="14391" y="4322"/>
                  <a:pt x="12860" y="4538"/>
                  <a:pt x="11152" y="5336"/>
                </a:cubicBezTo>
                <a:cubicBezTo>
                  <a:pt x="9163" y="6265"/>
                  <a:pt x="7312" y="5965"/>
                  <a:pt x="6000" y="5473"/>
                </a:cubicBezTo>
                <a:lnTo>
                  <a:pt x="6000" y="2945"/>
                </a:lnTo>
                <a:cubicBezTo>
                  <a:pt x="6000" y="2945"/>
                  <a:pt x="15600" y="2945"/>
                  <a:pt x="15600" y="2945"/>
                </a:cubicBezTo>
                <a:close/>
                <a:moveTo>
                  <a:pt x="3600" y="982"/>
                </a:moveTo>
                <a:lnTo>
                  <a:pt x="18000" y="982"/>
                </a:lnTo>
                <a:lnTo>
                  <a:pt x="18000" y="1964"/>
                </a:lnTo>
                <a:lnTo>
                  <a:pt x="3600" y="1964"/>
                </a:lnTo>
                <a:cubicBezTo>
                  <a:pt x="3600" y="1964"/>
                  <a:pt x="3600" y="982"/>
                  <a:pt x="3600" y="982"/>
                </a:cubicBezTo>
                <a:close/>
                <a:moveTo>
                  <a:pt x="16800" y="7872"/>
                </a:moveTo>
                <a:lnTo>
                  <a:pt x="16800" y="2945"/>
                </a:lnTo>
                <a:lnTo>
                  <a:pt x="18000" y="2945"/>
                </a:lnTo>
                <a:cubicBezTo>
                  <a:pt x="18662" y="2945"/>
                  <a:pt x="19200" y="2505"/>
                  <a:pt x="19200" y="1964"/>
                </a:cubicBezTo>
                <a:lnTo>
                  <a:pt x="19200" y="982"/>
                </a:lnTo>
                <a:cubicBezTo>
                  <a:pt x="19200" y="440"/>
                  <a:pt x="18662" y="0"/>
                  <a:pt x="18000" y="0"/>
                </a:cubicBezTo>
                <a:lnTo>
                  <a:pt x="3600" y="0"/>
                </a:lnTo>
                <a:cubicBezTo>
                  <a:pt x="2938" y="0"/>
                  <a:pt x="2400" y="440"/>
                  <a:pt x="2400" y="982"/>
                </a:cubicBezTo>
                <a:lnTo>
                  <a:pt x="2400" y="1964"/>
                </a:lnTo>
                <a:cubicBezTo>
                  <a:pt x="2400" y="2505"/>
                  <a:pt x="2938" y="2945"/>
                  <a:pt x="3600" y="2945"/>
                </a:cubicBezTo>
                <a:lnTo>
                  <a:pt x="4800" y="2945"/>
                </a:lnTo>
                <a:lnTo>
                  <a:pt x="4800" y="7872"/>
                </a:lnTo>
                <a:cubicBezTo>
                  <a:pt x="1906" y="9457"/>
                  <a:pt x="0" y="12155"/>
                  <a:pt x="0" y="15218"/>
                </a:cubicBezTo>
                <a:cubicBezTo>
                  <a:pt x="0" y="17730"/>
                  <a:pt x="1286" y="19991"/>
                  <a:pt x="3342" y="21600"/>
                </a:cubicBezTo>
                <a:lnTo>
                  <a:pt x="18258" y="21600"/>
                </a:lnTo>
                <a:cubicBezTo>
                  <a:pt x="20313" y="19991"/>
                  <a:pt x="21600" y="17730"/>
                  <a:pt x="21600" y="15218"/>
                </a:cubicBezTo>
                <a:cubicBezTo>
                  <a:pt x="21600" y="12155"/>
                  <a:pt x="19693" y="9457"/>
                  <a:pt x="16800" y="7872"/>
                </a:cubicBezTo>
                <a:moveTo>
                  <a:pt x="16200" y="15709"/>
                </a:moveTo>
                <a:cubicBezTo>
                  <a:pt x="15869" y="15709"/>
                  <a:pt x="15600" y="15929"/>
                  <a:pt x="15600" y="16200"/>
                </a:cubicBezTo>
                <a:cubicBezTo>
                  <a:pt x="15600" y="16471"/>
                  <a:pt x="15869" y="16691"/>
                  <a:pt x="16200" y="16691"/>
                </a:cubicBezTo>
                <a:cubicBezTo>
                  <a:pt x="16531" y="16691"/>
                  <a:pt x="16800" y="16471"/>
                  <a:pt x="16800" y="16200"/>
                </a:cubicBezTo>
                <a:cubicBezTo>
                  <a:pt x="16800" y="15929"/>
                  <a:pt x="16531" y="15709"/>
                  <a:pt x="16200" y="15709"/>
                </a:cubicBezTo>
                <a:moveTo>
                  <a:pt x="7800" y="11782"/>
                </a:moveTo>
                <a:cubicBezTo>
                  <a:pt x="7469" y="11782"/>
                  <a:pt x="7200" y="12001"/>
                  <a:pt x="7200" y="12273"/>
                </a:cubicBezTo>
                <a:cubicBezTo>
                  <a:pt x="7200" y="12544"/>
                  <a:pt x="7469" y="12764"/>
                  <a:pt x="7800" y="12764"/>
                </a:cubicBezTo>
                <a:cubicBezTo>
                  <a:pt x="8131" y="12764"/>
                  <a:pt x="8400" y="12544"/>
                  <a:pt x="8400" y="12273"/>
                </a:cubicBezTo>
                <a:cubicBezTo>
                  <a:pt x="8400" y="12001"/>
                  <a:pt x="8131" y="11782"/>
                  <a:pt x="7800" y="11782"/>
                </a:cubicBezTo>
                <a:moveTo>
                  <a:pt x="6000" y="15709"/>
                </a:moveTo>
                <a:cubicBezTo>
                  <a:pt x="5338" y="15709"/>
                  <a:pt x="4800" y="16149"/>
                  <a:pt x="4800" y="16691"/>
                </a:cubicBezTo>
                <a:cubicBezTo>
                  <a:pt x="4800" y="17233"/>
                  <a:pt x="5338" y="17673"/>
                  <a:pt x="6000" y="17673"/>
                </a:cubicBezTo>
                <a:cubicBezTo>
                  <a:pt x="6662" y="17673"/>
                  <a:pt x="7200" y="17233"/>
                  <a:pt x="7200" y="16691"/>
                </a:cubicBezTo>
                <a:cubicBezTo>
                  <a:pt x="7200" y="16149"/>
                  <a:pt x="6662" y="15709"/>
                  <a:pt x="6000" y="15709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+mn-ea"/>
              <a:cs typeface="Arial" panose="020B060402020202020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067231" y="2602872"/>
            <a:ext cx="1874710" cy="93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9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Service Content Name</a:t>
            </a:r>
            <a:endParaRPr lang="en-US" sz="109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sz="109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Monotonectally</a:t>
            </a:r>
            <a:r>
              <a:rPr lang="en-US" sz="109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plagiarize client-focused niches whereas viral</a:t>
            </a:r>
            <a:endParaRPr lang="en-US" sz="109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5" name="Shape 2532"/>
          <p:cNvSpPr/>
          <p:nvPr/>
        </p:nvSpPr>
        <p:spPr>
          <a:xfrm>
            <a:off x="7519623" y="1944586"/>
            <a:ext cx="479932" cy="480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1291"/>
                </a:moveTo>
                <a:lnTo>
                  <a:pt x="18655" y="7364"/>
                </a:lnTo>
                <a:cubicBezTo>
                  <a:pt x="19739" y="7364"/>
                  <a:pt x="20618" y="8243"/>
                  <a:pt x="20618" y="9327"/>
                </a:cubicBezTo>
                <a:cubicBezTo>
                  <a:pt x="20618" y="10412"/>
                  <a:pt x="19739" y="11291"/>
                  <a:pt x="18655" y="11291"/>
                </a:cubicBezTo>
                <a:moveTo>
                  <a:pt x="17673" y="17182"/>
                </a:moveTo>
                <a:cubicBezTo>
                  <a:pt x="17673" y="17453"/>
                  <a:pt x="17453" y="17673"/>
                  <a:pt x="17182" y="17673"/>
                </a:cubicBezTo>
                <a:cubicBezTo>
                  <a:pt x="16911" y="17673"/>
                  <a:pt x="16691" y="17453"/>
                  <a:pt x="16691" y="17182"/>
                </a:cubicBezTo>
                <a:lnTo>
                  <a:pt x="16691" y="1473"/>
                </a:lnTo>
                <a:cubicBezTo>
                  <a:pt x="16691" y="1202"/>
                  <a:pt x="16911" y="982"/>
                  <a:pt x="17182" y="982"/>
                </a:cubicBezTo>
                <a:cubicBezTo>
                  <a:pt x="17453" y="982"/>
                  <a:pt x="17673" y="1202"/>
                  <a:pt x="17673" y="1473"/>
                </a:cubicBezTo>
                <a:cubicBezTo>
                  <a:pt x="17673" y="1473"/>
                  <a:pt x="17673" y="17182"/>
                  <a:pt x="17673" y="17182"/>
                </a:cubicBezTo>
                <a:close/>
                <a:moveTo>
                  <a:pt x="15709" y="15780"/>
                </a:moveTo>
                <a:lnTo>
                  <a:pt x="8836" y="13718"/>
                </a:lnTo>
                <a:lnTo>
                  <a:pt x="8836" y="4937"/>
                </a:lnTo>
                <a:lnTo>
                  <a:pt x="15709" y="2875"/>
                </a:lnTo>
                <a:cubicBezTo>
                  <a:pt x="15709" y="2875"/>
                  <a:pt x="15709" y="15780"/>
                  <a:pt x="15709" y="15780"/>
                </a:cubicBezTo>
                <a:close/>
                <a:moveTo>
                  <a:pt x="9479" y="19636"/>
                </a:moveTo>
                <a:lnTo>
                  <a:pt x="9697" y="20618"/>
                </a:lnTo>
                <a:lnTo>
                  <a:pt x="6775" y="20618"/>
                </a:lnTo>
                <a:lnTo>
                  <a:pt x="6558" y="19636"/>
                </a:lnTo>
                <a:cubicBezTo>
                  <a:pt x="6558" y="19636"/>
                  <a:pt x="9479" y="19636"/>
                  <a:pt x="9479" y="19636"/>
                </a:cubicBezTo>
                <a:close/>
                <a:moveTo>
                  <a:pt x="6339" y="18655"/>
                </a:moveTo>
                <a:lnTo>
                  <a:pt x="5356" y="14232"/>
                </a:lnTo>
                <a:lnTo>
                  <a:pt x="8176" y="14545"/>
                </a:lnTo>
                <a:lnTo>
                  <a:pt x="8360" y="14600"/>
                </a:lnTo>
                <a:lnTo>
                  <a:pt x="9260" y="18655"/>
                </a:lnTo>
                <a:cubicBezTo>
                  <a:pt x="9260" y="18655"/>
                  <a:pt x="6339" y="18655"/>
                  <a:pt x="6339" y="18655"/>
                </a:cubicBezTo>
                <a:close/>
                <a:moveTo>
                  <a:pt x="982" y="12764"/>
                </a:moveTo>
                <a:lnTo>
                  <a:pt x="982" y="10800"/>
                </a:lnTo>
                <a:lnTo>
                  <a:pt x="3436" y="10800"/>
                </a:lnTo>
                <a:cubicBezTo>
                  <a:pt x="3707" y="10800"/>
                  <a:pt x="3927" y="10581"/>
                  <a:pt x="3927" y="10309"/>
                </a:cubicBezTo>
                <a:cubicBezTo>
                  <a:pt x="3927" y="10038"/>
                  <a:pt x="3707" y="9818"/>
                  <a:pt x="3436" y="9818"/>
                </a:cubicBezTo>
                <a:lnTo>
                  <a:pt x="982" y="9818"/>
                </a:lnTo>
                <a:lnTo>
                  <a:pt x="982" y="8836"/>
                </a:lnTo>
                <a:lnTo>
                  <a:pt x="2455" y="8836"/>
                </a:lnTo>
                <a:cubicBezTo>
                  <a:pt x="2725" y="8836"/>
                  <a:pt x="2945" y="8617"/>
                  <a:pt x="2945" y="8345"/>
                </a:cubicBezTo>
                <a:cubicBezTo>
                  <a:pt x="2945" y="8075"/>
                  <a:pt x="2725" y="7855"/>
                  <a:pt x="2455" y="7855"/>
                </a:cubicBezTo>
                <a:lnTo>
                  <a:pt x="982" y="7855"/>
                </a:lnTo>
                <a:lnTo>
                  <a:pt x="982" y="5891"/>
                </a:lnTo>
                <a:lnTo>
                  <a:pt x="7855" y="5128"/>
                </a:lnTo>
                <a:lnTo>
                  <a:pt x="7855" y="13528"/>
                </a:lnTo>
                <a:cubicBezTo>
                  <a:pt x="7855" y="13528"/>
                  <a:pt x="982" y="12764"/>
                  <a:pt x="982" y="12764"/>
                </a:cubicBezTo>
                <a:close/>
                <a:moveTo>
                  <a:pt x="18655" y="6382"/>
                </a:moveTo>
                <a:lnTo>
                  <a:pt x="18655" y="1473"/>
                </a:lnTo>
                <a:cubicBezTo>
                  <a:pt x="18655" y="659"/>
                  <a:pt x="17995" y="0"/>
                  <a:pt x="17182" y="0"/>
                </a:cubicBezTo>
                <a:cubicBezTo>
                  <a:pt x="16368" y="0"/>
                  <a:pt x="15709" y="659"/>
                  <a:pt x="15709" y="1473"/>
                </a:cubicBezTo>
                <a:lnTo>
                  <a:pt x="15709" y="1850"/>
                </a:lnTo>
                <a:lnTo>
                  <a:pt x="8175" y="4110"/>
                </a:lnTo>
                <a:lnTo>
                  <a:pt x="982" y="4909"/>
                </a:lnTo>
                <a:cubicBezTo>
                  <a:pt x="440" y="4909"/>
                  <a:pt x="0" y="5349"/>
                  <a:pt x="0" y="5891"/>
                </a:cubicBezTo>
                <a:lnTo>
                  <a:pt x="0" y="12764"/>
                </a:lnTo>
                <a:cubicBezTo>
                  <a:pt x="0" y="13306"/>
                  <a:pt x="440" y="13745"/>
                  <a:pt x="982" y="13745"/>
                </a:cubicBezTo>
                <a:lnTo>
                  <a:pt x="4325" y="14117"/>
                </a:lnTo>
                <a:lnTo>
                  <a:pt x="5903" y="21216"/>
                </a:lnTo>
                <a:lnTo>
                  <a:pt x="5912" y="21214"/>
                </a:lnTo>
                <a:cubicBezTo>
                  <a:pt x="5961" y="21433"/>
                  <a:pt x="6148" y="21600"/>
                  <a:pt x="6382" y="21600"/>
                </a:cubicBezTo>
                <a:lnTo>
                  <a:pt x="10309" y="21600"/>
                </a:lnTo>
                <a:cubicBezTo>
                  <a:pt x="10580" y="21600"/>
                  <a:pt x="10800" y="21381"/>
                  <a:pt x="10800" y="21109"/>
                </a:cubicBezTo>
                <a:cubicBezTo>
                  <a:pt x="10800" y="21072"/>
                  <a:pt x="10787" y="21039"/>
                  <a:pt x="10779" y="21005"/>
                </a:cubicBezTo>
                <a:lnTo>
                  <a:pt x="10788" y="21003"/>
                </a:lnTo>
                <a:lnTo>
                  <a:pt x="9437" y="14923"/>
                </a:lnTo>
                <a:lnTo>
                  <a:pt x="15709" y="16805"/>
                </a:lnTo>
                <a:lnTo>
                  <a:pt x="15709" y="17182"/>
                </a:lnTo>
                <a:cubicBezTo>
                  <a:pt x="15709" y="17995"/>
                  <a:pt x="16368" y="18655"/>
                  <a:pt x="17182" y="18655"/>
                </a:cubicBezTo>
                <a:cubicBezTo>
                  <a:pt x="17995" y="18655"/>
                  <a:pt x="18655" y="17995"/>
                  <a:pt x="18655" y="17182"/>
                </a:cubicBezTo>
                <a:lnTo>
                  <a:pt x="18655" y="12273"/>
                </a:lnTo>
                <a:cubicBezTo>
                  <a:pt x="20281" y="12273"/>
                  <a:pt x="21600" y="10954"/>
                  <a:pt x="21600" y="9327"/>
                </a:cubicBezTo>
                <a:cubicBezTo>
                  <a:pt x="21600" y="7701"/>
                  <a:pt x="20281" y="6382"/>
                  <a:pt x="18655" y="6382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22166" tIns="22166" rIns="22166" bIns="22166" anchor="ctr"/>
          <a:lstStyle/>
          <a:p>
            <a:pPr algn="ctr" defTabSz="26606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820">
              <a:latin typeface="+mn-ea"/>
              <a:cs typeface="Arial" panose="020B0604020202020204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22234" y="2602872"/>
            <a:ext cx="1874710" cy="93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9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Service Content Name</a:t>
            </a:r>
            <a:endParaRPr lang="en-US" sz="109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algn="ctr"/>
            <a:r>
              <a:rPr lang="en-US" sz="109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Monotonectally</a:t>
            </a:r>
            <a:r>
              <a:rPr lang="en-US" sz="109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plagiarize client-focused niches whereas viral</a:t>
            </a:r>
            <a:endParaRPr lang="en-US" sz="109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Title 1"/>
          <p:cNvSpPr txBox="1"/>
          <p:nvPr/>
        </p:nvSpPr>
        <p:spPr>
          <a:xfrm>
            <a:off x="6872848" y="4130351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/>
              <a:t>添加标题</a:t>
            </a:r>
            <a:endParaRPr lang="en-US" sz="3200" dirty="0"/>
          </a:p>
        </p:txBody>
      </p:sp>
      <p:sp>
        <p:nvSpPr>
          <p:cNvPr id="23" name="TextBox 41"/>
          <p:cNvSpPr txBox="1"/>
          <p:nvPr/>
        </p:nvSpPr>
        <p:spPr>
          <a:xfrm>
            <a:off x="6822234" y="4874185"/>
            <a:ext cx="3635556" cy="814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wipe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4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45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3" grpId="0" animBg="1"/>
          <p:bldP spid="11" grpId="0"/>
          <p:bldP spid="14" grpId="0" animBg="1"/>
          <p:bldP spid="16" grpId="0" animBg="1"/>
          <p:bldP spid="17" grpId="0"/>
          <p:bldP spid="15" grpId="0" animBg="1"/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3" grpId="0" animBg="1"/>
          <p:bldP spid="11" grpId="0"/>
          <p:bldP spid="14" grpId="0" animBg="1"/>
          <p:bldP spid="16" grpId="0" animBg="1"/>
          <p:bldP spid="17" grpId="0"/>
          <p:bldP spid="15" grpId="0" animBg="1"/>
          <p:bldP spid="18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424949" y="1628067"/>
            <a:ext cx="2388397" cy="197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David </a:t>
            </a:r>
            <a:r>
              <a:rPr lang="en-US" sz="194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Coorne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Designer, Promotion Manager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Seamlessly deliver client-centered methods of empowerment via market-driven metrics. Enthusiastically enhance front-end web-readiness.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41645" y="1628067"/>
            <a:ext cx="2388397" cy="197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en-US" sz="194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Daniel Sarah</a:t>
            </a:r>
            <a:endParaRPr lang="en-US" sz="194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 algn="r">
              <a:lnSpc>
                <a:spcPct val="130000"/>
              </a:lnSpc>
            </a:pPr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Designer, Promotion Manager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 algn="r">
              <a:lnSpc>
                <a:spcPct val="130000"/>
              </a:lnSpc>
            </a:pP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 algn="r">
              <a:lnSpc>
                <a:spcPct val="130000"/>
              </a:lnSpc>
            </a:pPr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Seamlessly deliver client-centered methods of empowerment via market-driven metrics. Enthusiastically enhance front-end web-readiness.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7" name="Oval 6"/>
          <p:cNvSpPr/>
          <p:nvPr/>
        </p:nvSpPr>
        <p:spPr>
          <a:xfrm>
            <a:off x="8526379" y="3963081"/>
            <a:ext cx="554110" cy="5542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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8" name="Oval 7"/>
          <p:cNvSpPr/>
          <p:nvPr/>
        </p:nvSpPr>
        <p:spPr>
          <a:xfrm>
            <a:off x="9342433" y="3963081"/>
            <a:ext cx="554110" cy="5542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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9" name="Oval 8"/>
          <p:cNvSpPr/>
          <p:nvPr/>
        </p:nvSpPr>
        <p:spPr>
          <a:xfrm>
            <a:off x="10158487" y="3963081"/>
            <a:ext cx="554110" cy="5542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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957497" y="3963081"/>
            <a:ext cx="554110" cy="55423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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773551" y="3963081"/>
            <a:ext cx="554110" cy="5542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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89605" y="3963081"/>
            <a:ext cx="554110" cy="5542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95">
                <a:solidFill>
                  <a:schemeClr val="bg2"/>
                </a:solidFill>
                <a:latin typeface="+mn-ea"/>
              </a:rPr>
              <a:t></a:t>
            </a:r>
            <a:endParaRPr lang="en-US" sz="1695">
              <a:solidFill>
                <a:schemeClr val="bg2"/>
              </a:solidFill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24950" y="4862429"/>
            <a:ext cx="1524776" cy="81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35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1,850</a:t>
            </a:r>
            <a:endParaRPr lang="en-US" sz="3635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Lorem ipsum content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18941" y="4862429"/>
            <a:ext cx="1524776" cy="8197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35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5,240</a:t>
            </a:r>
            <a:endParaRPr lang="en-US" sz="3635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 algn="r"/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Lorem ipsum content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6" r="27976"/>
          <a:stretch>
            <a:fillRect/>
          </a:stretch>
        </p:blipFill>
        <p:spPr/>
      </p:pic>
    </p:spTree>
  </p:cSld>
  <p:clrMapOvr>
    <a:masterClrMapping/>
  </p:clrMapOvr>
  <p:transition spd="slow" advTm="2000">
    <p:strips dir="l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5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45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5000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5000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1" grpId="0" animBg="1"/>
          <p:bldP spid="12" grpId="0" animBg="1"/>
          <p:bldP spid="13" grpId="0" animBg="1"/>
          <p:bldP spid="14" grpId="0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1" grpId="0" animBg="1"/>
          <p:bldP spid="12" grpId="0" animBg="1"/>
          <p:bldP spid="13" grpId="0" animBg="1"/>
          <p:bldP spid="14" grpId="0"/>
          <p:bldP spid="15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6" r="19316"/>
          <a:stretch>
            <a:fillRect/>
          </a:stretch>
        </p:blipFill>
        <p:spPr/>
      </p:pic>
      <p:sp>
        <p:nvSpPr>
          <p:cNvPr id="3" name="Rounded Rectangle 2"/>
          <p:cNvSpPr/>
          <p:nvPr/>
        </p:nvSpPr>
        <p:spPr>
          <a:xfrm>
            <a:off x="5818946" y="1212067"/>
            <a:ext cx="554110" cy="554233"/>
          </a:xfrm>
          <a:prstGeom prst="roundRect">
            <a:avLst>
              <a:gd name="adj" fmla="val 9394"/>
            </a:avLst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 dirty="0">
                <a:solidFill>
                  <a:schemeClr val="bg2"/>
                </a:solidFill>
                <a:latin typeface="Simple-Line-Icons" panose="02000503000000000000" pitchFamily="2" charset="2"/>
              </a:rPr>
              <a:t>01</a:t>
            </a:r>
            <a:endParaRPr lang="en-US" sz="1090" dirty="0">
              <a:solidFill>
                <a:schemeClr val="bg2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5818946" y="1951045"/>
            <a:ext cx="554110" cy="554233"/>
          </a:xfrm>
          <a:prstGeom prst="roundRect">
            <a:avLst>
              <a:gd name="adj" fmla="val 9394"/>
            </a:avLst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 dirty="0">
                <a:solidFill>
                  <a:schemeClr val="bg2"/>
                </a:solidFill>
                <a:latin typeface="Simple-Line-Icons" panose="02000503000000000000" pitchFamily="2" charset="2"/>
              </a:rPr>
              <a:t>02</a:t>
            </a:r>
            <a:endParaRPr lang="en-US" sz="1090" dirty="0">
              <a:solidFill>
                <a:schemeClr val="bg2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818946" y="2690023"/>
            <a:ext cx="554110" cy="554233"/>
          </a:xfrm>
          <a:prstGeom prst="roundRect">
            <a:avLst>
              <a:gd name="adj" fmla="val 9394"/>
            </a:avLst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 dirty="0">
                <a:solidFill>
                  <a:schemeClr val="bg2"/>
                </a:solidFill>
                <a:latin typeface="Simple-Line-Icons" panose="02000503000000000000" pitchFamily="2" charset="2"/>
              </a:rPr>
              <a:t>03</a:t>
            </a:r>
            <a:endParaRPr lang="en-US" sz="1090" dirty="0">
              <a:solidFill>
                <a:schemeClr val="bg2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18946" y="3429001"/>
            <a:ext cx="554110" cy="554233"/>
          </a:xfrm>
          <a:prstGeom prst="roundRect">
            <a:avLst>
              <a:gd name="adj" fmla="val 9394"/>
            </a:avLst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90" dirty="0">
                <a:solidFill>
                  <a:schemeClr val="bg2"/>
                </a:solidFill>
                <a:latin typeface="Simple-Line-Icons" panose="02000503000000000000" pitchFamily="2" charset="2"/>
              </a:rPr>
              <a:t>04</a:t>
            </a:r>
            <a:endParaRPr lang="en-US" sz="1090" dirty="0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20851" y="1254040"/>
            <a:ext cx="2328884" cy="726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4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1,850,500</a:t>
            </a:r>
            <a:endParaRPr lang="en-US" sz="1940" b="1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Monotonectally</a:t>
            </a: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 plagiarize client-focused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20851" y="1966992"/>
            <a:ext cx="2328884" cy="726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40" b="1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$85,500</a:t>
            </a:r>
            <a:endParaRPr lang="en-US" sz="1940" b="1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Monotonectally plagiarize client-focused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20851" y="2705970"/>
            <a:ext cx="2328884" cy="726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40" b="1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86%</a:t>
            </a:r>
            <a:endParaRPr lang="en-US" sz="1940" b="1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Monotonectally plagiarize client-focused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20851" y="3447461"/>
            <a:ext cx="2328884" cy="726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40" b="1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1,520</a:t>
            </a:r>
            <a:endParaRPr lang="en-US" sz="1940" b="1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r>
              <a:rPr lang="en-US" sz="109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Monotonectally plagiarize client-focused</a:t>
            </a:r>
            <a:endParaRPr lang="en-US" sz="109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20851" y="4453113"/>
            <a:ext cx="3405944" cy="1758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94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Sean </a:t>
            </a:r>
            <a:r>
              <a:rPr lang="en-US" sz="1940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hamilton</a:t>
            </a:r>
            <a:endParaRPr lang="en-US" sz="194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Designer, Promotion Manager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en-US" sz="1090" dirty="0">
                <a:solidFill>
                  <a:schemeClr val="tx2">
                    <a:lumMod val="75000"/>
                    <a:lumOff val="25000"/>
                  </a:schemeClr>
                </a:solidFill>
                <a:latin typeface="+mn-ea"/>
              </a:rPr>
              <a:t>Seamlessly deliver client-centered methods of empowerment via market-driven metrics. Enthusiastically enhance front-end web-readiness.</a:t>
            </a:r>
            <a:endParaRPr lang="en-US" sz="1090" dirty="0">
              <a:solidFill>
                <a:schemeClr val="tx2">
                  <a:lumMod val="75000"/>
                  <a:lumOff val="2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 advTm="2000">
    <p:strips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3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33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33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33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000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/>
          <p:bldP spid="11" grpId="0"/>
          <p:bldP spid="12" grpId="0"/>
          <p:bldP spid="13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8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8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 animBg="1"/>
          <p:bldP spid="6" grpId="0" animBg="1"/>
          <p:bldP spid="7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7" name="Shape 17467"/>
          <p:cNvSpPr>
            <a:spLocks noGrp="1"/>
          </p:cNvSpPr>
          <p:nvPr>
            <p:ph type="sldNum" sz="quarter" idx="4294967295"/>
          </p:nvPr>
        </p:nvSpPr>
        <p:spPr>
          <a:xfrm>
            <a:off x="11781386" y="170478"/>
            <a:ext cx="308559" cy="12311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17474" name="Shape 17474"/>
          <p:cNvSpPr/>
          <p:nvPr/>
        </p:nvSpPr>
        <p:spPr>
          <a:xfrm>
            <a:off x="1847749" y="4962141"/>
            <a:ext cx="1888492" cy="66269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defTabSz="457200">
              <a:lnSpc>
                <a:spcPct val="130000"/>
              </a:lnSpc>
              <a:defRPr sz="1800"/>
            </a:pPr>
            <a:r>
              <a:rPr lang="zh-CN" altLang="en-US" sz="1465" dirty="0">
                <a:solidFill>
                  <a:schemeClr val="accent1"/>
                </a:solidFill>
                <a:latin typeface="+mn-ea"/>
                <a:cs typeface="Roboto Bold"/>
                <a:sym typeface="Roboto Bold"/>
              </a:rPr>
              <a:t>添加小标题</a:t>
            </a:r>
            <a:endParaRPr sz="1465" dirty="0">
              <a:solidFill>
                <a:schemeClr val="accent1"/>
              </a:solidFill>
              <a:latin typeface="+mn-ea"/>
              <a:cs typeface="Roboto Bold"/>
              <a:sym typeface="Roboto Bold"/>
            </a:endParaRPr>
          </a:p>
          <a:p>
            <a:pPr defTabSz="457200">
              <a:lnSpc>
                <a:spcPct val="130000"/>
              </a:lnSpc>
              <a:defRPr sz="1800"/>
            </a:pPr>
            <a:r>
              <a:rPr lang="zh-CN" altLang="en-US"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 </a:t>
            </a:r>
            <a:r>
              <a:rPr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simply dummy text of the printing.</a:t>
            </a:r>
            <a:endParaRPr sz="935" dirty="0">
              <a:solidFill>
                <a:srgbClr val="A6AAA9"/>
              </a:solidFill>
              <a:latin typeface="+mn-ea"/>
              <a:cs typeface="Roboto Regular"/>
              <a:sym typeface="Roboto Regular"/>
            </a:endParaRPr>
          </a:p>
        </p:txBody>
      </p:sp>
      <p:grpSp>
        <p:nvGrpSpPr>
          <p:cNvPr id="17477" name="Group 17477"/>
          <p:cNvGrpSpPr/>
          <p:nvPr/>
        </p:nvGrpSpPr>
        <p:grpSpPr>
          <a:xfrm>
            <a:off x="2359431" y="4444087"/>
            <a:ext cx="378608" cy="378608"/>
            <a:chOff x="0" y="0"/>
            <a:chExt cx="757215" cy="757215"/>
          </a:xfrm>
        </p:grpSpPr>
        <p:sp>
          <p:nvSpPr>
            <p:cNvPr id="17475" name="Shape 17475"/>
            <p:cNvSpPr/>
            <p:nvPr/>
          </p:nvSpPr>
          <p:spPr>
            <a:xfrm>
              <a:off x="0" y="0"/>
              <a:ext cx="757215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5">
                <a:latin typeface="+mn-ea"/>
              </a:endParaRPr>
            </a:p>
          </p:txBody>
        </p:sp>
        <p:sp>
          <p:nvSpPr>
            <p:cNvPr id="17476" name="Shape 17476"/>
            <p:cNvSpPr/>
            <p:nvPr/>
          </p:nvSpPr>
          <p:spPr>
            <a:xfrm>
              <a:off x="114584" y="166056"/>
              <a:ext cx="528047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5" dirty="0">
                  <a:solidFill>
                    <a:schemeClr val="bg1"/>
                  </a:solidFill>
                  <a:latin typeface="+mn-ea"/>
                  <a:ea typeface="+mn-ea"/>
                </a:rPr>
                <a:t>01</a:t>
              </a:r>
              <a:endParaRPr sz="935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7478" name="Shape 17478"/>
          <p:cNvSpPr/>
          <p:nvPr/>
        </p:nvSpPr>
        <p:spPr>
          <a:xfrm>
            <a:off x="5332576" y="4962141"/>
            <a:ext cx="1716809" cy="662692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defTabSz="457200">
              <a:lnSpc>
                <a:spcPct val="130000"/>
              </a:lnSpc>
              <a:defRPr sz="1800"/>
            </a:pPr>
            <a:r>
              <a:rPr lang="zh-CN" altLang="en-US" sz="1465" dirty="0">
                <a:solidFill>
                  <a:schemeClr val="accent2"/>
                </a:solidFill>
                <a:latin typeface="+mn-ea"/>
                <a:cs typeface="Roboto Bold"/>
                <a:sym typeface="Roboto Bold"/>
              </a:rPr>
              <a:t>添加小标题</a:t>
            </a:r>
            <a:endParaRPr sz="1465" dirty="0">
              <a:solidFill>
                <a:schemeClr val="accent2"/>
              </a:solidFill>
              <a:latin typeface="+mn-ea"/>
              <a:cs typeface="Roboto Bold"/>
              <a:sym typeface="Roboto Bold"/>
            </a:endParaRPr>
          </a:p>
          <a:p>
            <a:pPr defTabSz="457200">
              <a:lnSpc>
                <a:spcPct val="130000"/>
              </a:lnSpc>
              <a:defRPr sz="1800"/>
            </a:pPr>
            <a:r>
              <a:rPr lang="zh-CN" altLang="en-US"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 </a:t>
            </a:r>
            <a:r>
              <a:rPr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simply dummy text of the printing.</a:t>
            </a:r>
            <a:endParaRPr sz="935" dirty="0">
              <a:solidFill>
                <a:srgbClr val="A6AAA9"/>
              </a:solidFill>
              <a:latin typeface="+mn-ea"/>
              <a:cs typeface="Roboto Regular"/>
              <a:sym typeface="Roboto Regular"/>
            </a:endParaRPr>
          </a:p>
        </p:txBody>
      </p:sp>
      <p:grpSp>
        <p:nvGrpSpPr>
          <p:cNvPr id="17481" name="Group 17481"/>
          <p:cNvGrpSpPr/>
          <p:nvPr/>
        </p:nvGrpSpPr>
        <p:grpSpPr>
          <a:xfrm>
            <a:off x="5758415" y="4444087"/>
            <a:ext cx="378608" cy="378608"/>
            <a:chOff x="0" y="0"/>
            <a:chExt cx="757215" cy="757215"/>
          </a:xfrm>
        </p:grpSpPr>
        <p:sp>
          <p:nvSpPr>
            <p:cNvPr id="17479" name="Shape 17479"/>
            <p:cNvSpPr/>
            <p:nvPr/>
          </p:nvSpPr>
          <p:spPr>
            <a:xfrm>
              <a:off x="0" y="0"/>
              <a:ext cx="757215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35">
                <a:latin typeface="+mn-ea"/>
              </a:endParaRPr>
            </a:p>
          </p:txBody>
        </p:sp>
        <p:sp>
          <p:nvSpPr>
            <p:cNvPr id="17480" name="Shape 17480"/>
            <p:cNvSpPr/>
            <p:nvPr/>
          </p:nvSpPr>
          <p:spPr>
            <a:xfrm>
              <a:off x="114581" y="166056"/>
              <a:ext cx="528047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5" dirty="0">
                  <a:solidFill>
                    <a:schemeClr val="bg1"/>
                  </a:solidFill>
                  <a:latin typeface="+mn-ea"/>
                  <a:ea typeface="+mn-ea"/>
                </a:rPr>
                <a:t>02</a:t>
              </a:r>
              <a:endParaRPr sz="935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17482" name="Shape 17482"/>
          <p:cNvSpPr/>
          <p:nvPr/>
        </p:nvSpPr>
        <p:spPr>
          <a:xfrm>
            <a:off x="8809594" y="4934013"/>
            <a:ext cx="1560736" cy="69082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defTabSz="457200">
              <a:lnSpc>
                <a:spcPct val="130000"/>
              </a:lnSpc>
              <a:defRPr sz="1800"/>
            </a:pPr>
            <a:r>
              <a:rPr lang="zh-CN" altLang="en-US" sz="1465" dirty="0">
                <a:solidFill>
                  <a:schemeClr val="accent3"/>
                </a:solidFill>
                <a:latin typeface="+mn-ea"/>
                <a:cs typeface="Roboto Bold"/>
                <a:sym typeface="Roboto Bold"/>
              </a:rPr>
              <a:t>添加小标题</a:t>
            </a:r>
            <a:endParaRPr sz="1465" dirty="0">
              <a:solidFill>
                <a:schemeClr val="accent3"/>
              </a:solidFill>
              <a:latin typeface="+mn-ea"/>
              <a:cs typeface="Roboto Bold"/>
              <a:sym typeface="Roboto Bold"/>
            </a:endParaRPr>
          </a:p>
          <a:p>
            <a:pPr defTabSz="457200">
              <a:lnSpc>
                <a:spcPct val="130000"/>
              </a:lnSpc>
              <a:defRPr sz="1800"/>
            </a:pPr>
            <a:r>
              <a:rPr lang="zh-CN" altLang="en-US"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 </a:t>
            </a:r>
            <a:r>
              <a:rPr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simply dummy text of the printing.</a:t>
            </a:r>
            <a:endParaRPr sz="935" dirty="0">
              <a:solidFill>
                <a:srgbClr val="A6AAA9"/>
              </a:solidFill>
              <a:latin typeface="+mn-ea"/>
              <a:cs typeface="Roboto Regular"/>
              <a:sym typeface="Roboto Regular"/>
            </a:endParaRPr>
          </a:p>
        </p:txBody>
      </p:sp>
      <p:grpSp>
        <p:nvGrpSpPr>
          <p:cNvPr id="17485" name="Group 17485"/>
          <p:cNvGrpSpPr/>
          <p:nvPr/>
        </p:nvGrpSpPr>
        <p:grpSpPr>
          <a:xfrm>
            <a:off x="9157399" y="4430023"/>
            <a:ext cx="378608" cy="378608"/>
            <a:chOff x="0" y="0"/>
            <a:chExt cx="757215" cy="757215"/>
          </a:xfrm>
        </p:grpSpPr>
        <p:sp>
          <p:nvSpPr>
            <p:cNvPr id="17483" name="Shape 17483"/>
            <p:cNvSpPr/>
            <p:nvPr/>
          </p:nvSpPr>
          <p:spPr>
            <a:xfrm>
              <a:off x="0" y="0"/>
              <a:ext cx="757215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935">
                <a:latin typeface="+mn-ea"/>
              </a:endParaRPr>
            </a:p>
          </p:txBody>
        </p:sp>
        <p:sp>
          <p:nvSpPr>
            <p:cNvPr id="17484" name="Shape 17484"/>
            <p:cNvSpPr/>
            <p:nvPr/>
          </p:nvSpPr>
          <p:spPr>
            <a:xfrm>
              <a:off x="114584" y="166056"/>
              <a:ext cx="528047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5" dirty="0">
                  <a:solidFill>
                    <a:schemeClr val="bg1"/>
                  </a:solidFill>
                  <a:latin typeface="+mn-ea"/>
                  <a:ea typeface="+mn-ea"/>
                </a:rPr>
                <a:t>03</a:t>
              </a:r>
              <a:endParaRPr sz="935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7494" name="Group 17494"/>
          <p:cNvGrpSpPr/>
          <p:nvPr/>
        </p:nvGrpSpPr>
        <p:grpSpPr>
          <a:xfrm>
            <a:off x="2028830" y="2704488"/>
            <a:ext cx="1179448" cy="1179448"/>
            <a:chOff x="250764" y="232852"/>
            <a:chExt cx="2358893" cy="2358894"/>
          </a:xfrm>
        </p:grpSpPr>
        <p:sp>
          <p:nvSpPr>
            <p:cNvPr id="17489" name="Shape 17489"/>
            <p:cNvSpPr/>
            <p:nvPr/>
          </p:nvSpPr>
          <p:spPr>
            <a:xfrm>
              <a:off x="250764" y="232852"/>
              <a:ext cx="2358893" cy="2358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3782"/>
                    <a:pt x="20391" y="16482"/>
                    <a:pt x="18437" y="18437"/>
                  </a:cubicBezTo>
                  <a:cubicBezTo>
                    <a:pt x="16482" y="20391"/>
                    <a:pt x="13782" y="21600"/>
                    <a:pt x="10800" y="21600"/>
                  </a:cubicBezTo>
                  <a:cubicBezTo>
                    <a:pt x="7818" y="21600"/>
                    <a:pt x="5118" y="20391"/>
                    <a:pt x="3163" y="18437"/>
                  </a:cubicBezTo>
                  <a:cubicBezTo>
                    <a:pt x="1209" y="16482"/>
                    <a:pt x="0" y="13782"/>
                    <a:pt x="0" y="10800"/>
                  </a:cubicBezTo>
                  <a:cubicBezTo>
                    <a:pt x="0" y="7818"/>
                    <a:pt x="1209" y="5118"/>
                    <a:pt x="3163" y="3163"/>
                  </a:cubicBezTo>
                  <a:cubicBezTo>
                    <a:pt x="5118" y="1209"/>
                    <a:pt x="7818" y="0"/>
                    <a:pt x="10800" y="0"/>
                  </a:cubicBezTo>
                  <a:cubicBezTo>
                    <a:pt x="13782" y="0"/>
                    <a:pt x="16482" y="1209"/>
                    <a:pt x="18437" y="3163"/>
                  </a:cubicBezTo>
                  <a:cubicBezTo>
                    <a:pt x="20391" y="5118"/>
                    <a:pt x="21600" y="7818"/>
                    <a:pt x="21600" y="10800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AFB6B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  <p:sp>
          <p:nvSpPr>
            <p:cNvPr id="17492" name="Shape 17492"/>
            <p:cNvSpPr/>
            <p:nvPr/>
          </p:nvSpPr>
          <p:spPr>
            <a:xfrm>
              <a:off x="250764" y="573176"/>
              <a:ext cx="2358893" cy="2013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37" y="0"/>
                  </a:moveTo>
                  <a:cubicBezTo>
                    <a:pt x="20391" y="2290"/>
                    <a:pt x="21600" y="5453"/>
                    <a:pt x="21600" y="8947"/>
                  </a:cubicBezTo>
                  <a:cubicBezTo>
                    <a:pt x="21600" y="12441"/>
                    <a:pt x="20391" y="15604"/>
                    <a:pt x="18437" y="17894"/>
                  </a:cubicBezTo>
                  <a:cubicBezTo>
                    <a:pt x="16482" y="20184"/>
                    <a:pt x="13782" y="21600"/>
                    <a:pt x="10800" y="21600"/>
                  </a:cubicBezTo>
                  <a:cubicBezTo>
                    <a:pt x="7818" y="21600"/>
                    <a:pt x="5118" y="20184"/>
                    <a:pt x="3163" y="17894"/>
                  </a:cubicBezTo>
                  <a:cubicBezTo>
                    <a:pt x="1209" y="15604"/>
                    <a:pt x="0" y="12441"/>
                    <a:pt x="0" y="8947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  <p:sp>
          <p:nvSpPr>
            <p:cNvPr id="17493" name="Shape 17493"/>
            <p:cNvSpPr/>
            <p:nvPr/>
          </p:nvSpPr>
          <p:spPr>
            <a:xfrm>
              <a:off x="770205" y="483617"/>
              <a:ext cx="1599261" cy="1873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47" y="0"/>
                  </a:moveTo>
                  <a:cubicBezTo>
                    <a:pt x="12441" y="0"/>
                    <a:pt x="15604" y="1209"/>
                    <a:pt x="17894" y="3163"/>
                  </a:cubicBezTo>
                  <a:cubicBezTo>
                    <a:pt x="20184" y="5118"/>
                    <a:pt x="21600" y="7818"/>
                    <a:pt x="21600" y="10800"/>
                  </a:cubicBezTo>
                  <a:cubicBezTo>
                    <a:pt x="21600" y="13782"/>
                    <a:pt x="20184" y="16482"/>
                    <a:pt x="17894" y="18437"/>
                  </a:cubicBezTo>
                  <a:cubicBezTo>
                    <a:pt x="15604" y="20391"/>
                    <a:pt x="12441" y="21600"/>
                    <a:pt x="8947" y="21600"/>
                  </a:cubicBezTo>
                  <a:cubicBezTo>
                    <a:pt x="5453" y="21600"/>
                    <a:pt x="2290" y="20391"/>
                    <a:pt x="0" y="18437"/>
                  </a:cubicBez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</p:grpSp>
      <p:sp>
        <p:nvSpPr>
          <p:cNvPr id="17495" name="Shape 17495"/>
          <p:cNvSpPr/>
          <p:nvPr/>
        </p:nvSpPr>
        <p:spPr>
          <a:xfrm>
            <a:off x="2337102" y="3123430"/>
            <a:ext cx="561443" cy="3259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defTabSz="914400">
              <a:lnSpc>
                <a:spcPct val="150000"/>
              </a:lnSpc>
              <a:spcBef>
                <a:spcPts val="2000"/>
              </a:spcBef>
              <a:defRPr sz="4000">
                <a:solidFill>
                  <a:srgbClr val="3AA5DD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465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74%</a:t>
            </a:r>
            <a:endParaRPr sz="1465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17502" name="Group 17502"/>
          <p:cNvGrpSpPr/>
          <p:nvPr/>
        </p:nvGrpSpPr>
        <p:grpSpPr>
          <a:xfrm>
            <a:off x="5304899" y="2657636"/>
            <a:ext cx="1184992" cy="1184990"/>
            <a:chOff x="251925" y="251925"/>
            <a:chExt cx="2369983" cy="2369978"/>
          </a:xfrm>
        </p:grpSpPr>
        <p:sp>
          <p:nvSpPr>
            <p:cNvPr id="17498" name="Shape 17498"/>
            <p:cNvSpPr/>
            <p:nvPr/>
          </p:nvSpPr>
          <p:spPr>
            <a:xfrm>
              <a:off x="251925" y="251925"/>
              <a:ext cx="2369983" cy="2369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140" extrusionOk="0">
                  <a:moveTo>
                    <a:pt x="11580" y="21091"/>
                  </a:moveTo>
                  <a:cubicBezTo>
                    <a:pt x="8675" y="21370"/>
                    <a:pt x="5931" y="20445"/>
                    <a:pt x="3845" y="18724"/>
                  </a:cubicBezTo>
                  <a:cubicBezTo>
                    <a:pt x="1758" y="17002"/>
                    <a:pt x="328" y="14485"/>
                    <a:pt x="49" y="11580"/>
                  </a:cubicBezTo>
                  <a:cubicBezTo>
                    <a:pt x="-230" y="8675"/>
                    <a:pt x="695" y="5931"/>
                    <a:pt x="2416" y="3845"/>
                  </a:cubicBezTo>
                  <a:cubicBezTo>
                    <a:pt x="4138" y="1758"/>
                    <a:pt x="6655" y="328"/>
                    <a:pt x="9560" y="49"/>
                  </a:cubicBezTo>
                  <a:cubicBezTo>
                    <a:pt x="12465" y="-230"/>
                    <a:pt x="15209" y="695"/>
                    <a:pt x="17295" y="2416"/>
                  </a:cubicBezTo>
                  <a:cubicBezTo>
                    <a:pt x="19382" y="4138"/>
                    <a:pt x="20812" y="6655"/>
                    <a:pt x="21091" y="9560"/>
                  </a:cubicBezTo>
                  <a:cubicBezTo>
                    <a:pt x="21370" y="12465"/>
                    <a:pt x="20445" y="15209"/>
                    <a:pt x="18724" y="17295"/>
                  </a:cubicBezTo>
                  <a:cubicBezTo>
                    <a:pt x="17002" y="19382"/>
                    <a:pt x="14485" y="20812"/>
                    <a:pt x="11580" y="21091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AFB6B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  <p:sp>
          <p:nvSpPr>
            <p:cNvPr id="17500" name="Shape 17500"/>
            <p:cNvSpPr/>
            <p:nvPr/>
          </p:nvSpPr>
          <p:spPr>
            <a:xfrm>
              <a:off x="251925" y="251925"/>
              <a:ext cx="2099072" cy="2364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8" h="21367" extrusionOk="0">
                  <a:moveTo>
                    <a:pt x="21338" y="17472"/>
                  </a:moveTo>
                  <a:cubicBezTo>
                    <a:pt x="19377" y="19586"/>
                    <a:pt x="16508" y="21035"/>
                    <a:pt x="13197" y="21317"/>
                  </a:cubicBezTo>
                  <a:cubicBezTo>
                    <a:pt x="9886" y="21600"/>
                    <a:pt x="6760" y="20663"/>
                    <a:pt x="4381" y="18919"/>
                  </a:cubicBezTo>
                  <a:cubicBezTo>
                    <a:pt x="2003" y="17175"/>
                    <a:pt x="374" y="14625"/>
                    <a:pt x="56" y="11682"/>
                  </a:cubicBezTo>
                  <a:cubicBezTo>
                    <a:pt x="-262" y="8739"/>
                    <a:pt x="792" y="5959"/>
                    <a:pt x="2754" y="3845"/>
                  </a:cubicBezTo>
                  <a:cubicBezTo>
                    <a:pt x="4715" y="1731"/>
                    <a:pt x="7584" y="283"/>
                    <a:pt x="10895" y="0"/>
                  </a:cubicBezTo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  <p:sp>
          <p:nvSpPr>
            <p:cNvPr id="17501" name="Shape 17501"/>
            <p:cNvSpPr/>
            <p:nvPr/>
          </p:nvSpPr>
          <p:spPr>
            <a:xfrm>
              <a:off x="503850" y="845749"/>
              <a:ext cx="1882453" cy="1540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0" h="21317" extrusionOk="0">
                  <a:moveTo>
                    <a:pt x="21091" y="7044"/>
                  </a:moveTo>
                  <a:cubicBezTo>
                    <a:pt x="21370" y="10625"/>
                    <a:pt x="20445" y="14006"/>
                    <a:pt x="18724" y="16578"/>
                  </a:cubicBezTo>
                  <a:cubicBezTo>
                    <a:pt x="17003" y="19150"/>
                    <a:pt x="14485" y="20913"/>
                    <a:pt x="11580" y="21256"/>
                  </a:cubicBezTo>
                  <a:cubicBezTo>
                    <a:pt x="8675" y="21600"/>
                    <a:pt x="5931" y="20460"/>
                    <a:pt x="3845" y="18338"/>
                  </a:cubicBezTo>
                  <a:cubicBezTo>
                    <a:pt x="1758" y="16217"/>
                    <a:pt x="328" y="13115"/>
                    <a:pt x="49" y="9534"/>
                  </a:cubicBezTo>
                  <a:cubicBezTo>
                    <a:pt x="-230" y="5953"/>
                    <a:pt x="695" y="2572"/>
                    <a:pt x="2416" y="0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</p:grpSp>
      <p:sp>
        <p:nvSpPr>
          <p:cNvPr id="17503" name="Shape 17503"/>
          <p:cNvSpPr/>
          <p:nvPr/>
        </p:nvSpPr>
        <p:spPr>
          <a:xfrm>
            <a:off x="5625343" y="3123430"/>
            <a:ext cx="561443" cy="3259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defTabSz="914400">
              <a:lnSpc>
                <a:spcPct val="150000"/>
              </a:lnSpc>
              <a:spcBef>
                <a:spcPts val="2000"/>
              </a:spcBef>
              <a:defRPr sz="4000">
                <a:solidFill>
                  <a:srgbClr val="02AF95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465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74%</a:t>
            </a:r>
            <a:endParaRPr sz="1465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17510" name="Group 17510"/>
          <p:cNvGrpSpPr/>
          <p:nvPr/>
        </p:nvGrpSpPr>
        <p:grpSpPr>
          <a:xfrm>
            <a:off x="8565308" y="2713993"/>
            <a:ext cx="1184991" cy="1184991"/>
            <a:chOff x="251927" y="251927"/>
            <a:chExt cx="2369981" cy="2369981"/>
          </a:xfrm>
        </p:grpSpPr>
        <p:sp>
          <p:nvSpPr>
            <p:cNvPr id="17505" name="Shape 17505"/>
            <p:cNvSpPr/>
            <p:nvPr/>
          </p:nvSpPr>
          <p:spPr>
            <a:xfrm>
              <a:off x="251927" y="251927"/>
              <a:ext cx="2369981" cy="2369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0" h="21040" extrusionOk="0">
                  <a:moveTo>
                    <a:pt x="2072" y="16788"/>
                  </a:moveTo>
                  <a:cubicBezTo>
                    <a:pt x="341" y="14455"/>
                    <a:pt x="-280" y="11642"/>
                    <a:pt x="114" y="8979"/>
                  </a:cubicBezTo>
                  <a:cubicBezTo>
                    <a:pt x="509" y="6316"/>
                    <a:pt x="1919" y="3803"/>
                    <a:pt x="4252" y="2072"/>
                  </a:cubicBezTo>
                  <a:cubicBezTo>
                    <a:pt x="6585" y="342"/>
                    <a:pt x="9398" y="-280"/>
                    <a:pt x="12061" y="114"/>
                  </a:cubicBezTo>
                  <a:cubicBezTo>
                    <a:pt x="14724" y="509"/>
                    <a:pt x="17237" y="1919"/>
                    <a:pt x="18968" y="4252"/>
                  </a:cubicBezTo>
                  <a:cubicBezTo>
                    <a:pt x="20698" y="6585"/>
                    <a:pt x="21320" y="9398"/>
                    <a:pt x="20926" y="12061"/>
                  </a:cubicBezTo>
                  <a:cubicBezTo>
                    <a:pt x="20531" y="14724"/>
                    <a:pt x="19121" y="17237"/>
                    <a:pt x="16788" y="18968"/>
                  </a:cubicBezTo>
                  <a:cubicBezTo>
                    <a:pt x="14455" y="20699"/>
                    <a:pt x="11642" y="21320"/>
                    <a:pt x="8979" y="20926"/>
                  </a:cubicBezTo>
                  <a:cubicBezTo>
                    <a:pt x="6316" y="20531"/>
                    <a:pt x="3803" y="19121"/>
                    <a:pt x="2072" y="16788"/>
                  </a:cubicBezTo>
                  <a:close/>
                </a:path>
              </a:pathLst>
            </a:custGeom>
            <a:noFill/>
            <a:ln w="12700" cap="flat" cmpd="sng">
              <a:solidFill>
                <a:srgbClr val="AFB6B9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  <p:sp>
          <p:nvSpPr>
            <p:cNvPr id="17508" name="Shape 17508"/>
            <p:cNvSpPr/>
            <p:nvPr/>
          </p:nvSpPr>
          <p:spPr>
            <a:xfrm>
              <a:off x="251927" y="251927"/>
              <a:ext cx="2136561" cy="23571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6" h="21315" extrusionOk="0">
                  <a:moveTo>
                    <a:pt x="10077" y="21315"/>
                  </a:moveTo>
                  <a:cubicBezTo>
                    <a:pt x="7088" y="20913"/>
                    <a:pt x="4268" y="19477"/>
                    <a:pt x="2326" y="17101"/>
                  </a:cubicBezTo>
                  <a:cubicBezTo>
                    <a:pt x="383" y="14725"/>
                    <a:pt x="-314" y="11859"/>
                    <a:pt x="129" y="9146"/>
                  </a:cubicBezTo>
                  <a:cubicBezTo>
                    <a:pt x="571" y="6434"/>
                    <a:pt x="2154" y="3874"/>
                    <a:pt x="4772" y="2111"/>
                  </a:cubicBezTo>
                  <a:cubicBezTo>
                    <a:pt x="7390" y="348"/>
                    <a:pt x="10547" y="-285"/>
                    <a:pt x="13535" y="117"/>
                  </a:cubicBezTo>
                  <a:cubicBezTo>
                    <a:pt x="16524" y="518"/>
                    <a:pt x="19344" y="1955"/>
                    <a:pt x="21286" y="4331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  <p:sp>
          <p:nvSpPr>
            <p:cNvPr id="17509" name="Shape 17509"/>
            <p:cNvSpPr/>
            <p:nvPr/>
          </p:nvSpPr>
          <p:spPr>
            <a:xfrm>
              <a:off x="503855" y="485860"/>
              <a:ext cx="1502057" cy="1882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1040" extrusionOk="0">
                  <a:moveTo>
                    <a:pt x="21245" y="18968"/>
                  </a:moveTo>
                  <a:cubicBezTo>
                    <a:pt x="18293" y="20698"/>
                    <a:pt x="14732" y="21320"/>
                    <a:pt x="11362" y="20926"/>
                  </a:cubicBezTo>
                  <a:cubicBezTo>
                    <a:pt x="7992" y="20531"/>
                    <a:pt x="4813" y="19121"/>
                    <a:pt x="2622" y="16788"/>
                  </a:cubicBezTo>
                  <a:cubicBezTo>
                    <a:pt x="432" y="14455"/>
                    <a:pt x="-355" y="11642"/>
                    <a:pt x="144" y="8979"/>
                  </a:cubicBezTo>
                  <a:cubicBezTo>
                    <a:pt x="643" y="6316"/>
                    <a:pt x="2428" y="3803"/>
                    <a:pt x="5380" y="2072"/>
                  </a:cubicBezTo>
                  <a:cubicBezTo>
                    <a:pt x="8332" y="342"/>
                    <a:pt x="11893" y="-280"/>
                    <a:pt x="15263" y="114"/>
                  </a:cubicBezTo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</p:grpSp>
      <p:sp>
        <p:nvSpPr>
          <p:cNvPr id="17511" name="Shape 17511"/>
          <p:cNvSpPr/>
          <p:nvPr/>
        </p:nvSpPr>
        <p:spPr>
          <a:xfrm>
            <a:off x="8891711" y="3123430"/>
            <a:ext cx="561443" cy="3259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defTabSz="914400">
              <a:lnSpc>
                <a:spcPct val="150000"/>
              </a:lnSpc>
              <a:spcBef>
                <a:spcPts val="2000"/>
              </a:spcBef>
              <a:defRPr sz="4000">
                <a:solidFill>
                  <a:srgbClr val="78BE42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465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85%</a:t>
            </a:r>
            <a:endParaRPr sz="1465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47" name="Straight Connector 5"/>
          <p:cNvCxnSpPr/>
          <p:nvPr/>
        </p:nvCxnSpPr>
        <p:spPr>
          <a:xfrm>
            <a:off x="8181717" y="33226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itle 1"/>
          <p:cNvSpPr txBox="1"/>
          <p:nvPr/>
        </p:nvSpPr>
        <p:spPr>
          <a:xfrm>
            <a:off x="3208278" y="844485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/>
              <a:t>添加标题</a:t>
            </a:r>
            <a:endParaRPr lang="en-US" sz="3200" dirty="0"/>
          </a:p>
        </p:txBody>
      </p:sp>
      <p:sp>
        <p:nvSpPr>
          <p:cNvPr id="49" name="TextBox 41"/>
          <p:cNvSpPr txBox="1"/>
          <p:nvPr/>
        </p:nvSpPr>
        <p:spPr>
          <a:xfrm>
            <a:off x="3292104" y="1525472"/>
            <a:ext cx="60347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strips dir="rd"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 fill="hold"/>
                                        <p:tgtEl>
                                          <p:spTgt spid="17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0" dur="750"/>
                                        <p:tgtEl>
                                          <p:spTgt spid="17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 fill="hold"/>
                                        <p:tgtEl>
                                          <p:spTgt spid="17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7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17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 fill="hold"/>
                                        <p:tgtEl>
                                          <p:spTgt spid="17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7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 fill="hold"/>
                                        <p:tgtEl>
                                          <p:spTgt spid="17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0" dur="750"/>
                                        <p:tgtEl>
                                          <p:spTgt spid="17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17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7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1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7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0" dur="750"/>
                                        <p:tgtEl>
                                          <p:spTgt spid="17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 fill="hold"/>
                                        <p:tgtEl>
                                          <p:spTgt spid="17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7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7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17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7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17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7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74" grpId="0" animBg="1" advAuto="0"/>
      <p:bldP spid="17477" grpId="0" animBg="1" advAuto="0"/>
      <p:bldP spid="17478" grpId="0" animBg="1" advAuto="0"/>
      <p:bldP spid="17481" grpId="0" animBg="1" advAuto="0"/>
      <p:bldP spid="17482" grpId="0" animBg="1" advAuto="0"/>
      <p:bldP spid="17485" grpId="0" animBg="1" advAuto="0"/>
      <p:bldP spid="17494" grpId="0" animBg="1" advAuto="0"/>
      <p:bldP spid="17495" grpId="0" animBg="1" advAuto="0"/>
      <p:bldP spid="17502" grpId="0" animBg="1" advAuto="0"/>
      <p:bldP spid="17503" grpId="0" animBg="1" advAuto="0"/>
      <p:bldP spid="17510" grpId="0" animBg="1" advAuto="0"/>
      <p:bldP spid="17511" grpId="0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roup 4"/>
          <p:cNvGrpSpPr>
            <a:grpSpLocks noChangeAspect="1"/>
          </p:cNvGrpSpPr>
          <p:nvPr/>
        </p:nvGrpSpPr>
        <p:grpSpPr bwMode="auto">
          <a:xfrm>
            <a:off x="546165" y="2021665"/>
            <a:ext cx="5318134" cy="3824929"/>
            <a:chOff x="-9" y="5"/>
            <a:chExt cx="5769" cy="4314"/>
          </a:xfrm>
          <a:solidFill>
            <a:schemeClr val="bg1">
              <a:lumMod val="85000"/>
            </a:schemeClr>
          </a:solidFill>
        </p:grpSpPr>
        <p:sp>
          <p:nvSpPr>
            <p:cNvPr id="84" name="Freeform 5"/>
            <p:cNvSpPr/>
            <p:nvPr/>
          </p:nvSpPr>
          <p:spPr bwMode="auto">
            <a:xfrm>
              <a:off x="3679" y="4064"/>
              <a:ext cx="312" cy="255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85" name="Freeform 6"/>
            <p:cNvSpPr/>
            <p:nvPr/>
          </p:nvSpPr>
          <p:spPr bwMode="auto">
            <a:xfrm>
              <a:off x="-9" y="633"/>
              <a:ext cx="2307" cy="1593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86" name="Freeform 7"/>
            <p:cNvSpPr/>
            <p:nvPr/>
          </p:nvSpPr>
          <p:spPr bwMode="auto">
            <a:xfrm>
              <a:off x="271" y="2094"/>
              <a:ext cx="2249" cy="1097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87" name="Freeform 8"/>
            <p:cNvSpPr/>
            <p:nvPr/>
          </p:nvSpPr>
          <p:spPr bwMode="auto">
            <a:xfrm>
              <a:off x="1496" y="1832"/>
              <a:ext cx="1455" cy="934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solidFill>
              <a:schemeClr val="accent1"/>
            </a:solidFill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88" name="Freeform 9"/>
            <p:cNvSpPr/>
            <p:nvPr/>
          </p:nvSpPr>
          <p:spPr bwMode="auto">
            <a:xfrm>
              <a:off x="4417" y="5"/>
              <a:ext cx="1343" cy="1064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89" name="Freeform 10"/>
            <p:cNvSpPr/>
            <p:nvPr/>
          </p:nvSpPr>
          <p:spPr bwMode="auto">
            <a:xfrm>
              <a:off x="4491" y="1174"/>
              <a:ext cx="677" cy="606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0" name="Freeform 11"/>
            <p:cNvSpPr/>
            <p:nvPr/>
          </p:nvSpPr>
          <p:spPr bwMode="auto">
            <a:xfrm>
              <a:off x="4637" y="856"/>
              <a:ext cx="985" cy="609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1" name="Freeform 12"/>
            <p:cNvSpPr/>
            <p:nvPr/>
          </p:nvSpPr>
          <p:spPr bwMode="auto">
            <a:xfrm>
              <a:off x="2375" y="68"/>
              <a:ext cx="2536" cy="2030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2" name="Freeform 13"/>
            <p:cNvSpPr/>
            <p:nvPr/>
          </p:nvSpPr>
          <p:spPr bwMode="auto">
            <a:xfrm>
              <a:off x="3796" y="3407"/>
              <a:ext cx="875" cy="659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3" name="Freeform 14"/>
            <p:cNvSpPr/>
            <p:nvPr/>
          </p:nvSpPr>
          <p:spPr bwMode="auto">
            <a:xfrm>
              <a:off x="3625" y="2903"/>
              <a:ext cx="665" cy="641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4" name="Freeform 15"/>
            <p:cNvSpPr/>
            <p:nvPr/>
          </p:nvSpPr>
          <p:spPr bwMode="auto">
            <a:xfrm>
              <a:off x="2302" y="3034"/>
              <a:ext cx="1049" cy="967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5" name="Freeform 16"/>
            <p:cNvSpPr/>
            <p:nvPr/>
          </p:nvSpPr>
          <p:spPr bwMode="auto">
            <a:xfrm>
              <a:off x="3140" y="3330"/>
              <a:ext cx="916" cy="601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6" name="Freeform 17"/>
            <p:cNvSpPr/>
            <p:nvPr/>
          </p:nvSpPr>
          <p:spPr bwMode="auto">
            <a:xfrm>
              <a:off x="3238" y="1805"/>
              <a:ext cx="590" cy="922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7" name="Freeform 18"/>
            <p:cNvSpPr/>
            <p:nvPr/>
          </p:nvSpPr>
          <p:spPr bwMode="auto">
            <a:xfrm>
              <a:off x="3030" y="3028"/>
              <a:ext cx="700" cy="551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8" name="Freeform 19"/>
            <p:cNvSpPr/>
            <p:nvPr/>
          </p:nvSpPr>
          <p:spPr bwMode="auto">
            <a:xfrm>
              <a:off x="2330" y="2463"/>
              <a:ext cx="1424" cy="954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99" name="Freeform 20"/>
            <p:cNvSpPr/>
            <p:nvPr/>
          </p:nvSpPr>
          <p:spPr bwMode="auto">
            <a:xfrm>
              <a:off x="1990" y="1454"/>
              <a:ext cx="1563" cy="1204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00" name="Freeform 21"/>
            <p:cNvSpPr/>
            <p:nvPr/>
          </p:nvSpPr>
          <p:spPr bwMode="auto">
            <a:xfrm>
              <a:off x="3110" y="1852"/>
              <a:ext cx="303" cy="480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01" name="Freeform 22"/>
            <p:cNvSpPr/>
            <p:nvPr/>
          </p:nvSpPr>
          <p:spPr bwMode="auto">
            <a:xfrm>
              <a:off x="4177" y="2831"/>
              <a:ext cx="568" cy="690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solidFill>
              <a:schemeClr val="accent2"/>
            </a:solidFill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02" name="Freeform 23"/>
            <p:cNvSpPr/>
            <p:nvPr/>
          </p:nvSpPr>
          <p:spPr bwMode="auto">
            <a:xfrm>
              <a:off x="3549" y="2533"/>
              <a:ext cx="896" cy="494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03" name="Freeform 24"/>
            <p:cNvSpPr/>
            <p:nvPr/>
          </p:nvSpPr>
          <p:spPr bwMode="auto">
            <a:xfrm>
              <a:off x="4490" y="2997"/>
              <a:ext cx="504" cy="574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24" name="Freeform 25"/>
            <p:cNvSpPr/>
            <p:nvPr/>
          </p:nvSpPr>
          <p:spPr bwMode="auto">
            <a:xfrm>
              <a:off x="3696" y="1645"/>
              <a:ext cx="410" cy="745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25" name="Freeform 26"/>
            <p:cNvSpPr/>
            <p:nvPr/>
          </p:nvSpPr>
          <p:spPr bwMode="auto">
            <a:xfrm>
              <a:off x="3730" y="2139"/>
              <a:ext cx="699" cy="563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26" name="Freeform 27"/>
            <p:cNvSpPr/>
            <p:nvPr/>
          </p:nvSpPr>
          <p:spPr bwMode="auto">
            <a:xfrm>
              <a:off x="4247" y="2313"/>
              <a:ext cx="563" cy="589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27" name="Freeform 28"/>
            <p:cNvSpPr/>
            <p:nvPr/>
          </p:nvSpPr>
          <p:spPr bwMode="auto">
            <a:xfrm>
              <a:off x="4378" y="2218"/>
              <a:ext cx="671" cy="469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34" name="Freeform 29"/>
            <p:cNvSpPr/>
            <p:nvPr/>
          </p:nvSpPr>
          <p:spPr bwMode="auto">
            <a:xfrm>
              <a:off x="4661" y="2651"/>
              <a:ext cx="455" cy="451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35" name="Freeform 30"/>
            <p:cNvSpPr/>
            <p:nvPr/>
          </p:nvSpPr>
          <p:spPr bwMode="auto">
            <a:xfrm>
              <a:off x="4939" y="2557"/>
              <a:ext cx="128" cy="134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36" name="Freeform 31"/>
            <p:cNvSpPr/>
            <p:nvPr/>
          </p:nvSpPr>
          <p:spPr bwMode="auto">
            <a:xfrm>
              <a:off x="4205" y="1864"/>
              <a:ext cx="781" cy="475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37" name="Freeform 32"/>
            <p:cNvSpPr/>
            <p:nvPr/>
          </p:nvSpPr>
          <p:spPr bwMode="auto">
            <a:xfrm>
              <a:off x="4003" y="1366"/>
              <a:ext cx="624" cy="80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38" name="Freeform 33"/>
            <p:cNvSpPr/>
            <p:nvPr/>
          </p:nvSpPr>
          <p:spPr bwMode="auto">
            <a:xfrm>
              <a:off x="4183" y="1579"/>
              <a:ext cx="205" cy="193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39" name="Freeform 34"/>
            <p:cNvSpPr/>
            <p:nvPr/>
          </p:nvSpPr>
          <p:spPr bwMode="auto">
            <a:xfrm>
              <a:off x="4323" y="1664"/>
              <a:ext cx="141" cy="196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40" name="Freeform 35"/>
            <p:cNvSpPr/>
            <p:nvPr/>
          </p:nvSpPr>
          <p:spPr bwMode="auto">
            <a:xfrm>
              <a:off x="5023" y="3295"/>
              <a:ext cx="201" cy="412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41" name="Freeform 36"/>
            <p:cNvSpPr/>
            <p:nvPr/>
          </p:nvSpPr>
          <p:spPr bwMode="auto">
            <a:xfrm>
              <a:off x="5438" y="3349"/>
              <a:ext cx="38" cy="22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42" name="Freeform 37"/>
            <p:cNvSpPr/>
            <p:nvPr/>
          </p:nvSpPr>
          <p:spPr bwMode="auto">
            <a:xfrm>
              <a:off x="5489" y="3325"/>
              <a:ext cx="25" cy="32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  <p:sp>
          <p:nvSpPr>
            <p:cNvPr id="143" name="Freeform 38"/>
            <p:cNvSpPr/>
            <p:nvPr/>
          </p:nvSpPr>
          <p:spPr bwMode="auto">
            <a:xfrm>
              <a:off x="5605" y="3264"/>
              <a:ext cx="36" cy="26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grpFill/>
            <a:ln w="38100" cap="rnd" cmpd="sng">
              <a:solidFill>
                <a:schemeClr val="bg1"/>
              </a:solidFill>
              <a:prstDash val="solid"/>
              <a:round/>
            </a:ln>
          </p:spPr>
          <p:txBody>
            <a:bodyPr/>
            <a:lstStyle/>
            <a:p>
              <a:pPr defTabSz="913765">
                <a:defRPr/>
              </a:pPr>
              <a:endParaRPr lang="en-US" sz="900" dirty="0">
                <a:latin typeface="Montserrat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7035646" y="2363611"/>
            <a:ext cx="1592734" cy="553864"/>
          </a:xfrm>
          <a:prstGeom prst="rect">
            <a:avLst/>
          </a:prstGeom>
          <a:noFill/>
        </p:spPr>
        <p:txBody>
          <a:bodyPr wrap="none" lIns="45715" tIns="22857" rIns="45715" bIns="22857" rtlCol="0">
            <a:spAutoFit/>
          </a:bodyPr>
          <a:lstStyle/>
          <a:p>
            <a:r>
              <a:rPr lang="en-US" sz="3300" spc="300" dirty="0">
                <a:solidFill>
                  <a:schemeClr val="accent1"/>
                </a:solidFill>
                <a:latin typeface="+mn-ea"/>
                <a:cs typeface="Montserrat" charset="0"/>
              </a:rPr>
              <a:t>$243BN</a:t>
            </a:r>
            <a:endParaRPr lang="en-US" sz="4800" spc="300" dirty="0">
              <a:solidFill>
                <a:schemeClr val="accent1"/>
              </a:solidFill>
              <a:latin typeface="+mn-ea"/>
              <a:cs typeface="Montserrat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026078" y="2970075"/>
            <a:ext cx="4286687" cy="844712"/>
          </a:xfrm>
          <a:prstGeom prst="rect">
            <a:avLst/>
          </a:prstGeom>
          <a:noFill/>
        </p:spPr>
        <p:txBody>
          <a:bodyPr wrap="square" lIns="45715" tIns="22857" rIns="45715" bIns="228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spc="150" dirty="0">
                <a:latin typeface="+mn-ea"/>
                <a:cs typeface="Montserrat Light" charset="0"/>
              </a:rPr>
              <a:t>A company is an association or collection of individuals, whether natural persons, legal persons, or a mixture of both. Company members share a common purpose.</a:t>
            </a:r>
            <a:endParaRPr lang="en-US" sz="900" spc="150" dirty="0">
              <a:latin typeface="+mn-ea"/>
              <a:cs typeface="Montserrat Light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035646" y="4031034"/>
            <a:ext cx="1592734" cy="553864"/>
          </a:xfrm>
          <a:prstGeom prst="rect">
            <a:avLst/>
          </a:prstGeom>
          <a:noFill/>
        </p:spPr>
        <p:txBody>
          <a:bodyPr wrap="none" lIns="45715" tIns="22857" rIns="45715" bIns="22857" rtlCol="0">
            <a:spAutoFit/>
          </a:bodyPr>
          <a:lstStyle/>
          <a:p>
            <a:r>
              <a:rPr lang="en-US" sz="3300" spc="300" dirty="0">
                <a:solidFill>
                  <a:schemeClr val="accent2"/>
                </a:solidFill>
                <a:latin typeface="+mn-ea"/>
                <a:cs typeface="Montserrat" charset="0"/>
              </a:rPr>
              <a:t>$178BN</a:t>
            </a:r>
            <a:endParaRPr lang="en-US" sz="4800" spc="300" dirty="0">
              <a:solidFill>
                <a:schemeClr val="accent2"/>
              </a:solidFill>
              <a:latin typeface="+mn-ea"/>
              <a:cs typeface="Montserrat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026078" y="4637497"/>
            <a:ext cx="4286687" cy="844712"/>
          </a:xfrm>
          <a:prstGeom prst="rect">
            <a:avLst/>
          </a:prstGeom>
          <a:noFill/>
        </p:spPr>
        <p:txBody>
          <a:bodyPr wrap="square" lIns="45715" tIns="22857" rIns="45715" bIns="228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spc="150" dirty="0">
                <a:latin typeface="+mn-ea"/>
                <a:cs typeface="Montserrat Light" charset="0"/>
              </a:rPr>
              <a:t>A company is an association or collection of individuals, whether natural persons, legal persons, or a mixture of both. Company members share a common purpose.</a:t>
            </a:r>
            <a:endParaRPr lang="en-US" sz="900" spc="150" dirty="0">
              <a:latin typeface="+mn-ea"/>
              <a:cs typeface="Montserrat Light" charset="0"/>
            </a:endParaRPr>
          </a:p>
        </p:txBody>
      </p:sp>
      <p:sp>
        <p:nvSpPr>
          <p:cNvPr id="44" name="Title 1"/>
          <p:cNvSpPr txBox="1"/>
          <p:nvPr/>
        </p:nvSpPr>
        <p:spPr>
          <a:xfrm>
            <a:off x="1785629" y="842068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/>
              <a:t>区域策略</a:t>
            </a:r>
            <a:endParaRPr lang="en-US" sz="3200" dirty="0"/>
          </a:p>
        </p:txBody>
      </p:sp>
      <p:sp>
        <p:nvSpPr>
          <p:cNvPr id="45" name="TextBox 41"/>
          <p:cNvSpPr txBox="1"/>
          <p:nvPr/>
        </p:nvSpPr>
        <p:spPr>
          <a:xfrm>
            <a:off x="4766264" y="936034"/>
            <a:ext cx="4887603" cy="560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8" grpId="0"/>
      <p:bldP spid="59" grpId="0"/>
      <p:bldP spid="6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3" name="Shape 18663"/>
          <p:cNvSpPr>
            <a:spLocks noGrp="1"/>
          </p:cNvSpPr>
          <p:nvPr>
            <p:ph type="sldNum" sz="quarter" idx="4294967295"/>
          </p:nvPr>
        </p:nvSpPr>
        <p:spPr>
          <a:xfrm>
            <a:off x="11790206" y="171385"/>
            <a:ext cx="308559" cy="12311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  <a:latin typeface="+mn-ea"/>
              </a:rPr>
            </a:fld>
            <a:endParaRPr>
              <a:solidFill>
                <a:srgbClr val="FFFFFF"/>
              </a:solidFill>
              <a:latin typeface="+mn-ea"/>
            </a:endParaRPr>
          </a:p>
        </p:txBody>
      </p:sp>
      <p:grpSp>
        <p:nvGrpSpPr>
          <p:cNvPr id="18672" name="Group 18672"/>
          <p:cNvGrpSpPr/>
          <p:nvPr/>
        </p:nvGrpSpPr>
        <p:grpSpPr>
          <a:xfrm>
            <a:off x="7956911" y="2429551"/>
            <a:ext cx="635000" cy="635000"/>
            <a:chOff x="0" y="0"/>
            <a:chExt cx="1270000" cy="1270000"/>
          </a:xfrm>
        </p:grpSpPr>
        <p:sp>
          <p:nvSpPr>
            <p:cNvPr id="18670" name="Shape 18670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>
              <a:solidFill>
                <a:schemeClr val="accent1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5">
                <a:ln w="12700" cmpd="sng">
                  <a:solidFill>
                    <a:schemeClr val="tx1"/>
                  </a:solidFill>
                </a:ln>
                <a:latin typeface="+mn-ea"/>
              </a:endParaRPr>
            </a:p>
          </p:txBody>
        </p:sp>
        <p:sp>
          <p:nvSpPr>
            <p:cNvPr id="18671" name="Shape 18671"/>
            <p:cNvSpPr/>
            <p:nvPr/>
          </p:nvSpPr>
          <p:spPr>
            <a:xfrm>
              <a:off x="285602" y="324885"/>
              <a:ext cx="774994" cy="616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600" extrusionOk="0">
                  <a:moveTo>
                    <a:pt x="11836" y="15693"/>
                  </a:moveTo>
                  <a:cubicBezTo>
                    <a:pt x="11625" y="15171"/>
                    <a:pt x="9094" y="9550"/>
                    <a:pt x="8316" y="7930"/>
                  </a:cubicBezTo>
                  <a:lnTo>
                    <a:pt x="8197" y="7677"/>
                  </a:lnTo>
                  <a:lnTo>
                    <a:pt x="6095" y="7677"/>
                  </a:lnTo>
                  <a:lnTo>
                    <a:pt x="5979" y="7930"/>
                  </a:lnTo>
                  <a:cubicBezTo>
                    <a:pt x="5186" y="9585"/>
                    <a:pt x="2786" y="14947"/>
                    <a:pt x="2519" y="15525"/>
                  </a:cubicBezTo>
                  <a:cubicBezTo>
                    <a:pt x="2500" y="15573"/>
                    <a:pt x="2478" y="15632"/>
                    <a:pt x="2453" y="15693"/>
                  </a:cubicBezTo>
                  <a:cubicBezTo>
                    <a:pt x="2453" y="15693"/>
                    <a:pt x="11836" y="15693"/>
                    <a:pt x="11836" y="15693"/>
                  </a:cubicBezTo>
                  <a:close/>
                  <a:moveTo>
                    <a:pt x="14123" y="18117"/>
                  </a:moveTo>
                  <a:cubicBezTo>
                    <a:pt x="14598" y="19922"/>
                    <a:pt x="14074" y="21600"/>
                    <a:pt x="12552" y="21600"/>
                  </a:cubicBezTo>
                  <a:lnTo>
                    <a:pt x="1741" y="21600"/>
                  </a:lnTo>
                  <a:cubicBezTo>
                    <a:pt x="219" y="21600"/>
                    <a:pt x="-306" y="19940"/>
                    <a:pt x="170" y="18135"/>
                  </a:cubicBezTo>
                  <a:cubicBezTo>
                    <a:pt x="170" y="18135"/>
                    <a:pt x="2046" y="13670"/>
                    <a:pt x="5099" y="7259"/>
                  </a:cubicBezTo>
                  <a:lnTo>
                    <a:pt x="5099" y="3551"/>
                  </a:lnTo>
                  <a:lnTo>
                    <a:pt x="4910" y="3551"/>
                  </a:lnTo>
                  <a:cubicBezTo>
                    <a:pt x="4637" y="3551"/>
                    <a:pt x="4415" y="3266"/>
                    <a:pt x="4415" y="2916"/>
                  </a:cubicBezTo>
                  <a:cubicBezTo>
                    <a:pt x="4415" y="2570"/>
                    <a:pt x="4640" y="2285"/>
                    <a:pt x="4910" y="2285"/>
                  </a:cubicBezTo>
                  <a:lnTo>
                    <a:pt x="5696" y="2285"/>
                  </a:lnTo>
                  <a:lnTo>
                    <a:pt x="5231" y="0"/>
                  </a:lnTo>
                  <a:lnTo>
                    <a:pt x="9030" y="0"/>
                  </a:lnTo>
                  <a:lnTo>
                    <a:pt x="8562" y="2285"/>
                  </a:lnTo>
                  <a:lnTo>
                    <a:pt x="9386" y="2285"/>
                  </a:lnTo>
                  <a:cubicBezTo>
                    <a:pt x="9655" y="2285"/>
                    <a:pt x="9877" y="2570"/>
                    <a:pt x="9877" y="2916"/>
                  </a:cubicBezTo>
                  <a:cubicBezTo>
                    <a:pt x="9874" y="3266"/>
                    <a:pt x="9655" y="3551"/>
                    <a:pt x="9382" y="3551"/>
                  </a:cubicBezTo>
                  <a:lnTo>
                    <a:pt x="9194" y="3551"/>
                  </a:lnTo>
                  <a:lnTo>
                    <a:pt x="9194" y="7259"/>
                  </a:lnTo>
                  <a:cubicBezTo>
                    <a:pt x="12247" y="13670"/>
                    <a:pt x="14123" y="18117"/>
                    <a:pt x="14123" y="18117"/>
                  </a:cubicBezTo>
                  <a:cubicBezTo>
                    <a:pt x="14123" y="18117"/>
                    <a:pt x="14123" y="18117"/>
                    <a:pt x="14123" y="18117"/>
                  </a:cubicBezTo>
                  <a:close/>
                  <a:moveTo>
                    <a:pt x="8152" y="11538"/>
                  </a:moveTo>
                  <a:cubicBezTo>
                    <a:pt x="8152" y="11142"/>
                    <a:pt x="7903" y="10820"/>
                    <a:pt x="7593" y="10820"/>
                  </a:cubicBezTo>
                  <a:cubicBezTo>
                    <a:pt x="7283" y="10820"/>
                    <a:pt x="7030" y="11142"/>
                    <a:pt x="7030" y="11538"/>
                  </a:cubicBezTo>
                  <a:cubicBezTo>
                    <a:pt x="7030" y="11934"/>
                    <a:pt x="7283" y="12259"/>
                    <a:pt x="7593" y="12259"/>
                  </a:cubicBezTo>
                  <a:cubicBezTo>
                    <a:pt x="7903" y="12259"/>
                    <a:pt x="8152" y="11934"/>
                    <a:pt x="8152" y="11538"/>
                  </a:cubicBezTo>
                  <a:cubicBezTo>
                    <a:pt x="8152" y="11538"/>
                    <a:pt x="8152" y="11538"/>
                    <a:pt x="8152" y="11538"/>
                  </a:cubicBezTo>
                  <a:close/>
                  <a:moveTo>
                    <a:pt x="5996" y="12285"/>
                  </a:moveTo>
                  <a:cubicBezTo>
                    <a:pt x="5572" y="12285"/>
                    <a:pt x="5231" y="12725"/>
                    <a:pt x="5231" y="13261"/>
                  </a:cubicBezTo>
                  <a:cubicBezTo>
                    <a:pt x="5231" y="13804"/>
                    <a:pt x="5576" y="14242"/>
                    <a:pt x="5996" y="14242"/>
                  </a:cubicBezTo>
                  <a:cubicBezTo>
                    <a:pt x="6419" y="14242"/>
                    <a:pt x="6762" y="13804"/>
                    <a:pt x="6762" y="13261"/>
                  </a:cubicBezTo>
                  <a:cubicBezTo>
                    <a:pt x="6762" y="12725"/>
                    <a:pt x="6419" y="12285"/>
                    <a:pt x="5996" y="12285"/>
                  </a:cubicBezTo>
                  <a:cubicBezTo>
                    <a:pt x="5996" y="12285"/>
                    <a:pt x="5996" y="12285"/>
                    <a:pt x="5996" y="12285"/>
                  </a:cubicBezTo>
                  <a:close/>
                  <a:moveTo>
                    <a:pt x="7458" y="13807"/>
                  </a:moveTo>
                  <a:cubicBezTo>
                    <a:pt x="7458" y="14363"/>
                    <a:pt x="7811" y="14811"/>
                    <a:pt x="8242" y="14811"/>
                  </a:cubicBezTo>
                  <a:cubicBezTo>
                    <a:pt x="8676" y="14811"/>
                    <a:pt x="9030" y="14363"/>
                    <a:pt x="9030" y="13807"/>
                  </a:cubicBezTo>
                  <a:cubicBezTo>
                    <a:pt x="9030" y="13253"/>
                    <a:pt x="8676" y="12803"/>
                    <a:pt x="8242" y="12803"/>
                  </a:cubicBezTo>
                  <a:cubicBezTo>
                    <a:pt x="7811" y="12803"/>
                    <a:pt x="7458" y="13253"/>
                    <a:pt x="7458" y="13807"/>
                  </a:cubicBezTo>
                  <a:cubicBezTo>
                    <a:pt x="7458" y="13807"/>
                    <a:pt x="7458" y="13807"/>
                    <a:pt x="7458" y="13807"/>
                  </a:cubicBezTo>
                  <a:close/>
                  <a:moveTo>
                    <a:pt x="19492" y="7380"/>
                  </a:moveTo>
                  <a:lnTo>
                    <a:pt x="16665" y="3762"/>
                  </a:lnTo>
                  <a:lnTo>
                    <a:pt x="12730" y="8817"/>
                  </a:lnTo>
                  <a:lnTo>
                    <a:pt x="11941" y="9830"/>
                  </a:lnTo>
                  <a:lnTo>
                    <a:pt x="17592" y="9830"/>
                  </a:lnTo>
                  <a:cubicBezTo>
                    <a:pt x="17592" y="9830"/>
                    <a:pt x="19492" y="7380"/>
                    <a:pt x="19492" y="7380"/>
                  </a:cubicBezTo>
                  <a:close/>
                  <a:moveTo>
                    <a:pt x="21107" y="8582"/>
                  </a:moveTo>
                  <a:cubicBezTo>
                    <a:pt x="20923" y="8817"/>
                    <a:pt x="20620" y="8817"/>
                    <a:pt x="20432" y="8582"/>
                  </a:cubicBezTo>
                  <a:lnTo>
                    <a:pt x="20201" y="8286"/>
                  </a:lnTo>
                  <a:lnTo>
                    <a:pt x="14039" y="16164"/>
                  </a:lnTo>
                  <a:lnTo>
                    <a:pt x="10871" y="9355"/>
                  </a:lnTo>
                  <a:lnTo>
                    <a:pt x="15956" y="2857"/>
                  </a:lnTo>
                  <a:lnTo>
                    <a:pt x="15723" y="2561"/>
                  </a:lnTo>
                  <a:cubicBezTo>
                    <a:pt x="15535" y="2325"/>
                    <a:pt x="15539" y="1940"/>
                    <a:pt x="15723" y="1703"/>
                  </a:cubicBezTo>
                  <a:cubicBezTo>
                    <a:pt x="15907" y="1470"/>
                    <a:pt x="16209" y="1464"/>
                    <a:pt x="16397" y="1703"/>
                  </a:cubicBezTo>
                  <a:lnTo>
                    <a:pt x="21107" y="7721"/>
                  </a:lnTo>
                  <a:cubicBezTo>
                    <a:pt x="21294" y="7957"/>
                    <a:pt x="21294" y="8343"/>
                    <a:pt x="21107" y="8582"/>
                  </a:cubicBezTo>
                  <a:cubicBezTo>
                    <a:pt x="21107" y="8582"/>
                    <a:pt x="21107" y="8582"/>
                    <a:pt x="21107" y="8582"/>
                  </a:cubicBezTo>
                  <a:close/>
                  <a:moveTo>
                    <a:pt x="16178" y="6435"/>
                  </a:moveTo>
                  <a:cubicBezTo>
                    <a:pt x="16178" y="6790"/>
                    <a:pt x="16400" y="7073"/>
                    <a:pt x="16678" y="7073"/>
                  </a:cubicBezTo>
                  <a:cubicBezTo>
                    <a:pt x="16953" y="7073"/>
                    <a:pt x="17178" y="6790"/>
                    <a:pt x="17178" y="6435"/>
                  </a:cubicBezTo>
                  <a:cubicBezTo>
                    <a:pt x="17178" y="6083"/>
                    <a:pt x="16953" y="5795"/>
                    <a:pt x="16678" y="5795"/>
                  </a:cubicBezTo>
                  <a:cubicBezTo>
                    <a:pt x="16400" y="5795"/>
                    <a:pt x="16178" y="6083"/>
                    <a:pt x="16178" y="6435"/>
                  </a:cubicBezTo>
                  <a:cubicBezTo>
                    <a:pt x="16178" y="6435"/>
                    <a:pt x="16178" y="6435"/>
                    <a:pt x="16178" y="6435"/>
                  </a:cubicBezTo>
                  <a:close/>
                  <a:moveTo>
                    <a:pt x="15425" y="7719"/>
                  </a:moveTo>
                  <a:cubicBezTo>
                    <a:pt x="15012" y="7719"/>
                    <a:pt x="14674" y="8144"/>
                    <a:pt x="14674" y="8676"/>
                  </a:cubicBezTo>
                  <a:cubicBezTo>
                    <a:pt x="14674" y="9204"/>
                    <a:pt x="15012" y="9634"/>
                    <a:pt x="15425" y="9634"/>
                  </a:cubicBezTo>
                  <a:cubicBezTo>
                    <a:pt x="15841" y="9634"/>
                    <a:pt x="16175" y="9204"/>
                    <a:pt x="16175" y="8676"/>
                  </a:cubicBezTo>
                  <a:cubicBezTo>
                    <a:pt x="16175" y="8144"/>
                    <a:pt x="15841" y="7719"/>
                    <a:pt x="15425" y="7719"/>
                  </a:cubicBezTo>
                  <a:cubicBezTo>
                    <a:pt x="15425" y="7719"/>
                    <a:pt x="15425" y="7719"/>
                    <a:pt x="15425" y="7719"/>
                  </a:cubicBezTo>
                  <a:close/>
                  <a:moveTo>
                    <a:pt x="17096" y="7714"/>
                  </a:moveTo>
                  <a:cubicBezTo>
                    <a:pt x="17297" y="7714"/>
                    <a:pt x="17463" y="7926"/>
                    <a:pt x="17463" y="8184"/>
                  </a:cubicBezTo>
                  <a:cubicBezTo>
                    <a:pt x="17463" y="8444"/>
                    <a:pt x="17297" y="8659"/>
                    <a:pt x="17096" y="8659"/>
                  </a:cubicBezTo>
                  <a:cubicBezTo>
                    <a:pt x="16891" y="8659"/>
                    <a:pt x="16726" y="8444"/>
                    <a:pt x="16726" y="8184"/>
                  </a:cubicBezTo>
                  <a:cubicBezTo>
                    <a:pt x="16726" y="7926"/>
                    <a:pt x="16891" y="7714"/>
                    <a:pt x="17096" y="7714"/>
                  </a:cubicBezTo>
                  <a:cubicBezTo>
                    <a:pt x="17096" y="7714"/>
                    <a:pt x="17096" y="7714"/>
                    <a:pt x="17096" y="7714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</p:grpSp>
      <p:sp>
        <p:nvSpPr>
          <p:cNvPr id="18673" name="Shape 18673"/>
          <p:cNvSpPr/>
          <p:nvPr/>
        </p:nvSpPr>
        <p:spPr>
          <a:xfrm>
            <a:off x="8865377" y="2416850"/>
            <a:ext cx="1788248" cy="66040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defTabSz="457200">
              <a:defRPr sz="1800"/>
            </a:pPr>
            <a:r>
              <a:rPr lang="zh-CN" altLang="en-US" sz="1465" dirty="0">
                <a:solidFill>
                  <a:schemeClr val="accent1"/>
                </a:solidFill>
                <a:latin typeface="+mn-ea"/>
                <a:cs typeface="Roboto Bold"/>
                <a:sym typeface="Roboto Bold"/>
              </a:rPr>
              <a:t>添加小标题</a:t>
            </a:r>
            <a:endParaRPr sz="1465" dirty="0">
              <a:solidFill>
                <a:schemeClr val="accent1"/>
              </a:solidFill>
              <a:latin typeface="+mn-ea"/>
              <a:cs typeface="Roboto Bold"/>
              <a:sym typeface="Roboto Bold"/>
            </a:endParaRPr>
          </a:p>
          <a:p>
            <a:pPr defTabSz="457200">
              <a:lnSpc>
                <a:spcPct val="130000"/>
              </a:lnSpc>
              <a:defRPr sz="1800"/>
            </a:pPr>
            <a:r>
              <a:rPr lang="zh-CN" altLang="en-US"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 </a:t>
            </a:r>
            <a:r>
              <a:rPr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simply dummy text of the printing.</a:t>
            </a:r>
            <a:endParaRPr sz="935" dirty="0">
              <a:solidFill>
                <a:srgbClr val="A6AAA9"/>
              </a:solidFill>
              <a:latin typeface="+mn-ea"/>
              <a:cs typeface="Roboto Regular"/>
              <a:sym typeface="Roboto Regular"/>
            </a:endParaRPr>
          </a:p>
        </p:txBody>
      </p:sp>
      <p:grpSp>
        <p:nvGrpSpPr>
          <p:cNvPr id="18676" name="Group 18676"/>
          <p:cNvGrpSpPr/>
          <p:nvPr/>
        </p:nvGrpSpPr>
        <p:grpSpPr>
          <a:xfrm>
            <a:off x="7956911" y="3736751"/>
            <a:ext cx="635000" cy="635000"/>
            <a:chOff x="0" y="0"/>
            <a:chExt cx="1270000" cy="1270000"/>
          </a:xfrm>
        </p:grpSpPr>
        <p:sp>
          <p:nvSpPr>
            <p:cNvPr id="18674" name="Shape 18674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>
              <a:solidFill>
                <a:schemeClr val="accent2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5">
                <a:latin typeface="+mn-ea"/>
              </a:endParaRPr>
            </a:p>
          </p:txBody>
        </p:sp>
        <p:sp>
          <p:nvSpPr>
            <p:cNvPr id="18675" name="Shape 18675"/>
            <p:cNvSpPr/>
            <p:nvPr/>
          </p:nvSpPr>
          <p:spPr>
            <a:xfrm>
              <a:off x="402914" y="312723"/>
              <a:ext cx="515676" cy="644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51" y="15119"/>
                  </a:moveTo>
                  <a:cubicBezTo>
                    <a:pt x="14106" y="15119"/>
                    <a:pt x="13500" y="15604"/>
                    <a:pt x="13500" y="16201"/>
                  </a:cubicBezTo>
                  <a:cubicBezTo>
                    <a:pt x="13500" y="16796"/>
                    <a:pt x="14106" y="17278"/>
                    <a:pt x="14851" y="17278"/>
                  </a:cubicBezTo>
                  <a:cubicBezTo>
                    <a:pt x="15596" y="17278"/>
                    <a:pt x="16199" y="16796"/>
                    <a:pt x="16199" y="16201"/>
                  </a:cubicBezTo>
                  <a:cubicBezTo>
                    <a:pt x="16199" y="15604"/>
                    <a:pt x="15596" y="15119"/>
                    <a:pt x="14851" y="15119"/>
                  </a:cubicBezTo>
                  <a:cubicBezTo>
                    <a:pt x="14851" y="15119"/>
                    <a:pt x="14851" y="15119"/>
                    <a:pt x="14851" y="15119"/>
                  </a:cubicBezTo>
                  <a:close/>
                  <a:moveTo>
                    <a:pt x="6750" y="10800"/>
                  </a:moveTo>
                  <a:lnTo>
                    <a:pt x="6750" y="10800"/>
                  </a:lnTo>
                  <a:cubicBezTo>
                    <a:pt x="7495" y="10800"/>
                    <a:pt x="8102" y="10315"/>
                    <a:pt x="8102" y="9718"/>
                  </a:cubicBezTo>
                  <a:cubicBezTo>
                    <a:pt x="8102" y="9124"/>
                    <a:pt x="7495" y="8641"/>
                    <a:pt x="6750" y="8641"/>
                  </a:cubicBezTo>
                  <a:cubicBezTo>
                    <a:pt x="6005" y="8641"/>
                    <a:pt x="5399" y="9124"/>
                    <a:pt x="5399" y="9718"/>
                  </a:cubicBezTo>
                  <a:cubicBezTo>
                    <a:pt x="5399" y="10315"/>
                    <a:pt x="6005" y="10800"/>
                    <a:pt x="6750" y="10800"/>
                  </a:cubicBezTo>
                  <a:cubicBezTo>
                    <a:pt x="6750" y="10800"/>
                    <a:pt x="6750" y="10800"/>
                    <a:pt x="6750" y="10800"/>
                  </a:cubicBezTo>
                  <a:close/>
                  <a:moveTo>
                    <a:pt x="6750" y="14041"/>
                  </a:moveTo>
                  <a:lnTo>
                    <a:pt x="6750" y="14041"/>
                  </a:lnTo>
                  <a:cubicBezTo>
                    <a:pt x="7495" y="14041"/>
                    <a:pt x="8102" y="13556"/>
                    <a:pt x="8102" y="12959"/>
                  </a:cubicBezTo>
                  <a:cubicBezTo>
                    <a:pt x="8102" y="12364"/>
                    <a:pt x="7495" y="11881"/>
                    <a:pt x="6750" y="11881"/>
                  </a:cubicBezTo>
                  <a:cubicBezTo>
                    <a:pt x="6005" y="11881"/>
                    <a:pt x="5399" y="12364"/>
                    <a:pt x="5399" y="12959"/>
                  </a:cubicBezTo>
                  <a:cubicBezTo>
                    <a:pt x="5399" y="13556"/>
                    <a:pt x="6005" y="14041"/>
                    <a:pt x="6750" y="14041"/>
                  </a:cubicBezTo>
                  <a:cubicBezTo>
                    <a:pt x="6750" y="14041"/>
                    <a:pt x="6750" y="14041"/>
                    <a:pt x="6750" y="14041"/>
                  </a:cubicBezTo>
                  <a:close/>
                  <a:moveTo>
                    <a:pt x="10801" y="15119"/>
                  </a:moveTo>
                  <a:cubicBezTo>
                    <a:pt x="10056" y="15119"/>
                    <a:pt x="9449" y="15604"/>
                    <a:pt x="9449" y="16201"/>
                  </a:cubicBezTo>
                  <a:cubicBezTo>
                    <a:pt x="9449" y="16796"/>
                    <a:pt x="10052" y="17278"/>
                    <a:pt x="10801" y="17278"/>
                  </a:cubicBezTo>
                  <a:cubicBezTo>
                    <a:pt x="11546" y="17278"/>
                    <a:pt x="12148" y="16796"/>
                    <a:pt x="12148" y="16201"/>
                  </a:cubicBezTo>
                  <a:cubicBezTo>
                    <a:pt x="12148" y="15604"/>
                    <a:pt x="11546" y="15119"/>
                    <a:pt x="10801" y="15119"/>
                  </a:cubicBezTo>
                  <a:cubicBezTo>
                    <a:pt x="10801" y="15119"/>
                    <a:pt x="10801" y="15119"/>
                    <a:pt x="10801" y="15119"/>
                  </a:cubicBezTo>
                  <a:close/>
                  <a:moveTo>
                    <a:pt x="18898" y="19441"/>
                  </a:moveTo>
                  <a:lnTo>
                    <a:pt x="2700" y="19441"/>
                  </a:lnTo>
                  <a:lnTo>
                    <a:pt x="2700" y="2160"/>
                  </a:lnTo>
                  <a:lnTo>
                    <a:pt x="18898" y="2160"/>
                  </a:lnTo>
                  <a:cubicBezTo>
                    <a:pt x="18898" y="2160"/>
                    <a:pt x="18898" y="19441"/>
                    <a:pt x="18898" y="19441"/>
                  </a:cubicBezTo>
                  <a:close/>
                  <a:moveTo>
                    <a:pt x="18898" y="0"/>
                  </a:moveTo>
                  <a:lnTo>
                    <a:pt x="2700" y="0"/>
                  </a:lnTo>
                  <a:cubicBezTo>
                    <a:pt x="1210" y="0"/>
                    <a:pt x="0" y="968"/>
                    <a:pt x="0" y="2160"/>
                  </a:cubicBezTo>
                  <a:lnTo>
                    <a:pt x="0" y="19441"/>
                  </a:lnTo>
                  <a:cubicBezTo>
                    <a:pt x="0" y="20633"/>
                    <a:pt x="1210" y="21600"/>
                    <a:pt x="2700" y="21600"/>
                  </a:cubicBezTo>
                  <a:lnTo>
                    <a:pt x="18898" y="21600"/>
                  </a:lnTo>
                  <a:cubicBezTo>
                    <a:pt x="20391" y="21600"/>
                    <a:pt x="21600" y="20633"/>
                    <a:pt x="21600" y="19441"/>
                  </a:cubicBezTo>
                  <a:lnTo>
                    <a:pt x="21600" y="2160"/>
                  </a:lnTo>
                  <a:cubicBezTo>
                    <a:pt x="21600" y="968"/>
                    <a:pt x="20391" y="0"/>
                    <a:pt x="18898" y="0"/>
                  </a:cubicBezTo>
                  <a:cubicBezTo>
                    <a:pt x="18898" y="0"/>
                    <a:pt x="18898" y="0"/>
                    <a:pt x="18898" y="0"/>
                  </a:cubicBezTo>
                  <a:close/>
                  <a:moveTo>
                    <a:pt x="6750" y="17278"/>
                  </a:moveTo>
                  <a:lnTo>
                    <a:pt x="6750" y="17278"/>
                  </a:lnTo>
                  <a:cubicBezTo>
                    <a:pt x="7495" y="17278"/>
                    <a:pt x="8102" y="16796"/>
                    <a:pt x="8102" y="16201"/>
                  </a:cubicBezTo>
                  <a:cubicBezTo>
                    <a:pt x="8102" y="15604"/>
                    <a:pt x="7495" y="15119"/>
                    <a:pt x="6750" y="15119"/>
                  </a:cubicBezTo>
                  <a:cubicBezTo>
                    <a:pt x="6005" y="15119"/>
                    <a:pt x="5399" y="15604"/>
                    <a:pt x="5399" y="16201"/>
                  </a:cubicBezTo>
                  <a:cubicBezTo>
                    <a:pt x="5399" y="16796"/>
                    <a:pt x="6005" y="17278"/>
                    <a:pt x="6750" y="17278"/>
                  </a:cubicBezTo>
                  <a:cubicBezTo>
                    <a:pt x="6750" y="17278"/>
                    <a:pt x="6750" y="17278"/>
                    <a:pt x="6750" y="17278"/>
                  </a:cubicBezTo>
                  <a:close/>
                  <a:moveTo>
                    <a:pt x="6750" y="6482"/>
                  </a:moveTo>
                  <a:lnTo>
                    <a:pt x="14851" y="6482"/>
                  </a:lnTo>
                  <a:cubicBezTo>
                    <a:pt x="15596" y="6482"/>
                    <a:pt x="16199" y="5996"/>
                    <a:pt x="16199" y="5400"/>
                  </a:cubicBezTo>
                  <a:cubicBezTo>
                    <a:pt x="16199" y="4805"/>
                    <a:pt x="15596" y="4318"/>
                    <a:pt x="14851" y="4318"/>
                  </a:cubicBezTo>
                  <a:lnTo>
                    <a:pt x="6750" y="4318"/>
                  </a:lnTo>
                  <a:cubicBezTo>
                    <a:pt x="6005" y="4318"/>
                    <a:pt x="5399" y="4805"/>
                    <a:pt x="5399" y="5400"/>
                  </a:cubicBezTo>
                  <a:cubicBezTo>
                    <a:pt x="5399" y="5996"/>
                    <a:pt x="6005" y="6482"/>
                    <a:pt x="6750" y="6482"/>
                  </a:cubicBezTo>
                  <a:cubicBezTo>
                    <a:pt x="6750" y="6482"/>
                    <a:pt x="6750" y="6482"/>
                    <a:pt x="6750" y="6482"/>
                  </a:cubicBezTo>
                  <a:close/>
                  <a:moveTo>
                    <a:pt x="10801" y="8641"/>
                  </a:moveTo>
                  <a:cubicBezTo>
                    <a:pt x="10056" y="8641"/>
                    <a:pt x="9449" y="9124"/>
                    <a:pt x="9449" y="9718"/>
                  </a:cubicBezTo>
                  <a:cubicBezTo>
                    <a:pt x="9449" y="10315"/>
                    <a:pt x="10052" y="10800"/>
                    <a:pt x="10801" y="10800"/>
                  </a:cubicBezTo>
                  <a:cubicBezTo>
                    <a:pt x="11546" y="10800"/>
                    <a:pt x="12148" y="10315"/>
                    <a:pt x="12148" y="9718"/>
                  </a:cubicBezTo>
                  <a:cubicBezTo>
                    <a:pt x="12148" y="9124"/>
                    <a:pt x="11546" y="8641"/>
                    <a:pt x="10801" y="8641"/>
                  </a:cubicBezTo>
                  <a:cubicBezTo>
                    <a:pt x="10801" y="8641"/>
                    <a:pt x="10801" y="8641"/>
                    <a:pt x="10801" y="8641"/>
                  </a:cubicBezTo>
                  <a:close/>
                  <a:moveTo>
                    <a:pt x="10801" y="11881"/>
                  </a:moveTo>
                  <a:cubicBezTo>
                    <a:pt x="10056" y="11881"/>
                    <a:pt x="9449" y="12364"/>
                    <a:pt x="9449" y="12959"/>
                  </a:cubicBezTo>
                  <a:cubicBezTo>
                    <a:pt x="9449" y="13556"/>
                    <a:pt x="10056" y="14041"/>
                    <a:pt x="10801" y="14041"/>
                  </a:cubicBezTo>
                  <a:cubicBezTo>
                    <a:pt x="11546" y="14041"/>
                    <a:pt x="12148" y="13556"/>
                    <a:pt x="12148" y="12959"/>
                  </a:cubicBezTo>
                  <a:cubicBezTo>
                    <a:pt x="12148" y="12364"/>
                    <a:pt x="11546" y="11881"/>
                    <a:pt x="10801" y="11881"/>
                  </a:cubicBezTo>
                  <a:cubicBezTo>
                    <a:pt x="10801" y="11881"/>
                    <a:pt x="10801" y="11881"/>
                    <a:pt x="10801" y="11881"/>
                  </a:cubicBezTo>
                  <a:close/>
                  <a:moveTo>
                    <a:pt x="14851" y="8641"/>
                  </a:moveTo>
                  <a:cubicBezTo>
                    <a:pt x="14106" y="8641"/>
                    <a:pt x="13500" y="9124"/>
                    <a:pt x="13500" y="9718"/>
                  </a:cubicBezTo>
                  <a:cubicBezTo>
                    <a:pt x="13500" y="10315"/>
                    <a:pt x="14106" y="10800"/>
                    <a:pt x="14851" y="10800"/>
                  </a:cubicBezTo>
                  <a:cubicBezTo>
                    <a:pt x="15596" y="10800"/>
                    <a:pt x="16199" y="10315"/>
                    <a:pt x="16199" y="9718"/>
                  </a:cubicBezTo>
                  <a:cubicBezTo>
                    <a:pt x="16199" y="9124"/>
                    <a:pt x="15596" y="8641"/>
                    <a:pt x="14851" y="8641"/>
                  </a:cubicBezTo>
                  <a:cubicBezTo>
                    <a:pt x="14851" y="8641"/>
                    <a:pt x="14851" y="8641"/>
                    <a:pt x="14851" y="8641"/>
                  </a:cubicBezTo>
                  <a:close/>
                  <a:moveTo>
                    <a:pt x="14851" y="11881"/>
                  </a:moveTo>
                  <a:cubicBezTo>
                    <a:pt x="14106" y="11881"/>
                    <a:pt x="13500" y="12364"/>
                    <a:pt x="13500" y="12959"/>
                  </a:cubicBezTo>
                  <a:cubicBezTo>
                    <a:pt x="13500" y="13556"/>
                    <a:pt x="14106" y="14041"/>
                    <a:pt x="14851" y="14041"/>
                  </a:cubicBezTo>
                  <a:cubicBezTo>
                    <a:pt x="15596" y="14041"/>
                    <a:pt x="16199" y="13556"/>
                    <a:pt x="16199" y="12959"/>
                  </a:cubicBezTo>
                  <a:cubicBezTo>
                    <a:pt x="16199" y="12364"/>
                    <a:pt x="15596" y="11881"/>
                    <a:pt x="14851" y="11881"/>
                  </a:cubicBezTo>
                  <a:cubicBezTo>
                    <a:pt x="14851" y="11881"/>
                    <a:pt x="14851" y="11881"/>
                    <a:pt x="14851" y="1188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</p:grpSp>
      <p:sp>
        <p:nvSpPr>
          <p:cNvPr id="18677" name="Shape 18677"/>
          <p:cNvSpPr/>
          <p:nvPr/>
        </p:nvSpPr>
        <p:spPr>
          <a:xfrm>
            <a:off x="8854676" y="3730639"/>
            <a:ext cx="1651841" cy="66040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defTabSz="457200">
              <a:defRPr sz="1800"/>
            </a:pPr>
            <a:r>
              <a:rPr lang="zh-CN" altLang="en-US" sz="1465" dirty="0">
                <a:solidFill>
                  <a:schemeClr val="accent2"/>
                </a:solidFill>
                <a:latin typeface="+mn-ea"/>
                <a:cs typeface="Roboto Bold"/>
                <a:sym typeface="Roboto Bold"/>
              </a:rPr>
              <a:t>添加小标题</a:t>
            </a:r>
            <a:endParaRPr sz="1465" dirty="0">
              <a:solidFill>
                <a:schemeClr val="accent2"/>
              </a:solidFill>
              <a:latin typeface="+mn-ea"/>
              <a:cs typeface="Roboto Bold"/>
              <a:sym typeface="Roboto Bold"/>
            </a:endParaRPr>
          </a:p>
          <a:p>
            <a:pPr defTabSz="457200">
              <a:lnSpc>
                <a:spcPct val="130000"/>
              </a:lnSpc>
              <a:defRPr sz="1800"/>
            </a:pPr>
            <a:r>
              <a:rPr lang="zh-CN" altLang="en-US"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 </a:t>
            </a:r>
            <a:r>
              <a:rPr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simply dummy text of the printing.</a:t>
            </a:r>
            <a:endParaRPr sz="935" dirty="0">
              <a:solidFill>
                <a:srgbClr val="A6AAA9"/>
              </a:solidFill>
              <a:latin typeface="+mn-ea"/>
              <a:cs typeface="Roboto Regular"/>
              <a:sym typeface="Roboto Regular"/>
            </a:endParaRPr>
          </a:p>
        </p:txBody>
      </p:sp>
      <p:grpSp>
        <p:nvGrpSpPr>
          <p:cNvPr id="18680" name="Group 18680"/>
          <p:cNvGrpSpPr/>
          <p:nvPr/>
        </p:nvGrpSpPr>
        <p:grpSpPr>
          <a:xfrm>
            <a:off x="7956911" y="5076839"/>
            <a:ext cx="635000" cy="635000"/>
            <a:chOff x="0" y="0"/>
            <a:chExt cx="1270000" cy="1270000"/>
          </a:xfrm>
        </p:grpSpPr>
        <p:sp>
          <p:nvSpPr>
            <p:cNvPr id="18678" name="Shape 18678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>
              <a:solidFill>
                <a:schemeClr val="accent3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5">
                <a:latin typeface="+mn-ea"/>
              </a:endParaRPr>
            </a:p>
          </p:txBody>
        </p:sp>
        <p:sp>
          <p:nvSpPr>
            <p:cNvPr id="18679" name="Shape 18679"/>
            <p:cNvSpPr/>
            <p:nvPr/>
          </p:nvSpPr>
          <p:spPr>
            <a:xfrm>
              <a:off x="292186" y="266175"/>
              <a:ext cx="737131" cy="73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94" extrusionOk="0">
                  <a:moveTo>
                    <a:pt x="19248" y="18282"/>
                  </a:moveTo>
                  <a:lnTo>
                    <a:pt x="18600" y="16234"/>
                  </a:lnTo>
                  <a:lnTo>
                    <a:pt x="16090" y="18589"/>
                  </a:lnTo>
                  <a:lnTo>
                    <a:pt x="18110" y="19354"/>
                  </a:lnTo>
                  <a:cubicBezTo>
                    <a:pt x="18110" y="19354"/>
                    <a:pt x="19248" y="18282"/>
                    <a:pt x="19248" y="18282"/>
                  </a:cubicBezTo>
                  <a:close/>
                  <a:moveTo>
                    <a:pt x="20618" y="20033"/>
                  </a:moveTo>
                  <a:cubicBezTo>
                    <a:pt x="20689" y="20266"/>
                    <a:pt x="20625" y="20518"/>
                    <a:pt x="20446" y="20688"/>
                  </a:cubicBezTo>
                  <a:cubicBezTo>
                    <a:pt x="20265" y="20853"/>
                    <a:pt x="20008" y="20903"/>
                    <a:pt x="19780" y="20821"/>
                  </a:cubicBezTo>
                  <a:lnTo>
                    <a:pt x="14654" y="18874"/>
                  </a:lnTo>
                  <a:lnTo>
                    <a:pt x="18970" y="14821"/>
                  </a:lnTo>
                  <a:cubicBezTo>
                    <a:pt x="18970" y="14821"/>
                    <a:pt x="20618" y="20033"/>
                    <a:pt x="20618" y="20033"/>
                  </a:cubicBezTo>
                  <a:close/>
                  <a:moveTo>
                    <a:pt x="1779" y="3570"/>
                  </a:moveTo>
                  <a:lnTo>
                    <a:pt x="2573" y="4413"/>
                  </a:lnTo>
                  <a:lnTo>
                    <a:pt x="5190" y="1952"/>
                  </a:lnTo>
                  <a:lnTo>
                    <a:pt x="4391" y="1118"/>
                  </a:lnTo>
                  <a:cubicBezTo>
                    <a:pt x="4391" y="1118"/>
                    <a:pt x="1779" y="3570"/>
                    <a:pt x="1779" y="3570"/>
                  </a:cubicBezTo>
                  <a:close/>
                  <a:moveTo>
                    <a:pt x="1008" y="4455"/>
                  </a:moveTo>
                  <a:cubicBezTo>
                    <a:pt x="773" y="4202"/>
                    <a:pt x="646" y="3876"/>
                    <a:pt x="659" y="3538"/>
                  </a:cubicBezTo>
                  <a:cubicBezTo>
                    <a:pt x="667" y="3199"/>
                    <a:pt x="813" y="2882"/>
                    <a:pt x="1061" y="2644"/>
                  </a:cubicBezTo>
                  <a:lnTo>
                    <a:pt x="3510" y="352"/>
                  </a:lnTo>
                  <a:cubicBezTo>
                    <a:pt x="4026" y="-138"/>
                    <a:pt x="4835" y="-111"/>
                    <a:pt x="5326" y="403"/>
                  </a:cubicBezTo>
                  <a:lnTo>
                    <a:pt x="6840" y="2002"/>
                  </a:lnTo>
                  <a:lnTo>
                    <a:pt x="2523" y="6054"/>
                  </a:lnTo>
                  <a:cubicBezTo>
                    <a:pt x="2523" y="6054"/>
                    <a:pt x="1008" y="4455"/>
                    <a:pt x="1008" y="4455"/>
                  </a:cubicBezTo>
                  <a:close/>
                  <a:moveTo>
                    <a:pt x="4048" y="7667"/>
                  </a:moveTo>
                  <a:lnTo>
                    <a:pt x="8366" y="3615"/>
                  </a:lnTo>
                  <a:lnTo>
                    <a:pt x="7250" y="2432"/>
                  </a:lnTo>
                  <a:lnTo>
                    <a:pt x="2932" y="6489"/>
                  </a:lnTo>
                  <a:cubicBezTo>
                    <a:pt x="2932" y="6489"/>
                    <a:pt x="4048" y="7667"/>
                    <a:pt x="4048" y="7667"/>
                  </a:cubicBezTo>
                  <a:close/>
                  <a:moveTo>
                    <a:pt x="16215" y="14363"/>
                  </a:moveTo>
                  <a:cubicBezTo>
                    <a:pt x="16363" y="14221"/>
                    <a:pt x="16369" y="13988"/>
                    <a:pt x="16231" y="13840"/>
                  </a:cubicBezTo>
                  <a:lnTo>
                    <a:pt x="10820" y="8125"/>
                  </a:lnTo>
                  <a:cubicBezTo>
                    <a:pt x="10754" y="8051"/>
                    <a:pt x="10661" y="8010"/>
                    <a:pt x="10562" y="8010"/>
                  </a:cubicBezTo>
                  <a:cubicBezTo>
                    <a:pt x="10463" y="8010"/>
                    <a:pt x="10366" y="8044"/>
                    <a:pt x="10297" y="8111"/>
                  </a:cubicBezTo>
                  <a:lnTo>
                    <a:pt x="10040" y="8349"/>
                  </a:lnTo>
                  <a:cubicBezTo>
                    <a:pt x="9892" y="8488"/>
                    <a:pt x="9883" y="8721"/>
                    <a:pt x="10026" y="8872"/>
                  </a:cubicBezTo>
                  <a:lnTo>
                    <a:pt x="15430" y="14583"/>
                  </a:lnTo>
                  <a:cubicBezTo>
                    <a:pt x="15501" y="14657"/>
                    <a:pt x="15592" y="14698"/>
                    <a:pt x="15696" y="14702"/>
                  </a:cubicBezTo>
                  <a:cubicBezTo>
                    <a:pt x="15793" y="14707"/>
                    <a:pt x="15886" y="14670"/>
                    <a:pt x="15959" y="14602"/>
                  </a:cubicBezTo>
                  <a:cubicBezTo>
                    <a:pt x="15959" y="14602"/>
                    <a:pt x="16215" y="14363"/>
                    <a:pt x="16215" y="14363"/>
                  </a:cubicBezTo>
                  <a:close/>
                  <a:moveTo>
                    <a:pt x="9526" y="6916"/>
                  </a:moveTo>
                  <a:cubicBezTo>
                    <a:pt x="9531" y="6814"/>
                    <a:pt x="9494" y="6718"/>
                    <a:pt x="9427" y="6649"/>
                  </a:cubicBezTo>
                  <a:lnTo>
                    <a:pt x="8955" y="6155"/>
                  </a:lnTo>
                  <a:cubicBezTo>
                    <a:pt x="8815" y="6008"/>
                    <a:pt x="8581" y="5998"/>
                    <a:pt x="8432" y="6137"/>
                  </a:cubicBezTo>
                  <a:lnTo>
                    <a:pt x="8178" y="6378"/>
                  </a:lnTo>
                  <a:cubicBezTo>
                    <a:pt x="8028" y="6516"/>
                    <a:pt x="8022" y="6755"/>
                    <a:pt x="8161" y="6898"/>
                  </a:cubicBezTo>
                  <a:lnTo>
                    <a:pt x="8627" y="7402"/>
                  </a:lnTo>
                  <a:cubicBezTo>
                    <a:pt x="8698" y="7470"/>
                    <a:pt x="8790" y="7512"/>
                    <a:pt x="8889" y="7516"/>
                  </a:cubicBezTo>
                  <a:cubicBezTo>
                    <a:pt x="8987" y="7521"/>
                    <a:pt x="9411" y="7177"/>
                    <a:pt x="9411" y="7177"/>
                  </a:cubicBezTo>
                  <a:cubicBezTo>
                    <a:pt x="9485" y="7103"/>
                    <a:pt x="9524" y="7012"/>
                    <a:pt x="9526" y="6916"/>
                  </a:cubicBezTo>
                  <a:cubicBezTo>
                    <a:pt x="9526" y="6916"/>
                    <a:pt x="9526" y="6916"/>
                    <a:pt x="9526" y="6916"/>
                  </a:cubicBezTo>
                  <a:close/>
                  <a:moveTo>
                    <a:pt x="18427" y="14248"/>
                  </a:moveTo>
                  <a:lnTo>
                    <a:pt x="14106" y="18295"/>
                  </a:lnTo>
                  <a:lnTo>
                    <a:pt x="4486" y="8130"/>
                  </a:lnTo>
                  <a:lnTo>
                    <a:pt x="8807" y="4078"/>
                  </a:lnTo>
                  <a:cubicBezTo>
                    <a:pt x="8807" y="4078"/>
                    <a:pt x="18427" y="14248"/>
                    <a:pt x="18427" y="14248"/>
                  </a:cubicBezTo>
                  <a:close/>
                  <a:moveTo>
                    <a:pt x="15761" y="5834"/>
                  </a:moveTo>
                  <a:cubicBezTo>
                    <a:pt x="16015" y="6096"/>
                    <a:pt x="16436" y="6099"/>
                    <a:pt x="16700" y="5853"/>
                  </a:cubicBezTo>
                  <a:cubicBezTo>
                    <a:pt x="16965" y="5595"/>
                    <a:pt x="16973" y="5174"/>
                    <a:pt x="16716" y="4917"/>
                  </a:cubicBezTo>
                  <a:cubicBezTo>
                    <a:pt x="16461" y="4651"/>
                    <a:pt x="16042" y="4647"/>
                    <a:pt x="15779" y="4899"/>
                  </a:cubicBezTo>
                  <a:cubicBezTo>
                    <a:pt x="15515" y="5151"/>
                    <a:pt x="15508" y="5573"/>
                    <a:pt x="15761" y="5834"/>
                  </a:cubicBezTo>
                  <a:cubicBezTo>
                    <a:pt x="15761" y="5834"/>
                    <a:pt x="15761" y="5834"/>
                    <a:pt x="15761" y="5834"/>
                  </a:cubicBezTo>
                  <a:close/>
                  <a:moveTo>
                    <a:pt x="15052" y="6513"/>
                  </a:moveTo>
                  <a:cubicBezTo>
                    <a:pt x="14419" y="5867"/>
                    <a:pt x="14440" y="4821"/>
                    <a:pt x="15094" y="4192"/>
                  </a:cubicBezTo>
                  <a:cubicBezTo>
                    <a:pt x="15747" y="3561"/>
                    <a:pt x="16794" y="3583"/>
                    <a:pt x="17428" y="4235"/>
                  </a:cubicBezTo>
                  <a:cubicBezTo>
                    <a:pt x="18058" y="4885"/>
                    <a:pt x="18035" y="5931"/>
                    <a:pt x="17383" y="6558"/>
                  </a:cubicBezTo>
                  <a:cubicBezTo>
                    <a:pt x="16733" y="7185"/>
                    <a:pt x="15685" y="7168"/>
                    <a:pt x="15052" y="6513"/>
                  </a:cubicBezTo>
                  <a:cubicBezTo>
                    <a:pt x="15052" y="6513"/>
                    <a:pt x="15052" y="6513"/>
                    <a:pt x="15052" y="6513"/>
                  </a:cubicBezTo>
                  <a:close/>
                  <a:moveTo>
                    <a:pt x="6284" y="19249"/>
                  </a:moveTo>
                  <a:cubicBezTo>
                    <a:pt x="6131" y="19395"/>
                    <a:pt x="5924" y="19477"/>
                    <a:pt x="5708" y="19474"/>
                  </a:cubicBezTo>
                  <a:cubicBezTo>
                    <a:pt x="5494" y="19469"/>
                    <a:pt x="5289" y="19378"/>
                    <a:pt x="5138" y="19226"/>
                  </a:cubicBezTo>
                  <a:lnTo>
                    <a:pt x="2152" y="16145"/>
                  </a:lnTo>
                  <a:cubicBezTo>
                    <a:pt x="1841" y="15821"/>
                    <a:pt x="1851" y="15316"/>
                    <a:pt x="2174" y="15000"/>
                  </a:cubicBezTo>
                  <a:lnTo>
                    <a:pt x="3545" y="16421"/>
                  </a:lnTo>
                  <a:cubicBezTo>
                    <a:pt x="3733" y="16614"/>
                    <a:pt x="4045" y="16622"/>
                    <a:pt x="4240" y="16434"/>
                  </a:cubicBezTo>
                  <a:cubicBezTo>
                    <a:pt x="4438" y="16246"/>
                    <a:pt x="4442" y="15939"/>
                    <a:pt x="4251" y="15743"/>
                  </a:cubicBezTo>
                  <a:lnTo>
                    <a:pt x="2882" y="14322"/>
                  </a:lnTo>
                  <a:lnTo>
                    <a:pt x="3247" y="13969"/>
                  </a:lnTo>
                  <a:lnTo>
                    <a:pt x="4617" y="15390"/>
                  </a:lnTo>
                  <a:cubicBezTo>
                    <a:pt x="4806" y="15582"/>
                    <a:pt x="5117" y="15591"/>
                    <a:pt x="5315" y="15403"/>
                  </a:cubicBezTo>
                  <a:cubicBezTo>
                    <a:pt x="5510" y="15215"/>
                    <a:pt x="5515" y="14907"/>
                    <a:pt x="5326" y="14711"/>
                  </a:cubicBezTo>
                  <a:lnTo>
                    <a:pt x="3951" y="13295"/>
                  </a:lnTo>
                  <a:lnTo>
                    <a:pt x="4321" y="12943"/>
                  </a:lnTo>
                  <a:lnTo>
                    <a:pt x="5688" y="14363"/>
                  </a:lnTo>
                  <a:cubicBezTo>
                    <a:pt x="5877" y="14555"/>
                    <a:pt x="6189" y="14564"/>
                    <a:pt x="6384" y="14378"/>
                  </a:cubicBezTo>
                  <a:cubicBezTo>
                    <a:pt x="6582" y="14188"/>
                    <a:pt x="6585" y="13881"/>
                    <a:pt x="6398" y="13685"/>
                  </a:cubicBezTo>
                  <a:lnTo>
                    <a:pt x="5024" y="12268"/>
                  </a:lnTo>
                  <a:lnTo>
                    <a:pt x="5390" y="11916"/>
                  </a:lnTo>
                  <a:lnTo>
                    <a:pt x="6760" y="13332"/>
                  </a:lnTo>
                  <a:cubicBezTo>
                    <a:pt x="6951" y="13529"/>
                    <a:pt x="7262" y="13533"/>
                    <a:pt x="7457" y="13345"/>
                  </a:cubicBezTo>
                  <a:cubicBezTo>
                    <a:pt x="7528" y="13277"/>
                    <a:pt x="7579" y="13186"/>
                    <a:pt x="7595" y="13098"/>
                  </a:cubicBezTo>
                  <a:lnTo>
                    <a:pt x="5059" y="10412"/>
                  </a:lnTo>
                  <a:lnTo>
                    <a:pt x="193" y="15079"/>
                  </a:lnTo>
                  <a:cubicBezTo>
                    <a:pt x="-64" y="15326"/>
                    <a:pt x="-64" y="15747"/>
                    <a:pt x="188" y="16009"/>
                  </a:cubicBezTo>
                  <a:lnTo>
                    <a:pt x="5204" y="21192"/>
                  </a:lnTo>
                  <a:cubicBezTo>
                    <a:pt x="5455" y="21453"/>
                    <a:pt x="5881" y="21462"/>
                    <a:pt x="6138" y="21214"/>
                  </a:cubicBezTo>
                  <a:lnTo>
                    <a:pt x="10931" y="16614"/>
                  </a:lnTo>
                  <a:lnTo>
                    <a:pt x="10024" y="15660"/>
                  </a:lnTo>
                  <a:cubicBezTo>
                    <a:pt x="10024" y="15660"/>
                    <a:pt x="6284" y="19249"/>
                    <a:pt x="6284" y="19249"/>
                  </a:cubicBezTo>
                  <a:close/>
                  <a:moveTo>
                    <a:pt x="21276" y="6678"/>
                  </a:moveTo>
                  <a:lnTo>
                    <a:pt x="16861" y="10917"/>
                  </a:lnTo>
                  <a:lnTo>
                    <a:pt x="15955" y="9963"/>
                  </a:lnTo>
                  <a:lnTo>
                    <a:pt x="19296" y="6755"/>
                  </a:lnTo>
                  <a:cubicBezTo>
                    <a:pt x="19621" y="6438"/>
                    <a:pt x="19627" y="5931"/>
                    <a:pt x="19318" y="5609"/>
                  </a:cubicBezTo>
                  <a:lnTo>
                    <a:pt x="16332" y="2529"/>
                  </a:lnTo>
                  <a:cubicBezTo>
                    <a:pt x="16184" y="2374"/>
                    <a:pt x="15978" y="2282"/>
                    <a:pt x="15764" y="2282"/>
                  </a:cubicBezTo>
                  <a:cubicBezTo>
                    <a:pt x="15550" y="2278"/>
                    <a:pt x="15340" y="2361"/>
                    <a:pt x="15184" y="2506"/>
                  </a:cubicBezTo>
                  <a:lnTo>
                    <a:pt x="12551" y="5032"/>
                  </a:lnTo>
                  <a:lnTo>
                    <a:pt x="14839" y="7392"/>
                  </a:lnTo>
                  <a:cubicBezTo>
                    <a:pt x="15024" y="7589"/>
                    <a:pt x="15008" y="7910"/>
                    <a:pt x="14813" y="8098"/>
                  </a:cubicBezTo>
                  <a:cubicBezTo>
                    <a:pt x="14675" y="8231"/>
                    <a:pt x="14473" y="8266"/>
                    <a:pt x="14304" y="8217"/>
                  </a:cubicBezTo>
                  <a:lnTo>
                    <a:pt x="10985" y="4711"/>
                  </a:lnTo>
                  <a:lnTo>
                    <a:pt x="15326" y="541"/>
                  </a:lnTo>
                  <a:cubicBezTo>
                    <a:pt x="15592" y="293"/>
                    <a:pt x="16015" y="306"/>
                    <a:pt x="16265" y="567"/>
                  </a:cubicBezTo>
                  <a:lnTo>
                    <a:pt x="21285" y="5746"/>
                  </a:lnTo>
                  <a:cubicBezTo>
                    <a:pt x="21536" y="6008"/>
                    <a:pt x="21536" y="6430"/>
                    <a:pt x="21276" y="6678"/>
                  </a:cubicBezTo>
                  <a:cubicBezTo>
                    <a:pt x="21276" y="6678"/>
                    <a:pt x="21276" y="6678"/>
                    <a:pt x="21276" y="6678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>
                <a:latin typeface="+mn-ea"/>
              </a:endParaRPr>
            </a:p>
          </p:txBody>
        </p:sp>
      </p:grpSp>
      <p:sp>
        <p:nvSpPr>
          <p:cNvPr id="18681" name="Shape 18681"/>
          <p:cNvSpPr/>
          <p:nvPr/>
        </p:nvSpPr>
        <p:spPr>
          <a:xfrm>
            <a:off x="8848944" y="5064139"/>
            <a:ext cx="1663301" cy="660400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/>
          <a:p>
            <a:pPr defTabSz="457200">
              <a:defRPr sz="1800"/>
            </a:pPr>
            <a:r>
              <a:rPr lang="zh-CN" altLang="en-US" sz="1465" dirty="0">
                <a:solidFill>
                  <a:schemeClr val="accent3"/>
                </a:solidFill>
                <a:latin typeface="+mn-ea"/>
                <a:cs typeface="Roboto Bold"/>
                <a:sym typeface="Roboto Bold"/>
              </a:rPr>
              <a:t>添加小标题</a:t>
            </a:r>
            <a:endParaRPr sz="1465" dirty="0">
              <a:solidFill>
                <a:schemeClr val="accent3"/>
              </a:solidFill>
              <a:latin typeface="+mn-ea"/>
              <a:cs typeface="Roboto Bold"/>
              <a:sym typeface="Roboto Bold"/>
            </a:endParaRPr>
          </a:p>
          <a:p>
            <a:pPr defTabSz="457200">
              <a:lnSpc>
                <a:spcPct val="130000"/>
              </a:lnSpc>
              <a:defRPr sz="1800"/>
            </a:pPr>
            <a:r>
              <a:rPr lang="zh-CN" altLang="en-US"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 </a:t>
            </a:r>
            <a:r>
              <a:rPr sz="935" dirty="0">
                <a:solidFill>
                  <a:srgbClr val="A6AAA9"/>
                </a:solidFill>
                <a:latin typeface="+mn-ea"/>
                <a:cs typeface="Roboto Regular"/>
                <a:sym typeface="Roboto Regular"/>
              </a:rPr>
              <a:t>simply dummy text of the printing.</a:t>
            </a:r>
            <a:endParaRPr sz="935" dirty="0">
              <a:solidFill>
                <a:srgbClr val="A6AAA9"/>
              </a:solidFill>
              <a:latin typeface="+mn-ea"/>
              <a:cs typeface="Roboto Regular"/>
              <a:sym typeface="Roboto Regular"/>
            </a:endParaRPr>
          </a:p>
        </p:txBody>
      </p:sp>
      <p:sp>
        <p:nvSpPr>
          <p:cNvPr id="18682" name="Shape 18682"/>
          <p:cNvSpPr/>
          <p:nvPr/>
        </p:nvSpPr>
        <p:spPr>
          <a:xfrm>
            <a:off x="3504157" y="3798536"/>
            <a:ext cx="2068987" cy="1782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52" h="20164" extrusionOk="0">
                <a:moveTo>
                  <a:pt x="8214" y="0"/>
                </a:moveTo>
                <a:cubicBezTo>
                  <a:pt x="6962" y="92"/>
                  <a:pt x="5707" y="485"/>
                  <a:pt x="4536" y="1230"/>
                </a:cubicBezTo>
                <a:cubicBezTo>
                  <a:pt x="292" y="3926"/>
                  <a:pt x="-1248" y="10067"/>
                  <a:pt x="1097" y="14948"/>
                </a:cubicBezTo>
                <a:cubicBezTo>
                  <a:pt x="3441" y="19829"/>
                  <a:pt x="8783" y="21600"/>
                  <a:pt x="13027" y="18903"/>
                </a:cubicBezTo>
                <a:cubicBezTo>
                  <a:pt x="14922" y="17698"/>
                  <a:pt x="16273" y="15803"/>
                  <a:pt x="16984" y="13643"/>
                </a:cubicBezTo>
                <a:lnTo>
                  <a:pt x="20352" y="11463"/>
                </a:lnTo>
                <a:lnTo>
                  <a:pt x="17457" y="8583"/>
                </a:lnTo>
                <a:cubicBezTo>
                  <a:pt x="17323" y="7544"/>
                  <a:pt x="17043" y="6517"/>
                  <a:pt x="16614" y="5532"/>
                </a:cubicBezTo>
                <a:cubicBezTo>
                  <a:pt x="16426" y="5546"/>
                  <a:pt x="16240" y="5563"/>
                  <a:pt x="16049" y="5563"/>
                </a:cubicBezTo>
                <a:cubicBezTo>
                  <a:pt x="15494" y="5563"/>
                  <a:pt x="14952" y="5499"/>
                  <a:pt x="14427" y="5383"/>
                </a:cubicBezTo>
                <a:cubicBezTo>
                  <a:pt x="14588" y="5640"/>
                  <a:pt x="14740" y="5907"/>
                  <a:pt x="14877" y="6191"/>
                </a:cubicBezTo>
                <a:cubicBezTo>
                  <a:pt x="16737" y="10064"/>
                  <a:pt x="15516" y="14938"/>
                  <a:pt x="12149" y="17077"/>
                </a:cubicBezTo>
                <a:cubicBezTo>
                  <a:pt x="8782" y="19217"/>
                  <a:pt x="4544" y="17812"/>
                  <a:pt x="2684" y="13940"/>
                </a:cubicBezTo>
                <a:cubicBezTo>
                  <a:pt x="824" y="10068"/>
                  <a:pt x="2046" y="5195"/>
                  <a:pt x="5413" y="3055"/>
                </a:cubicBezTo>
                <a:cubicBezTo>
                  <a:pt x="6664" y="2261"/>
                  <a:pt x="8035" y="1957"/>
                  <a:pt x="9360" y="2085"/>
                </a:cubicBezTo>
                <a:lnTo>
                  <a:pt x="9360" y="1995"/>
                </a:lnTo>
                <a:cubicBezTo>
                  <a:pt x="8912" y="1388"/>
                  <a:pt x="8529" y="717"/>
                  <a:pt x="821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5"/>
          </a:p>
        </p:txBody>
      </p:sp>
      <p:sp>
        <p:nvSpPr>
          <p:cNvPr id="18683" name="Shape 18683"/>
          <p:cNvSpPr/>
          <p:nvPr/>
        </p:nvSpPr>
        <p:spPr>
          <a:xfrm>
            <a:off x="4243328" y="2505304"/>
            <a:ext cx="1784784" cy="186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4836" y="0"/>
                  <a:pt x="0" y="4634"/>
                  <a:pt x="0" y="10351"/>
                </a:cubicBezTo>
                <a:cubicBezTo>
                  <a:pt x="0" y="12905"/>
                  <a:pt x="971" y="15239"/>
                  <a:pt x="2570" y="17044"/>
                </a:cubicBezTo>
                <a:lnTo>
                  <a:pt x="2607" y="21600"/>
                </a:lnTo>
                <a:lnTo>
                  <a:pt x="7027" y="20040"/>
                </a:lnTo>
                <a:cubicBezTo>
                  <a:pt x="8203" y="20461"/>
                  <a:pt x="9471" y="20702"/>
                  <a:pt x="10801" y="20702"/>
                </a:cubicBezTo>
                <a:cubicBezTo>
                  <a:pt x="16766" y="20702"/>
                  <a:pt x="21600" y="16068"/>
                  <a:pt x="21600" y="10351"/>
                </a:cubicBezTo>
                <a:cubicBezTo>
                  <a:pt x="21600" y="4634"/>
                  <a:pt x="16766" y="0"/>
                  <a:pt x="10801" y="0"/>
                </a:cubicBezTo>
                <a:close/>
                <a:moveTo>
                  <a:pt x="10801" y="2139"/>
                </a:moveTo>
                <a:cubicBezTo>
                  <a:pt x="15533" y="2139"/>
                  <a:pt x="19368" y="5816"/>
                  <a:pt x="19368" y="10351"/>
                </a:cubicBezTo>
                <a:cubicBezTo>
                  <a:pt x="19368" y="14886"/>
                  <a:pt x="15533" y="18563"/>
                  <a:pt x="10801" y="18563"/>
                </a:cubicBezTo>
                <a:cubicBezTo>
                  <a:pt x="6068" y="18563"/>
                  <a:pt x="2232" y="14886"/>
                  <a:pt x="2232" y="10351"/>
                </a:cubicBezTo>
                <a:cubicBezTo>
                  <a:pt x="2232" y="5816"/>
                  <a:pt x="6068" y="2139"/>
                  <a:pt x="10801" y="2139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5"/>
          </a:p>
        </p:txBody>
      </p:sp>
      <p:sp>
        <p:nvSpPr>
          <p:cNvPr id="18684" name="Shape 18684"/>
          <p:cNvSpPr/>
          <p:nvPr/>
        </p:nvSpPr>
        <p:spPr>
          <a:xfrm>
            <a:off x="5090543" y="3636012"/>
            <a:ext cx="1669795" cy="1982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80" h="20734" extrusionOk="0">
                <a:moveTo>
                  <a:pt x="3903" y="0"/>
                </a:moveTo>
                <a:lnTo>
                  <a:pt x="2859" y="4014"/>
                </a:lnTo>
                <a:cubicBezTo>
                  <a:pt x="1706" y="4769"/>
                  <a:pt x="732" y="5723"/>
                  <a:pt x="0" y="6825"/>
                </a:cubicBezTo>
                <a:cubicBezTo>
                  <a:pt x="184" y="6835"/>
                  <a:pt x="369" y="6843"/>
                  <a:pt x="557" y="6843"/>
                </a:cubicBezTo>
                <a:cubicBezTo>
                  <a:pt x="796" y="6843"/>
                  <a:pt x="1029" y="6828"/>
                  <a:pt x="1264" y="6815"/>
                </a:cubicBezTo>
                <a:cubicBezTo>
                  <a:pt x="1491" y="7200"/>
                  <a:pt x="1678" y="7592"/>
                  <a:pt x="1838" y="7989"/>
                </a:cubicBezTo>
                <a:cubicBezTo>
                  <a:pt x="3601" y="5103"/>
                  <a:pt x="7465" y="3443"/>
                  <a:pt x="11393" y="4152"/>
                </a:cubicBezTo>
                <a:cubicBezTo>
                  <a:pt x="16107" y="5002"/>
                  <a:pt x="19115" y="8935"/>
                  <a:pt x="18113" y="12936"/>
                </a:cubicBezTo>
                <a:cubicBezTo>
                  <a:pt x="17111" y="16937"/>
                  <a:pt x="12480" y="19491"/>
                  <a:pt x="7765" y="18641"/>
                </a:cubicBezTo>
                <a:cubicBezTo>
                  <a:pt x="4955" y="18134"/>
                  <a:pt x="2759" y="16529"/>
                  <a:pt x="1649" y="14470"/>
                </a:cubicBezTo>
                <a:cubicBezTo>
                  <a:pt x="1316" y="15178"/>
                  <a:pt x="885" y="15855"/>
                  <a:pt x="354" y="16480"/>
                </a:cubicBezTo>
                <a:cubicBezTo>
                  <a:pt x="1887" y="18485"/>
                  <a:pt x="4321" y="19992"/>
                  <a:pt x="7293" y="20528"/>
                </a:cubicBezTo>
                <a:cubicBezTo>
                  <a:pt x="13235" y="21600"/>
                  <a:pt x="19074" y="18380"/>
                  <a:pt x="20337" y="13337"/>
                </a:cubicBezTo>
                <a:cubicBezTo>
                  <a:pt x="21600" y="8294"/>
                  <a:pt x="17808" y="3337"/>
                  <a:pt x="11866" y="2265"/>
                </a:cubicBezTo>
                <a:cubicBezTo>
                  <a:pt x="10541" y="2026"/>
                  <a:pt x="9226" y="2011"/>
                  <a:pt x="7961" y="2171"/>
                </a:cubicBezTo>
                <a:lnTo>
                  <a:pt x="3903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5"/>
          </a:p>
        </p:txBody>
      </p:sp>
      <p:sp>
        <p:nvSpPr>
          <p:cNvPr id="18685" name="Shape 18685"/>
          <p:cNvSpPr/>
          <p:nvPr/>
        </p:nvSpPr>
        <p:spPr>
          <a:xfrm>
            <a:off x="4763072" y="3119181"/>
            <a:ext cx="729595" cy="43452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>
            <a:lvl1pPr defTabSz="914400">
              <a:defRPr>
                <a:solidFill>
                  <a:srgbClr val="3AA5DD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chemeClr val="accent1"/>
                </a:solidFill>
              </a:rPr>
              <a:t>25%</a:t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18686" name="Shape 18686"/>
          <p:cNvSpPr/>
          <p:nvPr/>
        </p:nvSpPr>
        <p:spPr>
          <a:xfrm>
            <a:off x="4069452" y="4489127"/>
            <a:ext cx="698821" cy="43452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>
            <a:lvl1pPr defTabSz="914400">
              <a:defRPr>
                <a:solidFill>
                  <a:srgbClr val="02AF95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 dirty="0">
                <a:solidFill>
                  <a:schemeClr val="accent2"/>
                </a:solidFill>
              </a:rPr>
              <a:t>45%</a:t>
            </a:r>
            <a:endParaRPr sz="2400" dirty="0">
              <a:solidFill>
                <a:schemeClr val="accent2"/>
              </a:solidFill>
            </a:endParaRPr>
          </a:p>
        </p:txBody>
      </p:sp>
      <p:sp>
        <p:nvSpPr>
          <p:cNvPr id="18687" name="Shape 18687"/>
          <p:cNvSpPr/>
          <p:nvPr/>
        </p:nvSpPr>
        <p:spPr>
          <a:xfrm>
            <a:off x="5670999" y="4489127"/>
            <a:ext cx="668231" cy="434523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/>
          <a:lstStyle>
            <a:lvl1pPr defTabSz="914400">
              <a:defRPr>
                <a:solidFill>
                  <a:srgbClr val="78BE42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chemeClr val="accent3"/>
                </a:solidFill>
              </a:rPr>
              <a:t>65%</a:t>
            </a:r>
            <a:endParaRPr sz="2400">
              <a:solidFill>
                <a:schemeClr val="accent3"/>
              </a:solidFill>
            </a:endParaRPr>
          </a:p>
        </p:txBody>
      </p:sp>
      <p:cxnSp>
        <p:nvCxnSpPr>
          <p:cNvPr id="39" name="Straight Connector 20"/>
          <p:cNvCxnSpPr/>
          <p:nvPr/>
        </p:nvCxnSpPr>
        <p:spPr>
          <a:xfrm>
            <a:off x="661576" y="630595"/>
            <a:ext cx="0" cy="121025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itle 1"/>
          <p:cNvSpPr txBox="1"/>
          <p:nvPr/>
        </p:nvSpPr>
        <p:spPr>
          <a:xfrm>
            <a:off x="1101188" y="1308317"/>
            <a:ext cx="2253413" cy="53253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/>
              <a:t>添加标题</a:t>
            </a:r>
            <a:endParaRPr lang="en-US" sz="3200" dirty="0"/>
          </a:p>
        </p:txBody>
      </p:sp>
      <p:sp>
        <p:nvSpPr>
          <p:cNvPr id="41" name="TextBox 41"/>
          <p:cNvSpPr txBox="1"/>
          <p:nvPr/>
        </p:nvSpPr>
        <p:spPr>
          <a:xfrm>
            <a:off x="1013951" y="2005164"/>
            <a:ext cx="26011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 is simply dummy text of the printing and typesetting industry.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Lorem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</a:t>
            </a:r>
            <a:r>
              <a:rPr lang="en-US" sz="1100" dirty="0" err="1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Ipsum</a:t>
            </a:r>
            <a:r>
              <a:rPr lang="en-US" sz="1100" dirty="0">
                <a:solidFill>
                  <a:schemeClr val="tx1">
                    <a:alpha val="70000"/>
                  </a:schemeClr>
                </a:solidFill>
                <a:latin typeface="+mn-ea"/>
                <a:cs typeface="Roboto Light" panose="02000000000000000000" charset="0"/>
              </a:rPr>
              <a:t> has been the industry's standard dummy.</a:t>
            </a:r>
            <a:endParaRPr lang="en-US" sz="1100" dirty="0">
              <a:solidFill>
                <a:schemeClr val="tx1">
                  <a:alpha val="70000"/>
                </a:schemeClr>
              </a:solidFill>
              <a:latin typeface="+mn-ea"/>
              <a:cs typeface="Roboto Light" panose="02000000000000000000" charset="0"/>
            </a:endParaRPr>
          </a:p>
        </p:txBody>
      </p:sp>
    </p:spTree>
  </p:cSld>
  <p:clrMapOvr>
    <a:masterClrMapping/>
  </p:clrMapOvr>
  <p:transition spd="slow" advTm="2000">
    <p:wipe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00"/>
                                        <p:tgtEl>
                                          <p:spTgt spid="1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 fill="hold"/>
                                        <p:tgtEl>
                                          <p:spTgt spid="18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" fill="hold"/>
                                        <p:tgtEl>
                                          <p:spTgt spid="18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18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8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8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 fill="hold"/>
                                        <p:tgtEl>
                                          <p:spTgt spid="1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700"/>
                                        <p:tgtEl>
                                          <p:spTgt spid="1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 fill="hold"/>
                                        <p:tgtEl>
                                          <p:spTgt spid="1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8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80" fill="hold"/>
                                        <p:tgtEl>
                                          <p:spTgt spid="1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" fill="hold"/>
                                        <p:tgtEl>
                                          <p:spTgt spid="1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1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1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1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1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700"/>
                                        <p:tgtEl>
                                          <p:spTgt spid="1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1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18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18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 fill="hold"/>
                                        <p:tgtEl>
                                          <p:spTgt spid="1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80" fill="hold"/>
                                        <p:tgtEl>
                                          <p:spTgt spid="1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" fill="hold"/>
                                        <p:tgtEl>
                                          <p:spTgt spid="1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1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1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72" grpId="0" animBg="1" advAuto="0"/>
      <p:bldP spid="18673" grpId="0" animBg="1" advAuto="0"/>
      <p:bldP spid="18676" grpId="0" animBg="1" advAuto="0"/>
      <p:bldP spid="18677" grpId="0" animBg="1" advAuto="0"/>
      <p:bldP spid="18680" grpId="0" animBg="1" advAuto="0"/>
      <p:bldP spid="18681" grpId="0" animBg="1" advAuto="0"/>
      <p:bldP spid="18682" grpId="0" animBg="1" advAuto="0"/>
      <p:bldP spid="18683" grpId="0" animBg="1" advAuto="0"/>
      <p:bldP spid="18684" grpId="0" animBg="1" advAuto="0"/>
      <p:bldP spid="18685" grpId="0" animBg="1" advAuto="0"/>
      <p:bldP spid="18686" grpId="0" animBg="1" advAuto="0"/>
      <p:bldP spid="18687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1112520" y="4069080"/>
            <a:ext cx="7574280" cy="2026920"/>
          </a:xfrm>
          <a:prstGeom prst="round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063394" y="4316447"/>
            <a:ext cx="6096000" cy="1569660"/>
          </a:xfrm>
          <a:prstGeom prst="rect">
            <a:avLst/>
          </a:prstGeom>
          <a:noFill/>
          <a:effectLst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bg1"/>
                </a:solidFill>
                <a:latin typeface="+mj-ea"/>
                <a:ea typeface="+mj-ea"/>
              </a:rPr>
              <a:t>每一天，望着阳光浅浅而笑，</a:t>
            </a:r>
            <a:endParaRPr lang="en-US" altLang="zh-CN" sz="1600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bg1"/>
                </a:solidFill>
                <a:latin typeface="+mj-ea"/>
                <a:ea typeface="+mj-ea"/>
              </a:rPr>
              <a:t>那些迎风而立的想念，</a:t>
            </a:r>
            <a:endParaRPr lang="en-US" altLang="zh-CN" sz="1600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bg1"/>
                </a:solidFill>
                <a:latin typeface="+mj-ea"/>
                <a:ea typeface="+mj-ea"/>
              </a:rPr>
              <a:t>都是光阴最深情的赠予。</a:t>
            </a:r>
            <a:endParaRPr lang="en-US" altLang="zh-CN" sz="1600" spc="3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600" spc="300" dirty="0">
                <a:solidFill>
                  <a:schemeClr val="bg1"/>
                </a:solidFill>
                <a:latin typeface="+mj-ea"/>
                <a:ea typeface="+mj-ea"/>
              </a:rPr>
              <a:t>我们在烟火的深处安静如诗，心娉婷，则风月娟然。</a:t>
            </a:r>
            <a:endParaRPr lang="zh-CN" altLang="en-US" sz="1600" spc="3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Tm="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341197" y="0"/>
            <a:ext cx="8049895" cy="6858000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1491676" y="4029004"/>
            <a:ext cx="10212717" cy="0"/>
          </a:xfrm>
          <a:prstGeom prst="line">
            <a:avLst/>
          </a:prstGeom>
          <a:ln>
            <a:solidFill>
              <a:srgbClr val="B0B4F3"/>
            </a:solidFill>
            <a:prstDash val="sys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4875095" y="3439066"/>
            <a:ext cx="3279720" cy="532531"/>
          </a:xfrm>
          <a:prstGeom prst="rect">
            <a:avLst/>
          </a:prstGeom>
          <a:effectLst>
            <a:reflection stA="22000" endPos="70000" dist="50800" dir="5400000" sy="-100000" algn="bl" rotWithShape="0"/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accent2">
                    <a:lumMod val="50000"/>
                  </a:schemeClr>
                </a:solidFill>
              </a:rPr>
              <a:t>谢谢 观看</a:t>
            </a:r>
            <a:r>
              <a:rPr lang="en-US" altLang="zh-CN" sz="4000" dirty="0">
                <a:solidFill>
                  <a:schemeClr val="accent2">
                    <a:lumMod val="50000"/>
                  </a:schemeClr>
                </a:solidFill>
              </a:rPr>
              <a:t>!</a:t>
            </a:r>
            <a:endParaRPr lang="en-US"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ctangle 4"/>
          <p:cNvSpPr/>
          <p:nvPr/>
        </p:nvSpPr>
        <p:spPr>
          <a:xfrm flipH="1">
            <a:off x="3702072" y="4148710"/>
            <a:ext cx="202623" cy="20266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75000"/>
                  <a:alpha val="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11" name="Rectangle 10"/>
          <p:cNvSpPr/>
          <p:nvPr/>
        </p:nvSpPr>
        <p:spPr>
          <a:xfrm flipH="1">
            <a:off x="4410580" y="4086944"/>
            <a:ext cx="128396" cy="128424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alpha val="0"/>
                </a:schemeClr>
              </a:gs>
              <a:gs pos="100000">
                <a:schemeClr val="accent3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12" name="Rectangle 11"/>
          <p:cNvSpPr/>
          <p:nvPr/>
        </p:nvSpPr>
        <p:spPr>
          <a:xfrm flipH="1">
            <a:off x="4382770" y="3506209"/>
            <a:ext cx="132002" cy="132031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75000"/>
                  <a:alpha val="0"/>
                </a:schemeClr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  <p:sp>
        <p:nvSpPr>
          <p:cNvPr id="13" name="Rectangle 12"/>
          <p:cNvSpPr/>
          <p:nvPr/>
        </p:nvSpPr>
        <p:spPr>
          <a:xfrm flipH="1">
            <a:off x="7205490" y="4516197"/>
            <a:ext cx="128399" cy="128427"/>
          </a:xfrm>
          <a:prstGeom prst="roundRect">
            <a:avLst/>
          </a:prstGeom>
          <a:gradFill flip="none" rotWithShape="1">
            <a:gsLst>
              <a:gs pos="0">
                <a:schemeClr val="accent5">
                  <a:lumMod val="75000"/>
                  <a:alpha val="0"/>
                </a:schemeClr>
              </a:gs>
              <a:gs pos="100000">
                <a:schemeClr val="accent5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0"/>
          </a:p>
        </p:txBody>
      </p:sp>
    </p:spTree>
  </p:cSld>
  <p:clrMapOvr>
    <a:masterClrMapping/>
  </p:clrMapOvr>
  <p:transition spd="slow" advTm="2000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454551"/>
      </a:dk2>
      <a:lt2>
        <a:srgbClr val="F2F2F2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中国风">
      <a:majorFont>
        <a:latin typeface="华文细黑"/>
        <a:ea typeface="方正清刻本悦宋简体"/>
        <a:cs typeface=""/>
      </a:majorFont>
      <a:minorFont>
        <a:latin typeface="华文细黑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8949</Words>
  <Application>WPS 演示</Application>
  <PresentationFormat>自定义</PresentationFormat>
  <Paragraphs>615</Paragraphs>
  <Slides>35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35</vt:i4>
      </vt:variant>
    </vt:vector>
  </HeadingPairs>
  <TitlesOfParts>
    <vt:vector size="77" baseType="lpstr">
      <vt:lpstr>Arial</vt:lpstr>
      <vt:lpstr>宋体</vt:lpstr>
      <vt:lpstr>Wingdings</vt:lpstr>
      <vt:lpstr>Source Sans Pro</vt:lpstr>
      <vt:lpstr>Gill Sans</vt:lpstr>
      <vt:lpstr>Arial</vt:lpstr>
      <vt:lpstr>Roboto Light</vt:lpstr>
      <vt:lpstr>Roboto Thin</vt:lpstr>
      <vt:lpstr>Open Sans</vt:lpstr>
      <vt:lpstr>linea-basic-10</vt:lpstr>
      <vt:lpstr>Segoe Print</vt:lpstr>
      <vt:lpstr>Roboto Medium</vt:lpstr>
      <vt:lpstr>Courier New</vt:lpstr>
      <vt:lpstr>华文细黑</vt:lpstr>
      <vt:lpstr>微软雅黑</vt:lpstr>
      <vt:lpstr>Arial Unicode MS</vt:lpstr>
      <vt:lpstr>等线</vt:lpstr>
      <vt:lpstr>Roboto</vt:lpstr>
      <vt:lpstr>linea-arrows-10</vt:lpstr>
      <vt:lpstr>SF UI Display Thin</vt:lpstr>
      <vt:lpstr>Open Sans Condensed Light</vt:lpstr>
      <vt:lpstr>Open Sans Condensed</vt:lpstr>
      <vt:lpstr>Helvetica</vt:lpstr>
      <vt:lpstr>FontAwesome</vt:lpstr>
      <vt:lpstr>Source Sans Pro Black</vt:lpstr>
      <vt:lpstr>Bebas Neue</vt:lpstr>
      <vt:lpstr>Roboto Condensed Light</vt:lpstr>
      <vt:lpstr>Simple-Line-Icons</vt:lpstr>
      <vt:lpstr>NumberOnly</vt:lpstr>
      <vt:lpstr>Roboto Bold</vt:lpstr>
      <vt:lpstr>Roboto Regular</vt:lpstr>
      <vt:lpstr>Helvetica</vt:lpstr>
      <vt:lpstr>Montserrat</vt:lpstr>
      <vt:lpstr>Montserrat Light</vt:lpstr>
      <vt:lpstr>方正清刻本悦宋简体</vt:lpstr>
      <vt:lpstr>幼圆</vt:lpstr>
      <vt:lpstr>Gill Sans MT</vt:lpstr>
      <vt:lpstr>Vijaya</vt:lpstr>
      <vt:lpstr>Office 主题​​</vt:lpstr>
      <vt:lpstr>Photoshop.Image.13</vt:lpstr>
      <vt:lpstr>Photoshop.Image.13</vt:lpstr>
      <vt:lpstr>Photoshop.Image.13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梦幻水彩</dc:title>
  <dc:creator>京谱胜泽</dc:creator>
  <dc:description>2017-03-12 梦幻水彩系列</dc:description>
  <cp:lastModifiedBy>拉普耶鲁</cp:lastModifiedBy>
  <cp:revision>122</cp:revision>
  <dcterms:created xsi:type="dcterms:W3CDTF">2017-01-04T07:01:00Z</dcterms:created>
  <dcterms:modified xsi:type="dcterms:W3CDTF">2020-06-24T09:30:14Z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