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tags/tag104.xml" ContentType="application/vnd.openxmlformats-officedocument.presentationml.tags+xml"/>
  <Override PartName="/ppt/tags/tag140.xml" ContentType="application/vnd.openxmlformats-officedocument.presentationml.tags+xml"/>
  <Override PartName="/ppt/tags/tag151.xml" ContentType="application/vnd.openxmlformats-officedocument.presentationml.tags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Override PartName="/ppt/tags/tag96.xml" ContentType="application/vnd.openxmlformats-officedocument.presentationml.tags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ags/tag38.xml" ContentType="application/vnd.openxmlformats-officedocument.presentationml.tags+xml"/>
  <Override PartName="/ppt/notesSlides/notesSlide16.xml" ContentType="application/vnd.openxmlformats-officedocument.presentationml.notesSlide+xml"/>
  <Override PartName="/ppt/tags/tag85.xml" ContentType="application/vnd.openxmlformats-officedocument.presentationml.tags+xml"/>
  <Override PartName="/ppt/theme/themeOverride1.xml" ContentType="application/vnd.openxmlformats-officedocument.themeOverr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63.xml" ContentType="application/vnd.openxmlformats-officedocument.presentationml.tags+xml"/>
  <Override PartName="/ppt/tags/tag74.xml" ContentType="application/vnd.openxmlformats-officedocument.presentationml.tags+xml"/>
  <Override PartName="/ppt/tags/tag178.xml" ContentType="application/vnd.openxmlformats-officedocument.presentationml.tags+xml"/>
  <Override PartName="/ppt/tags/tag52.xml" ContentType="application/vnd.openxmlformats-officedocument.presentationml.tags+xml"/>
  <Override PartName="/ppt/tags/tag109.xml" ContentType="application/vnd.openxmlformats-officedocument.presentationml.tags+xml"/>
  <Override PartName="/ppt/tags/tag156.xml" ContentType="application/vnd.openxmlformats-officedocument.presentationml.tags+xml"/>
  <Override PartName="/ppt/tags/tag167.xml" ContentType="application/vnd.openxmlformats-officedocument.presentationml.tags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41.xml" ContentType="application/vnd.openxmlformats-officedocument.presentationml.tags+xml"/>
  <Override PartName="/ppt/tags/tag145.xml" ContentType="application/vnd.openxmlformats-officedocument.presentationml.tags+xml"/>
  <Override PartName="/ppt/tags/tag30.xml" ContentType="application/vnd.openxmlformats-officedocument.presentationml.tags+xml"/>
  <Override PartName="/ppt/tags/tag134.xml" ContentType="application/vnd.openxmlformats-officedocument.presentationml.tags+xml"/>
  <Override PartName="/ppt/tags/tag181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ags/tag112.xml" ContentType="application/vnd.openxmlformats-officedocument.presentationml.tags+xml"/>
  <Override PartName="/ppt/tags/tag123.xml" ContentType="application/vnd.openxmlformats-officedocument.presentationml.tags+xml"/>
  <Override PartName="/ppt/tags/tag170.xml" ContentType="application/vnd.openxmlformats-officedocument.presentationml.tag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79.xml" ContentType="application/vnd.openxmlformats-officedocument.presentationml.tags+xml"/>
  <Override PartName="/ppt/tags/tag101.xml" ContentType="application/vnd.openxmlformats-officedocument.presentationml.tags+xml"/>
  <Override PartName="/ppt/slides/slide33.xml" ContentType="application/vnd.openxmlformats-officedocument.presentationml.slide+xml"/>
  <Override PartName="/ppt/tags/tag68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57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notesSlides/notesSlide13.xml" ContentType="application/vnd.openxmlformats-officedocument.presentationml.notesSlide+xml"/>
  <Override PartName="/ppt/tags/tag82.xml" ContentType="application/vnd.openxmlformats-officedocument.presentationml.tags+xml"/>
  <Override PartName="/ppt/tags/tag93.xml" ContentType="application/vnd.openxmlformats-officedocument.presentationml.tags+xml"/>
  <Override PartName="/ppt/tags/tag139.xml" ContentType="application/vnd.openxmlformats-officedocument.presentationml.tags+xml"/>
  <Override PartName="/ppt/tags/tag186.xml" ContentType="application/vnd.openxmlformats-officedocument.presentationml.tags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tags/tag71.xml" ContentType="application/vnd.openxmlformats-officedocument.presentationml.tags+xml"/>
  <Override PartName="/ppt/tags/tag128.xml" ContentType="application/vnd.openxmlformats-officedocument.presentationml.tags+xml"/>
  <Override PartName="/ppt/tags/tag175.xml" ContentType="application/vnd.openxmlformats-officedocument.presentationml.tags+xml"/>
  <Override PartName="/ppt/tags/tag13.xml" ContentType="application/vnd.openxmlformats-officedocument.presentationml.tags+xml"/>
  <Override PartName="/ppt/tags/tag60.xml" ContentType="application/vnd.openxmlformats-officedocument.presentationml.tags+xml"/>
  <Override PartName="/ppt/tags/tag117.xml" ContentType="application/vnd.openxmlformats-officedocument.presentationml.tags+xml"/>
  <Override PartName="/ppt/tags/tag164.xml" ContentType="application/vnd.openxmlformats-officedocument.presentationml.tags+xml"/>
  <Override PartName="/ppt/notesSlides/notesSlide4.xml" ContentType="application/vnd.openxmlformats-officedocument.presentationml.notesSlide+xml"/>
  <Override PartName="/ppt/tags/tag106.xml" ContentType="application/vnd.openxmlformats-officedocument.presentationml.tags+xml"/>
  <Override PartName="/ppt/tags/tag142.xml" ContentType="application/vnd.openxmlformats-officedocument.presentationml.tags+xml"/>
  <Override PartName="/ppt/tags/tag153.xml" ContentType="application/vnd.openxmlformats-officedocument.presentationml.tags+xml"/>
  <Override PartName="/ppt/tags/tag131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tags/tag98.xml" ContentType="application/vnd.openxmlformats-officedocument.presentationml.tags+xml"/>
  <Override PartName="/ppt/tags/tag102.xml" ContentType="application/vnd.openxmlformats-officedocument.presentationml.tags+xml"/>
  <Override PartName="/ppt/tags/tag120.xml" ContentType="application/vnd.openxmlformats-officedocument.presentationml.tags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tags/tag2.xml" ContentType="application/vnd.openxmlformats-officedocument.presentationml.tags+xml"/>
  <Override PartName="/ppt/tags/tag58.xml" ContentType="application/vnd.openxmlformats-officedocument.presentationml.tags+xml"/>
  <Override PartName="/ppt/tags/tag69.xml" ContentType="application/vnd.openxmlformats-officedocument.presentationml.tags+xml"/>
  <Override PartName="/ppt/tags/tag87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tags/tag76.xml" ContentType="application/vnd.openxmlformats-officedocument.presentationml.tags+xml"/>
  <Override PartName="/ppt/tags/tag94.xml" ContentType="application/vnd.openxmlformats-officedocument.presentationml.tags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54.xml" ContentType="application/vnd.openxmlformats-officedocument.presentationml.tags+xml"/>
  <Override PartName="/ppt/notesSlides/notesSlide14.xml" ContentType="application/vnd.openxmlformats-officedocument.presentationml.notesSlide+xml"/>
  <Override PartName="/ppt/tags/tag65.xml" ContentType="application/vnd.openxmlformats-officedocument.presentationml.tags+xml"/>
  <Override PartName="/ppt/tags/tag83.xml" ContentType="application/vnd.openxmlformats-officedocument.presentationml.tags+xml"/>
  <Override PartName="/ppt/tags/tag158.xml" ContentType="application/vnd.openxmlformats-officedocument.presentationml.tags+xml"/>
  <Override PartName="/ppt/tags/tag169.xml" ContentType="application/vnd.openxmlformats-officedocument.presentationml.tags+xml"/>
  <Override PartName="/ppt/notesSlides/notesSlide32.xml" ContentType="application/vnd.openxmlformats-officedocument.presentationml.notesSlide+xml"/>
  <Override PartName="/ppt/tags/tag187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notesSlides/notesSlide9.xml" ContentType="application/vnd.openxmlformats-officedocument.presentationml.notesSlide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tags/tag90.xml" ContentType="application/vnd.openxmlformats-officedocument.presentationml.tags+xml"/>
  <Override PartName="/ppt/notesSlides/notesSlide21.xml" ContentType="application/vnd.openxmlformats-officedocument.presentationml.notesSlide+xml"/>
  <Override PartName="/ppt/tags/tag118.xml" ContentType="application/vnd.openxmlformats-officedocument.presentationml.tags+xml"/>
  <Override PartName="/ppt/tags/tag129.xml" ContentType="application/vnd.openxmlformats-officedocument.presentationml.tags+xml"/>
  <Override PartName="/ppt/tags/tag147.xml" ContentType="application/vnd.openxmlformats-officedocument.presentationml.tags+xml"/>
  <Override PartName="/ppt/tags/tag165.xml" ContentType="application/vnd.openxmlformats-officedocument.presentationml.tags+xml"/>
  <Override PartName="/ppt/tags/tag176.xml" ContentType="application/vnd.openxmlformats-officedocument.presentationml.tags+xml"/>
  <Override PartName="/ppt/tags/tag32.xml" ContentType="application/vnd.openxmlformats-officedocument.presentationml.tags+xml"/>
  <Override PartName="/ppt/tags/tag50.xml" ContentType="application/vnd.openxmlformats-officedocument.presentationml.tags+xml"/>
  <Override PartName="/ppt/notesSlides/notesSlide10.xml" ContentType="application/vnd.openxmlformats-officedocument.presentationml.notesSlide+xml"/>
  <Override PartName="/ppt/tags/tag107.xml" ContentType="application/vnd.openxmlformats-officedocument.presentationml.tags+xml"/>
  <Override PartName="/ppt/tags/tag136.xml" ContentType="application/vnd.openxmlformats-officedocument.presentationml.tags+xml"/>
  <Override PartName="/ppt/tags/tag154.xml" ContentType="application/vnd.openxmlformats-officedocument.presentationml.tags+xml"/>
  <Override PartName="/ppt/tags/tag183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notesSlides/notesSlide5.xml" ContentType="application/vnd.openxmlformats-officedocument.presentationml.notesSlide+xml"/>
  <Override PartName="/ppt/tags/tag21.xml" ContentType="application/vnd.openxmlformats-officedocument.presentationml.tags+xml"/>
  <Override PartName="/ppt/tags/tag114.xml" ContentType="application/vnd.openxmlformats-officedocument.presentationml.tags+xml"/>
  <Override PartName="/ppt/tags/tag125.xml" ContentType="application/vnd.openxmlformats-officedocument.presentationml.tags+xml"/>
  <Override PartName="/ppt/tags/tag143.xml" ContentType="application/vnd.openxmlformats-officedocument.presentationml.tags+xml"/>
  <Override PartName="/ppt/tags/tag161.xml" ContentType="application/vnd.openxmlformats-officedocument.presentationml.tags+xml"/>
  <Override PartName="/ppt/tags/tag172.xml" ContentType="application/vnd.openxmlformats-officedocument.presentationml.tags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tags/tag103.xml" ContentType="application/vnd.openxmlformats-officedocument.presentationml.tags+xml"/>
  <Override PartName="/ppt/tags/tag132.xml" ContentType="application/vnd.openxmlformats-officedocument.presentationml.tags+xml"/>
  <Override PartName="/ppt/tags/tag150.xml" ContentType="application/vnd.openxmlformats-officedocument.presentationml.tags+xml"/>
  <Default Extension="mp3" ContentType="audio/mpe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tags/tag99.xml" ContentType="application/vnd.openxmlformats-officedocument.presentationml.tags+xml"/>
  <Override PartName="/ppt/tags/tag110.xml" ContentType="application/vnd.openxmlformats-officedocument.presentationml.tags+xml"/>
  <Override PartName="/ppt/tags/tag121.xml" ContentType="application/vnd.openxmlformats-officedocument.presentationml.tags+xml"/>
  <Override PartName="/ppt/slides/slide24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tags/tag3.xml" ContentType="application/vnd.openxmlformats-officedocument.presentationml.tags+xml"/>
  <Override PartName="/ppt/tags/tag59.xml" ContentType="application/vnd.openxmlformats-officedocument.presentationml.tags+xml"/>
  <Override PartName="/ppt/tags/tag77.xml" ContentType="application/vnd.openxmlformats-officedocument.presentationml.tags+xml"/>
  <Override PartName="/ppt/tags/tag88.xml" ContentType="application/vnd.openxmlformats-officedocument.presentationml.tags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66.xml" ContentType="application/vnd.openxmlformats-officedocument.presentationml.tags+xml"/>
  <Override PartName="/ppt/notesSlides/notesSlide15.xml" ContentType="application/vnd.openxmlformats-officedocument.presentationml.notesSlide+xml"/>
  <Override PartName="/ppt/tags/tag84.xml" ContentType="application/vnd.openxmlformats-officedocument.presentationml.tags+xml"/>
  <Override PartName="/ppt/tags/tag95.xml" ContentType="application/vnd.openxmlformats-officedocument.presentationml.tags+xml"/>
  <Override PartName="/ppt/notesSlides/notesSlide26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tags/tag26.xml" ContentType="application/vnd.openxmlformats-officedocument.presentationml.tags+xml"/>
  <Override PartName="/ppt/tags/tag55.xml" ContentType="application/vnd.openxmlformats-officedocument.presentationml.tags+xml"/>
  <Override PartName="/ppt/tags/tag73.xml" ContentType="application/vnd.openxmlformats-officedocument.presentationml.tags+xml"/>
  <Override PartName="/ppt/notesSlides/notesSlide22.xml" ContentType="application/vnd.openxmlformats-officedocument.presentationml.notesSlide+xml"/>
  <Override PartName="/ppt/tags/tag159.xml" ContentType="application/vnd.openxmlformats-officedocument.presentationml.tags+xml"/>
  <Override PartName="/ppt/notesSlides/notesSlide33.xml" ContentType="application/vnd.openxmlformats-officedocument.presentationml.notesSlide+xml"/>
  <Override PartName="/ppt/tags/tag177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notesSlides/notesSlide11.xml" ContentType="application/vnd.openxmlformats-officedocument.presentationml.notesSlide+xml"/>
  <Override PartName="/ppt/tags/tag62.xml" ContentType="application/vnd.openxmlformats-officedocument.presentationml.tags+xml"/>
  <Override PartName="/ppt/tags/tag80.xml" ContentType="application/vnd.openxmlformats-officedocument.presentationml.tags+xml"/>
  <Override PartName="/ppt/tags/tag91.xml" ContentType="application/vnd.openxmlformats-officedocument.presentationml.tags+xml"/>
  <Override PartName="/ppt/tags/tag119.xml" ContentType="application/vnd.openxmlformats-officedocument.presentationml.tags+xml"/>
  <Override PartName="/ppt/tags/tag137.xml" ContentType="application/vnd.openxmlformats-officedocument.presentationml.tags+xml"/>
  <Override PartName="/ppt/tags/tag148.xml" ContentType="application/vnd.openxmlformats-officedocument.presentationml.tags+xml"/>
  <Override PartName="/ppt/tags/tag166.xml" ContentType="application/vnd.openxmlformats-officedocument.presentationml.tags+xml"/>
  <Override PartName="/ppt/tags/tag184.xml" ContentType="application/vnd.openxmlformats-officedocument.presentationml.tags+xml"/>
  <Override PartName="/ppt/notesSlides/notesSlide6.xml" ContentType="application/vnd.openxmlformats-officedocument.presentationml.notesSlide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tags/tag51.xml" ContentType="application/vnd.openxmlformats-officedocument.presentationml.tags+xml"/>
  <Override PartName="/ppt/tags/tag108.xml" ContentType="application/vnd.openxmlformats-officedocument.presentationml.tags+xml"/>
  <Override PartName="/ppt/tags/tag126.xml" ContentType="application/vnd.openxmlformats-officedocument.presentationml.tags+xml"/>
  <Override PartName="/ppt/tags/tag155.xml" ContentType="application/vnd.openxmlformats-officedocument.presentationml.tags+xml"/>
  <Override PartName="/ppt/tags/tag173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115.xml" ContentType="application/vnd.openxmlformats-officedocument.presentationml.tags+xml"/>
  <Override PartName="/ppt/tags/tag133.xml" ContentType="application/vnd.openxmlformats-officedocument.presentationml.tags+xml"/>
  <Override PartName="/ppt/tags/tag144.xml" ContentType="application/vnd.openxmlformats-officedocument.presentationml.tags+xml"/>
  <Override PartName="/ppt/tags/tag162.xml" ContentType="application/vnd.openxmlformats-officedocument.presentationml.tags+xml"/>
  <Override PartName="/ppt/tags/tag180.xml" ContentType="application/vnd.openxmlformats-officedocument.presentationml.tags+xml"/>
  <Override PartName="/ppt/slides/slide29.xml" ContentType="application/vnd.openxmlformats-officedocument.presentationml.slide+xml"/>
  <Override PartName="/ppt/tags/tag122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ags/tag89.xml" ContentType="application/vnd.openxmlformats-officedocument.presentationml.tags+xml"/>
  <Override PartName="/ppt/tags/tag111.xml" ContentType="application/vnd.openxmlformats-officedocument.presentationml.tags+xml"/>
  <Override PartName="/ppt/theme/theme1.xml" ContentType="application/vnd.openxmlformats-officedocument.theme+xml"/>
  <Override PartName="/ppt/tags/tag78.xml" ContentType="application/vnd.openxmlformats-officedocument.presentationml.tags+xml"/>
  <Override PartName="/ppt/tags/tag100.xml" ContentType="application/vnd.openxmlformats-officedocument.presentationml.tags+xml"/>
  <Override PartName="/ppt/slides/slide32.xml" ContentType="application/vnd.openxmlformats-officedocument.presentationml.slide+xml"/>
  <Default Extension="fntdata" ContentType="application/x-fontdata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gs/tag45.xml" ContentType="application/vnd.openxmlformats-officedocument.presentationml.tags+xml"/>
  <Override PartName="/ppt/tags/tag92.xml" ContentType="application/vnd.openxmlformats-officedocument.presentationml.tags+xml"/>
  <Override PartName="/ppt/notesSlides/notesSlide23.xml" ContentType="application/vnd.openxmlformats-officedocument.presentationml.notesSlide+xml"/>
  <Override PartName="/ppt/tags/tag149.xml" ContentType="application/vnd.openxmlformats-officedocument.presentationml.tags+xml"/>
  <Override PartName="/ppt/tags/tag34.xml" ContentType="application/vnd.openxmlformats-officedocument.presentationml.tags+xml"/>
  <Override PartName="/ppt/notesSlides/notesSlide12.xml" ContentType="application/vnd.openxmlformats-officedocument.presentationml.notesSlide+xml"/>
  <Override PartName="/ppt/tags/tag81.xml" ContentType="application/vnd.openxmlformats-officedocument.presentationml.tags+xml"/>
  <Override PartName="/ppt/tags/tag138.xml" ContentType="application/vnd.openxmlformats-officedocument.presentationml.tags+xml"/>
  <Override PartName="/ppt/tags/tag185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70.xml" ContentType="application/vnd.openxmlformats-officedocument.presentationml.tags+xml"/>
  <Override PartName="/ppt/tags/tag116.xml" ContentType="application/vnd.openxmlformats-officedocument.presentationml.tags+xml"/>
  <Override PartName="/ppt/tags/tag127.xml" ContentType="application/vnd.openxmlformats-officedocument.presentationml.tags+xml"/>
  <Override PartName="/ppt/tags/tag163.xml" ContentType="application/vnd.openxmlformats-officedocument.presentationml.tags+xml"/>
  <Override PartName="/ppt/tags/tag174.xml" ContentType="application/vnd.openxmlformats-officedocument.presentationml.tag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105.xml" ContentType="application/vnd.openxmlformats-officedocument.presentationml.tags+xml"/>
  <Override PartName="/ppt/tags/tag152.xml" ContentType="application/vnd.openxmlformats-officedocument.presentationml.tags+xml"/>
  <Override PartName="/ppt/notesSlides/notesSlide3.xml" ContentType="application/vnd.openxmlformats-officedocument.presentationml.notesSlide+xml"/>
  <Override PartName="/ppt/tags/tag141.xml" ContentType="application/vnd.openxmlformats-officedocument.presentationml.tags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ags/tag130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9.xml" ContentType="application/vnd.openxmlformats-officedocument.presentationml.tags+xml"/>
  <Override PartName="/ppt/notesSlides/notesSlide17.xml" ContentType="application/vnd.openxmlformats-officedocument.presentationml.notesSlide+xml"/>
  <Override PartName="/ppt/tags/tag86.xml" ContentType="application/vnd.openxmlformats-officedocument.presentationml.tags+xml"/>
  <Override PartName="/ppt/tags/tag97.xml" ContentType="application/vnd.openxmlformats-officedocument.presentationml.tags+xml"/>
  <Override PartName="/ppt/notesSlides/notesSlide28.xml" ContentType="application/vnd.openxmlformats-officedocument.presentationml.notesSlide+xml"/>
  <Override PartName="/ppt/tags/tag1.xml" ContentType="application/vnd.openxmlformats-officedocument.presentationml.tags+xml"/>
  <Override PartName="/ppt/tags/tag28.xml" ContentType="application/vnd.openxmlformats-officedocument.presentationml.tags+xml"/>
  <Override PartName="/ppt/tags/tag75.xml" ContentType="application/vnd.openxmlformats-officedocument.presentationml.tags+xml"/>
  <Override PartName="/ppt/tags/tag179.xml" ContentType="application/vnd.openxmlformats-officedocument.presentationml.tags+xml"/>
  <Override PartName="/ppt/tags/tag17.xml" ContentType="application/vnd.openxmlformats-officedocument.presentationml.tags+xml"/>
  <Override PartName="/ppt/tags/tag64.xml" ContentType="application/vnd.openxmlformats-officedocument.presentationml.tags+xml"/>
  <Override PartName="/ppt/tags/tag168.xml" ContentType="application/vnd.openxmlformats-officedocument.presentationml.tags+xml"/>
  <Default Extension="wdp" ContentType="image/vnd.ms-photo"/>
  <Override PartName="/ppt/notesSlides/notesSlide8.xml" ContentType="application/vnd.openxmlformats-officedocument.presentationml.notesSlide+xml"/>
  <Override PartName="/ppt/tags/tag53.xml" ContentType="application/vnd.openxmlformats-officedocument.presentationml.tags+xml"/>
  <Override PartName="/ppt/notesSlides/notesSlide20.xml" ContentType="application/vnd.openxmlformats-officedocument.presentationml.notesSlide+xml"/>
  <Override PartName="/ppt/tags/tag157.xml" ContentType="application/vnd.openxmlformats-officedocument.presentationml.tags+xml"/>
  <Override PartName="/ppt/notesSlides/notesSlide31.xml" ContentType="application/vnd.openxmlformats-officedocument.presentationml.notesSlide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tags/tag135.xml" ContentType="application/vnd.openxmlformats-officedocument.presentationml.tags+xml"/>
  <Override PartName="/ppt/tags/tag146.xml" ContentType="application/vnd.openxmlformats-officedocument.presentationml.tags+xml"/>
  <Override PartName="/ppt/tags/tag182.xml" ContentType="application/vnd.openxmlformats-officedocument.presentationml.tags+xml"/>
  <Override PartName="/ppt/handoutMasters/handoutMaster1.xml" ContentType="application/vnd.openxmlformats-officedocument.presentationml.handoutMaster+xml"/>
  <Override PartName="/ppt/tags/tag20.xml" ContentType="application/vnd.openxmlformats-officedocument.presentationml.tags+xml"/>
  <Override PartName="/ppt/tags/tag124.xml" ContentType="application/vnd.openxmlformats-officedocument.presentationml.tags+xml"/>
  <Override PartName="/ppt/tags/tag171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113.xml" ContentType="application/vnd.openxmlformats-officedocument.presentationml.tags+xml"/>
  <Override PartName="/ppt/tags/tag160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</p:sldMasterIdLst>
  <p:notesMasterIdLst>
    <p:notesMasterId r:id="rId38"/>
  </p:notesMasterIdLst>
  <p:handoutMasterIdLst>
    <p:handoutMasterId r:id="rId39"/>
  </p:handoutMasterIdLst>
  <p:sldIdLst>
    <p:sldId id="311" r:id="rId3"/>
    <p:sldId id="312" r:id="rId4"/>
    <p:sldId id="313" r:id="rId5"/>
    <p:sldId id="307" r:id="rId6"/>
    <p:sldId id="265" r:id="rId7"/>
    <p:sldId id="266" r:id="rId8"/>
    <p:sldId id="267" r:id="rId9"/>
    <p:sldId id="268" r:id="rId10"/>
    <p:sldId id="269" r:id="rId11"/>
    <p:sldId id="300" r:id="rId12"/>
    <p:sldId id="270" r:id="rId13"/>
    <p:sldId id="271" r:id="rId14"/>
    <p:sldId id="272" r:id="rId15"/>
    <p:sldId id="273" r:id="rId16"/>
    <p:sldId id="276" r:id="rId17"/>
    <p:sldId id="310" r:id="rId18"/>
    <p:sldId id="314" r:id="rId19"/>
    <p:sldId id="279" r:id="rId20"/>
    <p:sldId id="278" r:id="rId21"/>
    <p:sldId id="315" r:id="rId22"/>
    <p:sldId id="281" r:id="rId23"/>
    <p:sldId id="282" r:id="rId24"/>
    <p:sldId id="283" r:id="rId25"/>
    <p:sldId id="285" r:id="rId26"/>
    <p:sldId id="286" r:id="rId27"/>
    <p:sldId id="316" r:id="rId28"/>
    <p:sldId id="288" r:id="rId29"/>
    <p:sldId id="289" r:id="rId30"/>
    <p:sldId id="298" r:id="rId31"/>
    <p:sldId id="299" r:id="rId32"/>
    <p:sldId id="301" r:id="rId33"/>
    <p:sldId id="319" r:id="rId34"/>
    <p:sldId id="293" r:id="rId35"/>
    <p:sldId id="295" r:id="rId36"/>
    <p:sldId id="318" r:id="rId37"/>
  </p:sldIdLst>
  <p:sldSz cx="9144000" cy="5143500" type="screen16x9"/>
  <p:notesSz cx="6858000" cy="9144000"/>
  <p:embeddedFontLst>
    <p:embeddedFont>
      <p:font typeface="微软雅黑" pitchFamily="34" charset="-122"/>
      <p:regular r:id="rId40"/>
      <p:bold r:id="rId41"/>
    </p:embeddedFont>
    <p:embeddedFont>
      <p:font typeface="Calibri" pitchFamily="34" charset="0"/>
      <p:regular r:id="rId42"/>
      <p:bold r:id="rId43"/>
      <p:italic r:id="rId44"/>
      <p:boldItalic r:id="rId45"/>
    </p:embeddedFont>
    <p:embeddedFont>
      <p:font typeface="Impact" pitchFamily="34" charset="0"/>
      <p:regular r:id="rId46"/>
    </p:embeddedFont>
  </p:embeddedFontLst>
  <p:custDataLst>
    <p:tags r:id="rId4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DBED569-4797-4DF1-A0F4-6AAB3CD982D8}" styleName="浅色样式 3 - 强调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842" autoAdjust="0"/>
    <p:restoredTop sz="94660"/>
  </p:normalViewPr>
  <p:slideViewPr>
    <p:cSldViewPr>
      <p:cViewPr varScale="1">
        <p:scale>
          <a:sx n="152" d="100"/>
          <a:sy n="152" d="100"/>
        </p:scale>
        <p:origin x="-576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1" d="100"/>
        <a:sy n="81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46" y="-7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3.fntdata"/><Relationship Id="rId47" Type="http://schemas.openxmlformats.org/officeDocument/2006/relationships/tags" Target="tags/tag1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4.fntdata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ADEC47-DF28-4581-A71C-D03F5B704716}" type="datetimeFigureOut">
              <a:rPr lang="zh-CN" altLang="en-US" smtClean="0"/>
              <a:pPr/>
              <a:t>2020/9/29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BAC161-A751-41AC-B8EB-24665E5F88A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42B909-2B53-4A70-BC70-AEF46C7ACF24}" type="datetimeFigureOut">
              <a:rPr lang="zh-CN" altLang="en-US" smtClean="0"/>
              <a:pPr/>
              <a:t>2020/9/29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79BF44-F5CE-455C-A9FE-73A15FC422D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553226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4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8718943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41000939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1052426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CB287B-7148-4D76-9C35-148CF1E1BB5F}" type="slidenum">
              <a:rPr lang="zh-CN" altLang="en-US" smtClean="0">
                <a:solidFill>
                  <a:prstClr val="black"/>
                </a:solidFill>
              </a:rPr>
              <a:pPr/>
              <a:t>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23580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2C472D-E06A-4DEE-A03D-A77B88F9E2DF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4522779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2C472D-E06A-4DEE-A03D-A77B88F9E2DF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9586346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BBC58-3C8A-4C23-944B-4AC8A1852895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1989258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7D6CD-A187-4476-AD7D-58C44BB48257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966034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2C472D-E06A-4DEE-A03D-A77B88F9E2DF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6429640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9BF44-F5CE-455C-A9FE-73A15FC422D4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1787160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9pPr>
          </a:lstStyle>
          <a:p>
            <a:fld id="{066AFC73-5C88-4A74-B398-EC30DE4C4625}" type="slidenum">
              <a:rPr lang="zh-CN" altLang="en-US">
                <a:solidFill>
                  <a:prstClr val="black"/>
                </a:solidFill>
                <a:latin typeface="Calibri" pitchFamily="34" charset="0"/>
              </a:rPr>
              <a:pPr/>
              <a:t>11</a:t>
            </a:fld>
            <a:endParaRPr lang="zh-CN" altLang="en-US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071783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0D759F-F867-4A76-B8B8-450D9F7E6B6D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4166750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2C472D-E06A-4DEE-A03D-A77B88F9E2DF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053096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BBC58-3C8A-4C23-944B-4AC8A1852895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3275278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2C472D-E06A-4DEE-A03D-A77B88F9E2DF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4071421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CB287B-7148-4D76-9C35-148CF1E1BB5F}" type="slidenum">
              <a:rPr lang="zh-CN" altLang="en-US" smtClean="0">
                <a:solidFill>
                  <a:prstClr val="black"/>
                </a:solidFill>
              </a:rPr>
              <a:pPr/>
              <a:t>16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574401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8618220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9BF44-F5CE-455C-A9FE-73A15FC422D4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0798600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9BF44-F5CE-455C-A9FE-73A15FC422D4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633915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1524057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9BF44-F5CE-455C-A9FE-73A15FC422D4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4897140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7D6CD-A187-4476-AD7D-58C44BB48257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6847751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7D6CD-A187-4476-AD7D-58C44BB48257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285562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endParaRPr lang="zh-CN" altLang="en-US" dirty="0" smtClean="0">
              <a:ea typeface="宋体" charset="-122"/>
            </a:endParaRPr>
          </a:p>
        </p:txBody>
      </p:sp>
      <p:sp>
        <p:nvSpPr>
          <p:cNvPr id="4100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r" eaLnBrk="1" hangingPunct="1">
              <a:buFont typeface="Arial" charset="0"/>
              <a:buNone/>
            </a:pPr>
            <a:fld id="{9F12CEBA-539A-48DB-8485-733839D4D627}" type="slidenum">
              <a:rPr lang="zh-CN" altLang="en-US" sz="1200">
                <a:latin typeface="Calibri" pitchFamily="34" charset="0"/>
                <a:ea typeface="宋体" charset="-122"/>
              </a:rPr>
              <a:pPr algn="r" eaLnBrk="1" hangingPunct="1">
                <a:buFont typeface="Arial" charset="0"/>
                <a:buNone/>
              </a:pPr>
              <a:t>24</a:t>
            </a:fld>
            <a:endParaRPr lang="zh-CN" altLang="en-US" sz="1200">
              <a:latin typeface="Calibri" pitchFamily="34" charset="0"/>
              <a:ea typeface="宋体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010358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BBC58-3C8A-4C23-944B-4AC8A1852895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55278664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45080539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BFE9F8-6602-449B-A373-F3AC4FE00F1A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421097276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BFE9F8-6602-449B-A373-F3AC4FE00F1A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421097276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模板来自于 </a:t>
            </a:r>
            <a:r>
              <a:rPr lang="en-US" altLang="zh-CN" smtClean="0"/>
              <a:t>http://meihua.docer.com/</a:t>
            </a:r>
            <a:endParaRPr lang="zh-CN" altLang="en-US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fld id="{8626F150-43CC-41C2-BFBE-F7AC240D5B23}" type="slidenum">
              <a:rPr lang="zh-CN" altLang="en-US">
                <a:latin typeface="Calibri" pitchFamily="34" charset="0"/>
                <a:ea typeface="宋体" charset="-122"/>
              </a:rPr>
              <a:pPr/>
              <a:t>29</a:t>
            </a:fld>
            <a:endParaRPr lang="zh-CN" altLang="en-US">
              <a:latin typeface="Calibri" pitchFamily="34" charset="0"/>
              <a:ea typeface="宋体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1981177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2C472D-E06A-4DEE-A03D-A77B88F9E2DF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14368803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2C472D-E06A-4DEE-A03D-A77B88F9E2DF}" type="slidenum">
              <a:rPr lang="zh-CN" altLang="en-US" smtClean="0"/>
              <a:pPr/>
              <a:t>31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14368803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32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41919703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9BF44-F5CE-455C-A9FE-73A15FC422D4}" type="slidenum">
              <a:rPr lang="zh-CN" altLang="en-US" smtClean="0"/>
              <a:pPr/>
              <a:t>33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50074710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2E36B-D170-4545-8E54-A61578580DB7}" type="slidenum">
              <a:rPr lang="zh-CN" altLang="en-US" smtClean="0"/>
              <a:pPr/>
              <a:t>34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76359826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35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9503638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772508"/>
            <a:ext cx="2133600" cy="273844"/>
          </a:xfrm>
        </p:spPr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2020/9/29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086690" y="4772508"/>
            <a:ext cx="2895600" cy="273844"/>
          </a:xfrm>
        </p:spPr>
        <p:txBody>
          <a:bodyPr vert="horz" lIns="76618" tIns="38309" rIns="76618" bIns="38309" rtlCol="0" anchor="ctr"/>
          <a:lstStyle>
            <a:lvl1pPr>
              <a:defRPr lang="en-US" altLang="zh-CN" smtClean="0">
                <a:solidFill>
                  <a:prstClr val="white">
                    <a:lumMod val="65000"/>
                  </a:prstClr>
                </a:solidFill>
                <a:latin typeface="Calibri"/>
              </a:defRPr>
            </a:lvl1pPr>
          </a:lstStyle>
          <a:p>
            <a:endParaRPr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948573" y="4763842"/>
            <a:ext cx="1388046" cy="282500"/>
          </a:xfrm>
        </p:spPr>
        <p:txBody>
          <a:bodyPr vert="horz" lIns="102156" tIns="51076" rIns="102156" bIns="51076" rtlCol="0" anchor="ctr"/>
          <a:lstStyle>
            <a:lvl1pPr algn="r">
              <a:defRPr lang="zh-CN" altLang="en-US" smtClean="0"/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80841781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11000">
        <p14:vortex dir="r"/>
      </p:transition>
    </mc:Choice>
    <mc:Fallback>
      <p:transition spd="slow" advTm="1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06977" y="267494"/>
            <a:ext cx="5897272" cy="330507"/>
          </a:xfrm>
        </p:spPr>
        <p:txBody>
          <a:bodyPr vert="horz" lIns="68580" tIns="34290" rIns="68580" bIns="34290" rtlCol="0" anchor="ctr">
            <a:noAutofit/>
          </a:bodyPr>
          <a:lstStyle>
            <a:lvl1pPr algn="l">
              <a:defRPr lang="zh-CN" altLang="en-US" sz="2200" b="0" i="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defTabSz="514350">
              <a:lnSpc>
                <a:spcPct val="90000"/>
              </a:lnSpc>
            </a:pPr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E1CCE-4C69-481E-8A82-8C3A41A945F4}" type="datetimeFigureOut">
              <a:rPr lang="zh-CN" altLang="en-US" smtClean="0"/>
              <a:pPr/>
              <a:t>2020/9/29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791015"/>
            <a:ext cx="2895600" cy="273844"/>
          </a:xfrm>
        </p:spPr>
        <p:txBody>
          <a:bodyPr/>
          <a:lstStyle>
            <a:lvl1pPr>
              <a:defRPr sz="105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7452320" y="4787436"/>
            <a:ext cx="1224136" cy="304675"/>
          </a:xfrm>
        </p:spPr>
        <p:txBody>
          <a:bodyPr/>
          <a:lstStyle>
            <a:lvl1pPr algn="ctr">
              <a:defRPr sz="1400">
                <a:latin typeface="Impact" panose="020B0806030902050204" pitchFamily="34" charset="0"/>
              </a:defRPr>
            </a:lvl1pPr>
          </a:lstStyle>
          <a:p>
            <a:fld id="{FCC3A858-5ED0-4B4A-8756-97846365D733}" type="slidenum">
              <a:rPr lang="zh-CN" altLang="en-US" smtClean="0"/>
              <a:pPr/>
              <a:t>‹#›</a:t>
            </a:fld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953128" y="654062"/>
            <a:ext cx="7859428" cy="1"/>
          </a:xfrm>
          <a:prstGeom prst="line">
            <a:avLst/>
          </a:prstGeom>
          <a:ln w="15875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395576" y="248444"/>
            <a:ext cx="396000" cy="396000"/>
            <a:chOff x="406574" y="236732"/>
            <a:chExt cx="612048" cy="593261"/>
          </a:xfrm>
        </p:grpSpPr>
        <p:sp>
          <p:nvSpPr>
            <p:cNvPr id="15" name="矩形 14"/>
            <p:cNvSpPr/>
            <p:nvPr userDrawn="1"/>
          </p:nvSpPr>
          <p:spPr>
            <a:xfrm>
              <a:off x="406574" y="236732"/>
              <a:ext cx="504000" cy="5040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 userDrawn="1"/>
          </p:nvSpPr>
          <p:spPr>
            <a:xfrm>
              <a:off x="694606" y="512239"/>
              <a:ext cx="324016" cy="31775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052001" y="176436"/>
            <a:ext cx="2082738" cy="538568"/>
            <a:chOff x="2906158" y="354532"/>
            <a:chExt cx="2295774" cy="795302"/>
          </a:xfrm>
        </p:grpSpPr>
        <p:sp>
          <p:nvSpPr>
            <p:cNvPr id="19" name="TextBox 18"/>
            <p:cNvSpPr txBox="1"/>
            <p:nvPr/>
          </p:nvSpPr>
          <p:spPr>
            <a:xfrm>
              <a:off x="3741008" y="479884"/>
              <a:ext cx="1325774" cy="4090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您的公司名称</a:t>
              </a:r>
              <a:endPara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743581" y="734075"/>
              <a:ext cx="1458351" cy="2840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5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CONPANY NAME</a:t>
              </a:r>
              <a:endParaRPr lang="zh-CN" altLang="en-US" sz="6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906158" y="354532"/>
              <a:ext cx="1063242" cy="795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spc="-150" dirty="0" smtClean="0">
                  <a:solidFill>
                    <a:schemeClr val="accent1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LOGO</a:t>
              </a:r>
              <a:endParaRPr lang="zh-CN" altLang="en-US" sz="2800" spc="-150" dirty="0">
                <a:solidFill>
                  <a:schemeClr val="accent1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52430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6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4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2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68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96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4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3952-BB44-4068-B06C-627533034631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2020/9/29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2F1B9-D298-464A-9AAD-E7F269347961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60006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3952-BB44-4068-B06C-627533034631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2020/9/29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2F1B9-D298-464A-9AAD-E7F269347961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99011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4" y="3305176"/>
            <a:ext cx="7772400" cy="1021556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4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61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42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234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043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68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3996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246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3952-BB44-4068-B06C-627533034631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2020/9/29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2F1B9-D298-464A-9AAD-E7F269347961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13551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411788" cy="3394472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3789" y="1200151"/>
            <a:ext cx="5411787" cy="3394472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3952-BB44-4068-B06C-627533034631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2020/9/29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2F1B9-D298-464A-9AAD-E7F269347961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98188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09" indent="0">
              <a:buNone/>
              <a:defRPr sz="1500" b="1"/>
            </a:lvl2pPr>
            <a:lvl3pPr marL="685617" indent="0">
              <a:buNone/>
              <a:defRPr sz="1350" b="1"/>
            </a:lvl3pPr>
            <a:lvl4pPr marL="1028426" indent="0">
              <a:buNone/>
              <a:defRPr sz="1200" b="1"/>
            </a:lvl4pPr>
            <a:lvl5pPr marL="1371234" indent="0">
              <a:buNone/>
              <a:defRPr sz="1200" b="1"/>
            </a:lvl5pPr>
            <a:lvl6pPr marL="1714043" indent="0">
              <a:buNone/>
              <a:defRPr sz="1200" b="1"/>
            </a:lvl6pPr>
            <a:lvl7pPr marL="2056851" indent="0">
              <a:buNone/>
              <a:defRPr sz="1200" b="1"/>
            </a:lvl7pPr>
            <a:lvl8pPr marL="2399660" indent="0">
              <a:buNone/>
              <a:defRPr sz="1200" b="1"/>
            </a:lvl8pPr>
            <a:lvl9pPr marL="2742468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09" indent="0">
              <a:buNone/>
              <a:defRPr sz="1500" b="1"/>
            </a:lvl2pPr>
            <a:lvl3pPr marL="685617" indent="0">
              <a:buNone/>
              <a:defRPr sz="1350" b="1"/>
            </a:lvl3pPr>
            <a:lvl4pPr marL="1028426" indent="0">
              <a:buNone/>
              <a:defRPr sz="1200" b="1"/>
            </a:lvl4pPr>
            <a:lvl5pPr marL="1371234" indent="0">
              <a:buNone/>
              <a:defRPr sz="1200" b="1"/>
            </a:lvl5pPr>
            <a:lvl6pPr marL="1714043" indent="0">
              <a:buNone/>
              <a:defRPr sz="1200" b="1"/>
            </a:lvl6pPr>
            <a:lvl7pPr marL="2056851" indent="0">
              <a:buNone/>
              <a:defRPr sz="1200" b="1"/>
            </a:lvl7pPr>
            <a:lvl8pPr marL="2399660" indent="0">
              <a:buNone/>
              <a:defRPr sz="1200" b="1"/>
            </a:lvl8pPr>
            <a:lvl9pPr marL="2742468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3952-BB44-4068-B06C-627533034631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2020/9/29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2F1B9-D298-464A-9AAD-E7F269347961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20753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3952-BB44-4068-B06C-627533034631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2020/9/29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2F1B9-D298-464A-9AAD-E7F269347961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30461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3952-BB44-4068-B06C-627533034631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2020/9/29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2F1B9-D298-464A-9AAD-E7F269347961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240483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2399"/>
            </a:lvl1pPr>
            <a:lvl2pPr>
              <a:defRPr sz="2099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809" indent="0">
              <a:buNone/>
              <a:defRPr sz="900"/>
            </a:lvl2pPr>
            <a:lvl3pPr marL="685617" indent="0">
              <a:buNone/>
              <a:defRPr sz="750"/>
            </a:lvl3pPr>
            <a:lvl4pPr marL="1028426" indent="0">
              <a:buNone/>
              <a:defRPr sz="675"/>
            </a:lvl4pPr>
            <a:lvl5pPr marL="1371234" indent="0">
              <a:buNone/>
              <a:defRPr sz="675"/>
            </a:lvl5pPr>
            <a:lvl6pPr marL="1714043" indent="0">
              <a:buNone/>
              <a:defRPr sz="675"/>
            </a:lvl6pPr>
            <a:lvl7pPr marL="2056851" indent="0">
              <a:buNone/>
              <a:defRPr sz="675"/>
            </a:lvl7pPr>
            <a:lvl8pPr marL="2399660" indent="0">
              <a:buNone/>
              <a:defRPr sz="675"/>
            </a:lvl8pPr>
            <a:lvl9pPr marL="2742468" indent="0">
              <a:buNone/>
              <a:defRPr sz="67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3952-BB44-4068-B06C-627533034631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2020/9/29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2F1B9-D298-464A-9AAD-E7F269347961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0321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9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9" y="459581"/>
            <a:ext cx="5486400" cy="3086100"/>
          </a:xfrm>
        </p:spPr>
        <p:txBody>
          <a:bodyPr/>
          <a:lstStyle>
            <a:lvl1pPr marL="0" indent="0">
              <a:buNone/>
              <a:defRPr sz="2399"/>
            </a:lvl1pPr>
            <a:lvl2pPr marL="342809" indent="0">
              <a:buNone/>
              <a:defRPr sz="2099"/>
            </a:lvl2pPr>
            <a:lvl3pPr marL="685617" indent="0">
              <a:buNone/>
              <a:defRPr sz="1800"/>
            </a:lvl3pPr>
            <a:lvl4pPr marL="1028426" indent="0">
              <a:buNone/>
              <a:defRPr sz="1500"/>
            </a:lvl4pPr>
            <a:lvl5pPr marL="1371234" indent="0">
              <a:buNone/>
              <a:defRPr sz="1500"/>
            </a:lvl5pPr>
            <a:lvl6pPr marL="1714043" indent="0">
              <a:buNone/>
              <a:defRPr sz="1500"/>
            </a:lvl6pPr>
            <a:lvl7pPr marL="2056851" indent="0">
              <a:buNone/>
              <a:defRPr sz="1500"/>
            </a:lvl7pPr>
            <a:lvl8pPr marL="2399660" indent="0">
              <a:buNone/>
              <a:defRPr sz="1500"/>
            </a:lvl8pPr>
            <a:lvl9pPr marL="2742468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9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809" indent="0">
              <a:buNone/>
              <a:defRPr sz="900"/>
            </a:lvl2pPr>
            <a:lvl3pPr marL="685617" indent="0">
              <a:buNone/>
              <a:defRPr sz="750"/>
            </a:lvl3pPr>
            <a:lvl4pPr marL="1028426" indent="0">
              <a:buNone/>
              <a:defRPr sz="675"/>
            </a:lvl4pPr>
            <a:lvl5pPr marL="1371234" indent="0">
              <a:buNone/>
              <a:defRPr sz="675"/>
            </a:lvl5pPr>
            <a:lvl6pPr marL="1714043" indent="0">
              <a:buNone/>
              <a:defRPr sz="675"/>
            </a:lvl6pPr>
            <a:lvl7pPr marL="2056851" indent="0">
              <a:buNone/>
              <a:defRPr sz="675"/>
            </a:lvl7pPr>
            <a:lvl8pPr marL="2399660" indent="0">
              <a:buNone/>
              <a:defRPr sz="675"/>
            </a:lvl8pPr>
            <a:lvl9pPr marL="2742468" indent="0">
              <a:buNone/>
              <a:defRPr sz="67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3952-BB44-4068-B06C-627533034631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2020/9/29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2F1B9-D298-464A-9AAD-E7F269347961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886943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3952-BB44-4068-B06C-627533034631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2020/9/29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2F1B9-D298-464A-9AAD-E7F269347961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020393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42375" y="205980"/>
            <a:ext cx="27432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1" y="205980"/>
            <a:ext cx="8080375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3952-BB44-4068-B06C-627533034631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2020/9/29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2F1B9-D298-464A-9AAD-E7F269347961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37807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102156" tIns="51076" rIns="102156" bIns="51076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63"/>
            <a:ext cx="8229600" cy="3394472"/>
          </a:xfrm>
          <a:prstGeom prst="rect">
            <a:avLst/>
          </a:prstGeom>
        </p:spPr>
        <p:txBody>
          <a:bodyPr vert="horz" lIns="102156" tIns="51076" rIns="102156" bIns="51076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102156" tIns="51076" rIns="102156" bIns="51076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2020/9/29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102156" tIns="51076" rIns="102156" bIns="51076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102156" tIns="51076" rIns="102156" bIns="51076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13" name="Picture 7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17111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 userDrawn="1"/>
        </p:nvSpPr>
        <p:spPr>
          <a:xfrm>
            <a:off x="0" y="-17110"/>
            <a:ext cx="9144000" cy="5143500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085373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1" r:id="rId2"/>
  </p:sldLayoutIdLst>
  <mc:AlternateContent xmlns:mc="http://schemas.openxmlformats.org/markup-compatibility/2006">
    <mc:Choice xmlns="" xmlns:p14="http://schemas.microsoft.com/office/powerpoint/2010/main" Requires="p14">
      <p:transition spd="slow" p14:dur="2000" advTm="11000">
        <p14:vortex dir="r"/>
      </p:transition>
    </mc:Choice>
    <mc:Fallback>
      <p:transition spd="slow" advTm="1100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1023252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3717" indent="-383717" algn="l" defTabSz="1023252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31392" indent="-319759" algn="l" defTabSz="1023252" rtl="0" eaLnBrk="1" latinLnBrk="0" hangingPunct="1">
        <a:spcBef>
          <a:spcPct val="20000"/>
        </a:spcBef>
        <a:buFont typeface="Arial" panose="020B0604020202020204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79062" indent="-255814" algn="l" defTabSz="1023252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790687" indent="-255814" algn="l" defTabSz="1023252" rtl="0" eaLnBrk="1" latinLnBrk="0" hangingPunct="1">
        <a:spcBef>
          <a:spcPct val="20000"/>
        </a:spcBef>
        <a:buFont typeface="Arial" panose="020B0604020202020204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02317" indent="-255814" algn="l" defTabSz="1023252" rtl="0" eaLnBrk="1" latinLnBrk="0" hangingPunct="1">
        <a:spcBef>
          <a:spcPct val="20000"/>
        </a:spcBef>
        <a:buFont typeface="Arial" panose="020B0604020202020204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13940" indent="-255814" algn="l" defTabSz="1023252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25564" indent="-255814" algn="l" defTabSz="1023252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837188" indent="-255814" algn="l" defTabSz="1023252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348819" indent="-255814" algn="l" defTabSz="1023252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02325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1626" algn="l" defTabSz="102325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23252" algn="l" defTabSz="102325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34879" algn="l" defTabSz="102325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46502" algn="l" defTabSz="102325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58128" algn="l" defTabSz="102325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69752" algn="l" defTabSz="102325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81376" algn="l" defTabSz="102325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93003" algn="l" defTabSz="102325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783952-BB44-4068-B06C-627533034631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2020/9/29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2F1B9-D298-464A-9AAD-E7F269347961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13160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ctr" defTabSz="685617" rtl="0" eaLnBrk="1" latinLnBrk="0" hangingPunct="1">
        <a:spcBef>
          <a:spcPct val="0"/>
        </a:spcBef>
        <a:buNone/>
        <a:defRPr sz="32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06" indent="-257106" algn="l" defTabSz="685617" rtl="0" eaLnBrk="1" latinLnBrk="0" hangingPunct="1">
        <a:spcBef>
          <a:spcPct val="20000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1pPr>
      <a:lvl2pPr marL="557064" indent="-214255" algn="l" defTabSz="685617" rtl="0" eaLnBrk="1" latinLnBrk="0" hangingPunct="1">
        <a:spcBef>
          <a:spcPct val="20000"/>
        </a:spcBef>
        <a:buFont typeface="Arial" panose="020B0604020202020204" pitchFamily="34" charset="0"/>
        <a:buChar char="–"/>
        <a:defRPr sz="2099" kern="1200">
          <a:solidFill>
            <a:schemeClr val="tx1"/>
          </a:solidFill>
          <a:latin typeface="+mn-lt"/>
          <a:ea typeface="+mn-ea"/>
          <a:cs typeface="+mn-cs"/>
        </a:defRPr>
      </a:lvl2pPr>
      <a:lvl3pPr marL="857021" indent="-171404" algn="l" defTabSz="685617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99830" indent="-171404" algn="l" defTabSz="685617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639" indent="-171404" algn="l" defTabSz="685617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447" indent="-171404" algn="l" defTabSz="685617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256" indent="-171404" algn="l" defTabSz="685617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064" indent="-171404" algn="l" defTabSz="685617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3873" indent="-171404" algn="l" defTabSz="685617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09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17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26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34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43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51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60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468" algn="l" defTabSz="6856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audio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5.png"/><Relationship Id="rId4" Type="http://schemas.openxmlformats.org/officeDocument/2006/relationships/notesSlide" Target="../notesSlides/notesSlide1.xml"/><Relationship Id="rId9" Type="http://schemas.microsoft.com/office/2007/relationships/media" Target="../media/media1.mp3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slideLayout" Target="../slideLayouts/slideLayout1.xml"/><Relationship Id="rId3" Type="http://schemas.openxmlformats.org/officeDocument/2006/relationships/tags" Target="../tags/tag5.xml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2" Type="http://schemas.openxmlformats.org/officeDocument/2006/relationships/tags" Target="../tags/tag4.xml"/><Relationship Id="rId16" Type="http://schemas.microsoft.com/office/2007/relationships/hdphoto" Target="../media/hdphoto2.wdp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5" Type="http://schemas.openxmlformats.org/officeDocument/2006/relationships/tags" Target="../tags/tag7.xml"/><Relationship Id="rId15" Type="http://schemas.openxmlformats.org/officeDocument/2006/relationships/image" Target="../media/image4.png"/><Relationship Id="rId10" Type="http://schemas.openxmlformats.org/officeDocument/2006/relationships/tags" Target="../tags/tag12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3" Type="http://schemas.openxmlformats.org/officeDocument/2006/relationships/tags" Target="../tags/tag18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29.xml"/><Relationship Id="rId13" Type="http://schemas.openxmlformats.org/officeDocument/2006/relationships/slideLayout" Target="../slideLayouts/slideLayout2.xml"/><Relationship Id="rId3" Type="http://schemas.openxmlformats.org/officeDocument/2006/relationships/tags" Target="../tags/tag24.xml"/><Relationship Id="rId7" Type="http://schemas.openxmlformats.org/officeDocument/2006/relationships/tags" Target="../tags/tag28.xml"/><Relationship Id="rId12" Type="http://schemas.openxmlformats.org/officeDocument/2006/relationships/tags" Target="../tags/tag33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11" Type="http://schemas.openxmlformats.org/officeDocument/2006/relationships/tags" Target="../tags/tag32.xml"/><Relationship Id="rId5" Type="http://schemas.openxmlformats.org/officeDocument/2006/relationships/tags" Target="../tags/tag26.xml"/><Relationship Id="rId10" Type="http://schemas.openxmlformats.org/officeDocument/2006/relationships/tags" Target="../tags/tag31.xml"/><Relationship Id="rId4" Type="http://schemas.openxmlformats.org/officeDocument/2006/relationships/tags" Target="../tags/tag25.xml"/><Relationship Id="rId9" Type="http://schemas.openxmlformats.org/officeDocument/2006/relationships/tags" Target="../tags/tag30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41.xml"/><Relationship Id="rId3" Type="http://schemas.openxmlformats.org/officeDocument/2006/relationships/tags" Target="../tags/tag36.xml"/><Relationship Id="rId7" Type="http://schemas.openxmlformats.org/officeDocument/2006/relationships/tags" Target="../tags/tag40.xml"/><Relationship Id="rId12" Type="http://schemas.microsoft.com/office/2007/relationships/hdphoto" Target="../media/hdphoto3.wdp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tags" Target="../tags/tag39.xml"/><Relationship Id="rId11" Type="http://schemas.openxmlformats.org/officeDocument/2006/relationships/image" Target="../media/image10.jpeg"/><Relationship Id="rId5" Type="http://schemas.openxmlformats.org/officeDocument/2006/relationships/tags" Target="../tags/tag38.xml"/><Relationship Id="rId10" Type="http://schemas.openxmlformats.org/officeDocument/2006/relationships/notesSlide" Target="../notesSlides/notesSlide8.xml"/><Relationship Id="rId4" Type="http://schemas.openxmlformats.org/officeDocument/2006/relationships/tags" Target="../tags/tag37.xml"/><Relationship Id="rId9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7" Type="http://schemas.openxmlformats.org/officeDocument/2006/relationships/notesSlide" Target="../notesSlides/notesSlide9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46.xml"/><Relationship Id="rId4" Type="http://schemas.openxmlformats.org/officeDocument/2006/relationships/tags" Target="../tags/tag4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54.xml"/><Relationship Id="rId3" Type="http://schemas.openxmlformats.org/officeDocument/2006/relationships/tags" Target="../tags/tag49.xml"/><Relationship Id="rId7" Type="http://schemas.openxmlformats.org/officeDocument/2006/relationships/tags" Target="../tags/tag53.xml"/><Relationship Id="rId12" Type="http://schemas.openxmlformats.org/officeDocument/2006/relationships/image" Target="../media/image12.jpeg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6" Type="http://schemas.openxmlformats.org/officeDocument/2006/relationships/tags" Target="../tags/tag52.xml"/><Relationship Id="rId11" Type="http://schemas.openxmlformats.org/officeDocument/2006/relationships/image" Target="../media/image11.jpeg"/><Relationship Id="rId5" Type="http://schemas.openxmlformats.org/officeDocument/2006/relationships/tags" Target="../tags/tag51.xml"/><Relationship Id="rId10" Type="http://schemas.openxmlformats.org/officeDocument/2006/relationships/notesSlide" Target="../notesSlides/notesSlide10.xml"/><Relationship Id="rId4" Type="http://schemas.openxmlformats.org/officeDocument/2006/relationships/tags" Target="../tags/tag50.xml"/><Relationship Id="rId9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microsoft.com/office/2007/relationships/hdphoto" Target="../media/hdphoto7.wdp"/><Relationship Id="rId3" Type="http://schemas.openxmlformats.org/officeDocument/2006/relationships/slideLayout" Target="../slideLayouts/slideLayout2.xml"/><Relationship Id="rId7" Type="http://schemas.microsoft.com/office/2007/relationships/hdphoto" Target="../media/hdphoto4.wdp"/><Relationship Id="rId12" Type="http://schemas.openxmlformats.org/officeDocument/2006/relationships/image" Target="../media/image17.jpeg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6" Type="http://schemas.openxmlformats.org/officeDocument/2006/relationships/image" Target="../media/image14.jpeg"/><Relationship Id="rId11" Type="http://schemas.microsoft.com/office/2007/relationships/hdphoto" Target="../media/hdphoto6.wdp"/><Relationship Id="rId5" Type="http://schemas.openxmlformats.org/officeDocument/2006/relationships/image" Target="../media/image13.jpeg"/><Relationship Id="rId10" Type="http://schemas.openxmlformats.org/officeDocument/2006/relationships/image" Target="../media/image16.jpeg"/><Relationship Id="rId4" Type="http://schemas.openxmlformats.org/officeDocument/2006/relationships/notesSlide" Target="../notesSlides/notesSlide11.xml"/><Relationship Id="rId9" Type="http://schemas.microsoft.com/office/2007/relationships/hdphoto" Target="../media/hdphoto5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6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70.xml"/><Relationship Id="rId13" Type="http://schemas.openxmlformats.org/officeDocument/2006/relationships/tags" Target="../tags/tag75.xml"/><Relationship Id="rId18" Type="http://schemas.openxmlformats.org/officeDocument/2006/relationships/tags" Target="../tags/tag80.xml"/><Relationship Id="rId3" Type="http://schemas.openxmlformats.org/officeDocument/2006/relationships/tags" Target="../tags/tag65.xml"/><Relationship Id="rId21" Type="http://schemas.openxmlformats.org/officeDocument/2006/relationships/slideLayout" Target="../slideLayouts/slideLayout2.xml"/><Relationship Id="rId7" Type="http://schemas.openxmlformats.org/officeDocument/2006/relationships/tags" Target="../tags/tag69.xml"/><Relationship Id="rId12" Type="http://schemas.openxmlformats.org/officeDocument/2006/relationships/tags" Target="../tags/tag74.xml"/><Relationship Id="rId17" Type="http://schemas.openxmlformats.org/officeDocument/2006/relationships/tags" Target="../tags/tag79.xml"/><Relationship Id="rId2" Type="http://schemas.openxmlformats.org/officeDocument/2006/relationships/tags" Target="../tags/tag64.xml"/><Relationship Id="rId16" Type="http://schemas.openxmlformats.org/officeDocument/2006/relationships/tags" Target="../tags/tag78.xml"/><Relationship Id="rId20" Type="http://schemas.openxmlformats.org/officeDocument/2006/relationships/tags" Target="../tags/tag82.xml"/><Relationship Id="rId1" Type="http://schemas.openxmlformats.org/officeDocument/2006/relationships/tags" Target="../tags/tag63.xml"/><Relationship Id="rId6" Type="http://schemas.openxmlformats.org/officeDocument/2006/relationships/tags" Target="../tags/tag68.xml"/><Relationship Id="rId11" Type="http://schemas.openxmlformats.org/officeDocument/2006/relationships/tags" Target="../tags/tag73.xml"/><Relationship Id="rId5" Type="http://schemas.openxmlformats.org/officeDocument/2006/relationships/tags" Target="../tags/tag67.xml"/><Relationship Id="rId15" Type="http://schemas.openxmlformats.org/officeDocument/2006/relationships/tags" Target="../tags/tag77.xml"/><Relationship Id="rId10" Type="http://schemas.openxmlformats.org/officeDocument/2006/relationships/tags" Target="../tags/tag72.xml"/><Relationship Id="rId19" Type="http://schemas.openxmlformats.org/officeDocument/2006/relationships/tags" Target="../tags/tag81.xml"/><Relationship Id="rId4" Type="http://schemas.openxmlformats.org/officeDocument/2006/relationships/tags" Target="../tags/tag66.xml"/><Relationship Id="rId9" Type="http://schemas.openxmlformats.org/officeDocument/2006/relationships/tags" Target="../tags/tag71.xml"/><Relationship Id="rId14" Type="http://schemas.openxmlformats.org/officeDocument/2006/relationships/tags" Target="../tags/tag76.xml"/><Relationship Id="rId2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3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91.xml"/><Relationship Id="rId13" Type="http://schemas.openxmlformats.org/officeDocument/2006/relationships/image" Target="../media/image18.png"/><Relationship Id="rId3" Type="http://schemas.openxmlformats.org/officeDocument/2006/relationships/tags" Target="../tags/tag86.xml"/><Relationship Id="rId7" Type="http://schemas.openxmlformats.org/officeDocument/2006/relationships/tags" Target="../tags/tag90.xml"/><Relationship Id="rId12" Type="http://schemas.openxmlformats.org/officeDocument/2006/relationships/notesSlide" Target="../notesSlides/notesSlide18.xml"/><Relationship Id="rId17" Type="http://schemas.openxmlformats.org/officeDocument/2006/relationships/image" Target="../media/image22.png"/><Relationship Id="rId2" Type="http://schemas.openxmlformats.org/officeDocument/2006/relationships/tags" Target="../tags/tag85.xml"/><Relationship Id="rId16" Type="http://schemas.openxmlformats.org/officeDocument/2006/relationships/image" Target="../media/image21.png"/><Relationship Id="rId1" Type="http://schemas.openxmlformats.org/officeDocument/2006/relationships/tags" Target="../tags/tag84.xml"/><Relationship Id="rId6" Type="http://schemas.openxmlformats.org/officeDocument/2006/relationships/tags" Target="../tags/tag89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88.xml"/><Relationship Id="rId15" Type="http://schemas.openxmlformats.org/officeDocument/2006/relationships/image" Target="../media/image20.png"/><Relationship Id="rId10" Type="http://schemas.openxmlformats.org/officeDocument/2006/relationships/tags" Target="../tags/tag93.xml"/><Relationship Id="rId4" Type="http://schemas.openxmlformats.org/officeDocument/2006/relationships/tags" Target="../tags/tag87.xml"/><Relationship Id="rId9" Type="http://schemas.openxmlformats.org/officeDocument/2006/relationships/tags" Target="../tags/tag92.xml"/><Relationship Id="rId1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4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102.xml"/><Relationship Id="rId13" Type="http://schemas.openxmlformats.org/officeDocument/2006/relationships/tags" Target="../tags/tag107.xml"/><Relationship Id="rId18" Type="http://schemas.openxmlformats.org/officeDocument/2006/relationships/image" Target="../media/image32.png"/><Relationship Id="rId3" Type="http://schemas.openxmlformats.org/officeDocument/2006/relationships/tags" Target="../tags/tag97.xml"/><Relationship Id="rId21" Type="http://schemas.openxmlformats.org/officeDocument/2006/relationships/image" Target="../media/image34.png"/><Relationship Id="rId7" Type="http://schemas.openxmlformats.org/officeDocument/2006/relationships/tags" Target="../tags/tag101.xml"/><Relationship Id="rId12" Type="http://schemas.openxmlformats.org/officeDocument/2006/relationships/tags" Target="../tags/tag106.xml"/><Relationship Id="rId17" Type="http://schemas.openxmlformats.org/officeDocument/2006/relationships/image" Target="../media/image31.jpeg"/><Relationship Id="rId2" Type="http://schemas.openxmlformats.org/officeDocument/2006/relationships/tags" Target="../tags/tag96.xml"/><Relationship Id="rId16" Type="http://schemas.openxmlformats.org/officeDocument/2006/relationships/image" Target="../media/image30.png"/><Relationship Id="rId20" Type="http://schemas.microsoft.com/office/2007/relationships/hdphoto" Target="../media/hdphoto8.wdp"/><Relationship Id="rId1" Type="http://schemas.openxmlformats.org/officeDocument/2006/relationships/tags" Target="../tags/tag95.xml"/><Relationship Id="rId6" Type="http://schemas.openxmlformats.org/officeDocument/2006/relationships/tags" Target="../tags/tag100.xml"/><Relationship Id="rId11" Type="http://schemas.openxmlformats.org/officeDocument/2006/relationships/tags" Target="../tags/tag105.xml"/><Relationship Id="rId5" Type="http://schemas.openxmlformats.org/officeDocument/2006/relationships/tags" Target="../tags/tag99.xml"/><Relationship Id="rId15" Type="http://schemas.openxmlformats.org/officeDocument/2006/relationships/notesSlide" Target="../notesSlides/notesSlide24.xml"/><Relationship Id="rId10" Type="http://schemas.openxmlformats.org/officeDocument/2006/relationships/tags" Target="../tags/tag104.xml"/><Relationship Id="rId19" Type="http://schemas.openxmlformats.org/officeDocument/2006/relationships/image" Target="../media/image33.jpeg"/><Relationship Id="rId4" Type="http://schemas.openxmlformats.org/officeDocument/2006/relationships/tags" Target="../tags/tag98.xml"/><Relationship Id="rId9" Type="http://schemas.openxmlformats.org/officeDocument/2006/relationships/tags" Target="../tags/tag103.xml"/><Relationship Id="rId14" Type="http://schemas.openxmlformats.org/officeDocument/2006/relationships/slideLayout" Target="../slideLayouts/slideLayout2.xml"/><Relationship Id="rId22" Type="http://schemas.openxmlformats.org/officeDocument/2006/relationships/image" Target="../media/image35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8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116.xml"/><Relationship Id="rId13" Type="http://schemas.openxmlformats.org/officeDocument/2006/relationships/tags" Target="../tags/tag121.xml"/><Relationship Id="rId18" Type="http://schemas.openxmlformats.org/officeDocument/2006/relationships/image" Target="../media/image36.jpeg"/><Relationship Id="rId3" Type="http://schemas.openxmlformats.org/officeDocument/2006/relationships/tags" Target="../tags/tag111.xml"/><Relationship Id="rId7" Type="http://schemas.openxmlformats.org/officeDocument/2006/relationships/tags" Target="../tags/tag115.xml"/><Relationship Id="rId12" Type="http://schemas.openxmlformats.org/officeDocument/2006/relationships/tags" Target="../tags/tag120.xml"/><Relationship Id="rId17" Type="http://schemas.openxmlformats.org/officeDocument/2006/relationships/image" Target="../media/image30.png"/><Relationship Id="rId2" Type="http://schemas.openxmlformats.org/officeDocument/2006/relationships/tags" Target="../tags/tag110.xml"/><Relationship Id="rId16" Type="http://schemas.openxmlformats.org/officeDocument/2006/relationships/notesSlide" Target="../notesSlides/notesSlide27.xml"/><Relationship Id="rId1" Type="http://schemas.openxmlformats.org/officeDocument/2006/relationships/tags" Target="../tags/tag109.xml"/><Relationship Id="rId6" Type="http://schemas.openxmlformats.org/officeDocument/2006/relationships/tags" Target="../tags/tag114.xml"/><Relationship Id="rId11" Type="http://schemas.openxmlformats.org/officeDocument/2006/relationships/tags" Target="../tags/tag119.xml"/><Relationship Id="rId5" Type="http://schemas.openxmlformats.org/officeDocument/2006/relationships/tags" Target="../tags/tag113.xml"/><Relationship Id="rId15" Type="http://schemas.openxmlformats.org/officeDocument/2006/relationships/slideLayout" Target="../slideLayouts/slideLayout2.xml"/><Relationship Id="rId10" Type="http://schemas.openxmlformats.org/officeDocument/2006/relationships/tags" Target="../tags/tag118.xml"/><Relationship Id="rId4" Type="http://schemas.openxmlformats.org/officeDocument/2006/relationships/tags" Target="../tags/tag112.xml"/><Relationship Id="rId9" Type="http://schemas.openxmlformats.org/officeDocument/2006/relationships/tags" Target="../tags/tag117.xml"/><Relationship Id="rId14" Type="http://schemas.openxmlformats.org/officeDocument/2006/relationships/tags" Target="../tags/tag12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130.xml"/><Relationship Id="rId13" Type="http://schemas.openxmlformats.org/officeDocument/2006/relationships/tags" Target="../tags/tag135.xml"/><Relationship Id="rId18" Type="http://schemas.openxmlformats.org/officeDocument/2006/relationships/notesSlide" Target="../notesSlides/notesSlide28.xml"/><Relationship Id="rId3" Type="http://schemas.openxmlformats.org/officeDocument/2006/relationships/tags" Target="../tags/tag125.xml"/><Relationship Id="rId21" Type="http://schemas.openxmlformats.org/officeDocument/2006/relationships/image" Target="../media/image38.jpeg"/><Relationship Id="rId7" Type="http://schemas.openxmlformats.org/officeDocument/2006/relationships/tags" Target="../tags/tag129.xml"/><Relationship Id="rId12" Type="http://schemas.openxmlformats.org/officeDocument/2006/relationships/tags" Target="../tags/tag134.xml"/><Relationship Id="rId17" Type="http://schemas.openxmlformats.org/officeDocument/2006/relationships/slideLayout" Target="../slideLayouts/slideLayout2.xml"/><Relationship Id="rId2" Type="http://schemas.openxmlformats.org/officeDocument/2006/relationships/tags" Target="../tags/tag124.xml"/><Relationship Id="rId16" Type="http://schemas.openxmlformats.org/officeDocument/2006/relationships/tags" Target="../tags/tag138.xml"/><Relationship Id="rId20" Type="http://schemas.openxmlformats.org/officeDocument/2006/relationships/image" Target="../media/image37.jpeg"/><Relationship Id="rId1" Type="http://schemas.openxmlformats.org/officeDocument/2006/relationships/tags" Target="../tags/tag123.xml"/><Relationship Id="rId6" Type="http://schemas.openxmlformats.org/officeDocument/2006/relationships/tags" Target="../tags/tag128.xml"/><Relationship Id="rId11" Type="http://schemas.openxmlformats.org/officeDocument/2006/relationships/tags" Target="../tags/tag133.xml"/><Relationship Id="rId5" Type="http://schemas.openxmlformats.org/officeDocument/2006/relationships/tags" Target="../tags/tag127.xml"/><Relationship Id="rId15" Type="http://schemas.openxmlformats.org/officeDocument/2006/relationships/tags" Target="../tags/tag137.xml"/><Relationship Id="rId23" Type="http://schemas.openxmlformats.org/officeDocument/2006/relationships/image" Target="../media/image39.jpeg"/><Relationship Id="rId10" Type="http://schemas.openxmlformats.org/officeDocument/2006/relationships/tags" Target="../tags/tag132.xml"/><Relationship Id="rId19" Type="http://schemas.openxmlformats.org/officeDocument/2006/relationships/image" Target="../media/image32.png"/><Relationship Id="rId4" Type="http://schemas.openxmlformats.org/officeDocument/2006/relationships/tags" Target="../tags/tag126.xml"/><Relationship Id="rId9" Type="http://schemas.openxmlformats.org/officeDocument/2006/relationships/tags" Target="../tags/tag131.xml"/><Relationship Id="rId14" Type="http://schemas.openxmlformats.org/officeDocument/2006/relationships/tags" Target="../tags/tag136.xml"/><Relationship Id="rId22" Type="http://schemas.microsoft.com/office/2007/relationships/hdphoto" Target="../media/hdphoto9.wdp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13" Type="http://schemas.openxmlformats.org/officeDocument/2006/relationships/tags" Target="../tags/tag151.xml"/><Relationship Id="rId18" Type="http://schemas.openxmlformats.org/officeDocument/2006/relationships/notesSlide" Target="../notesSlides/notesSlide29.xml"/><Relationship Id="rId3" Type="http://schemas.openxmlformats.org/officeDocument/2006/relationships/tags" Target="../tags/tag141.xml"/><Relationship Id="rId7" Type="http://schemas.openxmlformats.org/officeDocument/2006/relationships/tags" Target="../tags/tag145.xml"/><Relationship Id="rId12" Type="http://schemas.openxmlformats.org/officeDocument/2006/relationships/tags" Target="../tags/tag150.xml"/><Relationship Id="rId17" Type="http://schemas.openxmlformats.org/officeDocument/2006/relationships/slideLayout" Target="../slideLayouts/slideLayout2.xml"/><Relationship Id="rId2" Type="http://schemas.openxmlformats.org/officeDocument/2006/relationships/tags" Target="../tags/tag140.xml"/><Relationship Id="rId16" Type="http://schemas.openxmlformats.org/officeDocument/2006/relationships/tags" Target="../tags/tag154.xml"/><Relationship Id="rId20" Type="http://schemas.openxmlformats.org/officeDocument/2006/relationships/image" Target="../media/image40.jpeg"/><Relationship Id="rId1" Type="http://schemas.openxmlformats.org/officeDocument/2006/relationships/tags" Target="../tags/tag139.xml"/><Relationship Id="rId6" Type="http://schemas.openxmlformats.org/officeDocument/2006/relationships/tags" Target="../tags/tag144.xml"/><Relationship Id="rId11" Type="http://schemas.openxmlformats.org/officeDocument/2006/relationships/tags" Target="../tags/tag149.xml"/><Relationship Id="rId5" Type="http://schemas.openxmlformats.org/officeDocument/2006/relationships/tags" Target="../tags/tag143.xml"/><Relationship Id="rId15" Type="http://schemas.openxmlformats.org/officeDocument/2006/relationships/tags" Target="../tags/tag153.xml"/><Relationship Id="rId10" Type="http://schemas.openxmlformats.org/officeDocument/2006/relationships/tags" Target="../tags/tag148.xml"/><Relationship Id="rId19" Type="http://schemas.openxmlformats.org/officeDocument/2006/relationships/image" Target="../media/image34.png"/><Relationship Id="rId4" Type="http://schemas.openxmlformats.org/officeDocument/2006/relationships/tags" Target="../tags/tag142.xml"/><Relationship Id="rId9" Type="http://schemas.openxmlformats.org/officeDocument/2006/relationships/tags" Target="../tags/tag147.xml"/><Relationship Id="rId14" Type="http://schemas.openxmlformats.org/officeDocument/2006/relationships/tags" Target="../tags/tag15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162.xml"/><Relationship Id="rId13" Type="http://schemas.openxmlformats.org/officeDocument/2006/relationships/tags" Target="../tags/tag167.xml"/><Relationship Id="rId18" Type="http://schemas.openxmlformats.org/officeDocument/2006/relationships/slideLayout" Target="../slideLayouts/slideLayout2.xml"/><Relationship Id="rId3" Type="http://schemas.openxmlformats.org/officeDocument/2006/relationships/tags" Target="../tags/tag157.xml"/><Relationship Id="rId21" Type="http://schemas.openxmlformats.org/officeDocument/2006/relationships/image" Target="../media/image42.png"/><Relationship Id="rId7" Type="http://schemas.openxmlformats.org/officeDocument/2006/relationships/tags" Target="../tags/tag161.xml"/><Relationship Id="rId12" Type="http://schemas.openxmlformats.org/officeDocument/2006/relationships/tags" Target="../tags/tag166.xml"/><Relationship Id="rId17" Type="http://schemas.openxmlformats.org/officeDocument/2006/relationships/tags" Target="../tags/tag171.xml"/><Relationship Id="rId2" Type="http://schemas.openxmlformats.org/officeDocument/2006/relationships/tags" Target="../tags/tag156.xml"/><Relationship Id="rId16" Type="http://schemas.openxmlformats.org/officeDocument/2006/relationships/tags" Target="../tags/tag170.xml"/><Relationship Id="rId20" Type="http://schemas.openxmlformats.org/officeDocument/2006/relationships/image" Target="../media/image41.png"/><Relationship Id="rId1" Type="http://schemas.openxmlformats.org/officeDocument/2006/relationships/tags" Target="../tags/tag155.xml"/><Relationship Id="rId6" Type="http://schemas.openxmlformats.org/officeDocument/2006/relationships/tags" Target="../tags/tag160.xml"/><Relationship Id="rId11" Type="http://schemas.openxmlformats.org/officeDocument/2006/relationships/tags" Target="../tags/tag165.xml"/><Relationship Id="rId5" Type="http://schemas.openxmlformats.org/officeDocument/2006/relationships/tags" Target="../tags/tag159.xml"/><Relationship Id="rId15" Type="http://schemas.openxmlformats.org/officeDocument/2006/relationships/tags" Target="../tags/tag169.xml"/><Relationship Id="rId23" Type="http://schemas.openxmlformats.org/officeDocument/2006/relationships/image" Target="../media/image44.png"/><Relationship Id="rId10" Type="http://schemas.openxmlformats.org/officeDocument/2006/relationships/tags" Target="../tags/tag164.xml"/><Relationship Id="rId19" Type="http://schemas.openxmlformats.org/officeDocument/2006/relationships/notesSlide" Target="../notesSlides/notesSlide30.xml"/><Relationship Id="rId4" Type="http://schemas.openxmlformats.org/officeDocument/2006/relationships/tags" Target="../tags/tag158.xml"/><Relationship Id="rId9" Type="http://schemas.openxmlformats.org/officeDocument/2006/relationships/tags" Target="../tags/tag163.xml"/><Relationship Id="rId14" Type="http://schemas.openxmlformats.org/officeDocument/2006/relationships/tags" Target="../tags/tag168.xml"/><Relationship Id="rId22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tags" Target="../tags/tag174.xml"/><Relationship Id="rId7" Type="http://schemas.openxmlformats.org/officeDocument/2006/relationships/image" Target="../media/image45.jpeg"/><Relationship Id="rId2" Type="http://schemas.openxmlformats.org/officeDocument/2006/relationships/tags" Target="../tags/tag173.xml"/><Relationship Id="rId1" Type="http://schemas.openxmlformats.org/officeDocument/2006/relationships/tags" Target="../tags/tag172.xml"/><Relationship Id="rId6" Type="http://schemas.openxmlformats.org/officeDocument/2006/relationships/notesSlide" Target="../notesSlides/notesSlide31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7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6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tags" Target="../tags/tag184.xml"/><Relationship Id="rId13" Type="http://schemas.openxmlformats.org/officeDocument/2006/relationships/notesSlide" Target="../notesSlides/notesSlide34.xml"/><Relationship Id="rId3" Type="http://schemas.openxmlformats.org/officeDocument/2006/relationships/tags" Target="../tags/tag179.xml"/><Relationship Id="rId7" Type="http://schemas.openxmlformats.org/officeDocument/2006/relationships/tags" Target="../tags/tag183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178.xml"/><Relationship Id="rId1" Type="http://schemas.openxmlformats.org/officeDocument/2006/relationships/tags" Target="../tags/tag177.xml"/><Relationship Id="rId6" Type="http://schemas.openxmlformats.org/officeDocument/2006/relationships/tags" Target="../tags/tag182.xml"/><Relationship Id="rId11" Type="http://schemas.openxmlformats.org/officeDocument/2006/relationships/tags" Target="../tags/tag187.xml"/><Relationship Id="rId5" Type="http://schemas.openxmlformats.org/officeDocument/2006/relationships/tags" Target="../tags/tag181.xml"/><Relationship Id="rId10" Type="http://schemas.openxmlformats.org/officeDocument/2006/relationships/tags" Target="../tags/tag186.xml"/><Relationship Id="rId4" Type="http://schemas.openxmlformats.org/officeDocument/2006/relationships/tags" Target="../tags/tag180.xml"/><Relationship Id="rId9" Type="http://schemas.openxmlformats.org/officeDocument/2006/relationships/tags" Target="../tags/tag18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G:\ppt\bg\竖向大图\图片8(2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8275" b="32033"/>
          <a:stretch>
            <a:fillRect/>
          </a:stretch>
        </p:blipFill>
        <p:spPr bwMode="auto">
          <a:xfrm>
            <a:off x="0" y="1358965"/>
            <a:ext cx="3487546" cy="3784393"/>
          </a:xfrm>
          <a:custGeom>
            <a:avLst/>
            <a:gdLst>
              <a:gd name="connsiteX0" fmla="*/ 0 w 3487546"/>
              <a:gd name="connsiteY0" fmla="*/ 0 h 3784393"/>
              <a:gd name="connsiteX1" fmla="*/ 3487546 w 3487546"/>
              <a:gd name="connsiteY1" fmla="*/ 3784393 h 3784393"/>
              <a:gd name="connsiteX2" fmla="*/ 0 w 3487546"/>
              <a:gd name="connsiteY2" fmla="*/ 3784393 h 3784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87546" h="3784393">
                <a:moveTo>
                  <a:pt x="0" y="0"/>
                </a:moveTo>
                <a:lnTo>
                  <a:pt x="3487546" y="3784393"/>
                </a:lnTo>
                <a:lnTo>
                  <a:pt x="0" y="3784393"/>
                </a:lnTo>
                <a:close/>
              </a:path>
            </a:pathLst>
          </a:custGeom>
          <a:noFill/>
          <a:ln w="57150"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reeform 6"/>
          <p:cNvSpPr>
            <a:spLocks/>
          </p:cNvSpPr>
          <p:nvPr/>
        </p:nvSpPr>
        <p:spPr bwMode="auto">
          <a:xfrm>
            <a:off x="0" y="1358966"/>
            <a:ext cx="3487546" cy="3784393"/>
          </a:xfrm>
          <a:custGeom>
            <a:avLst/>
            <a:gdLst>
              <a:gd name="T0" fmla="*/ 0 w 2197"/>
              <a:gd name="T1" fmla="*/ 0 h 2384"/>
              <a:gd name="T2" fmla="*/ 2197 w 2197"/>
              <a:gd name="T3" fmla="*/ 2384 h 2384"/>
              <a:gd name="T4" fmla="*/ 0 w 2197"/>
              <a:gd name="T5" fmla="*/ 2384 h 2384"/>
              <a:gd name="T6" fmla="*/ 0 w 2197"/>
              <a:gd name="T7" fmla="*/ 0 h 2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97" h="2384">
                <a:moveTo>
                  <a:pt x="0" y="0"/>
                </a:moveTo>
                <a:lnTo>
                  <a:pt x="2197" y="2384"/>
                </a:lnTo>
                <a:lnTo>
                  <a:pt x="0" y="238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50000">
                <a:schemeClr val="accent1">
                  <a:alpha val="64000"/>
                </a:schemeClr>
              </a:gs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16200000" scaled="0"/>
          </a:gradFill>
          <a:ln w="0">
            <a:noFill/>
            <a:prstDash val="solid"/>
            <a:round/>
            <a:headEnd/>
            <a:tailEnd/>
          </a:ln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endParaRPr lang="zh-CN" altLang="en-US" sz="1280"/>
          </a:p>
        </p:txBody>
      </p:sp>
      <p:sp>
        <p:nvSpPr>
          <p:cNvPr id="7" name="Freeform 7"/>
          <p:cNvSpPr>
            <a:spLocks/>
          </p:cNvSpPr>
          <p:nvPr/>
        </p:nvSpPr>
        <p:spPr bwMode="auto">
          <a:xfrm>
            <a:off x="0" y="1358966"/>
            <a:ext cx="3487546" cy="3784393"/>
          </a:xfrm>
          <a:custGeom>
            <a:avLst/>
            <a:gdLst>
              <a:gd name="T0" fmla="*/ 0 w 2197"/>
              <a:gd name="T1" fmla="*/ 0 h 2384"/>
              <a:gd name="T2" fmla="*/ 2197 w 2197"/>
              <a:gd name="T3" fmla="*/ 2384 h 2384"/>
              <a:gd name="T4" fmla="*/ 0 w 2197"/>
              <a:gd name="T5" fmla="*/ 430 h 2384"/>
              <a:gd name="T6" fmla="*/ 0 w 2197"/>
              <a:gd name="T7" fmla="*/ 0 h 2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97" h="2384">
                <a:moveTo>
                  <a:pt x="0" y="0"/>
                </a:moveTo>
                <a:lnTo>
                  <a:pt x="2197" y="2384"/>
                </a:lnTo>
                <a:lnTo>
                  <a:pt x="0" y="43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endParaRPr lang="zh-CN" altLang="en-US" sz="1280"/>
          </a:p>
        </p:txBody>
      </p:sp>
      <p:sp>
        <p:nvSpPr>
          <p:cNvPr id="8" name="Freeform 8"/>
          <p:cNvSpPr>
            <a:spLocks/>
          </p:cNvSpPr>
          <p:nvPr/>
        </p:nvSpPr>
        <p:spPr bwMode="auto">
          <a:xfrm>
            <a:off x="0" y="142"/>
            <a:ext cx="6941757" cy="4230456"/>
          </a:xfrm>
          <a:custGeom>
            <a:avLst/>
            <a:gdLst>
              <a:gd name="T0" fmla="*/ 0 w 4373"/>
              <a:gd name="T1" fmla="*/ 0 h 2665"/>
              <a:gd name="T2" fmla="*/ 4373 w 4373"/>
              <a:gd name="T3" fmla="*/ 0 h 2665"/>
              <a:gd name="T4" fmla="*/ 0 w 4373"/>
              <a:gd name="T5" fmla="*/ 2665 h 2665"/>
              <a:gd name="T6" fmla="*/ 0 w 4373"/>
              <a:gd name="T7" fmla="*/ 0 h 26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73" h="2665">
                <a:moveTo>
                  <a:pt x="0" y="0"/>
                </a:moveTo>
                <a:lnTo>
                  <a:pt x="4373" y="0"/>
                </a:lnTo>
                <a:lnTo>
                  <a:pt x="0" y="266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6" cstate="print">
              <a:extLst>
                <a:ext uri="{BEBA8EAE-BF5A-486C-A8C5-ECC9F3942E4B}">
                  <a14:imgProps xmlns=""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 l="-3160" t="-10926" r="-2596" b="-4802"/>
            </a:stretch>
          </a:blipFill>
          <a:ln w="0">
            <a:noFill/>
            <a:prstDash val="solid"/>
            <a:round/>
            <a:headEnd/>
            <a:tailEnd/>
          </a:ln>
          <a:effectLst>
            <a:outerShdw blurRad="317500" dist="1016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endParaRPr lang="zh-CN" altLang="en-US" sz="1280"/>
          </a:p>
        </p:txBody>
      </p:sp>
      <p:sp>
        <p:nvSpPr>
          <p:cNvPr id="9" name="Freeform 9"/>
          <p:cNvSpPr>
            <a:spLocks/>
          </p:cNvSpPr>
          <p:nvPr/>
        </p:nvSpPr>
        <p:spPr bwMode="auto">
          <a:xfrm>
            <a:off x="0" y="142"/>
            <a:ext cx="6941757" cy="4230456"/>
          </a:xfrm>
          <a:custGeom>
            <a:avLst/>
            <a:gdLst>
              <a:gd name="T0" fmla="*/ 4373 w 4373"/>
              <a:gd name="T1" fmla="*/ 0 h 2665"/>
              <a:gd name="T2" fmla="*/ 0 w 4373"/>
              <a:gd name="T3" fmla="*/ 2665 h 2665"/>
              <a:gd name="T4" fmla="*/ 0 w 4373"/>
              <a:gd name="T5" fmla="*/ 2185 h 2665"/>
              <a:gd name="T6" fmla="*/ 4373 w 4373"/>
              <a:gd name="T7" fmla="*/ 0 h 26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73" h="2665">
                <a:moveTo>
                  <a:pt x="4373" y="0"/>
                </a:moveTo>
                <a:lnTo>
                  <a:pt x="0" y="2665"/>
                </a:lnTo>
                <a:lnTo>
                  <a:pt x="0" y="2185"/>
                </a:lnTo>
                <a:lnTo>
                  <a:pt x="4373" y="0"/>
                </a:lnTo>
                <a:close/>
              </a:path>
            </a:pathLst>
          </a:custGeom>
          <a:solidFill>
            <a:srgbClr val="00B0F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endParaRPr lang="zh-CN" altLang="en-US" sz="1280"/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4267200" y="3438281"/>
            <a:ext cx="4045249" cy="425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INTRODUCTION PROPAGANDA PPT</a:t>
            </a:r>
          </a:p>
          <a:p>
            <a:pPr>
              <a:buNone/>
            </a:pPr>
            <a:r>
              <a:rPr lang="zh-CN" altLang="en-US" sz="1138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企业介绍</a:t>
            </a:r>
            <a:r>
              <a:rPr lang="en-US" altLang="zh-CN" sz="1138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zh-CN" altLang="en-US" sz="1138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人事会议</a:t>
            </a:r>
            <a:r>
              <a:rPr lang="en-US" altLang="zh-CN" sz="1138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zh-CN" altLang="en-US" sz="1138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产品推广 </a:t>
            </a:r>
            <a:r>
              <a:rPr lang="en-US" altLang="zh-CN" sz="1138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zh-CN" altLang="en-US" sz="1138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工作汇报</a:t>
            </a:r>
            <a:endParaRPr lang="en-US" altLang="zh-CN" sz="1138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4267200" y="2789640"/>
            <a:ext cx="4435934" cy="656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4267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Arial" panose="020B0604020202020204" pitchFamily="34" charset="0"/>
              </a:rPr>
              <a:t>公司</a:t>
            </a:r>
            <a:r>
              <a:rPr lang="zh-CN" altLang="en-US" sz="4267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Arial" panose="020B0604020202020204" pitchFamily="34" charset="0"/>
              </a:rPr>
              <a:t>介绍</a:t>
            </a:r>
            <a:r>
              <a:rPr lang="zh-CN" altLang="en-US" sz="2844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Arial" panose="020B0604020202020204" pitchFamily="34" charset="0"/>
              </a:rPr>
              <a:t>产品</a:t>
            </a:r>
            <a:r>
              <a:rPr lang="zh-CN" altLang="en-US" sz="2844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Arial" panose="020B0604020202020204" pitchFamily="34" charset="0"/>
              </a:rPr>
              <a:t>宣传</a:t>
            </a:r>
            <a:r>
              <a:rPr lang="en-US" altLang="zh-CN" sz="2844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Arial" panose="020B0604020202020204" pitchFamily="34" charset="0"/>
              </a:rPr>
              <a:t>PPT</a:t>
            </a:r>
            <a:endParaRPr lang="en-US" altLang="zh-CN" sz="256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4267201" y="4318393"/>
            <a:ext cx="1024879" cy="131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171450" indent="-171450">
              <a:buFont typeface="Wingdings" panose="05000000000000000000" pitchFamily="2" charset="2"/>
              <a:buChar char="u"/>
            </a:pPr>
            <a:r>
              <a:rPr lang="zh-CN" altLang="en-US" sz="853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汇报人</a:t>
            </a:r>
            <a:r>
              <a:rPr lang="zh-CN" altLang="en-US" sz="853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：</a:t>
            </a:r>
            <a:r>
              <a:rPr lang="en-US" altLang="zh-CN" sz="853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ppt</a:t>
            </a:r>
            <a:r>
              <a:rPr lang="zh-CN" altLang="en-US" sz="853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 </a:t>
            </a:r>
            <a:endParaRPr lang="zh-CN" altLang="en-US" sz="853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3" name="矩形 259"/>
          <p:cNvSpPr>
            <a:spLocks noChangeArrowheads="1"/>
          </p:cNvSpPr>
          <p:nvPr/>
        </p:nvSpPr>
        <p:spPr bwMode="auto">
          <a:xfrm>
            <a:off x="5460288" y="4318393"/>
            <a:ext cx="1024879" cy="131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171450" indent="-171450">
              <a:buFont typeface="Wingdings" panose="05000000000000000000" pitchFamily="2" charset="2"/>
              <a:buChar char="u"/>
            </a:pPr>
            <a:r>
              <a:rPr lang="zh-CN" altLang="en-US" sz="853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部门：人事部</a:t>
            </a:r>
            <a:endParaRPr lang="zh-CN" altLang="en-US" sz="853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7" name="TextBox 32"/>
          <p:cNvSpPr txBox="1"/>
          <p:nvPr/>
        </p:nvSpPr>
        <p:spPr>
          <a:xfrm>
            <a:off x="1345685" y="3635027"/>
            <a:ext cx="20162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50" dirty="0" smtClean="0">
                <a:solidFill>
                  <a:schemeClr val="bg1">
                    <a:alpha val="60000"/>
                  </a:schemeClr>
                </a:solidFill>
                <a:latin typeface="+mj-ea"/>
                <a:ea typeface="+mj-ea"/>
              </a:rPr>
              <a:t>创新　</a:t>
            </a:r>
            <a:endParaRPr lang="en-US" altLang="zh-CN" sz="1050" dirty="0" smtClean="0">
              <a:solidFill>
                <a:schemeClr val="bg1">
                  <a:alpha val="6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200000"/>
              </a:lnSpc>
            </a:pPr>
            <a:r>
              <a:rPr lang="zh-CN" altLang="en-US" sz="1050" dirty="0" smtClean="0">
                <a:solidFill>
                  <a:schemeClr val="bg1">
                    <a:alpha val="60000"/>
                  </a:schemeClr>
                </a:solidFill>
                <a:latin typeface="+mj-ea"/>
                <a:ea typeface="+mj-ea"/>
              </a:rPr>
              <a:t>         真诚</a:t>
            </a:r>
            <a:endParaRPr lang="en-US" altLang="zh-CN" sz="1050" dirty="0" smtClean="0">
              <a:solidFill>
                <a:schemeClr val="bg1">
                  <a:alpha val="6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200000"/>
              </a:lnSpc>
            </a:pPr>
            <a:r>
              <a:rPr lang="zh-CN" altLang="en-US" sz="1050" dirty="0" smtClean="0">
                <a:solidFill>
                  <a:schemeClr val="bg1">
                    <a:alpha val="60000"/>
                  </a:schemeClr>
                </a:solidFill>
                <a:latin typeface="+mj-ea"/>
                <a:ea typeface="+mj-ea"/>
              </a:rPr>
              <a:t>                  合作</a:t>
            </a:r>
            <a:endParaRPr lang="en-US" altLang="zh-CN" sz="1050" dirty="0" smtClean="0">
              <a:solidFill>
                <a:schemeClr val="bg1">
                  <a:alpha val="6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200000"/>
              </a:lnSpc>
            </a:pPr>
            <a:r>
              <a:rPr lang="zh-CN" altLang="en-US" sz="1050" dirty="0" smtClean="0">
                <a:solidFill>
                  <a:schemeClr val="bg1">
                    <a:alpha val="60000"/>
                  </a:schemeClr>
                </a:solidFill>
                <a:latin typeface="+mj-ea"/>
                <a:ea typeface="+mj-ea"/>
              </a:rPr>
              <a:t>                           共赢</a:t>
            </a:r>
            <a:endParaRPr lang="zh-CN" altLang="en-US" sz="1050" dirty="0">
              <a:solidFill>
                <a:schemeClr val="bg1">
                  <a:alpha val="60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18" name="PA_震撼音效 纳尼亚传奇 马英九竞选广告配乐">
            <a:hlinkClick r:id="" action="ppaction://media"/>
          </p:cNvPr>
          <p:cNvPicPr>
            <a:picLocks noChangeAspect="1"/>
          </p:cNvPicPr>
          <p:nvPr>
            <a:audioFile r:link="rId1"/>
            <p:custDataLst>
              <p:tags r:id="rId2"/>
            </p:custDataLst>
            <p:extLst>
              <p:ext uri="{DAA4B4D4-6D71-4841-9C94-3DE7FCFB9230}">
                <p14:media xmlns="" xmlns:p14="http://schemas.microsoft.com/office/powerpoint/2010/main" r:embed="rId9"/>
              </p:ext>
            </p:extLst>
          </p:nvPr>
        </p:nvPicPr>
        <p:blipFill>
          <a:blip r:embed="rId10" cstate="print"/>
          <a:stretch>
            <a:fillRect/>
          </a:stretch>
        </p:blipFill>
        <p:spPr>
          <a:xfrm>
            <a:off x="8681100" y="-740618"/>
            <a:ext cx="441786" cy="44178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598954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 advClick="0" advTm="0">
        <p14:vortex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8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500"/>
                            </p:stCondLst>
                            <p:childTnLst>
                              <p:par>
                                <p:cTn id="7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80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/>
      <p:bldP spid="10" grpId="1"/>
      <p:bldP spid="11" grpId="0"/>
      <p:bldP spid="11" grpId="1"/>
      <p:bldP spid="12" grpId="0"/>
      <p:bldP spid="13" grpId="0"/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>
            <a:spLocks/>
          </p:cNvSpPr>
          <p:nvPr/>
        </p:nvSpPr>
        <p:spPr bwMode="auto">
          <a:xfrm>
            <a:off x="0" y="141"/>
            <a:ext cx="5739777" cy="3268942"/>
          </a:xfrm>
          <a:custGeom>
            <a:avLst/>
            <a:gdLst>
              <a:gd name="T0" fmla="*/ 2665 w 2665"/>
              <a:gd name="T1" fmla="*/ 0 h 1127"/>
              <a:gd name="T2" fmla="*/ 0 w 2665"/>
              <a:gd name="T3" fmla="*/ 0 h 1127"/>
              <a:gd name="T4" fmla="*/ 652 w 2665"/>
              <a:gd name="T5" fmla="*/ 1127 h 1127"/>
              <a:gd name="T6" fmla="*/ 2665 w 2665"/>
              <a:gd name="T7" fmla="*/ 0 h 1127"/>
              <a:gd name="connsiteX0" fmla="*/ 10000 w 10000"/>
              <a:gd name="connsiteY0" fmla="*/ 0 h 13164"/>
              <a:gd name="connsiteX1" fmla="*/ 0 w 10000"/>
              <a:gd name="connsiteY1" fmla="*/ 0 h 13164"/>
              <a:gd name="connsiteX2" fmla="*/ 16 w 10000"/>
              <a:gd name="connsiteY2" fmla="*/ 13164 h 13164"/>
              <a:gd name="connsiteX3" fmla="*/ 10000 w 10000"/>
              <a:gd name="connsiteY3" fmla="*/ 0 h 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13164">
                <a:moveTo>
                  <a:pt x="10000" y="0"/>
                </a:moveTo>
                <a:lnTo>
                  <a:pt x="0" y="0"/>
                </a:lnTo>
                <a:cubicBezTo>
                  <a:pt x="5" y="4388"/>
                  <a:pt x="11" y="8776"/>
                  <a:pt x="16" y="13164"/>
                </a:cubicBezTo>
                <a:lnTo>
                  <a:pt x="100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endParaRPr lang="zh-CN" altLang="en-US" sz="1280"/>
          </a:p>
        </p:txBody>
      </p:sp>
      <p:sp>
        <p:nvSpPr>
          <p:cNvPr id="10" name="任意多边形 9"/>
          <p:cNvSpPr>
            <a:spLocks/>
          </p:cNvSpPr>
          <p:nvPr/>
        </p:nvSpPr>
        <p:spPr bwMode="auto">
          <a:xfrm>
            <a:off x="0" y="141"/>
            <a:ext cx="4482544" cy="5143218"/>
          </a:xfrm>
          <a:custGeom>
            <a:avLst/>
            <a:gdLst>
              <a:gd name="connsiteX0" fmla="*/ 0 w 6303578"/>
              <a:gd name="connsiteY0" fmla="*/ 5940123 h 7232650"/>
              <a:gd name="connsiteX1" fmla="*/ 707864 w 6303578"/>
              <a:gd name="connsiteY1" fmla="*/ 7232650 h 7232650"/>
              <a:gd name="connsiteX2" fmla="*/ 0 w 6303578"/>
              <a:gd name="connsiteY2" fmla="*/ 7232650 h 7232650"/>
              <a:gd name="connsiteX3" fmla="*/ 0 w 6303578"/>
              <a:gd name="connsiteY3" fmla="*/ 0 h 7232650"/>
              <a:gd name="connsiteX4" fmla="*/ 2087752 w 6303578"/>
              <a:gd name="connsiteY4" fmla="*/ 0 h 7232650"/>
              <a:gd name="connsiteX5" fmla="*/ 6303578 w 6303578"/>
              <a:gd name="connsiteY5" fmla="*/ 7232650 h 7232650"/>
              <a:gd name="connsiteX6" fmla="*/ 707865 w 6303578"/>
              <a:gd name="connsiteY6" fmla="*/ 7232650 h 7232650"/>
              <a:gd name="connsiteX7" fmla="*/ 0 w 6303578"/>
              <a:gd name="connsiteY7" fmla="*/ 5940123 h 7232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03578" h="7232650">
                <a:moveTo>
                  <a:pt x="0" y="5940123"/>
                </a:moveTo>
                <a:lnTo>
                  <a:pt x="707864" y="7232650"/>
                </a:lnTo>
                <a:lnTo>
                  <a:pt x="0" y="7232650"/>
                </a:lnTo>
                <a:close/>
                <a:moveTo>
                  <a:pt x="0" y="0"/>
                </a:moveTo>
                <a:lnTo>
                  <a:pt x="2087752" y="0"/>
                </a:lnTo>
                <a:lnTo>
                  <a:pt x="6303578" y="7232650"/>
                </a:lnTo>
                <a:lnTo>
                  <a:pt x="707865" y="7232650"/>
                </a:lnTo>
                <a:lnTo>
                  <a:pt x="0" y="5940123"/>
                </a:lnTo>
                <a:close/>
              </a:path>
            </a:pathLst>
          </a:custGeom>
          <a:blipFill dpi="0" rotWithShape="1">
            <a:blip r:embed="rId15" cstate="print">
              <a:extLst>
                <a:ext uri="{BEBA8EAE-BF5A-486C-A8C5-ECC9F3942E4B}">
                  <a14:imgProps xmlns="" xmlns:a14="http://schemas.microsoft.com/office/drawing/2010/main">
                    <a14:imgLayer r:embed="rId16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 l="-53362" r="-18692"/>
            </a:stretch>
          </a:blipFill>
          <a:ln>
            <a:noFill/>
          </a:ln>
          <a:effectLst>
            <a:outerShdw blurRad="254000" dist="101600" algn="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 sz="1280"/>
          </a:p>
        </p:txBody>
      </p:sp>
      <p:sp>
        <p:nvSpPr>
          <p:cNvPr id="11" name="MH_Number_1"/>
          <p:cNvSpPr/>
          <p:nvPr>
            <p:custDataLst>
              <p:tags r:id="rId1"/>
            </p:custDataLst>
          </p:nvPr>
        </p:nvSpPr>
        <p:spPr>
          <a:xfrm>
            <a:off x="5934252" y="1621112"/>
            <a:ext cx="269985" cy="269985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15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2" name="MH_Entry_1"/>
          <p:cNvSpPr/>
          <p:nvPr>
            <p:custDataLst>
              <p:tags r:id="rId2"/>
            </p:custDataLst>
          </p:nvPr>
        </p:nvSpPr>
        <p:spPr>
          <a:xfrm>
            <a:off x="6373373" y="1578109"/>
            <a:ext cx="1600840" cy="40825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Arial" panose="020B0604020202020204" pitchFamily="34" charset="0"/>
              </a:rPr>
              <a:t>公司介绍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Arial" panose="020B0604020202020204" pitchFamily="34" charset="0"/>
            </a:endParaRPr>
          </a:p>
          <a:p>
            <a:pPr algn="ctr"/>
            <a:r>
              <a:rPr lang="en-US" altLang="zh-CN" sz="853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Arial" panose="020B0604020202020204" pitchFamily="34" charset="0"/>
              </a:rPr>
              <a:t>COMPANY PROFILE</a:t>
            </a:r>
            <a:endParaRPr lang="zh-CN" altLang="en-US" sz="853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13" name="MH_Number_2"/>
          <p:cNvSpPr/>
          <p:nvPr>
            <p:custDataLst>
              <p:tags r:id="rId3"/>
            </p:custDataLst>
          </p:nvPr>
        </p:nvSpPr>
        <p:spPr>
          <a:xfrm>
            <a:off x="5934252" y="2256410"/>
            <a:ext cx="269985" cy="269985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15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4" name="MH_Entry_2"/>
          <p:cNvSpPr/>
          <p:nvPr>
            <p:custDataLst>
              <p:tags r:id="rId4"/>
            </p:custDataLst>
          </p:nvPr>
        </p:nvSpPr>
        <p:spPr>
          <a:xfrm>
            <a:off x="6373373" y="2213408"/>
            <a:ext cx="1600840" cy="40825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Arial" panose="020B0604020202020204" pitchFamily="34" charset="0"/>
              </a:rPr>
              <a:t>企业荣誉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Arial" panose="020B0604020202020204" pitchFamily="34" charset="0"/>
            </a:endParaRPr>
          </a:p>
          <a:p>
            <a:pPr lvl="0" algn="ctr"/>
            <a:r>
              <a:rPr lang="en-US" altLang="zh-CN" sz="853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Arial" panose="020B0604020202020204" pitchFamily="34" charset="0"/>
              </a:rPr>
              <a:t>ENTERPRISE HONOR</a:t>
            </a:r>
            <a:endParaRPr lang="zh-CN" altLang="en-US" sz="853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15" name="MH_Number_3"/>
          <p:cNvSpPr/>
          <p:nvPr>
            <p:custDataLst>
              <p:tags r:id="rId5"/>
            </p:custDataLst>
          </p:nvPr>
        </p:nvSpPr>
        <p:spPr>
          <a:xfrm>
            <a:off x="5934252" y="2891709"/>
            <a:ext cx="269985" cy="269985"/>
          </a:xfrm>
          <a:prstGeom prst="ellipse">
            <a:avLst/>
          </a:prstGeom>
          <a:solidFill>
            <a:srgbClr val="0070C0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15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15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6" name="MH_Entry_3"/>
          <p:cNvSpPr/>
          <p:nvPr>
            <p:custDataLst>
              <p:tags r:id="rId6"/>
            </p:custDataLst>
          </p:nvPr>
        </p:nvSpPr>
        <p:spPr>
          <a:xfrm>
            <a:off x="6373373" y="2848707"/>
            <a:ext cx="1600840" cy="40825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Arial" panose="020B0604020202020204" pitchFamily="34" charset="0"/>
              </a:rPr>
              <a:t>公司团队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Arial" panose="020B0604020202020204" pitchFamily="34" charset="0"/>
            </a:endParaRPr>
          </a:p>
          <a:p>
            <a:pPr lvl="0" algn="ctr"/>
            <a:r>
              <a:rPr lang="en-US" altLang="zh-CN" sz="853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Arial" panose="020B0604020202020204" pitchFamily="34" charset="0"/>
              </a:rPr>
              <a:t>CORPORATE TEAM</a:t>
            </a:r>
            <a:endParaRPr lang="zh-CN" altLang="en-US" sz="853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17" name="MH_Number_4"/>
          <p:cNvSpPr/>
          <p:nvPr>
            <p:custDataLst>
              <p:tags r:id="rId7"/>
            </p:custDataLst>
          </p:nvPr>
        </p:nvSpPr>
        <p:spPr>
          <a:xfrm>
            <a:off x="5934252" y="3527007"/>
            <a:ext cx="269985" cy="269985"/>
          </a:xfrm>
          <a:prstGeom prst="ellipse">
            <a:avLst/>
          </a:prstGeom>
          <a:solidFill>
            <a:srgbClr val="00B0F0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15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8" name="MH_Entry_4"/>
          <p:cNvSpPr/>
          <p:nvPr>
            <p:custDataLst>
              <p:tags r:id="rId8"/>
            </p:custDataLst>
          </p:nvPr>
        </p:nvSpPr>
        <p:spPr>
          <a:xfrm>
            <a:off x="6373373" y="3484005"/>
            <a:ext cx="1600840" cy="40825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Arial" panose="020B0604020202020204" pitchFamily="34" charset="0"/>
              </a:rPr>
              <a:t>公司产品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Arial" panose="020B0604020202020204" pitchFamily="34" charset="0"/>
            </a:endParaRPr>
          </a:p>
          <a:p>
            <a:pPr lvl="0" algn="ctr"/>
            <a:r>
              <a:rPr lang="en-US" altLang="zh-CN" sz="853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Arial" panose="020B0604020202020204" pitchFamily="34" charset="0"/>
              </a:rPr>
              <a:t>COMPANY PRODUCT</a:t>
            </a:r>
            <a:endParaRPr lang="zh-CN" altLang="en-US" sz="853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19" name="MH_Others_1"/>
          <p:cNvSpPr txBox="1"/>
          <p:nvPr>
            <p:custDataLst>
              <p:tags r:id="rId9"/>
            </p:custDataLst>
          </p:nvPr>
        </p:nvSpPr>
        <p:spPr>
          <a:xfrm>
            <a:off x="3185064" y="1729528"/>
            <a:ext cx="1867843" cy="78790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512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录</a:t>
            </a:r>
          </a:p>
        </p:txBody>
      </p:sp>
      <p:sp>
        <p:nvSpPr>
          <p:cNvPr id="20" name="MH_Others_2"/>
          <p:cNvSpPr txBox="1"/>
          <p:nvPr>
            <p:custDataLst>
              <p:tags r:id="rId10"/>
            </p:custDataLst>
          </p:nvPr>
        </p:nvSpPr>
        <p:spPr>
          <a:xfrm>
            <a:off x="3290535" y="2567035"/>
            <a:ext cx="1656901" cy="350224"/>
          </a:xfrm>
          <a:prstGeom prst="rect">
            <a:avLst/>
          </a:prstGeom>
          <a:noFill/>
        </p:spPr>
        <p:txBody>
          <a:bodyPr vert="horz"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2276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276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MH_Number_3"/>
          <p:cNvSpPr/>
          <p:nvPr>
            <p:custDataLst>
              <p:tags r:id="rId11"/>
            </p:custDataLst>
          </p:nvPr>
        </p:nvSpPr>
        <p:spPr>
          <a:xfrm>
            <a:off x="5934252" y="4096446"/>
            <a:ext cx="269985" cy="269985"/>
          </a:xfrm>
          <a:prstGeom prst="ellipse">
            <a:avLst/>
          </a:prstGeom>
          <a:solidFill>
            <a:srgbClr val="0070C0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5</a:t>
            </a:r>
            <a:endParaRPr lang="zh-CN" altLang="en-US" sz="15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2" name="MH_Entry_3"/>
          <p:cNvSpPr/>
          <p:nvPr>
            <p:custDataLst>
              <p:tags r:id="rId12"/>
            </p:custDataLst>
          </p:nvPr>
        </p:nvSpPr>
        <p:spPr>
          <a:xfrm>
            <a:off x="6373373" y="4053444"/>
            <a:ext cx="1600840" cy="40825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Arial" panose="020B0604020202020204" pitchFamily="34" charset="0"/>
              </a:rPr>
              <a:t>企业客户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Arial" panose="020B0604020202020204" pitchFamily="34" charset="0"/>
            </a:endParaRPr>
          </a:p>
          <a:p>
            <a:pPr lvl="0" algn="ctr"/>
            <a:r>
              <a:rPr lang="en-US" altLang="zh-CN" sz="853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Arial" panose="020B0604020202020204" pitchFamily="34" charset="0"/>
              </a:rPr>
              <a:t>COMPANY CUSTOMER</a:t>
            </a:r>
            <a:endParaRPr lang="zh-CN" altLang="en-US" sz="853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23" name="Freeform 9"/>
          <p:cNvSpPr>
            <a:spLocks/>
          </p:cNvSpPr>
          <p:nvPr/>
        </p:nvSpPr>
        <p:spPr bwMode="auto">
          <a:xfrm rot="5400000">
            <a:off x="158493" y="819452"/>
            <a:ext cx="5143500" cy="3504602"/>
          </a:xfrm>
          <a:custGeom>
            <a:avLst/>
            <a:gdLst>
              <a:gd name="T0" fmla="*/ 4373 w 4373"/>
              <a:gd name="T1" fmla="*/ 0 h 2665"/>
              <a:gd name="T2" fmla="*/ 0 w 4373"/>
              <a:gd name="T3" fmla="*/ 2665 h 2665"/>
              <a:gd name="T4" fmla="*/ 0 w 4373"/>
              <a:gd name="T5" fmla="*/ 2185 h 2665"/>
              <a:gd name="T6" fmla="*/ 4373 w 4373"/>
              <a:gd name="T7" fmla="*/ 0 h 26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73" h="2665">
                <a:moveTo>
                  <a:pt x="4373" y="0"/>
                </a:moveTo>
                <a:lnTo>
                  <a:pt x="0" y="2665"/>
                </a:lnTo>
                <a:lnTo>
                  <a:pt x="0" y="2185"/>
                </a:lnTo>
                <a:lnTo>
                  <a:pt x="4373" y="0"/>
                </a:lnTo>
                <a:close/>
              </a:path>
            </a:pathLst>
          </a:custGeom>
          <a:solidFill>
            <a:srgbClr val="00B0F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endParaRPr lang="zh-CN" altLang="en-US" sz="1280"/>
          </a:p>
        </p:txBody>
      </p:sp>
    </p:spTree>
    <p:extLst>
      <p:ext uri="{BB962C8B-B14F-4D97-AF65-F5344CB8AC3E}">
        <p14:creationId xmlns="" xmlns:p14="http://schemas.microsoft.com/office/powerpoint/2010/main" val="247547798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Click="0" advTm="0">
        <p15:prstTrans prst="airplan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1" grpId="0" animBg="1"/>
      <p:bldP spid="12" grpId="0"/>
      <p:bldP spid="13" grpId="0" animBg="1"/>
      <p:bldP spid="14" grpId="0"/>
      <p:bldP spid="15" grpId="0" animBg="1"/>
      <p:bldP spid="16" grpId="0"/>
      <p:bldP spid="17" grpId="0" animBg="1"/>
      <p:bldP spid="18" grpId="0"/>
      <p:bldP spid="19" grpId="0"/>
      <p:bldP spid="20" grpId="0"/>
      <p:bldP spid="21" grpId="0" animBg="1"/>
      <p:bldP spid="22" grpId="0"/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11"/>
          <p:cNvSpPr txBox="1"/>
          <p:nvPr/>
        </p:nvSpPr>
        <p:spPr>
          <a:xfrm>
            <a:off x="3094702" y="3447123"/>
            <a:ext cx="1588019" cy="267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1918" lvl="1" indent="-121918">
              <a:buFont typeface="Arial" panose="020B0604020202020204" pitchFamily="34" charset="0"/>
              <a:buChar char="•"/>
            </a:pPr>
            <a:r>
              <a:rPr lang="zh-CN" altLang="en-US" sz="1138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38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875277" y="2866263"/>
            <a:ext cx="3393446" cy="5252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3413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公司介绍</a:t>
            </a:r>
            <a:endParaRPr lang="zh-CN" altLang="en-US" sz="3413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4559656" y="3447123"/>
            <a:ext cx="1588019" cy="267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1918" lvl="1" indent="-121918">
              <a:buFont typeface="Arial" panose="020B0604020202020204" pitchFamily="34" charset="0"/>
              <a:buChar char="•"/>
            </a:pPr>
            <a:r>
              <a:rPr lang="zh-CN" altLang="en-US" sz="1138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38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1"/>
          <p:cNvSpPr txBox="1"/>
          <p:nvPr/>
        </p:nvSpPr>
        <p:spPr>
          <a:xfrm>
            <a:off x="3094702" y="3677262"/>
            <a:ext cx="1588019" cy="267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1918" lvl="1" indent="-121918">
              <a:buFont typeface="Arial" panose="020B0604020202020204" pitchFamily="34" charset="0"/>
              <a:buChar char="•"/>
            </a:pPr>
            <a:r>
              <a:rPr lang="zh-CN" altLang="en-US" sz="1138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38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4559656" y="3677262"/>
            <a:ext cx="1588019" cy="267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1918" lvl="1" indent="-121918">
              <a:buFont typeface="Arial" panose="020B0604020202020204" pitchFamily="34" charset="0"/>
              <a:buChar char="•"/>
            </a:pPr>
            <a:r>
              <a:rPr lang="zh-CN" altLang="en-US" sz="1138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38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1" name="MH_Others_2"/>
          <p:cNvSpPr txBox="1"/>
          <p:nvPr>
            <p:custDataLst>
              <p:tags r:id="rId1"/>
            </p:custDataLst>
          </p:nvPr>
        </p:nvSpPr>
        <p:spPr>
          <a:xfrm>
            <a:off x="3327264" y="1419888"/>
            <a:ext cx="2489473" cy="1094339"/>
          </a:xfrm>
          <a:prstGeom prst="rect">
            <a:avLst/>
          </a:prstGeom>
          <a:noFill/>
        </p:spPr>
        <p:txBody>
          <a:bodyPr vert="horz"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267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  <a:p>
            <a:pPr algn="ctr">
              <a:defRPr/>
            </a:pPr>
            <a:r>
              <a:rPr lang="en-US" altLang="zh-CN" sz="2844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SECTION</a:t>
            </a:r>
            <a:endParaRPr lang="zh-CN" altLang="en-US" sz="2844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0" y="142"/>
            <a:ext cx="4574227" cy="2787632"/>
          </a:xfrm>
          <a:custGeom>
            <a:avLst/>
            <a:gdLst>
              <a:gd name="T0" fmla="*/ 0 w 4373"/>
              <a:gd name="T1" fmla="*/ 0 h 2665"/>
              <a:gd name="T2" fmla="*/ 4373 w 4373"/>
              <a:gd name="T3" fmla="*/ 0 h 2665"/>
              <a:gd name="T4" fmla="*/ 0 w 4373"/>
              <a:gd name="T5" fmla="*/ 2665 h 2665"/>
              <a:gd name="T6" fmla="*/ 0 w 4373"/>
              <a:gd name="T7" fmla="*/ 0 h 26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73" h="2665">
                <a:moveTo>
                  <a:pt x="0" y="0"/>
                </a:moveTo>
                <a:lnTo>
                  <a:pt x="4373" y="0"/>
                </a:lnTo>
                <a:lnTo>
                  <a:pt x="0" y="266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BEBA8EAE-BF5A-486C-A8C5-ECC9F3942E4B}">
                  <a14:imgProps xmlns="" xmlns:a14="http://schemas.microsoft.com/office/drawing/2010/main">
                    <a14:imgLayer r:embed="rId5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 l="-3160" t="-10926" r="-2596" b="-4802"/>
            </a:stretch>
          </a:blipFill>
          <a:ln w="0">
            <a:noFill/>
            <a:prstDash val="solid"/>
            <a:round/>
            <a:headEnd/>
            <a:tailEnd/>
          </a:ln>
          <a:effectLst>
            <a:outerShdw blurRad="317500" dist="1016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endParaRPr lang="zh-CN" altLang="en-US" sz="128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1" y="142"/>
            <a:ext cx="4574226" cy="3216842"/>
          </a:xfrm>
          <a:custGeom>
            <a:avLst/>
            <a:gdLst>
              <a:gd name="T0" fmla="*/ 4373 w 4373"/>
              <a:gd name="T1" fmla="*/ 0 h 2665"/>
              <a:gd name="T2" fmla="*/ 0 w 4373"/>
              <a:gd name="T3" fmla="*/ 2665 h 2665"/>
              <a:gd name="T4" fmla="*/ 0 w 4373"/>
              <a:gd name="T5" fmla="*/ 2185 h 2665"/>
              <a:gd name="T6" fmla="*/ 4373 w 4373"/>
              <a:gd name="T7" fmla="*/ 0 h 26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73" h="2665">
                <a:moveTo>
                  <a:pt x="4373" y="0"/>
                </a:moveTo>
                <a:lnTo>
                  <a:pt x="0" y="2665"/>
                </a:lnTo>
                <a:lnTo>
                  <a:pt x="0" y="2185"/>
                </a:lnTo>
                <a:lnTo>
                  <a:pt x="4373" y="0"/>
                </a:lnTo>
                <a:close/>
              </a:path>
            </a:pathLst>
          </a:custGeom>
          <a:solidFill>
            <a:srgbClr val="00B0F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endParaRPr lang="zh-CN" altLang="en-US" sz="1280"/>
          </a:p>
        </p:txBody>
      </p:sp>
      <p:sp>
        <p:nvSpPr>
          <p:cNvPr id="13" name="Freeform 7"/>
          <p:cNvSpPr>
            <a:spLocks/>
          </p:cNvSpPr>
          <p:nvPr/>
        </p:nvSpPr>
        <p:spPr bwMode="auto">
          <a:xfrm flipH="1">
            <a:off x="7740350" y="3944708"/>
            <a:ext cx="1402383" cy="1198650"/>
          </a:xfrm>
          <a:custGeom>
            <a:avLst/>
            <a:gdLst>
              <a:gd name="T0" fmla="*/ 0 w 2197"/>
              <a:gd name="T1" fmla="*/ 0 h 2384"/>
              <a:gd name="T2" fmla="*/ 2197 w 2197"/>
              <a:gd name="T3" fmla="*/ 2384 h 2384"/>
              <a:gd name="T4" fmla="*/ 0 w 2197"/>
              <a:gd name="T5" fmla="*/ 430 h 2384"/>
              <a:gd name="T6" fmla="*/ 0 w 2197"/>
              <a:gd name="T7" fmla="*/ 0 h 2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97" h="2384">
                <a:moveTo>
                  <a:pt x="0" y="0"/>
                </a:moveTo>
                <a:lnTo>
                  <a:pt x="2197" y="2384"/>
                </a:lnTo>
                <a:lnTo>
                  <a:pt x="0" y="43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endParaRPr lang="zh-CN" altLang="en-US" sz="1280"/>
          </a:p>
        </p:txBody>
      </p:sp>
    </p:spTree>
    <p:extLst>
      <p:ext uri="{BB962C8B-B14F-4D97-AF65-F5344CB8AC3E}">
        <p14:creationId xmlns="" xmlns:p14="http://schemas.microsoft.com/office/powerpoint/2010/main" val="364810440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1" grpId="0"/>
      <p:bldP spid="23" grpId="0"/>
      <p:bldP spid="24" grpId="0"/>
      <p:bldP spid="25" grpId="0"/>
      <p:bldP spid="111" grpId="0"/>
      <p:bldP spid="9" grpId="0" animBg="1"/>
      <p:bldP spid="10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C:\Users\Administrator\Desktop\微立体创业计划\002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662" y="88121"/>
            <a:ext cx="701894" cy="701894"/>
          </a:xfrm>
          <a:prstGeom prst="rect">
            <a:avLst/>
          </a:prstGeom>
          <a:noFill/>
          <a:effectLst>
            <a:outerShdw blurRad="292100" dist="177800" dir="2460000" sx="99000" sy="99000" algn="l" rotWithShape="0">
              <a:prstClr val="black">
                <a:alpha val="39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KSO_Shape"/>
          <p:cNvSpPr>
            <a:spLocks/>
          </p:cNvSpPr>
          <p:nvPr/>
        </p:nvSpPr>
        <p:spPr bwMode="auto">
          <a:xfrm>
            <a:off x="306092" y="308934"/>
            <a:ext cx="379032" cy="260268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350">
              <a:solidFill>
                <a:sysClr val="windowText" lastClr="0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46557" y="304088"/>
            <a:ext cx="87716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5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公司简介</a:t>
            </a:r>
            <a:endParaRPr lang="zh-CN" altLang="en-US" sz="1350" baseline="-30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36787" y="1117486"/>
            <a:ext cx="4622479" cy="306891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4847243" y="898000"/>
            <a:ext cx="3694459" cy="3788961"/>
          </a:xfrm>
          <a:custGeom>
            <a:avLst/>
            <a:gdLst>
              <a:gd name="connsiteX0" fmla="*/ 0 w 5105817"/>
              <a:gd name="connsiteY0" fmla="*/ 0 h 5053263"/>
              <a:gd name="connsiteX1" fmla="*/ 5105817 w 5105817"/>
              <a:gd name="connsiteY1" fmla="*/ 0 h 5053263"/>
              <a:gd name="connsiteX2" fmla="*/ 5105817 w 5105817"/>
              <a:gd name="connsiteY2" fmla="*/ 5053263 h 5053263"/>
              <a:gd name="connsiteX3" fmla="*/ 0 w 5105817"/>
              <a:gd name="connsiteY3" fmla="*/ 5053263 h 5053263"/>
              <a:gd name="connsiteX4" fmla="*/ 0 w 5105817"/>
              <a:gd name="connsiteY4" fmla="*/ 844842 h 5053263"/>
              <a:gd name="connsiteX5" fmla="*/ 188912 w 5105817"/>
              <a:gd name="connsiteY5" fmla="*/ 675978 h 5053263"/>
              <a:gd name="connsiteX6" fmla="*/ 0 w 5105817"/>
              <a:gd name="connsiteY6" fmla="*/ 507114 h 5053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05817" h="5053263">
                <a:moveTo>
                  <a:pt x="0" y="0"/>
                </a:moveTo>
                <a:lnTo>
                  <a:pt x="5105817" y="0"/>
                </a:lnTo>
                <a:lnTo>
                  <a:pt x="5105817" y="5053263"/>
                </a:lnTo>
                <a:lnTo>
                  <a:pt x="0" y="5053263"/>
                </a:lnTo>
                <a:lnTo>
                  <a:pt x="0" y="844842"/>
                </a:lnTo>
                <a:lnTo>
                  <a:pt x="188912" y="675978"/>
                </a:lnTo>
                <a:lnTo>
                  <a:pt x="0" y="507114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127000" dir="8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="1">
              <a:solidFill>
                <a:prstClr val="white"/>
              </a:solidFill>
              <a:latin typeface="宋体" panose="02010600030101010101" pitchFamily="2" charset="-122"/>
            </a:endParaRPr>
          </a:p>
        </p:txBody>
      </p:sp>
      <p:sp>
        <p:nvSpPr>
          <p:cNvPr id="8" name="文本框 14"/>
          <p:cNvSpPr txBox="1"/>
          <p:nvPr/>
        </p:nvSpPr>
        <p:spPr>
          <a:xfrm>
            <a:off x="5089617" y="1107263"/>
            <a:ext cx="3452084" cy="590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699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在此输入公司名称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5197727" y="1825967"/>
            <a:ext cx="2914666" cy="1496299"/>
            <a:chOff x="6932106" y="3169165"/>
            <a:chExt cx="3887233" cy="1995585"/>
          </a:xfrm>
        </p:grpSpPr>
        <p:sp>
          <p:nvSpPr>
            <p:cNvPr id="11" name="Rectangle 5"/>
            <p:cNvSpPr>
              <a:spLocks/>
            </p:cNvSpPr>
            <p:nvPr/>
          </p:nvSpPr>
          <p:spPr bwMode="auto">
            <a:xfrm>
              <a:off x="6932106" y="3806619"/>
              <a:ext cx="3887233" cy="1358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50" dirty="0">
                  <a:solidFill>
                    <a:prstClr val="white">
                      <a:lumMod val="6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     此处添加详细文本描述，建议与标题相关并符合整体语言风格，语言描述尽量简洁生动。尽量将每页幻灯片的字数控制在  </a:t>
              </a:r>
              <a:r>
                <a:rPr lang="en-US" altLang="zh-CN" sz="1050" dirty="0">
                  <a:solidFill>
                    <a:prstClr val="white">
                      <a:lumMod val="6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1050" dirty="0">
                  <a:solidFill>
                    <a:prstClr val="white">
                      <a:lumMod val="6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字以内，据统计每页幻灯片的最好控制在</a:t>
              </a:r>
              <a:r>
                <a:rPr lang="en-US" altLang="zh-CN" sz="1050" dirty="0">
                  <a:solidFill>
                    <a:prstClr val="white">
                      <a:lumMod val="6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5</a:t>
              </a:r>
              <a:r>
                <a:rPr lang="zh-CN" altLang="en-US" sz="1050" dirty="0">
                  <a:solidFill>
                    <a:prstClr val="white">
                      <a:lumMod val="6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分钟之内</a:t>
              </a:r>
              <a:r>
                <a:rPr lang="zh-CN" altLang="en-US" sz="105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。</a:t>
              </a:r>
              <a:endParaRPr lang="en-US" altLang="zh-CN" sz="105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5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      </a:t>
              </a:r>
              <a:r>
                <a:rPr lang="zh-CN" altLang="en-US" sz="1050" dirty="0">
                  <a:solidFill>
                    <a:prstClr val="white">
                      <a:lumMod val="6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此处添加详细文本描述，建议与标题相关并符合整体语言风格，语言描述尽量简洁生动。尽量将每页幻灯片的字数控制在  </a:t>
              </a:r>
              <a:r>
                <a:rPr lang="en-US" altLang="zh-CN" sz="1050" dirty="0">
                  <a:solidFill>
                    <a:prstClr val="white">
                      <a:lumMod val="6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1050" dirty="0">
                  <a:solidFill>
                    <a:prstClr val="white">
                      <a:lumMod val="6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字以内，据统计每页幻灯片的最好控制在</a:t>
              </a:r>
              <a:r>
                <a:rPr lang="en-US" altLang="zh-CN" sz="1050" dirty="0">
                  <a:solidFill>
                    <a:prstClr val="white">
                      <a:lumMod val="6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5</a:t>
              </a:r>
              <a:r>
                <a:rPr lang="zh-CN" altLang="en-US" sz="1050" dirty="0">
                  <a:solidFill>
                    <a:prstClr val="white">
                      <a:lumMod val="6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分钟之内</a:t>
              </a:r>
              <a:r>
                <a:rPr lang="zh-CN" altLang="en-US" sz="105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。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 sz="105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 sz="9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2" name="KSO_Shape"/>
            <p:cNvSpPr/>
            <p:nvPr/>
          </p:nvSpPr>
          <p:spPr>
            <a:xfrm flipH="1">
              <a:off x="6954367" y="3216995"/>
              <a:ext cx="386363" cy="273673"/>
            </a:xfrm>
            <a:custGeom>
              <a:avLst/>
              <a:gdLst>
                <a:gd name="connsiteX0" fmla="*/ 7782622 w 7782622"/>
                <a:gd name="connsiteY0" fmla="*/ 1956116 h 5514836"/>
                <a:gd name="connsiteX1" fmla="*/ 1120218 w 7782622"/>
                <a:gd name="connsiteY1" fmla="*/ 1956116 h 5514836"/>
                <a:gd name="connsiteX2" fmla="*/ 4 w 7782622"/>
                <a:gd name="connsiteY2" fmla="*/ 5514836 h 5514836"/>
                <a:gd name="connsiteX3" fmla="*/ 6662408 w 7782622"/>
                <a:gd name="connsiteY3" fmla="*/ 5514836 h 5514836"/>
                <a:gd name="connsiteX4" fmla="*/ 2210075 w 7782622"/>
                <a:gd name="connsiteY4" fmla="*/ 0 h 5514836"/>
                <a:gd name="connsiteX5" fmla="*/ 0 w 7782622"/>
                <a:gd name="connsiteY5" fmla="*/ 0 h 5514836"/>
                <a:gd name="connsiteX6" fmla="*/ 0 w 7782622"/>
                <a:gd name="connsiteY6" fmla="*/ 1356040 h 5514836"/>
                <a:gd name="connsiteX7" fmla="*/ 2 w 7782622"/>
                <a:gd name="connsiteY7" fmla="*/ 1356040 h 5514836"/>
                <a:gd name="connsiteX8" fmla="*/ 2 w 7782622"/>
                <a:gd name="connsiteY8" fmla="*/ 4425111 h 5514836"/>
                <a:gd name="connsiteX9" fmla="*/ 872566 w 7782622"/>
                <a:gd name="connsiteY9" fmla="*/ 1653131 h 5514836"/>
                <a:gd name="connsiteX10" fmla="*/ 6705945 w 7782622"/>
                <a:gd name="connsiteY10" fmla="*/ 1653131 h 5514836"/>
                <a:gd name="connsiteX11" fmla="*/ 6705945 w 7782622"/>
                <a:gd name="connsiteY11" fmla="*/ 984566 h 5514836"/>
                <a:gd name="connsiteX12" fmla="*/ 2611236 w 7782622"/>
                <a:gd name="connsiteY12" fmla="*/ 984566 h 5514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782622" h="5514836">
                  <a:moveTo>
                    <a:pt x="7782622" y="1956116"/>
                  </a:moveTo>
                  <a:lnTo>
                    <a:pt x="1120218" y="1956116"/>
                  </a:lnTo>
                  <a:lnTo>
                    <a:pt x="4" y="5514836"/>
                  </a:lnTo>
                  <a:lnTo>
                    <a:pt x="6662408" y="5514836"/>
                  </a:lnTo>
                  <a:close/>
                  <a:moveTo>
                    <a:pt x="2210075" y="0"/>
                  </a:moveTo>
                  <a:lnTo>
                    <a:pt x="0" y="0"/>
                  </a:lnTo>
                  <a:lnTo>
                    <a:pt x="0" y="1356040"/>
                  </a:lnTo>
                  <a:lnTo>
                    <a:pt x="2" y="1356040"/>
                  </a:lnTo>
                  <a:lnTo>
                    <a:pt x="2" y="4425111"/>
                  </a:lnTo>
                  <a:lnTo>
                    <a:pt x="872566" y="1653131"/>
                  </a:lnTo>
                  <a:lnTo>
                    <a:pt x="6705945" y="1653131"/>
                  </a:lnTo>
                  <a:lnTo>
                    <a:pt x="6705945" y="984566"/>
                  </a:lnTo>
                  <a:lnTo>
                    <a:pt x="2611236" y="984566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5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7437013" y="3169165"/>
              <a:ext cx="1169855" cy="4002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35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公司简介</a:t>
              </a: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6977363" y="3663166"/>
              <a:ext cx="3841976" cy="23963"/>
              <a:chOff x="3060700" y="4724400"/>
              <a:chExt cx="5955507" cy="4570"/>
            </a:xfrm>
          </p:grpSpPr>
          <p:cxnSp>
            <p:nvCxnSpPr>
              <p:cNvPr id="17" name="直接连接符 16"/>
              <p:cNvCxnSpPr/>
              <p:nvPr/>
            </p:nvCxnSpPr>
            <p:spPr>
              <a:xfrm>
                <a:off x="3060700" y="4724400"/>
                <a:ext cx="5955507" cy="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3060700" y="4728970"/>
                <a:ext cx="5955507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="" xmlns:p14="http://schemas.microsoft.com/office/powerpoint/2010/main" val="35560093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10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85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5" grpId="0" animBg="1"/>
      <p:bldP spid="7" grpId="0" animBg="1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395536" y="1339432"/>
            <a:ext cx="3240000" cy="2420573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63500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03200" dist="152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062" tIns="51030" rIns="102062" bIns="51030" anchor="ctr"/>
          <a:lstStyle/>
          <a:p>
            <a:pPr algn="ctr"/>
            <a:endParaRPr lang="zh-CN" altLang="en-US">
              <a:solidFill>
                <a:prstClr val="white"/>
              </a:solidFill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52291" y="3396695"/>
            <a:ext cx="750783" cy="856092"/>
            <a:chOff x="1547825" y="3067051"/>
            <a:chExt cx="908447" cy="1378744"/>
          </a:xfrm>
        </p:grpSpPr>
        <p:sp>
          <p:nvSpPr>
            <p:cNvPr id="4" name="圆角矩形 3"/>
            <p:cNvSpPr/>
            <p:nvPr/>
          </p:nvSpPr>
          <p:spPr bwMode="auto">
            <a:xfrm>
              <a:off x="1616882" y="3067051"/>
              <a:ext cx="784080" cy="1378744"/>
            </a:xfrm>
            <a:prstGeom prst="round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en-US" b="1" ker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  <p:sp>
          <p:nvSpPr>
            <p:cNvPr id="5" name="TextBox 4"/>
            <p:cNvSpPr txBox="1"/>
            <p:nvPr/>
          </p:nvSpPr>
          <p:spPr bwMode="auto">
            <a:xfrm>
              <a:off x="1547825" y="3857743"/>
              <a:ext cx="908447" cy="426282"/>
            </a:xfrm>
            <a:prstGeom prst="rect">
              <a:avLst/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600" b="1" kern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</a:defRPr>
              </a:lvl1pPr>
            </a:lstStyle>
            <a:p>
              <a:r>
                <a:rPr lang="zh-CN" altLang="en-US" dirty="0">
                  <a:solidFill>
                    <a:schemeClr val="accent1"/>
                  </a:solidFill>
                </a:rPr>
                <a:t>专业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010459" y="3658726"/>
            <a:ext cx="720000" cy="856831"/>
            <a:chOff x="2505234" y="3482277"/>
            <a:chExt cx="958320" cy="1379934"/>
          </a:xfrm>
          <a:solidFill>
            <a:schemeClr val="accent1"/>
          </a:solidFill>
        </p:grpSpPr>
        <p:sp>
          <p:nvSpPr>
            <p:cNvPr id="7" name="圆角矩形 6"/>
            <p:cNvSpPr/>
            <p:nvPr/>
          </p:nvSpPr>
          <p:spPr bwMode="auto">
            <a:xfrm>
              <a:off x="2505234" y="3482277"/>
              <a:ext cx="958320" cy="1379934"/>
            </a:xfrm>
            <a:prstGeom prst="roundRect">
              <a:avLst/>
            </a:prstGeom>
            <a:grpFill/>
            <a:ln w="15875">
              <a:noFill/>
            </a:ln>
            <a:effectLst>
              <a:outerShdw blurRad="279400" dist="1016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" name="TextBox 31"/>
            <p:cNvSpPr txBox="1"/>
            <p:nvPr/>
          </p:nvSpPr>
          <p:spPr bwMode="auto">
            <a:xfrm>
              <a:off x="2538425" y="4034886"/>
              <a:ext cx="908447" cy="426282"/>
            </a:xfrm>
            <a:prstGeom prst="rect">
              <a:avLst/>
            </a:prstGeom>
            <a:grpFill/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anchor="ctr"/>
            <a:lstStyle>
              <a:defPPr>
                <a:defRPr lang="zh-CN"/>
              </a:defPPr>
              <a:lvl1pPr algn="ctr">
                <a:defRPr>
                  <a:solidFill>
                    <a:prstClr val="white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b="1" dirty="0"/>
                <a:t>有梦想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281385" y="3396695"/>
            <a:ext cx="750783" cy="856092"/>
            <a:chOff x="3536169" y="3067051"/>
            <a:chExt cx="908447" cy="1378744"/>
          </a:xfrm>
        </p:grpSpPr>
        <p:sp>
          <p:nvSpPr>
            <p:cNvPr id="10" name="圆角矩形 9"/>
            <p:cNvSpPr/>
            <p:nvPr/>
          </p:nvSpPr>
          <p:spPr bwMode="auto">
            <a:xfrm>
              <a:off x="3592130" y="3067051"/>
              <a:ext cx="740520" cy="1378744"/>
            </a:xfrm>
            <a:prstGeom prst="round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en-US" b="1" ker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  <p:sp>
          <p:nvSpPr>
            <p:cNvPr id="11" name="TextBox 32"/>
            <p:cNvSpPr txBox="1"/>
            <p:nvPr/>
          </p:nvSpPr>
          <p:spPr bwMode="auto">
            <a:xfrm>
              <a:off x="3536169" y="3875490"/>
              <a:ext cx="908447" cy="426282"/>
            </a:xfrm>
            <a:prstGeom prst="rect">
              <a:avLst/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600" b="1" kern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</a:defRPr>
              </a:lvl1pPr>
            </a:lstStyle>
            <a:p>
              <a:r>
                <a:rPr lang="zh-CN" altLang="en-US" dirty="0">
                  <a:solidFill>
                    <a:schemeClr val="accent1"/>
                  </a:solidFill>
                </a:rPr>
                <a:t>年轻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727841" y="3396695"/>
            <a:ext cx="750783" cy="856092"/>
            <a:chOff x="4488670" y="3067051"/>
            <a:chExt cx="908447" cy="1378744"/>
          </a:xfrm>
        </p:grpSpPr>
        <p:sp>
          <p:nvSpPr>
            <p:cNvPr id="13" name="圆角矩形 12"/>
            <p:cNvSpPr/>
            <p:nvPr/>
          </p:nvSpPr>
          <p:spPr bwMode="auto">
            <a:xfrm>
              <a:off x="4549391" y="3067051"/>
              <a:ext cx="788193" cy="1378744"/>
            </a:xfrm>
            <a:prstGeom prst="round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50800" dist="38100" sx="97000" sy="97000" algn="ctr" rotWithShape="0">
                <a:srgbClr val="000000">
                  <a:alpha val="40000"/>
                </a:srgbClr>
              </a:out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en-US" b="1" ker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  <p:sp>
          <p:nvSpPr>
            <p:cNvPr id="14" name="TextBox 33"/>
            <p:cNvSpPr txBox="1"/>
            <p:nvPr/>
          </p:nvSpPr>
          <p:spPr bwMode="auto">
            <a:xfrm>
              <a:off x="4488670" y="3811668"/>
              <a:ext cx="908447" cy="523221"/>
            </a:xfrm>
            <a:prstGeom prst="rect">
              <a:avLst/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600" b="1" kern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dirty="0" smtClean="0">
                  <a:solidFill>
                    <a:schemeClr val="accent1"/>
                  </a:solidFill>
                </a:rPr>
                <a:t>专注</a:t>
              </a:r>
              <a:endParaRPr lang="zh-CN" altLang="en-US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 flipH="1">
            <a:off x="408204" y="1368983"/>
            <a:ext cx="3191110" cy="2376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060" tIns="51030" rIns="102060" bIns="5103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Rectangle 30"/>
          <p:cNvSpPr>
            <a:spLocks noChangeArrowheads="1"/>
          </p:cNvSpPr>
          <p:nvPr/>
        </p:nvSpPr>
        <p:spPr bwMode="auto">
          <a:xfrm>
            <a:off x="3779912" y="1970761"/>
            <a:ext cx="5058564" cy="254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2054" tIns="51025" rIns="102054" bIns="51025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      团队是指拥有共同目标，并且具有不同能力的一小群人有愈识的协调行为或力的系统，这群人就如同人的五官一样，共同协作维持一个人的生存，缺一不可。</a:t>
            </a: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      我们是</a:t>
            </a:r>
            <a:r>
              <a:rPr lang="en-US" altLang="zh-CN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-</a:t>
            </a: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支专业的团队。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我们的成员拥有多年的信息安全专业技术背景，来自国内知名安全公司的一线骨干。</a:t>
            </a: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      </a:t>
            </a: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我们是</a:t>
            </a:r>
            <a:r>
              <a:rPr lang="en-US" altLang="zh-CN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-</a:t>
            </a: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支年轻的团队。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我们的平均年龄仅有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26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岁，充满了朝气和创新精神。</a:t>
            </a: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      </a:t>
            </a: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我们是</a:t>
            </a:r>
            <a:r>
              <a:rPr lang="en-US" altLang="zh-CN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-</a:t>
            </a: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支专注的团队。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我们坚信，安全的品牌源自客户的信任。只有专注，才能做好安全。</a:t>
            </a: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   </a:t>
            </a: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  我们是</a:t>
            </a:r>
            <a:r>
              <a:rPr lang="en-US" altLang="zh-CN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-</a:t>
            </a: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支有梦想的团队。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我们来自五湖四海，因为一个共同的梦想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: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做一家真正优秀的信息安全企业。为客户提供最可靠的互联网安全防护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。</a:t>
            </a:r>
          </a:p>
        </p:txBody>
      </p:sp>
      <p:sp>
        <p:nvSpPr>
          <p:cNvPr id="19" name="矩形 18"/>
          <p:cNvSpPr/>
          <p:nvPr/>
        </p:nvSpPr>
        <p:spPr>
          <a:xfrm>
            <a:off x="3761908" y="1315043"/>
            <a:ext cx="4968552" cy="446281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062" tIns="51030" rIns="102062" bIns="51030" anchor="ctr"/>
          <a:lstStyle/>
          <a:p>
            <a:pPr algn="ctr"/>
            <a:endParaRPr lang="zh-CN" alt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124305" y="1368885"/>
            <a:ext cx="2256008" cy="380056"/>
          </a:xfrm>
          <a:prstGeom prst="rect">
            <a:avLst/>
          </a:prstGeom>
          <a:noFill/>
        </p:spPr>
        <p:txBody>
          <a:bodyPr wrap="square" lIns="102060" tIns="51030" rIns="102060" bIns="51030">
            <a:spAutoFit/>
          </a:bodyPr>
          <a:lstStyle/>
          <a:p>
            <a:pPr algn="ctr">
              <a:defRPr/>
            </a:pPr>
            <a:r>
              <a:rPr lang="zh-CN" altLang="en-US" b="1" spc="336" dirty="0">
                <a:solidFill>
                  <a:schemeClr val="accent1"/>
                </a:solidFill>
                <a:cs typeface="+mn-ea"/>
                <a:sym typeface="+mn-lt"/>
              </a:rPr>
              <a:t>我们的团队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4644009" y="1457788"/>
            <a:ext cx="214314" cy="160736"/>
            <a:chOff x="4572000" y="1785925"/>
            <a:chExt cx="357190" cy="357191"/>
          </a:xfrm>
          <a:solidFill>
            <a:schemeClr val="accent1"/>
          </a:solidFill>
        </p:grpSpPr>
        <p:sp>
          <p:nvSpPr>
            <p:cNvPr id="22" name="燕尾形 21"/>
            <p:cNvSpPr/>
            <p:nvPr/>
          </p:nvSpPr>
          <p:spPr>
            <a:xfrm flipH="1">
              <a:off x="4714876" y="1785925"/>
              <a:ext cx="214314" cy="321471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23" name="等腰三角形 22"/>
            <p:cNvSpPr/>
            <p:nvPr/>
          </p:nvSpPr>
          <p:spPr>
            <a:xfrm>
              <a:off x="4572000" y="2000240"/>
              <a:ext cx="165736" cy="142876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 flipH="1">
            <a:off x="7598046" y="1457788"/>
            <a:ext cx="214314" cy="160736"/>
            <a:chOff x="4572000" y="1785925"/>
            <a:chExt cx="357190" cy="357191"/>
          </a:xfrm>
          <a:solidFill>
            <a:schemeClr val="accent1"/>
          </a:solidFill>
        </p:grpSpPr>
        <p:sp>
          <p:nvSpPr>
            <p:cNvPr id="25" name="燕尾形 24"/>
            <p:cNvSpPr/>
            <p:nvPr/>
          </p:nvSpPr>
          <p:spPr>
            <a:xfrm flipH="1">
              <a:off x="4714876" y="1785925"/>
              <a:ext cx="214314" cy="321471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26" name="等腰三角形 25"/>
            <p:cNvSpPr/>
            <p:nvPr/>
          </p:nvSpPr>
          <p:spPr>
            <a:xfrm>
              <a:off x="4572000" y="2000240"/>
              <a:ext cx="165736" cy="142876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6" name="标题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团队介绍</a:t>
            </a:r>
            <a:r>
              <a:rPr lang="en-US" altLang="zh-CN" sz="1400" dirty="0" smtClean="0"/>
              <a:t>(Team Introduction)</a:t>
            </a:r>
            <a:endParaRPr lang="zh-CN" altLang="en-US" sz="1400" dirty="0"/>
          </a:p>
        </p:txBody>
      </p:sp>
    </p:spTree>
    <p:extLst>
      <p:ext uri="{BB962C8B-B14F-4D97-AF65-F5344CB8AC3E}">
        <p14:creationId xmlns="" xmlns:p14="http://schemas.microsoft.com/office/powerpoint/2010/main" val="4201860432"/>
      </p:ext>
    </p:extLst>
  </p:cSld>
  <p:clrMapOvr>
    <a:masterClrMapping/>
  </p:clrMapOvr>
  <p:transition spd="slow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2" dur="1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3" dur="12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4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5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18" grpId="0"/>
      <p:bldP spid="19" grpId="0" animBg="1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>
            <p:custDataLst>
              <p:tags r:id="rId1"/>
            </p:custDataLst>
          </p:nvPr>
        </p:nvSpPr>
        <p:spPr>
          <a:xfrm>
            <a:off x="1805131" y="2052664"/>
            <a:ext cx="902672" cy="902672"/>
          </a:xfrm>
          <a:custGeom>
            <a:avLst/>
            <a:gdLst>
              <a:gd name="connsiteX0" fmla="*/ 984194 w 1968387"/>
              <a:gd name="connsiteY0" fmla="*/ 0 h 1968387"/>
              <a:gd name="connsiteX1" fmla="*/ 1968387 w 1968387"/>
              <a:gd name="connsiteY1" fmla="*/ 984194 h 1968387"/>
              <a:gd name="connsiteX2" fmla="*/ 984194 w 1968387"/>
              <a:gd name="connsiteY2" fmla="*/ 1968387 h 1968387"/>
              <a:gd name="connsiteX3" fmla="*/ 0 w 1968387"/>
              <a:gd name="connsiteY3" fmla="*/ 984194 h 1968387"/>
              <a:gd name="connsiteX4" fmla="*/ 984194 w 1968387"/>
              <a:gd name="connsiteY4" fmla="*/ 0 h 1968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8387" h="1968387">
                <a:moveTo>
                  <a:pt x="984194" y="0"/>
                </a:moveTo>
                <a:cubicBezTo>
                  <a:pt x="1527748" y="0"/>
                  <a:pt x="1968387" y="440640"/>
                  <a:pt x="1968387" y="984194"/>
                </a:cubicBezTo>
                <a:cubicBezTo>
                  <a:pt x="1968387" y="1527748"/>
                  <a:pt x="1527748" y="1968387"/>
                  <a:pt x="984194" y="1968387"/>
                </a:cubicBezTo>
                <a:cubicBezTo>
                  <a:pt x="440640" y="1968387"/>
                  <a:pt x="0" y="1527748"/>
                  <a:pt x="0" y="984194"/>
                </a:cubicBezTo>
                <a:cubicBezTo>
                  <a:pt x="0" y="440640"/>
                  <a:pt x="440640" y="0"/>
                  <a:pt x="984194" y="0"/>
                </a:cubicBezTo>
                <a:close/>
              </a:path>
            </a:pathLst>
          </a:cu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25400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444500" dist="279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41" tIns="50769" rIns="101541" bIns="50769" anchor="ctr"/>
          <a:lstStyle/>
          <a:p>
            <a:pPr algn="ctr"/>
            <a:endParaRPr lang="zh-CN" altLang="en-US" dirty="0">
              <a:solidFill>
                <a:prstClr val="white"/>
              </a:solidFill>
              <a:sym typeface="+mn-lt"/>
            </a:endParaRPr>
          </a:p>
        </p:txBody>
      </p:sp>
      <p:sp>
        <p:nvSpPr>
          <p:cNvPr id="3" name="任意多边形 2"/>
          <p:cNvSpPr/>
          <p:nvPr>
            <p:custDataLst>
              <p:tags r:id="rId2"/>
            </p:custDataLst>
          </p:nvPr>
        </p:nvSpPr>
        <p:spPr>
          <a:xfrm>
            <a:off x="2472694" y="3453433"/>
            <a:ext cx="504000" cy="504000"/>
          </a:xfrm>
          <a:custGeom>
            <a:avLst/>
            <a:gdLst>
              <a:gd name="connsiteX0" fmla="*/ 984194 w 1968387"/>
              <a:gd name="connsiteY0" fmla="*/ 0 h 1968387"/>
              <a:gd name="connsiteX1" fmla="*/ 1968387 w 1968387"/>
              <a:gd name="connsiteY1" fmla="*/ 984194 h 1968387"/>
              <a:gd name="connsiteX2" fmla="*/ 984194 w 1968387"/>
              <a:gd name="connsiteY2" fmla="*/ 1968387 h 1968387"/>
              <a:gd name="connsiteX3" fmla="*/ 0 w 1968387"/>
              <a:gd name="connsiteY3" fmla="*/ 984194 h 1968387"/>
              <a:gd name="connsiteX4" fmla="*/ 984194 w 1968387"/>
              <a:gd name="connsiteY4" fmla="*/ 0 h 1968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8387" h="1968387">
                <a:moveTo>
                  <a:pt x="984194" y="0"/>
                </a:moveTo>
                <a:cubicBezTo>
                  <a:pt x="1527748" y="0"/>
                  <a:pt x="1968387" y="440640"/>
                  <a:pt x="1968387" y="984194"/>
                </a:cubicBezTo>
                <a:cubicBezTo>
                  <a:pt x="1968387" y="1527748"/>
                  <a:pt x="1527748" y="1968387"/>
                  <a:pt x="984194" y="1968387"/>
                </a:cubicBezTo>
                <a:cubicBezTo>
                  <a:pt x="440640" y="1968387"/>
                  <a:pt x="0" y="1527748"/>
                  <a:pt x="0" y="984194"/>
                </a:cubicBezTo>
                <a:cubicBezTo>
                  <a:pt x="0" y="440640"/>
                  <a:pt x="440640" y="0"/>
                  <a:pt x="984194" y="0"/>
                </a:cubicBezTo>
                <a:close/>
              </a:path>
            </a:pathLst>
          </a:custGeom>
          <a:solidFill>
            <a:schemeClr val="accent2"/>
          </a:solidFill>
          <a:ln w="15875">
            <a:noFill/>
          </a:ln>
          <a:effectLst>
            <a:outerShdw blurRad="2794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41" tIns="50769" rIns="101541" bIns="50769" anchor="ctr"/>
          <a:lstStyle/>
          <a:p>
            <a:pPr algn="ctr"/>
            <a:endParaRPr lang="zh-CN" altLang="en-US" dirty="0">
              <a:solidFill>
                <a:prstClr val="white"/>
              </a:solidFill>
              <a:sym typeface="+mn-lt"/>
            </a:endParaRPr>
          </a:p>
        </p:txBody>
      </p:sp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957956" y="3752761"/>
            <a:ext cx="300704" cy="300704"/>
          </a:xfrm>
          <a:custGeom>
            <a:avLst/>
            <a:gdLst>
              <a:gd name="connsiteX0" fmla="*/ 984194 w 1968387"/>
              <a:gd name="connsiteY0" fmla="*/ 0 h 1968387"/>
              <a:gd name="connsiteX1" fmla="*/ 1968387 w 1968387"/>
              <a:gd name="connsiteY1" fmla="*/ 984194 h 1968387"/>
              <a:gd name="connsiteX2" fmla="*/ 984194 w 1968387"/>
              <a:gd name="connsiteY2" fmla="*/ 1968387 h 1968387"/>
              <a:gd name="connsiteX3" fmla="*/ 0 w 1968387"/>
              <a:gd name="connsiteY3" fmla="*/ 984194 h 1968387"/>
              <a:gd name="connsiteX4" fmla="*/ 984194 w 1968387"/>
              <a:gd name="connsiteY4" fmla="*/ 0 h 1968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8387" h="1968387">
                <a:moveTo>
                  <a:pt x="984194" y="0"/>
                </a:moveTo>
                <a:cubicBezTo>
                  <a:pt x="1527748" y="0"/>
                  <a:pt x="1968387" y="440640"/>
                  <a:pt x="1968387" y="984194"/>
                </a:cubicBezTo>
                <a:cubicBezTo>
                  <a:pt x="1968387" y="1527748"/>
                  <a:pt x="1527748" y="1968387"/>
                  <a:pt x="984194" y="1968387"/>
                </a:cubicBezTo>
                <a:cubicBezTo>
                  <a:pt x="440640" y="1968387"/>
                  <a:pt x="0" y="1527748"/>
                  <a:pt x="0" y="984194"/>
                </a:cubicBezTo>
                <a:cubicBezTo>
                  <a:pt x="0" y="440640"/>
                  <a:pt x="440640" y="0"/>
                  <a:pt x="98419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41" tIns="50769" rIns="101541" bIns="50769" anchor="ctr"/>
          <a:lstStyle/>
          <a:p>
            <a:pPr algn="ctr"/>
            <a:endParaRPr lang="zh-CN" altLang="en-US" dirty="0">
              <a:solidFill>
                <a:schemeClr val="tx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646512" y="2177131"/>
            <a:ext cx="300704" cy="300704"/>
          </a:xfrm>
          <a:custGeom>
            <a:avLst/>
            <a:gdLst>
              <a:gd name="connsiteX0" fmla="*/ 984194 w 1968387"/>
              <a:gd name="connsiteY0" fmla="*/ 0 h 1968387"/>
              <a:gd name="connsiteX1" fmla="*/ 1968387 w 1968387"/>
              <a:gd name="connsiteY1" fmla="*/ 984194 h 1968387"/>
              <a:gd name="connsiteX2" fmla="*/ 984194 w 1968387"/>
              <a:gd name="connsiteY2" fmla="*/ 1968387 h 1968387"/>
              <a:gd name="connsiteX3" fmla="*/ 0 w 1968387"/>
              <a:gd name="connsiteY3" fmla="*/ 984194 h 1968387"/>
              <a:gd name="connsiteX4" fmla="*/ 984194 w 1968387"/>
              <a:gd name="connsiteY4" fmla="*/ 0 h 1968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8387" h="1968387">
                <a:moveTo>
                  <a:pt x="984194" y="0"/>
                </a:moveTo>
                <a:cubicBezTo>
                  <a:pt x="1527748" y="0"/>
                  <a:pt x="1968387" y="440640"/>
                  <a:pt x="1968387" y="984194"/>
                </a:cubicBezTo>
                <a:cubicBezTo>
                  <a:pt x="1968387" y="1527748"/>
                  <a:pt x="1527748" y="1968387"/>
                  <a:pt x="984194" y="1968387"/>
                </a:cubicBezTo>
                <a:cubicBezTo>
                  <a:pt x="440640" y="1968387"/>
                  <a:pt x="0" y="1527748"/>
                  <a:pt x="0" y="984194"/>
                </a:cubicBezTo>
                <a:cubicBezTo>
                  <a:pt x="0" y="440640"/>
                  <a:pt x="440640" y="0"/>
                  <a:pt x="98419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41" tIns="50769" rIns="101541" bIns="50769" anchor="ctr"/>
          <a:lstStyle/>
          <a:p>
            <a:pPr algn="ctr"/>
            <a:endParaRPr lang="zh-CN" altLang="en-US" dirty="0">
              <a:solidFill>
                <a:schemeClr val="tx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椭圆 5"/>
          <p:cNvSpPr/>
          <p:nvPr/>
        </p:nvSpPr>
        <p:spPr bwMode="auto">
          <a:xfrm>
            <a:off x="1097569" y="3072322"/>
            <a:ext cx="531896" cy="532011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25400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444500" dist="279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41" tIns="50769" rIns="101541" bIns="50769" anchor="ctr"/>
          <a:lstStyle/>
          <a:p>
            <a:pPr algn="ctr"/>
            <a:endParaRPr lang="zh-CN" alt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7" name="椭圆 6"/>
          <p:cNvSpPr/>
          <p:nvPr/>
        </p:nvSpPr>
        <p:spPr bwMode="auto">
          <a:xfrm>
            <a:off x="3209046" y="2808394"/>
            <a:ext cx="266716" cy="266774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25400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444500" dist="279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41" tIns="50769" rIns="101541" bIns="50769" anchor="ctr"/>
          <a:lstStyle/>
          <a:p>
            <a:pPr algn="ctr"/>
            <a:endParaRPr lang="zh-CN" alt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3002440" y="2027415"/>
            <a:ext cx="540000" cy="540000"/>
          </a:xfrm>
          <a:custGeom>
            <a:avLst/>
            <a:gdLst>
              <a:gd name="connsiteX0" fmla="*/ 984194 w 1968387"/>
              <a:gd name="connsiteY0" fmla="*/ 0 h 1968387"/>
              <a:gd name="connsiteX1" fmla="*/ 1968387 w 1968387"/>
              <a:gd name="connsiteY1" fmla="*/ 984194 h 1968387"/>
              <a:gd name="connsiteX2" fmla="*/ 984194 w 1968387"/>
              <a:gd name="connsiteY2" fmla="*/ 1968387 h 1968387"/>
              <a:gd name="connsiteX3" fmla="*/ 0 w 1968387"/>
              <a:gd name="connsiteY3" fmla="*/ 984194 h 1968387"/>
              <a:gd name="connsiteX4" fmla="*/ 984194 w 1968387"/>
              <a:gd name="connsiteY4" fmla="*/ 0 h 1968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8387" h="1968387">
                <a:moveTo>
                  <a:pt x="984194" y="0"/>
                </a:moveTo>
                <a:cubicBezTo>
                  <a:pt x="1527748" y="0"/>
                  <a:pt x="1968387" y="440640"/>
                  <a:pt x="1968387" y="984194"/>
                </a:cubicBezTo>
                <a:cubicBezTo>
                  <a:pt x="1968387" y="1527748"/>
                  <a:pt x="1527748" y="1968387"/>
                  <a:pt x="984194" y="1968387"/>
                </a:cubicBezTo>
                <a:cubicBezTo>
                  <a:pt x="440640" y="1968387"/>
                  <a:pt x="0" y="1527748"/>
                  <a:pt x="0" y="984194"/>
                </a:cubicBezTo>
                <a:cubicBezTo>
                  <a:pt x="0" y="440640"/>
                  <a:pt x="440640" y="0"/>
                  <a:pt x="98419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41" tIns="50769" rIns="101541" bIns="50769" anchor="ctr"/>
          <a:lstStyle/>
          <a:p>
            <a:pPr algn="ctr"/>
            <a:endParaRPr lang="zh-CN" altLang="en-US" dirty="0">
              <a:solidFill>
                <a:schemeClr val="tx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椭圆 8"/>
          <p:cNvSpPr/>
          <p:nvPr/>
        </p:nvSpPr>
        <p:spPr bwMode="auto">
          <a:xfrm>
            <a:off x="1781097" y="1347616"/>
            <a:ext cx="266716" cy="266774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25400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444500" dist="279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41" tIns="50769" rIns="101541" bIns="50769" anchor="ctr"/>
          <a:lstStyle/>
          <a:p>
            <a:pPr algn="ctr"/>
            <a:endParaRPr lang="zh-CN" alt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10" name="椭圆 9"/>
          <p:cNvSpPr/>
          <p:nvPr/>
        </p:nvSpPr>
        <p:spPr bwMode="auto">
          <a:xfrm>
            <a:off x="2655933" y="3106687"/>
            <a:ext cx="133358" cy="133388"/>
          </a:xfrm>
          <a:prstGeom prst="ellipse">
            <a:avLst/>
          </a:prstGeom>
          <a:solidFill>
            <a:schemeClr val="accent2"/>
          </a:solidFill>
          <a:ln w="15875">
            <a:noFill/>
          </a:ln>
          <a:effectLst>
            <a:outerShdw blurRad="2794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41" tIns="50769" rIns="101541" bIns="50769" anchor="ctr"/>
          <a:lstStyle/>
          <a:p>
            <a:pPr algn="ctr"/>
            <a:endParaRPr lang="zh-CN" alt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11" name="椭圆 10"/>
          <p:cNvSpPr/>
          <p:nvPr/>
        </p:nvSpPr>
        <p:spPr bwMode="auto">
          <a:xfrm>
            <a:off x="2800674" y="1481053"/>
            <a:ext cx="133358" cy="133388"/>
          </a:xfrm>
          <a:prstGeom prst="ellipse">
            <a:avLst/>
          </a:prstGeom>
          <a:solidFill>
            <a:schemeClr val="accent2"/>
          </a:solidFill>
          <a:ln w="15875">
            <a:noFill/>
          </a:ln>
          <a:effectLst>
            <a:outerShdw blurRad="2794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41" tIns="50769" rIns="101541" bIns="50769" anchor="ctr"/>
          <a:lstStyle/>
          <a:p>
            <a:pPr algn="ctr"/>
            <a:endParaRPr lang="zh-CN" alt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12" name="椭圆 11"/>
          <p:cNvSpPr/>
          <p:nvPr/>
        </p:nvSpPr>
        <p:spPr bwMode="auto">
          <a:xfrm>
            <a:off x="3475761" y="4038514"/>
            <a:ext cx="133358" cy="133388"/>
          </a:xfrm>
          <a:prstGeom prst="ellipse">
            <a:avLst/>
          </a:prstGeom>
          <a:solidFill>
            <a:schemeClr val="accent2"/>
          </a:solidFill>
          <a:ln w="15875">
            <a:noFill/>
          </a:ln>
          <a:effectLst>
            <a:outerShdw blurRad="2794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41" tIns="50769" rIns="101541" bIns="50769" anchor="ctr"/>
          <a:lstStyle/>
          <a:p>
            <a:pPr algn="ctr"/>
            <a:endParaRPr lang="zh-CN" alt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08308" y="1868455"/>
            <a:ext cx="989896" cy="317973"/>
          </a:xfrm>
          <a:prstGeom prst="rect">
            <a:avLst/>
          </a:prstGeom>
          <a:noFill/>
        </p:spPr>
        <p:txBody>
          <a:bodyPr wrap="square" lIns="101541" tIns="50769" rIns="101541" bIns="50769" rtlCol="0">
            <a:spAutoFit/>
          </a:bodyPr>
          <a:lstStyle/>
          <a:p>
            <a:pPr algn="ctr">
              <a:buClr>
                <a:schemeClr val="tx1">
                  <a:lumMod val="90000"/>
                  <a:lumOff val="10000"/>
                </a:schemeClr>
              </a:buClr>
            </a:pPr>
            <a:r>
              <a:rPr lang="zh-CN" altLang="en-US" sz="1400" b="1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远见</a:t>
            </a:r>
            <a:endParaRPr lang="zh-CN" altLang="en-US" sz="14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60985" y="1734717"/>
            <a:ext cx="989896" cy="317973"/>
          </a:xfrm>
          <a:prstGeom prst="rect">
            <a:avLst/>
          </a:prstGeom>
          <a:noFill/>
        </p:spPr>
        <p:txBody>
          <a:bodyPr wrap="square" lIns="101541" tIns="50769" rIns="101541" bIns="50769" rtlCol="0">
            <a:spAutoFit/>
          </a:bodyPr>
          <a:lstStyle/>
          <a:p>
            <a:pPr algn="ctr">
              <a:buClr>
                <a:schemeClr val="tx1">
                  <a:lumMod val="90000"/>
                  <a:lumOff val="10000"/>
                </a:schemeClr>
              </a:buClr>
            </a:pPr>
            <a:r>
              <a:rPr lang="zh-CN" altLang="en-US" sz="1400" b="1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决策</a:t>
            </a:r>
            <a:endParaRPr lang="zh-CN" altLang="en-US" sz="14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724694" y="3175430"/>
            <a:ext cx="989896" cy="317973"/>
          </a:xfrm>
          <a:prstGeom prst="rect">
            <a:avLst/>
          </a:prstGeom>
          <a:noFill/>
        </p:spPr>
        <p:txBody>
          <a:bodyPr wrap="square" lIns="101541" tIns="50769" rIns="101541" bIns="50769" rtlCol="0">
            <a:spAutoFit/>
          </a:bodyPr>
          <a:lstStyle/>
          <a:p>
            <a:pPr algn="ctr">
              <a:buClr>
                <a:schemeClr val="tx1">
                  <a:lumMod val="90000"/>
                  <a:lumOff val="10000"/>
                </a:schemeClr>
              </a:buClr>
            </a:pPr>
            <a:r>
              <a:rPr lang="zh-CN" altLang="en-US" sz="1400" b="1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团结</a:t>
            </a:r>
            <a:endParaRPr lang="zh-CN" altLang="en-US" sz="14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33826" y="3546473"/>
            <a:ext cx="989896" cy="317973"/>
          </a:xfrm>
          <a:prstGeom prst="rect">
            <a:avLst/>
          </a:prstGeom>
          <a:noFill/>
        </p:spPr>
        <p:txBody>
          <a:bodyPr wrap="square" lIns="101541" tIns="50769" rIns="101541" bIns="50769" rtlCol="0">
            <a:spAutoFit/>
          </a:bodyPr>
          <a:lstStyle/>
          <a:p>
            <a:pPr algn="ctr">
              <a:buClr>
                <a:schemeClr val="tx1">
                  <a:lumMod val="90000"/>
                  <a:lumOff val="10000"/>
                </a:schemeClr>
              </a:buClr>
            </a:pPr>
            <a:r>
              <a:rPr lang="zh-CN" altLang="en-US" sz="1400" b="1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创新</a:t>
            </a:r>
            <a:endParaRPr lang="zh-CN" altLang="en-US" sz="14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37856" y="2303881"/>
            <a:ext cx="4054112" cy="1002776"/>
          </a:xfrm>
          <a:prstGeom prst="rect">
            <a:avLst/>
          </a:prstGeom>
          <a:noFill/>
        </p:spPr>
        <p:txBody>
          <a:bodyPr wrap="square" lIns="101541" tIns="50769" rIns="101541" bIns="5076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      点击输人简要文字介绍，文字内容需概括精炼。不用多余的文字修饰，言简意赅的说明分项内容。点击输人简要文字</a:t>
            </a:r>
            <a:r>
              <a:rPr lang="zh-CN" altLang="en-US" sz="13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介绍。       </a:t>
            </a:r>
            <a:endParaRPr lang="en-US" altLang="zh-CN" sz="13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427984" y="1259220"/>
            <a:ext cx="2232248" cy="456473"/>
          </a:xfrm>
          <a:prstGeom prst="rect">
            <a:avLst/>
          </a:prstGeom>
          <a:noFill/>
        </p:spPr>
        <p:txBody>
          <a:bodyPr wrap="square" lIns="101541" tIns="50769" rIns="101541" bIns="50769" rtlCol="0">
            <a:spAutoFit/>
          </a:bodyPr>
          <a:lstStyle/>
          <a:p>
            <a:r>
              <a:rPr lang="zh-CN" altLang="en-US" sz="2300" b="1" dirty="0">
                <a:solidFill>
                  <a:schemeClr val="bg1">
                    <a:lumMod val="50000"/>
                  </a:schemeClr>
                </a:solidFill>
              </a:rPr>
              <a:t>诚信铸就品质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93649" y="1659344"/>
            <a:ext cx="2390723" cy="456473"/>
          </a:xfrm>
          <a:prstGeom prst="rect">
            <a:avLst/>
          </a:prstGeom>
          <a:noFill/>
        </p:spPr>
        <p:txBody>
          <a:bodyPr wrap="square" lIns="101541" tIns="50769" rIns="101541" bIns="50769" rtlCol="0">
            <a:spAutoFit/>
          </a:bodyPr>
          <a:lstStyle/>
          <a:p>
            <a:r>
              <a:rPr lang="zh-CN" altLang="en-US" sz="2300" b="1" dirty="0">
                <a:solidFill>
                  <a:schemeClr val="bg1">
                    <a:lumMod val="50000"/>
                  </a:schemeClr>
                </a:solidFill>
              </a:rPr>
              <a:t>创新引领未来</a:t>
            </a:r>
          </a:p>
        </p:txBody>
      </p:sp>
      <p:sp>
        <p:nvSpPr>
          <p:cNvPr id="22" name="椭圆 21"/>
          <p:cNvSpPr/>
          <p:nvPr/>
        </p:nvSpPr>
        <p:spPr bwMode="auto">
          <a:xfrm>
            <a:off x="1525699" y="2613367"/>
            <a:ext cx="133358" cy="133388"/>
          </a:xfrm>
          <a:prstGeom prst="ellipse">
            <a:avLst/>
          </a:prstGeom>
          <a:solidFill>
            <a:schemeClr val="accent2"/>
          </a:solidFill>
          <a:ln w="15875">
            <a:noFill/>
          </a:ln>
          <a:effectLst>
            <a:outerShdw blurRad="2794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41" tIns="50769" rIns="101541" bIns="50769" anchor="ctr"/>
          <a:lstStyle/>
          <a:p>
            <a:pPr algn="ctr"/>
            <a:endParaRPr lang="zh-CN" alt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23" name="任意多边形 22"/>
          <p:cNvSpPr/>
          <p:nvPr>
            <p:custDataLst>
              <p:tags r:id="rId6"/>
            </p:custDataLst>
          </p:nvPr>
        </p:nvSpPr>
        <p:spPr>
          <a:xfrm>
            <a:off x="1848774" y="3125899"/>
            <a:ext cx="180000" cy="180000"/>
          </a:xfrm>
          <a:custGeom>
            <a:avLst/>
            <a:gdLst>
              <a:gd name="connsiteX0" fmla="*/ 984194 w 1968387"/>
              <a:gd name="connsiteY0" fmla="*/ 0 h 1968387"/>
              <a:gd name="connsiteX1" fmla="*/ 1968387 w 1968387"/>
              <a:gd name="connsiteY1" fmla="*/ 984194 h 1968387"/>
              <a:gd name="connsiteX2" fmla="*/ 984194 w 1968387"/>
              <a:gd name="connsiteY2" fmla="*/ 1968387 h 1968387"/>
              <a:gd name="connsiteX3" fmla="*/ 0 w 1968387"/>
              <a:gd name="connsiteY3" fmla="*/ 984194 h 1968387"/>
              <a:gd name="connsiteX4" fmla="*/ 984194 w 1968387"/>
              <a:gd name="connsiteY4" fmla="*/ 0 h 1968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8387" h="1968387">
                <a:moveTo>
                  <a:pt x="984194" y="0"/>
                </a:moveTo>
                <a:cubicBezTo>
                  <a:pt x="1527748" y="0"/>
                  <a:pt x="1968387" y="440640"/>
                  <a:pt x="1968387" y="984194"/>
                </a:cubicBezTo>
                <a:cubicBezTo>
                  <a:pt x="1968387" y="1527748"/>
                  <a:pt x="1527748" y="1968387"/>
                  <a:pt x="984194" y="1968387"/>
                </a:cubicBezTo>
                <a:cubicBezTo>
                  <a:pt x="440640" y="1968387"/>
                  <a:pt x="0" y="1527748"/>
                  <a:pt x="0" y="984194"/>
                </a:cubicBezTo>
                <a:cubicBezTo>
                  <a:pt x="0" y="440640"/>
                  <a:pt x="440640" y="0"/>
                  <a:pt x="98419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41" tIns="50769" rIns="101541" bIns="50769" anchor="ctr"/>
          <a:lstStyle/>
          <a:p>
            <a:pPr algn="ctr"/>
            <a:endParaRPr lang="zh-CN" altLang="en-US" dirty="0">
              <a:solidFill>
                <a:schemeClr val="tx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337856" y="3347462"/>
            <a:ext cx="4054112" cy="1002776"/>
          </a:xfrm>
          <a:prstGeom prst="rect">
            <a:avLst/>
          </a:prstGeom>
          <a:noFill/>
        </p:spPr>
        <p:txBody>
          <a:bodyPr wrap="square" lIns="101541" tIns="50769" rIns="101541" bIns="5076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      点击输人简要文字介绍，文字内容需概括精炼。不用多余的文字修饰，言简意赅的说明分项内容。点击输人简要文字</a:t>
            </a:r>
            <a:r>
              <a:rPr lang="zh-CN" altLang="en-US" sz="13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介绍。       </a:t>
            </a:r>
            <a:endParaRPr lang="en-US" altLang="zh-CN" sz="13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标题 2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企业理念</a:t>
            </a:r>
            <a:r>
              <a:rPr lang="en-US" altLang="zh-CN" sz="1400" dirty="0">
                <a:solidFill>
                  <a:prstClr val="black">
                    <a:lumMod val="65000"/>
                    <a:lumOff val="35000"/>
                  </a:prstClr>
                </a:solidFill>
              </a:rPr>
              <a:t>(Team Introduction)</a:t>
            </a:r>
            <a:endParaRPr lang="zh-CN" alt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535803" y="2646634"/>
            <a:ext cx="989896" cy="317973"/>
          </a:xfrm>
          <a:prstGeom prst="rect">
            <a:avLst/>
          </a:prstGeom>
          <a:noFill/>
        </p:spPr>
        <p:txBody>
          <a:bodyPr wrap="square" lIns="101541" tIns="50769" rIns="101541" bIns="50769" rtlCol="0">
            <a:spAutoFit/>
          </a:bodyPr>
          <a:lstStyle/>
          <a:p>
            <a:pPr algn="ctr">
              <a:buClr>
                <a:schemeClr val="tx1">
                  <a:lumMod val="90000"/>
                  <a:lumOff val="10000"/>
                </a:schemeClr>
              </a:buClr>
            </a:pPr>
            <a:r>
              <a:rPr lang="zh-CN" altLang="en-US" sz="1400" b="1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坚持</a:t>
            </a:r>
            <a:endParaRPr lang="zh-CN" altLang="en-US" sz="14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71383284"/>
      </p:ext>
    </p:extLst>
  </p:cSld>
  <p:clrMapOvr>
    <a:masterClrMapping/>
  </p:clrMapOvr>
  <p:transition spd="slow" advClick="0" advTm="0">
    <p:pull/>
  </p:transition>
  <mc:AlternateContent xmlns:mc="http://schemas.openxmlformats.org/markup-compatibility/2006">
    <mc:Choice xmlns=""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9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9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9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9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9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9" fill="hold" grpId="0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0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9" fill="hold" grpId="0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9" fill="hold" grpId="0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9" fill="hold" grpId="0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9" fill="hold" grpId="0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9" fill="hold" grpId="0" nodeType="withEffect" p14:presetBounceEnd="5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9" fill="hold" grpId="0" nodeType="withEffect" p14:presetBounceEnd="5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9" fill="hold" grpId="0" nodeType="withEffect" p14:presetBounceEnd="5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8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9" fill="hold" grpId="0" nodeType="withEffect" p14:presetBounceEnd="5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1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9" fill="hold" grpId="0" nodeType="withEffect" p14:presetBounceEnd="5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5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6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8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0000"/>
                                      </p:iterate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80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81" dur="25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82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83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85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0000"/>
                                      </p:iterate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87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88" dur="25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89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90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92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94" dur="1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95" dur="1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96" dur="1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52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99" dur="1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00" dur="1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01" dur="1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/>
          <p:bldP spid="14" grpId="0"/>
          <p:bldP spid="15" grpId="0"/>
          <p:bldP spid="16" grpId="0"/>
          <p:bldP spid="17" grpId="0"/>
          <p:bldP spid="18" grpId="0"/>
          <p:bldP spid="19" grpId="0"/>
          <p:bldP spid="22" grpId="0" animBg="1"/>
          <p:bldP spid="23" grpId="0" animBg="1"/>
          <p:bldP spid="24" grpId="0"/>
          <p:bldP spid="2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9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9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9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9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9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9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9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9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9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9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8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0000"/>
                                      </p:iterate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80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81" dur="25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82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83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85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0000"/>
                                      </p:iterate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87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88" dur="25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89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90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92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94" dur="1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95" dur="1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96" dur="1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52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99" dur="1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00" dur="1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01" dur="1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/>
          <p:bldP spid="14" grpId="0"/>
          <p:bldP spid="15" grpId="0"/>
          <p:bldP spid="16" grpId="0"/>
          <p:bldP spid="17" grpId="0"/>
          <p:bldP spid="18" grpId="0"/>
          <p:bldP spid="19" grpId="0"/>
          <p:bldP spid="22" grpId="0" animBg="1"/>
          <p:bldP spid="23" grpId="0" animBg="1"/>
          <p:bldP spid="24" grpId="0"/>
          <p:bldP spid="26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0" y="2825590"/>
            <a:ext cx="9144000" cy="0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466878" y="1023612"/>
            <a:ext cx="829228" cy="1892011"/>
            <a:chOff x="466878" y="1023579"/>
            <a:chExt cx="829228" cy="1892011"/>
          </a:xfrm>
        </p:grpSpPr>
        <p:cxnSp>
          <p:nvCxnSpPr>
            <p:cNvPr id="33" name="直接连接符 32"/>
            <p:cNvCxnSpPr/>
            <p:nvPr/>
          </p:nvCxnSpPr>
          <p:spPr>
            <a:xfrm>
              <a:off x="881492" y="1888431"/>
              <a:ext cx="0" cy="900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椭圆 5"/>
            <p:cNvSpPr/>
            <p:nvPr/>
          </p:nvSpPr>
          <p:spPr>
            <a:xfrm>
              <a:off x="791492" y="2735590"/>
              <a:ext cx="180000" cy="180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466878" y="1023579"/>
              <a:ext cx="829228" cy="829228"/>
            </a:xfrm>
            <a:prstGeom prst="ellipse">
              <a:avLst/>
            </a:prstGeom>
            <a:gradFill flip="none" rotWithShape="1">
              <a:gsLst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  <a:tileRect/>
            </a:gradFill>
            <a:ln w="31750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580885" y="1137579"/>
              <a:ext cx="601237" cy="60123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innerShdw blurRad="76200" dist="101600" dir="180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0" tIns="34285" rIns="0" bIns="3428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r>
                <a:rPr lang="en-US" altLang="zh-CN" sz="1600" dirty="0" smtClean="0">
                  <a:latin typeface="Impact" panose="020B0806030902050204" pitchFamily="34" charset="0"/>
                </a:rPr>
                <a:t>1996</a:t>
              </a:r>
              <a:endParaRPr lang="zh-CN" altLang="en-US" sz="3200" dirty="0">
                <a:latin typeface="Impact" panose="020B0806030902050204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547664" y="2735590"/>
            <a:ext cx="829228" cy="1924392"/>
            <a:chOff x="1547664" y="2735590"/>
            <a:chExt cx="829228" cy="1924392"/>
          </a:xfrm>
        </p:grpSpPr>
        <p:cxnSp>
          <p:nvCxnSpPr>
            <p:cNvPr id="34" name="直接连接符 33"/>
            <p:cNvCxnSpPr/>
            <p:nvPr/>
          </p:nvCxnSpPr>
          <p:spPr>
            <a:xfrm>
              <a:off x="1962278" y="2825590"/>
              <a:ext cx="0" cy="900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椭圆 6"/>
            <p:cNvSpPr/>
            <p:nvPr/>
          </p:nvSpPr>
          <p:spPr>
            <a:xfrm>
              <a:off x="1872278" y="2735590"/>
              <a:ext cx="180000" cy="180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1547664" y="3830754"/>
              <a:ext cx="829228" cy="829228"/>
            </a:xfrm>
            <a:prstGeom prst="ellipse">
              <a:avLst/>
            </a:prstGeom>
            <a:gradFill flip="none" rotWithShape="1">
              <a:gsLst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  <a:tileRect/>
            </a:gradFill>
            <a:ln w="31750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1661671" y="3944755"/>
              <a:ext cx="601237" cy="60123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innerShdw blurRad="76200" dist="101600" dir="180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0" tIns="34285" rIns="0" bIns="3428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r>
                <a:rPr lang="en-US" altLang="zh-CN" sz="1600" dirty="0" smtClean="0">
                  <a:latin typeface="Impact" panose="020B0806030902050204" pitchFamily="34" charset="0"/>
                </a:rPr>
                <a:t>2000</a:t>
              </a:r>
              <a:endParaRPr lang="zh-CN" altLang="en-US" sz="1600" dirty="0">
                <a:latin typeface="Impact" panose="020B080603090205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950684" y="2735590"/>
            <a:ext cx="829228" cy="1266156"/>
            <a:chOff x="2950684" y="2735590"/>
            <a:chExt cx="829228" cy="1266156"/>
          </a:xfrm>
        </p:grpSpPr>
        <p:cxnSp>
          <p:nvCxnSpPr>
            <p:cNvPr id="35" name="直接连接符 34"/>
            <p:cNvCxnSpPr/>
            <p:nvPr/>
          </p:nvCxnSpPr>
          <p:spPr>
            <a:xfrm>
              <a:off x="3365298" y="2825590"/>
              <a:ext cx="0" cy="900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3275298" y="2735590"/>
              <a:ext cx="180000" cy="180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2950684" y="3172518"/>
              <a:ext cx="829228" cy="829228"/>
            </a:xfrm>
            <a:prstGeom prst="ellipse">
              <a:avLst/>
            </a:prstGeom>
            <a:gradFill flip="none" rotWithShape="1">
              <a:gsLst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  <a:tileRect/>
            </a:gradFill>
            <a:ln w="31750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3064691" y="3286519"/>
              <a:ext cx="601237" cy="60123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innerShdw blurRad="76200" dist="101600" dir="180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0" tIns="34285" rIns="0" bIns="3428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r>
                <a:rPr lang="en-US" altLang="zh-CN" sz="1600" dirty="0" smtClean="0">
                  <a:latin typeface="Impact" panose="020B0806030902050204" pitchFamily="34" charset="0"/>
                </a:rPr>
                <a:t>2002</a:t>
              </a:r>
              <a:endParaRPr lang="zh-CN" altLang="en-US" sz="1600" dirty="0">
                <a:latin typeface="Impact" panose="020B080603090205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283968" y="1023612"/>
            <a:ext cx="829228" cy="1892011"/>
            <a:chOff x="4283968" y="1023579"/>
            <a:chExt cx="829228" cy="1892011"/>
          </a:xfrm>
        </p:grpSpPr>
        <p:cxnSp>
          <p:nvCxnSpPr>
            <p:cNvPr id="36" name="直接连接符 35"/>
            <p:cNvCxnSpPr/>
            <p:nvPr/>
          </p:nvCxnSpPr>
          <p:spPr>
            <a:xfrm>
              <a:off x="4698582" y="1876069"/>
              <a:ext cx="0" cy="900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椭圆 8"/>
            <p:cNvSpPr/>
            <p:nvPr/>
          </p:nvSpPr>
          <p:spPr>
            <a:xfrm>
              <a:off x="4608582" y="2735590"/>
              <a:ext cx="180000" cy="180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4283968" y="1023579"/>
              <a:ext cx="829228" cy="829228"/>
            </a:xfrm>
            <a:prstGeom prst="ellipse">
              <a:avLst/>
            </a:prstGeom>
            <a:gradFill flip="none" rotWithShape="1">
              <a:gsLst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  <a:tileRect/>
            </a:gradFill>
            <a:ln w="31750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4397968" y="1137579"/>
              <a:ext cx="601237" cy="60123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innerShdw blurRad="76200" dist="101600" dir="180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0" tIns="34285" rIns="0" bIns="3428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r>
                <a:rPr lang="en-US" altLang="zh-CN" sz="1600" dirty="0" smtClean="0">
                  <a:latin typeface="Impact" panose="020B0806030902050204" pitchFamily="34" charset="0"/>
                </a:rPr>
                <a:t>2008</a:t>
              </a:r>
              <a:endParaRPr lang="zh-CN" altLang="en-US" sz="1600" dirty="0">
                <a:latin typeface="Impact" panose="020B080603090205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691315" y="1736082"/>
            <a:ext cx="829228" cy="1179508"/>
            <a:chOff x="5691315" y="1736082"/>
            <a:chExt cx="829228" cy="1179508"/>
          </a:xfrm>
        </p:grpSpPr>
        <p:cxnSp>
          <p:nvCxnSpPr>
            <p:cNvPr id="37" name="直接连接符 36"/>
            <p:cNvCxnSpPr/>
            <p:nvPr/>
          </p:nvCxnSpPr>
          <p:spPr>
            <a:xfrm>
              <a:off x="6105928" y="2015590"/>
              <a:ext cx="0" cy="900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椭圆 9"/>
            <p:cNvSpPr/>
            <p:nvPr/>
          </p:nvSpPr>
          <p:spPr>
            <a:xfrm>
              <a:off x="6015929" y="2735590"/>
              <a:ext cx="180000" cy="180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5691315" y="1736082"/>
              <a:ext cx="829228" cy="829228"/>
            </a:xfrm>
            <a:prstGeom prst="ellipse">
              <a:avLst/>
            </a:prstGeom>
            <a:gradFill flip="none" rotWithShape="1">
              <a:gsLst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  <a:tileRect/>
            </a:gradFill>
            <a:ln w="31750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5805322" y="1850083"/>
              <a:ext cx="601237" cy="60123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innerShdw blurRad="76200" dist="101600" dir="180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0" tIns="34285" rIns="0" bIns="3428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r>
                <a:rPr lang="en-US" altLang="zh-CN" sz="1600" dirty="0" smtClean="0">
                  <a:latin typeface="Impact" panose="020B0806030902050204" pitchFamily="34" charset="0"/>
                </a:rPr>
                <a:t>2012</a:t>
              </a:r>
              <a:endParaRPr lang="zh-CN" altLang="en-US" sz="1600" dirty="0">
                <a:latin typeface="Impact" panose="020B080603090205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308304" y="2735590"/>
            <a:ext cx="829228" cy="1266156"/>
            <a:chOff x="7308304" y="2735590"/>
            <a:chExt cx="829228" cy="1266156"/>
          </a:xfrm>
        </p:grpSpPr>
        <p:cxnSp>
          <p:nvCxnSpPr>
            <p:cNvPr id="38" name="直接连接符 37"/>
            <p:cNvCxnSpPr/>
            <p:nvPr/>
          </p:nvCxnSpPr>
          <p:spPr>
            <a:xfrm>
              <a:off x="7722918" y="2836513"/>
              <a:ext cx="0" cy="900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椭圆 10"/>
            <p:cNvSpPr/>
            <p:nvPr/>
          </p:nvSpPr>
          <p:spPr>
            <a:xfrm>
              <a:off x="7632918" y="2735590"/>
              <a:ext cx="180000" cy="180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7308304" y="3172518"/>
              <a:ext cx="829228" cy="829228"/>
            </a:xfrm>
            <a:prstGeom prst="ellipse">
              <a:avLst/>
            </a:prstGeom>
            <a:gradFill flip="none" rotWithShape="1">
              <a:gsLst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  <a:tileRect/>
            </a:gradFill>
            <a:ln w="31750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7422311" y="3286519"/>
              <a:ext cx="601237" cy="60123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innerShdw blurRad="76200" dist="101600" dir="180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0" tIns="34285" rIns="0" bIns="3428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r>
                <a:rPr lang="en-US" altLang="zh-CN" sz="1600" dirty="0" smtClean="0">
                  <a:latin typeface="Impact" panose="020B0806030902050204" pitchFamily="34" charset="0"/>
                </a:rPr>
                <a:t>2015</a:t>
              </a:r>
              <a:endParaRPr lang="zh-CN" altLang="en-US" sz="1600" dirty="0">
                <a:latin typeface="Impact" panose="020B0806030902050204" pitchFamily="34" charset="0"/>
              </a:endParaRPr>
            </a:p>
          </p:txBody>
        </p:sp>
      </p:grpSp>
      <p:sp>
        <p:nvSpPr>
          <p:cNvPr id="39" name="MH_Text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403648" y="1347618"/>
            <a:ext cx="1800000" cy="396000"/>
          </a:xfrm>
          <a:prstGeom prst="rect">
            <a:avLst/>
          </a:prstGeom>
          <a:noFill/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05" tIns="0" rIns="133605" bIns="0" rtlCol="0" anchor="t">
            <a:noAutofit/>
          </a:bodyPr>
          <a:lstStyle>
            <a:defPPr>
              <a:defRPr lang="zh-CN"/>
            </a:defPPr>
            <a:lvl1pPr>
              <a:defRPr sz="1100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dirty="0">
                <a:sym typeface="+mn-lt"/>
              </a:rPr>
              <a:t>您的内容打在这里，或者通过复制您的文本</a:t>
            </a:r>
            <a:endParaRPr lang="en-US" altLang="zh-CN" dirty="0">
              <a:sym typeface="+mn-lt"/>
            </a:endParaRPr>
          </a:p>
        </p:txBody>
      </p:sp>
      <p:sp>
        <p:nvSpPr>
          <p:cNvPr id="40" name="MH_SubTitle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403649" y="1142209"/>
            <a:ext cx="1800000" cy="216000"/>
          </a:xfrm>
          <a:prstGeom prst="rect">
            <a:avLst/>
          </a:prstGeom>
          <a:noFill/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05" tIns="0" rIns="133605" bIns="0" rtlCol="0" anchor="t">
            <a:noAutofit/>
          </a:bodyPr>
          <a:lstStyle>
            <a:defPPr>
              <a:defRPr lang="zh-CN"/>
            </a:defPPr>
            <a:lvl1pPr marL="319381" indent="-319381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 sz="1200" b="1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1996-2000</a:t>
            </a:r>
            <a:endParaRPr lang="zh-CN" altLang="en-US" dirty="0">
              <a:sym typeface="+mn-lt"/>
            </a:endParaRPr>
          </a:p>
        </p:txBody>
      </p:sp>
      <p:sp>
        <p:nvSpPr>
          <p:cNvPr id="41" name="MH_Text_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555776" y="4500457"/>
            <a:ext cx="1800000" cy="396000"/>
          </a:xfrm>
          <a:prstGeom prst="rect">
            <a:avLst/>
          </a:prstGeom>
          <a:noFill/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05" tIns="0" rIns="133605" bIns="0" rtlCol="0" anchor="t">
            <a:noAutofit/>
          </a:bodyPr>
          <a:lstStyle>
            <a:defPPr>
              <a:defRPr lang="zh-CN"/>
            </a:defPPr>
            <a:lvl1pPr>
              <a:defRPr sz="1100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dirty="0">
                <a:sym typeface="+mn-lt"/>
              </a:rPr>
              <a:t>您的内容打在这里，或者通过复制您的文本</a:t>
            </a:r>
            <a:endParaRPr lang="en-US" altLang="zh-CN" dirty="0">
              <a:sym typeface="+mn-lt"/>
            </a:endParaRPr>
          </a:p>
        </p:txBody>
      </p:sp>
      <p:sp>
        <p:nvSpPr>
          <p:cNvPr id="42" name="MH_SubTitle_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555777" y="4295048"/>
            <a:ext cx="1800000" cy="216000"/>
          </a:xfrm>
          <a:prstGeom prst="rect">
            <a:avLst/>
          </a:prstGeom>
          <a:noFill/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05" tIns="0" rIns="133605" bIns="0" rtlCol="0" anchor="t">
            <a:noAutofit/>
          </a:bodyPr>
          <a:lstStyle>
            <a:defPPr>
              <a:defRPr lang="zh-CN"/>
            </a:defPPr>
            <a:lvl1pPr marL="319381" indent="-319381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 sz="1200" b="1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</a:lstStyle>
          <a:p>
            <a:pPr>
              <a:buClr>
                <a:schemeClr val="accent2"/>
              </a:buClr>
            </a:pPr>
            <a:r>
              <a:rPr lang="en-US" altLang="zh-CN" dirty="0">
                <a:sym typeface="+mn-lt"/>
              </a:rPr>
              <a:t>2000-2002</a:t>
            </a:r>
            <a:endParaRPr lang="zh-CN" altLang="en-US" dirty="0">
              <a:sym typeface="+mn-lt"/>
            </a:endParaRPr>
          </a:p>
        </p:txBody>
      </p:sp>
      <p:sp>
        <p:nvSpPr>
          <p:cNvPr id="43" name="MH_Text_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851920" y="3481078"/>
            <a:ext cx="1800000" cy="396000"/>
          </a:xfrm>
          <a:prstGeom prst="rect">
            <a:avLst/>
          </a:prstGeom>
          <a:noFill/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05" tIns="0" rIns="133605" bIns="0" rtlCol="0" anchor="t">
            <a:noAutofit/>
          </a:bodyPr>
          <a:lstStyle>
            <a:defPPr>
              <a:defRPr lang="zh-CN"/>
            </a:defPPr>
            <a:lvl1pPr>
              <a:defRPr sz="1100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dirty="0">
                <a:sym typeface="+mn-lt"/>
              </a:rPr>
              <a:t>您的内容打在这里，或者通过复制您的文本</a:t>
            </a:r>
            <a:endParaRPr lang="en-US" altLang="zh-CN" dirty="0">
              <a:sym typeface="+mn-lt"/>
            </a:endParaRPr>
          </a:p>
        </p:txBody>
      </p:sp>
      <p:sp>
        <p:nvSpPr>
          <p:cNvPr id="44" name="MH_SubTitle_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851921" y="3275669"/>
            <a:ext cx="1800000" cy="216000"/>
          </a:xfrm>
          <a:prstGeom prst="rect">
            <a:avLst/>
          </a:prstGeom>
          <a:noFill/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05" tIns="0" rIns="133605" bIns="0" rtlCol="0" anchor="t">
            <a:noAutofit/>
          </a:bodyPr>
          <a:lstStyle>
            <a:defPPr>
              <a:defRPr lang="zh-CN"/>
            </a:defPPr>
            <a:lvl1pPr marL="319381" indent="-319381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 sz="1200" b="1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2002-2008</a:t>
            </a:r>
            <a:endParaRPr lang="zh-CN" altLang="en-US" dirty="0">
              <a:sym typeface="+mn-lt"/>
            </a:endParaRPr>
          </a:p>
        </p:txBody>
      </p:sp>
      <p:sp>
        <p:nvSpPr>
          <p:cNvPr id="45" name="MH_Text_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220072" y="1120975"/>
            <a:ext cx="1800000" cy="396000"/>
          </a:xfrm>
          <a:prstGeom prst="rect">
            <a:avLst/>
          </a:prstGeom>
          <a:noFill/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05" tIns="0" rIns="133605" bIns="0" rtlCol="0" anchor="t">
            <a:noAutofit/>
          </a:bodyPr>
          <a:lstStyle>
            <a:defPPr>
              <a:defRPr lang="zh-CN"/>
            </a:defPPr>
            <a:lvl1pPr>
              <a:defRPr sz="1100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dirty="0">
                <a:sym typeface="+mn-lt"/>
              </a:rPr>
              <a:t>您的内容打在这里，或者通过复制您的文本</a:t>
            </a:r>
            <a:endParaRPr lang="en-US" altLang="zh-CN" dirty="0">
              <a:sym typeface="+mn-lt"/>
            </a:endParaRPr>
          </a:p>
        </p:txBody>
      </p:sp>
      <p:sp>
        <p:nvSpPr>
          <p:cNvPr id="46" name="MH_SubTitle_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220073" y="915566"/>
            <a:ext cx="1800000" cy="216000"/>
          </a:xfrm>
          <a:prstGeom prst="rect">
            <a:avLst/>
          </a:prstGeom>
          <a:noFill/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05" tIns="0" rIns="133605" bIns="0" rtlCol="0" anchor="t">
            <a:noAutofit/>
          </a:bodyPr>
          <a:lstStyle>
            <a:defPPr>
              <a:defRPr lang="zh-CN"/>
            </a:defPPr>
            <a:lvl1pPr marL="319381" indent="-319381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 sz="1200" b="1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</a:lstStyle>
          <a:p>
            <a:pPr>
              <a:buClr>
                <a:schemeClr val="accent2"/>
              </a:buClr>
            </a:pPr>
            <a:r>
              <a:rPr lang="en-US" altLang="zh-CN" dirty="0">
                <a:sym typeface="+mn-lt"/>
              </a:rPr>
              <a:t>2008-2012</a:t>
            </a:r>
            <a:endParaRPr lang="zh-CN" altLang="en-US" dirty="0">
              <a:sym typeface="+mn-lt"/>
            </a:endParaRPr>
          </a:p>
        </p:txBody>
      </p:sp>
      <p:sp>
        <p:nvSpPr>
          <p:cNvPr id="47" name="MH_Text_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706800" y="2057079"/>
            <a:ext cx="1800000" cy="396000"/>
          </a:xfrm>
          <a:prstGeom prst="rect">
            <a:avLst/>
          </a:prstGeom>
          <a:noFill/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05" tIns="0" rIns="133605" bIns="0" rtlCol="0" anchor="t">
            <a:noAutofit/>
          </a:bodyPr>
          <a:lstStyle>
            <a:defPPr>
              <a:defRPr lang="zh-CN"/>
            </a:defPPr>
            <a:lvl1pPr>
              <a:defRPr sz="1100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dirty="0">
                <a:sym typeface="+mn-lt"/>
              </a:rPr>
              <a:t>您的内容打在这里，或者通过复制您的文本</a:t>
            </a:r>
            <a:endParaRPr lang="en-US" altLang="zh-CN" dirty="0">
              <a:sym typeface="+mn-lt"/>
            </a:endParaRPr>
          </a:p>
        </p:txBody>
      </p:sp>
      <p:sp>
        <p:nvSpPr>
          <p:cNvPr id="48" name="MH_SubTitle_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06801" y="1851670"/>
            <a:ext cx="1800000" cy="216000"/>
          </a:xfrm>
          <a:prstGeom prst="rect">
            <a:avLst/>
          </a:prstGeom>
          <a:noFill/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05" tIns="0" rIns="133605" bIns="0" rtlCol="0" anchor="t">
            <a:noAutofit/>
          </a:bodyPr>
          <a:lstStyle>
            <a:defPPr>
              <a:defRPr lang="zh-CN"/>
            </a:defPPr>
            <a:lvl1pPr marL="319381" indent="-319381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 sz="1200" b="1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2012-2015</a:t>
            </a:r>
            <a:endParaRPr lang="zh-CN" altLang="en-US" dirty="0">
              <a:sym typeface="+mn-lt"/>
            </a:endParaRPr>
          </a:p>
        </p:txBody>
      </p:sp>
      <p:sp>
        <p:nvSpPr>
          <p:cNvPr id="49" name="MH_Text_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748226" y="4460610"/>
            <a:ext cx="1800000" cy="396000"/>
          </a:xfrm>
          <a:prstGeom prst="rect">
            <a:avLst/>
          </a:prstGeom>
          <a:noFill/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05" tIns="0" rIns="133605" bIns="0" rtlCol="0" anchor="t">
            <a:noAutofit/>
          </a:bodyPr>
          <a:lstStyle>
            <a:defPPr>
              <a:defRPr lang="zh-CN"/>
            </a:defPPr>
            <a:lvl1pPr>
              <a:defRPr sz="1100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dirty="0">
                <a:sym typeface="+mn-lt"/>
              </a:rPr>
              <a:t>您的内容打在这里，或者通过复制您的文本</a:t>
            </a:r>
            <a:endParaRPr lang="en-US" altLang="zh-CN" dirty="0">
              <a:sym typeface="+mn-lt"/>
            </a:endParaRPr>
          </a:p>
        </p:txBody>
      </p:sp>
      <p:sp>
        <p:nvSpPr>
          <p:cNvPr id="50" name="MH_SubTitle_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6748227" y="4255201"/>
            <a:ext cx="1800000" cy="216000"/>
          </a:xfrm>
          <a:prstGeom prst="rect">
            <a:avLst/>
          </a:prstGeom>
          <a:noFill/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05" tIns="0" rIns="133605" bIns="0" rtlCol="0" anchor="t">
            <a:noAutofit/>
          </a:bodyPr>
          <a:lstStyle>
            <a:defPPr>
              <a:defRPr lang="zh-CN"/>
            </a:defPPr>
            <a:lvl1pPr marL="319381" indent="-319381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 sz="1200" b="1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</a:lstStyle>
          <a:p>
            <a:pPr>
              <a:buClr>
                <a:schemeClr val="accent2"/>
              </a:buClr>
            </a:pPr>
            <a:r>
              <a:rPr lang="zh-CN" altLang="en-US" dirty="0">
                <a:sym typeface="+mn-lt"/>
              </a:rPr>
              <a:t>点击输入标题</a:t>
            </a:r>
          </a:p>
        </p:txBody>
      </p:sp>
      <p:sp>
        <p:nvSpPr>
          <p:cNvPr id="27" name="标题 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发展历程</a:t>
            </a:r>
            <a:r>
              <a:rPr lang="en-US" altLang="zh-CN" sz="14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(Development Course)</a:t>
            </a:r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153997728"/>
      </p:ext>
    </p:extLst>
  </p:cSld>
  <p:clrMapOvr>
    <a:masterClrMapping/>
  </p:clrMapOvr>
  <p:transition spd="slow" advClick="0" advTm="0">
    <p:pull/>
  </p:transition>
  <mc:AlternateContent xmlns:mc="http://schemas.openxmlformats.org/markup-compatibility/2006">
    <mc:Choice xmlns=""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4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5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 tmFilter="0,0; .5, 1; 1, 1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24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9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0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 tmFilter="0,0; .5, 1; 1, 1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39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1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1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4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5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 tmFilter="0,0; .5, 1; 1, 1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54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9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0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 tmFilter="0,0; .5, 1; 1, 1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69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4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4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75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 tmFilter="0,0; .5, 1; 1, 1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84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1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89" dur="7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90" dur="7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 tmFilter="0,0; .5, 1; 1, 1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9" grpId="0"/>
          <p:bldP spid="40" grpId="0"/>
          <p:bldP spid="41" grpId="0"/>
          <p:bldP spid="42" grpId="0"/>
          <p:bldP spid="43" grpId="0"/>
          <p:bldP spid="44" grpId="0"/>
          <p:bldP spid="45" grpId="0"/>
          <p:bldP spid="46" grpId="0"/>
          <p:bldP spid="47" grpId="0"/>
          <p:bldP spid="48" grpId="0"/>
          <p:bldP spid="49" grpId="0"/>
          <p:bldP spid="5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 tmFilter="0,0; .5, 1; 1, 1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24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 tmFilter="0,0; .5, 1; 1, 1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39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1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 tmFilter="0,0; .5, 1; 1, 1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54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 tmFilter="0,0; .5, 1; 1, 1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69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 tmFilter="0,0; .5, 1; 1, 1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84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7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0" dur="7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 tmFilter="0,0; .5, 1; 1, 1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9" grpId="0"/>
          <p:bldP spid="40" grpId="0"/>
          <p:bldP spid="41" grpId="0"/>
          <p:bldP spid="42" grpId="0"/>
          <p:bldP spid="43" grpId="0"/>
          <p:bldP spid="44" grpId="0"/>
          <p:bldP spid="45" grpId="0"/>
          <p:bldP spid="46" grpId="0"/>
          <p:bldP spid="47" grpId="0"/>
          <p:bldP spid="48" grpId="0"/>
          <p:bldP spid="49" grpId="0"/>
          <p:bldP spid="50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/>
              <a:t>企业文化</a:t>
            </a:r>
            <a:r>
              <a:rPr lang="en-US" altLang="zh-CN" sz="14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(Corporate Culture)</a:t>
            </a:r>
            <a:endParaRPr lang="zh-CN" altLang="en-US" dirty="0"/>
          </a:p>
        </p:txBody>
      </p:sp>
      <p:grpSp>
        <p:nvGrpSpPr>
          <p:cNvPr id="23" name="组合 22"/>
          <p:cNvGrpSpPr/>
          <p:nvPr/>
        </p:nvGrpSpPr>
        <p:grpSpPr>
          <a:xfrm>
            <a:off x="809387" y="1691319"/>
            <a:ext cx="2305216" cy="2304256"/>
            <a:chOff x="5240941" y="1151212"/>
            <a:chExt cx="2856309" cy="2855119"/>
          </a:xfrm>
        </p:grpSpPr>
        <p:sp>
          <p:nvSpPr>
            <p:cNvPr id="24" name="椭圆 23"/>
            <p:cNvSpPr/>
            <p:nvPr/>
          </p:nvSpPr>
          <p:spPr bwMode="auto">
            <a:xfrm>
              <a:off x="5240941" y="1151212"/>
              <a:ext cx="2856309" cy="285511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7" name="椭圆 26"/>
            <p:cNvSpPr/>
            <p:nvPr/>
          </p:nvSpPr>
          <p:spPr bwMode="auto">
            <a:xfrm>
              <a:off x="5307616" y="1217887"/>
              <a:ext cx="2722959" cy="2721769"/>
            </a:xfrm>
            <a:prstGeom prst="ellipse">
              <a:avLst/>
            </a:prstGeom>
            <a:blipFill>
              <a:blip r:embed="rId11" cstate="print">
                <a:extLst>
                  <a:ext uri="{BEBA8EAE-BF5A-486C-A8C5-ECC9F3942E4B}">
                    <a14:imgProps xmlns="" xmlns:a14="http://schemas.microsoft.com/office/drawing/2010/main">
                      <a14:imgLayer r:embed="rId12">
                        <a14:imgEffect>
                          <a14:brightnessContrast bright="2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" name="弧形 2"/>
          <p:cNvSpPr/>
          <p:nvPr/>
        </p:nvSpPr>
        <p:spPr>
          <a:xfrm rot="5400000">
            <a:off x="467544" y="1347614"/>
            <a:ext cx="3168352" cy="3168352"/>
          </a:xfrm>
          <a:prstGeom prst="arc">
            <a:avLst>
              <a:gd name="adj1" fmla="val 10885653"/>
              <a:gd name="adj2" fmla="val 0"/>
            </a:avLst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 bwMode="auto">
          <a:xfrm>
            <a:off x="2555776" y="1294693"/>
            <a:ext cx="266716" cy="2667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</a:rPr>
              <a:t>1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8" name="椭圆 57"/>
          <p:cNvSpPr/>
          <p:nvPr/>
        </p:nvSpPr>
        <p:spPr bwMode="auto">
          <a:xfrm>
            <a:off x="3347864" y="2051359"/>
            <a:ext cx="266716" cy="26677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</a:rPr>
              <a:t>2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62" name="椭圆 61"/>
          <p:cNvSpPr/>
          <p:nvPr/>
        </p:nvSpPr>
        <p:spPr bwMode="auto">
          <a:xfrm>
            <a:off x="3369180" y="3296752"/>
            <a:ext cx="266716" cy="2667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</a:rPr>
              <a:t>3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63" name="椭圆 62"/>
          <p:cNvSpPr/>
          <p:nvPr/>
        </p:nvSpPr>
        <p:spPr bwMode="auto">
          <a:xfrm>
            <a:off x="2555776" y="4219168"/>
            <a:ext cx="266716" cy="26677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</a:rPr>
              <a:t>4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9" name="圆角矩形 38"/>
          <p:cNvSpPr/>
          <p:nvPr/>
        </p:nvSpPr>
        <p:spPr bwMode="auto">
          <a:xfrm flipH="1">
            <a:off x="3855406" y="915114"/>
            <a:ext cx="3888432" cy="61287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E0E0E0"/>
              </a:gs>
            </a:gsLst>
            <a:lin ang="5400000" scaled="1"/>
            <a:tileRect/>
          </a:gradFill>
          <a:ln>
            <a:noFill/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0" name="TextBox 72"/>
          <p:cNvSpPr txBox="1"/>
          <p:nvPr/>
        </p:nvSpPr>
        <p:spPr bwMode="auto">
          <a:xfrm>
            <a:off x="4433836" y="1072842"/>
            <a:ext cx="2664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600" b="1" kern="0" dirty="0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区域领先的传媒文化公司</a:t>
            </a:r>
            <a:r>
              <a:rPr lang="en-US" altLang="zh-CN" sz="1600" b="1" kern="0" dirty="0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 </a:t>
            </a:r>
            <a:endParaRPr lang="en-US" altLang="zh-CN" sz="1600" b="1" kern="0" dirty="0">
              <a:solidFill>
                <a:schemeClr val="bg1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88" name="圆角矩形 87"/>
          <p:cNvSpPr/>
          <p:nvPr/>
        </p:nvSpPr>
        <p:spPr bwMode="auto">
          <a:xfrm flipH="1">
            <a:off x="4431470" y="1983804"/>
            <a:ext cx="3888432" cy="61287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E0E0E0"/>
              </a:gs>
            </a:gsLst>
            <a:lin ang="5400000" scaled="1"/>
            <a:tileRect/>
          </a:gradFill>
          <a:ln>
            <a:noFill/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9" name="TextBox 72"/>
          <p:cNvSpPr txBox="1"/>
          <p:nvPr/>
        </p:nvSpPr>
        <p:spPr bwMode="auto">
          <a:xfrm>
            <a:off x="5009921" y="2158747"/>
            <a:ext cx="2664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600" b="1" kern="0" dirty="0" smtClean="0">
                <a:solidFill>
                  <a:schemeClr val="bg1">
                    <a:lumMod val="50000"/>
                  </a:schemeClr>
                </a:solidFill>
                <a:latin typeface="+mn-ea"/>
                <a:cs typeface="Arial" pitchFamily="34" charset="0"/>
              </a:rPr>
              <a:t>诚信、敬业、务实、创新</a:t>
            </a:r>
            <a:r>
              <a:rPr lang="en-US" altLang="zh-CN" sz="1600" b="1" kern="0" dirty="0" smtClean="0">
                <a:solidFill>
                  <a:schemeClr val="bg1">
                    <a:lumMod val="50000"/>
                  </a:schemeClr>
                </a:solidFill>
                <a:latin typeface="+mn-ea"/>
                <a:cs typeface="Arial" pitchFamily="34" charset="0"/>
              </a:rPr>
              <a:t> </a:t>
            </a:r>
            <a:endParaRPr lang="en-US" altLang="zh-CN" sz="1600" b="1" kern="0" dirty="0">
              <a:solidFill>
                <a:schemeClr val="bg1">
                  <a:lumMod val="50000"/>
                </a:schemeClr>
              </a:solidFill>
              <a:latin typeface="+mn-ea"/>
              <a:cs typeface="Arial" pitchFamily="34" charset="0"/>
            </a:endParaRPr>
          </a:p>
        </p:txBody>
      </p:sp>
      <p:sp>
        <p:nvSpPr>
          <p:cNvPr id="96" name="圆角矩形 95"/>
          <p:cNvSpPr/>
          <p:nvPr/>
        </p:nvSpPr>
        <p:spPr bwMode="auto">
          <a:xfrm flipH="1">
            <a:off x="4431470" y="3052497"/>
            <a:ext cx="3888432" cy="61287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E0E0E0"/>
              </a:gs>
            </a:gsLst>
            <a:lin ang="5400000" scaled="1"/>
            <a:tileRect/>
          </a:gradFill>
          <a:ln>
            <a:noFill/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7" name="TextBox 72"/>
          <p:cNvSpPr txBox="1"/>
          <p:nvPr/>
        </p:nvSpPr>
        <p:spPr bwMode="auto">
          <a:xfrm>
            <a:off x="5009921" y="3244652"/>
            <a:ext cx="2664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600" b="1" kern="0" dirty="0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国际化、品牌化、专业化</a:t>
            </a:r>
            <a:r>
              <a:rPr lang="en-US" altLang="zh-CN" sz="1600" b="1" kern="0" dirty="0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 </a:t>
            </a:r>
            <a:endParaRPr lang="en-US" altLang="zh-CN" sz="1600" b="1" kern="0" dirty="0">
              <a:solidFill>
                <a:schemeClr val="bg1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104" name="圆角矩形 103"/>
          <p:cNvSpPr/>
          <p:nvPr/>
        </p:nvSpPr>
        <p:spPr bwMode="auto">
          <a:xfrm flipH="1">
            <a:off x="3855406" y="4121187"/>
            <a:ext cx="3888432" cy="61287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E0E0E0"/>
              </a:gs>
            </a:gsLst>
            <a:lin ang="5400000" scaled="1"/>
            <a:tileRect/>
          </a:gradFill>
          <a:ln>
            <a:noFill/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5" name="TextBox 72"/>
          <p:cNvSpPr txBox="1"/>
          <p:nvPr/>
        </p:nvSpPr>
        <p:spPr bwMode="auto">
          <a:xfrm>
            <a:off x="4433837" y="4301981"/>
            <a:ext cx="324008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600" b="1" kern="0" dirty="0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成就客户、成就品牌、成就员工</a:t>
            </a:r>
            <a:endParaRPr lang="en-US" altLang="zh-CN" sz="1600" b="1" kern="0" dirty="0">
              <a:solidFill>
                <a:schemeClr val="bg1">
                  <a:lumMod val="50000"/>
                </a:schemeClr>
              </a:solidFill>
              <a:cs typeface="Arial" pitchFamily="34" charset="0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3502538" y="771550"/>
            <a:ext cx="900000" cy="900000"/>
            <a:chOff x="4229236" y="3968984"/>
            <a:chExt cx="792000" cy="792000"/>
          </a:xfrm>
        </p:grpSpPr>
        <p:sp>
          <p:nvSpPr>
            <p:cNvPr id="60" name="MH_Other_2"/>
            <p:cNvSpPr/>
            <p:nvPr>
              <p:custDataLst>
                <p:tags r:id="rId7"/>
              </p:custDataLst>
            </p:nvPr>
          </p:nvSpPr>
          <p:spPr>
            <a:xfrm>
              <a:off x="4229236" y="3968984"/>
              <a:ext cx="792000" cy="79200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1" name="MH_Title_1"/>
            <p:cNvSpPr/>
            <p:nvPr>
              <p:custDataLst>
                <p:tags r:id="rId8"/>
              </p:custDataLst>
            </p:nvPr>
          </p:nvSpPr>
          <p:spPr>
            <a:xfrm>
              <a:off x="4355236" y="4094984"/>
              <a:ext cx="540000" cy="54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zh-CN" altLang="en-US" sz="1600" b="1" dirty="0" smtClean="0">
                  <a:latin typeface="Impact" panose="020B0806030902050204" pitchFamily="34" charset="0"/>
                </a:rPr>
                <a:t>定位</a:t>
              </a:r>
              <a:endParaRPr lang="zh-CN" altLang="en-US" sz="1600" b="1" dirty="0">
                <a:latin typeface="Impact" panose="020B0806030902050204" pitchFamily="34" charset="0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3994261" y="1824420"/>
            <a:ext cx="900000" cy="900000"/>
            <a:chOff x="4229236" y="3968984"/>
            <a:chExt cx="792000" cy="792000"/>
          </a:xfrm>
        </p:grpSpPr>
        <p:sp>
          <p:nvSpPr>
            <p:cNvPr id="67" name="MH_Other_2"/>
            <p:cNvSpPr/>
            <p:nvPr>
              <p:custDataLst>
                <p:tags r:id="rId5"/>
              </p:custDataLst>
            </p:nvPr>
          </p:nvSpPr>
          <p:spPr>
            <a:xfrm>
              <a:off x="4229236" y="3968984"/>
              <a:ext cx="792000" cy="79200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8" name="MH_Title_1"/>
            <p:cNvSpPr/>
            <p:nvPr>
              <p:custDataLst>
                <p:tags r:id="rId6"/>
              </p:custDataLst>
            </p:nvPr>
          </p:nvSpPr>
          <p:spPr>
            <a:xfrm>
              <a:off x="4355236" y="4094984"/>
              <a:ext cx="540000" cy="540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zh-CN" altLang="en-US" sz="1600" b="1" dirty="0" smtClean="0">
                  <a:latin typeface="Impact" panose="020B0806030902050204" pitchFamily="34" charset="0"/>
                </a:rPr>
                <a:t>理念</a:t>
              </a:r>
              <a:endParaRPr lang="zh-CN" altLang="en-US" sz="1200" b="1" dirty="0">
                <a:latin typeface="Impact" panose="020B0806030902050204" pitchFamily="34" charset="0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3994261" y="2894625"/>
            <a:ext cx="900000" cy="900000"/>
            <a:chOff x="4229236" y="3968984"/>
            <a:chExt cx="792000" cy="792000"/>
          </a:xfrm>
        </p:grpSpPr>
        <p:sp>
          <p:nvSpPr>
            <p:cNvPr id="72" name="MH_Other_2"/>
            <p:cNvSpPr/>
            <p:nvPr>
              <p:custDataLst>
                <p:tags r:id="rId3"/>
              </p:custDataLst>
            </p:nvPr>
          </p:nvSpPr>
          <p:spPr>
            <a:xfrm>
              <a:off x="4229236" y="3968984"/>
              <a:ext cx="792000" cy="79200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3" name="MH_Title_1"/>
            <p:cNvSpPr/>
            <p:nvPr>
              <p:custDataLst>
                <p:tags r:id="rId4"/>
              </p:custDataLst>
            </p:nvPr>
          </p:nvSpPr>
          <p:spPr>
            <a:xfrm>
              <a:off x="4355236" y="4094984"/>
              <a:ext cx="540000" cy="54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zh-CN" altLang="en-US" sz="1600" b="1" dirty="0" smtClean="0">
                  <a:latin typeface="Impact" panose="020B0806030902050204" pitchFamily="34" charset="0"/>
                </a:rPr>
                <a:t>目标</a:t>
              </a:r>
              <a:endParaRPr lang="zh-CN" altLang="en-US" sz="1200" b="1" dirty="0">
                <a:latin typeface="Impact" panose="020B0806030902050204" pitchFamily="34" charset="0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3502538" y="3950018"/>
            <a:ext cx="900000" cy="900000"/>
            <a:chOff x="4229236" y="3968984"/>
            <a:chExt cx="792000" cy="792000"/>
          </a:xfrm>
        </p:grpSpPr>
        <p:sp>
          <p:nvSpPr>
            <p:cNvPr id="77" name="MH_Other_2"/>
            <p:cNvSpPr/>
            <p:nvPr>
              <p:custDataLst>
                <p:tags r:id="rId1"/>
              </p:custDataLst>
            </p:nvPr>
          </p:nvSpPr>
          <p:spPr>
            <a:xfrm>
              <a:off x="4229236" y="3968984"/>
              <a:ext cx="792000" cy="79200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8" name="MH_Title_1"/>
            <p:cNvSpPr/>
            <p:nvPr>
              <p:custDataLst>
                <p:tags r:id="rId2"/>
              </p:custDataLst>
            </p:nvPr>
          </p:nvSpPr>
          <p:spPr>
            <a:xfrm>
              <a:off x="4355236" y="4094984"/>
              <a:ext cx="540000" cy="540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zh-CN" altLang="en-US" sz="1600" b="1" dirty="0" smtClean="0">
                  <a:latin typeface="Impact" panose="020B0806030902050204" pitchFamily="34" charset="0"/>
                </a:rPr>
                <a:t>使命</a:t>
              </a:r>
              <a:endParaRPr lang="zh-CN" altLang="en-US" sz="1200" b="1" dirty="0">
                <a:latin typeface="Impact" panose="020B0806030902050204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335965981"/>
      </p:ext>
    </p:extLst>
  </p:cSld>
  <p:clrMapOvr>
    <a:masterClrMapping/>
  </p:clrMapOvr>
  <p:transition spd="slow" advClick="0" advTm="0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7" grpId="0" animBg="1"/>
      <p:bldP spid="58" grpId="0" animBg="1"/>
      <p:bldP spid="62" grpId="0" animBg="1"/>
      <p:bldP spid="63" grpId="0" animBg="1"/>
      <p:bldP spid="39" grpId="0" animBg="1"/>
      <p:bldP spid="40" grpId="0"/>
      <p:bldP spid="88" grpId="0" animBg="1"/>
      <p:bldP spid="89" grpId="0"/>
      <p:bldP spid="96" grpId="0" animBg="1"/>
      <p:bldP spid="97" grpId="0"/>
      <p:bldP spid="104" grpId="0" animBg="1"/>
      <p:bldP spid="10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0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公司大事记</a:t>
            </a:r>
            <a:r>
              <a:rPr lang="en-US" altLang="zh-CN" sz="13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(</a:t>
            </a:r>
            <a:r>
              <a:rPr lang="en-US" altLang="zh-CN" sz="1300" dirty="0">
                <a:solidFill>
                  <a:prstClr val="black">
                    <a:lumMod val="65000"/>
                    <a:lumOff val="35000"/>
                  </a:prstClr>
                </a:solidFill>
              </a:rPr>
              <a:t>Corporate </a:t>
            </a:r>
            <a:r>
              <a:rPr lang="en-US" altLang="zh-CN" sz="13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Events)</a:t>
            </a:r>
            <a:endParaRPr lang="zh-CN" altLang="en-US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23528" y="4579076"/>
            <a:ext cx="8352928" cy="0"/>
          </a:xfrm>
          <a:prstGeom prst="line">
            <a:avLst/>
          </a:prstGeom>
          <a:ln w="222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1291885" y="2570397"/>
            <a:ext cx="0" cy="200906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2832403" y="2183597"/>
            <a:ext cx="0" cy="2395869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5935815" y="2787966"/>
            <a:ext cx="0" cy="172800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4373984" y="3291900"/>
            <a:ext cx="0" cy="1287635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7489731" y="2355726"/>
            <a:ext cx="0" cy="216000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椭圆 18"/>
          <p:cNvSpPr/>
          <p:nvPr/>
        </p:nvSpPr>
        <p:spPr bwMode="auto">
          <a:xfrm>
            <a:off x="2770319" y="4497780"/>
            <a:ext cx="144000" cy="144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21" name="椭圆 20"/>
          <p:cNvSpPr/>
          <p:nvPr/>
        </p:nvSpPr>
        <p:spPr bwMode="auto">
          <a:xfrm>
            <a:off x="1237885" y="4497780"/>
            <a:ext cx="144000" cy="144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22" name="椭圆 21"/>
          <p:cNvSpPr/>
          <p:nvPr/>
        </p:nvSpPr>
        <p:spPr bwMode="auto">
          <a:xfrm>
            <a:off x="4319984" y="4497780"/>
            <a:ext cx="144000" cy="144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23" name="椭圆 22"/>
          <p:cNvSpPr/>
          <p:nvPr/>
        </p:nvSpPr>
        <p:spPr bwMode="auto">
          <a:xfrm>
            <a:off x="5881815" y="4497780"/>
            <a:ext cx="144000" cy="144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24" name="椭圆 23"/>
          <p:cNvSpPr/>
          <p:nvPr/>
        </p:nvSpPr>
        <p:spPr bwMode="auto">
          <a:xfrm>
            <a:off x="7440708" y="4497780"/>
            <a:ext cx="144000" cy="144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368075" y="3147827"/>
            <a:ext cx="1259721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1400" b="1" kern="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2013</a:t>
            </a:r>
            <a:r>
              <a:rPr lang="zh-CN" altLang="en-US" sz="1400" b="1" kern="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年</a:t>
            </a:r>
            <a:r>
              <a:rPr lang="en-US" altLang="zh-CN" sz="1400" b="1" kern="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5</a:t>
            </a:r>
            <a:r>
              <a:rPr lang="zh-CN" altLang="en-US" sz="1400" b="1" kern="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月</a:t>
            </a:r>
            <a:endParaRPr lang="en-US" altLang="zh-CN" sz="1400" b="1" kern="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368079" y="3393699"/>
            <a:ext cx="1259713" cy="788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zh-CN"/>
            </a:defPPr>
            <a:lvl1pPr lvl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200">
                <a:solidFill>
                  <a:prstClr val="white">
                    <a:lumMod val="50000"/>
                  </a:prstClr>
                </a:solidFill>
                <a:latin typeface="Arial"/>
                <a:cs typeface="+mn-ea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>
              <a:defRPr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>
              <a:defRPr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>
              <a:defRPr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>
              <a:defRPr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dirty="0" smtClean="0"/>
              <a:t>公司成立</a:t>
            </a:r>
            <a:endParaRPr lang="zh-CN" alt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2878594" y="3240323"/>
            <a:ext cx="1189359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b="1" kern="0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</a:lstStyle>
          <a:p>
            <a:r>
              <a:rPr lang="en-US" altLang="zh-CN" dirty="0" smtClean="0">
                <a:sym typeface="+mn-lt"/>
              </a:rPr>
              <a:t>2013</a:t>
            </a:r>
            <a:r>
              <a:rPr lang="zh-CN" altLang="en-US" dirty="0" smtClean="0">
                <a:sym typeface="+mn-lt"/>
              </a:rPr>
              <a:t>年</a:t>
            </a:r>
            <a:r>
              <a:rPr lang="en-US" altLang="zh-CN" dirty="0" smtClean="0">
                <a:sym typeface="+mn-lt"/>
              </a:rPr>
              <a:t>8</a:t>
            </a:r>
            <a:r>
              <a:rPr lang="zh-CN" altLang="en-US" dirty="0" smtClean="0">
                <a:sym typeface="+mn-lt"/>
              </a:rPr>
              <a:t>月</a:t>
            </a:r>
            <a:endParaRPr lang="en-US" altLang="zh-CN" dirty="0">
              <a:sym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878592" y="3511455"/>
            <a:ext cx="1333373" cy="572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zh-CN"/>
            </a:defPPr>
            <a:lvl1pPr lvl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200">
                <a:solidFill>
                  <a:prstClr val="white">
                    <a:lumMod val="50000"/>
                  </a:prstClr>
                </a:solidFill>
                <a:latin typeface="Arial"/>
                <a:cs typeface="+mn-ea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>
              <a:defRPr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>
              <a:defRPr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>
              <a:defRPr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>
              <a:defRPr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dirty="0" smtClean="0"/>
              <a:t>门户网站发布，举办品牌运营大会</a:t>
            </a:r>
            <a:endParaRPr lang="en-US" altLang="zh-CN" dirty="0"/>
          </a:p>
        </p:txBody>
      </p:sp>
      <p:sp>
        <p:nvSpPr>
          <p:cNvPr id="29" name="TextBox 28"/>
          <p:cNvSpPr txBox="1"/>
          <p:nvPr/>
        </p:nvSpPr>
        <p:spPr>
          <a:xfrm>
            <a:off x="4454200" y="3507854"/>
            <a:ext cx="1269928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b="1" kern="0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</a:lstStyle>
          <a:p>
            <a:r>
              <a:rPr lang="en-US" altLang="zh-CN" dirty="0" smtClean="0">
                <a:sym typeface="+mn-lt"/>
              </a:rPr>
              <a:t>2014</a:t>
            </a:r>
            <a:r>
              <a:rPr lang="zh-CN" altLang="en-US" dirty="0" smtClean="0">
                <a:sym typeface="+mn-lt"/>
              </a:rPr>
              <a:t>年</a:t>
            </a:r>
            <a:r>
              <a:rPr lang="en-US" altLang="zh-CN" dirty="0" smtClean="0">
                <a:sym typeface="+mn-lt"/>
              </a:rPr>
              <a:t>4</a:t>
            </a:r>
            <a:r>
              <a:rPr lang="zh-CN" altLang="en-US" dirty="0" smtClean="0">
                <a:sym typeface="+mn-lt"/>
              </a:rPr>
              <a:t>月</a:t>
            </a:r>
            <a:endParaRPr lang="en-US" altLang="zh-CN" dirty="0">
              <a:sym typeface="+mn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454212" y="3764600"/>
            <a:ext cx="1269916" cy="572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zh-CN"/>
            </a:defPPr>
            <a:lvl1pPr lvl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200">
                <a:solidFill>
                  <a:prstClr val="white">
                    <a:lumMod val="50000"/>
                  </a:prstClr>
                </a:solidFill>
                <a:latin typeface="Arial"/>
                <a:cs typeface="+mn-ea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>
              <a:defRPr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>
              <a:defRPr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>
              <a:defRPr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>
              <a:defRPr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dirty="0" smtClean="0"/>
              <a:t>研制成功自主产权品牌</a:t>
            </a:r>
            <a:endParaRPr lang="zh-CN" alt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5989829" y="3363842"/>
            <a:ext cx="1246481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b="1" kern="0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</a:lstStyle>
          <a:p>
            <a:r>
              <a:rPr lang="en-US" altLang="zh-CN" dirty="0" smtClean="0">
                <a:sym typeface="+mn-lt"/>
              </a:rPr>
              <a:t>2014</a:t>
            </a:r>
            <a:r>
              <a:rPr lang="zh-CN" altLang="en-US" dirty="0" smtClean="0">
                <a:sym typeface="+mn-lt"/>
              </a:rPr>
              <a:t>年</a:t>
            </a:r>
            <a:r>
              <a:rPr lang="en-US" altLang="zh-CN" dirty="0" smtClean="0">
                <a:sym typeface="+mn-lt"/>
              </a:rPr>
              <a:t>12</a:t>
            </a:r>
            <a:r>
              <a:rPr lang="zh-CN" altLang="en-US" dirty="0" smtClean="0">
                <a:sym typeface="+mn-lt"/>
              </a:rPr>
              <a:t>月</a:t>
            </a:r>
            <a:endParaRPr lang="en-US" altLang="zh-CN" dirty="0">
              <a:sym typeface="+mn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989829" y="3603612"/>
            <a:ext cx="1246481" cy="572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zh-CN"/>
            </a:defPPr>
            <a:lvl1pPr lvl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200">
                <a:solidFill>
                  <a:prstClr val="white">
                    <a:lumMod val="50000"/>
                  </a:prstClr>
                </a:solidFill>
                <a:latin typeface="Arial"/>
                <a:cs typeface="+mn-ea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>
              <a:defRPr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>
              <a:defRPr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>
              <a:defRPr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>
              <a:defRPr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dirty="0" smtClean="0">
                <a:sym typeface="+mn-lt"/>
              </a:rPr>
              <a:t>公司年销售额达</a:t>
            </a:r>
            <a:r>
              <a:rPr lang="en-US" altLang="zh-CN" dirty="0" smtClean="0">
                <a:sym typeface="+mn-lt"/>
              </a:rPr>
              <a:t>120</a:t>
            </a:r>
            <a:r>
              <a:rPr lang="zh-CN" altLang="en-US" dirty="0" smtClean="0">
                <a:sym typeface="+mn-lt"/>
              </a:rPr>
              <a:t>万人民币</a:t>
            </a:r>
            <a:endParaRPr lang="en-US" altLang="zh-CN" dirty="0">
              <a:sym typeface="+mn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554147" y="2950204"/>
            <a:ext cx="1194319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b="1" kern="0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</a:lstStyle>
          <a:p>
            <a:r>
              <a:rPr lang="en-US" altLang="zh-CN" dirty="0" smtClean="0">
                <a:sym typeface="+mn-lt"/>
              </a:rPr>
              <a:t>2015</a:t>
            </a:r>
            <a:r>
              <a:rPr lang="zh-CN" altLang="en-US" dirty="0" smtClean="0">
                <a:sym typeface="+mn-lt"/>
              </a:rPr>
              <a:t>年</a:t>
            </a:r>
            <a:r>
              <a:rPr lang="en-US" altLang="zh-CN" dirty="0" smtClean="0">
                <a:sym typeface="+mn-lt"/>
              </a:rPr>
              <a:t>2</a:t>
            </a:r>
            <a:r>
              <a:rPr lang="zh-CN" altLang="en-US" dirty="0" smtClean="0">
                <a:sym typeface="+mn-lt"/>
              </a:rPr>
              <a:t>月</a:t>
            </a:r>
            <a:endParaRPr lang="en-US" altLang="zh-CN" dirty="0">
              <a:sym typeface="+mn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554170" y="3177024"/>
            <a:ext cx="1338335" cy="572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zh-CN"/>
            </a:defPPr>
            <a:lvl1pPr lvl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200">
                <a:solidFill>
                  <a:prstClr val="white">
                    <a:lumMod val="50000"/>
                  </a:prstClr>
                </a:solidFill>
                <a:latin typeface="Arial"/>
                <a:cs typeface="+mn-ea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>
              <a:defRPr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>
              <a:defRPr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>
              <a:defRPr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>
              <a:defRPr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dirty="0" smtClean="0">
                <a:sym typeface="+mn-lt"/>
              </a:rPr>
              <a:t>公司获市科技进步奖</a:t>
            </a:r>
            <a:endParaRPr lang="en-US" altLang="zh-CN" dirty="0">
              <a:sym typeface="+mn-lt"/>
            </a:endParaRPr>
          </a:p>
        </p:txBody>
      </p:sp>
      <p:grpSp>
        <p:nvGrpSpPr>
          <p:cNvPr id="35" name="组合 34"/>
          <p:cNvGrpSpPr>
            <a:grpSpLocks noChangeAspect="1"/>
          </p:cNvGrpSpPr>
          <p:nvPr/>
        </p:nvGrpSpPr>
        <p:grpSpPr>
          <a:xfrm>
            <a:off x="2215638" y="1105050"/>
            <a:ext cx="1233535" cy="1486363"/>
            <a:chOff x="1230317" y="1347616"/>
            <a:chExt cx="948873" cy="1143356"/>
          </a:xfrm>
        </p:grpSpPr>
        <p:sp>
          <p:nvSpPr>
            <p:cNvPr id="36" name="椭圆 11"/>
            <p:cNvSpPr/>
            <p:nvPr/>
          </p:nvSpPr>
          <p:spPr>
            <a:xfrm>
              <a:off x="1230317" y="1347616"/>
              <a:ext cx="948873" cy="1143356"/>
            </a:xfrm>
            <a:custGeom>
              <a:avLst/>
              <a:gdLst/>
              <a:ahLst/>
              <a:cxnLst/>
              <a:rect l="l" t="t" r="r" b="b"/>
              <a:pathLst>
                <a:path w="1845204" h="2223400">
                  <a:moveTo>
                    <a:pt x="922602" y="0"/>
                  </a:moveTo>
                  <a:cubicBezTo>
                    <a:pt x="1432141" y="0"/>
                    <a:pt x="1845204" y="413063"/>
                    <a:pt x="1845204" y="922602"/>
                  </a:cubicBezTo>
                  <a:cubicBezTo>
                    <a:pt x="1845204" y="1147299"/>
                    <a:pt x="1764878" y="1353235"/>
                    <a:pt x="1628134" y="1510557"/>
                  </a:cubicBezTo>
                  <a:lnTo>
                    <a:pt x="1635445" y="1510557"/>
                  </a:lnTo>
                  <a:lnTo>
                    <a:pt x="1593653" y="1552349"/>
                  </a:lnTo>
                  <a:cubicBezTo>
                    <a:pt x="1581994" y="1568184"/>
                    <a:pt x="1568184" y="1581994"/>
                    <a:pt x="1552350" y="1593652"/>
                  </a:cubicBezTo>
                  <a:lnTo>
                    <a:pt x="922602" y="2223400"/>
                  </a:lnTo>
                  <a:lnTo>
                    <a:pt x="292852" y="1593650"/>
                  </a:lnTo>
                  <a:cubicBezTo>
                    <a:pt x="277019" y="1581993"/>
                    <a:pt x="263211" y="1568185"/>
                    <a:pt x="251554" y="1552352"/>
                  </a:cubicBezTo>
                  <a:lnTo>
                    <a:pt x="209759" y="1510557"/>
                  </a:lnTo>
                  <a:lnTo>
                    <a:pt x="217070" y="1510557"/>
                  </a:lnTo>
                  <a:cubicBezTo>
                    <a:pt x="80326" y="1353235"/>
                    <a:pt x="0" y="1147299"/>
                    <a:pt x="0" y="922602"/>
                  </a:cubicBezTo>
                  <a:cubicBezTo>
                    <a:pt x="0" y="413063"/>
                    <a:pt x="413063" y="0"/>
                    <a:pt x="922602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222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1016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sym typeface="+mn-lt"/>
              </a:endParaRPr>
            </a:p>
          </p:txBody>
        </p:sp>
        <p:sp>
          <p:nvSpPr>
            <p:cNvPr id="37" name="MH_Other_9"/>
            <p:cNvSpPr/>
            <p:nvPr>
              <p:custDataLst>
                <p:tags r:id="rId5"/>
              </p:custDataLst>
            </p:nvPr>
          </p:nvSpPr>
          <p:spPr>
            <a:xfrm>
              <a:off x="1380753" y="1491630"/>
              <a:ext cx="648000" cy="648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dirty="0" smtClean="0">
                  <a:latin typeface="Impact" panose="020B0806030902050204" pitchFamily="34" charset="0"/>
                  <a:ea typeface="微软雅黑" panose="020B0503020204020204" pitchFamily="34" charset="-122"/>
                </a:rPr>
                <a:t>2005</a:t>
              </a:r>
              <a:endParaRPr lang="zh-CN" altLang="en-US" sz="2400" dirty="0"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>
            <a:grpSpLocks noChangeAspect="1"/>
          </p:cNvGrpSpPr>
          <p:nvPr/>
        </p:nvGrpSpPr>
        <p:grpSpPr>
          <a:xfrm>
            <a:off x="5319048" y="1255567"/>
            <a:ext cx="1233535" cy="1486363"/>
            <a:chOff x="1230317" y="1347616"/>
            <a:chExt cx="948873" cy="1143356"/>
          </a:xfrm>
        </p:grpSpPr>
        <p:sp>
          <p:nvSpPr>
            <p:cNvPr id="39" name="椭圆 11"/>
            <p:cNvSpPr/>
            <p:nvPr/>
          </p:nvSpPr>
          <p:spPr>
            <a:xfrm>
              <a:off x="1230317" y="1347616"/>
              <a:ext cx="948873" cy="1143356"/>
            </a:xfrm>
            <a:custGeom>
              <a:avLst/>
              <a:gdLst/>
              <a:ahLst/>
              <a:cxnLst/>
              <a:rect l="l" t="t" r="r" b="b"/>
              <a:pathLst>
                <a:path w="1845204" h="2223400">
                  <a:moveTo>
                    <a:pt x="922602" y="0"/>
                  </a:moveTo>
                  <a:cubicBezTo>
                    <a:pt x="1432141" y="0"/>
                    <a:pt x="1845204" y="413063"/>
                    <a:pt x="1845204" y="922602"/>
                  </a:cubicBezTo>
                  <a:cubicBezTo>
                    <a:pt x="1845204" y="1147299"/>
                    <a:pt x="1764878" y="1353235"/>
                    <a:pt x="1628134" y="1510557"/>
                  </a:cubicBezTo>
                  <a:lnTo>
                    <a:pt x="1635445" y="1510557"/>
                  </a:lnTo>
                  <a:lnTo>
                    <a:pt x="1593653" y="1552349"/>
                  </a:lnTo>
                  <a:cubicBezTo>
                    <a:pt x="1581994" y="1568184"/>
                    <a:pt x="1568184" y="1581994"/>
                    <a:pt x="1552350" y="1593652"/>
                  </a:cubicBezTo>
                  <a:lnTo>
                    <a:pt x="922602" y="2223400"/>
                  </a:lnTo>
                  <a:lnTo>
                    <a:pt x="292852" y="1593650"/>
                  </a:lnTo>
                  <a:cubicBezTo>
                    <a:pt x="277019" y="1581993"/>
                    <a:pt x="263211" y="1568185"/>
                    <a:pt x="251554" y="1552352"/>
                  </a:cubicBezTo>
                  <a:lnTo>
                    <a:pt x="209759" y="1510557"/>
                  </a:lnTo>
                  <a:lnTo>
                    <a:pt x="217070" y="1510557"/>
                  </a:lnTo>
                  <a:cubicBezTo>
                    <a:pt x="80326" y="1353235"/>
                    <a:pt x="0" y="1147299"/>
                    <a:pt x="0" y="922602"/>
                  </a:cubicBezTo>
                  <a:cubicBezTo>
                    <a:pt x="0" y="413063"/>
                    <a:pt x="413063" y="0"/>
                    <a:pt x="922602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222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1016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sym typeface="+mn-lt"/>
              </a:endParaRPr>
            </a:p>
          </p:txBody>
        </p:sp>
        <p:sp>
          <p:nvSpPr>
            <p:cNvPr id="40" name="MH_Other_9"/>
            <p:cNvSpPr/>
            <p:nvPr>
              <p:custDataLst>
                <p:tags r:id="rId4"/>
              </p:custDataLst>
            </p:nvPr>
          </p:nvSpPr>
          <p:spPr>
            <a:xfrm>
              <a:off x="1380753" y="1491630"/>
              <a:ext cx="648000" cy="648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dirty="0" smtClean="0">
                  <a:latin typeface="Impact" panose="020B0806030902050204" pitchFamily="34" charset="0"/>
                  <a:ea typeface="微软雅黑" panose="020B0503020204020204" pitchFamily="34" charset="-122"/>
                </a:rPr>
                <a:t>2009</a:t>
              </a:r>
              <a:endParaRPr lang="zh-CN" altLang="en-US" sz="2400" dirty="0"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>
            <a:grpSpLocks noChangeAspect="1"/>
          </p:cNvGrpSpPr>
          <p:nvPr/>
        </p:nvGrpSpPr>
        <p:grpSpPr>
          <a:xfrm>
            <a:off x="807394" y="1599804"/>
            <a:ext cx="968982" cy="1167586"/>
            <a:chOff x="1230317" y="1347616"/>
            <a:chExt cx="948873" cy="1143356"/>
          </a:xfrm>
        </p:grpSpPr>
        <p:sp>
          <p:nvSpPr>
            <p:cNvPr id="42" name="椭圆 11"/>
            <p:cNvSpPr/>
            <p:nvPr/>
          </p:nvSpPr>
          <p:spPr>
            <a:xfrm>
              <a:off x="1230317" y="1347616"/>
              <a:ext cx="948873" cy="1143356"/>
            </a:xfrm>
            <a:custGeom>
              <a:avLst/>
              <a:gdLst/>
              <a:ahLst/>
              <a:cxnLst/>
              <a:rect l="l" t="t" r="r" b="b"/>
              <a:pathLst>
                <a:path w="1845204" h="2223400">
                  <a:moveTo>
                    <a:pt x="922602" y="0"/>
                  </a:moveTo>
                  <a:cubicBezTo>
                    <a:pt x="1432141" y="0"/>
                    <a:pt x="1845204" y="413063"/>
                    <a:pt x="1845204" y="922602"/>
                  </a:cubicBezTo>
                  <a:cubicBezTo>
                    <a:pt x="1845204" y="1147299"/>
                    <a:pt x="1764878" y="1353235"/>
                    <a:pt x="1628134" y="1510557"/>
                  </a:cubicBezTo>
                  <a:lnTo>
                    <a:pt x="1635445" y="1510557"/>
                  </a:lnTo>
                  <a:lnTo>
                    <a:pt x="1593653" y="1552349"/>
                  </a:lnTo>
                  <a:cubicBezTo>
                    <a:pt x="1581994" y="1568184"/>
                    <a:pt x="1568184" y="1581994"/>
                    <a:pt x="1552350" y="1593652"/>
                  </a:cubicBezTo>
                  <a:lnTo>
                    <a:pt x="922602" y="2223400"/>
                  </a:lnTo>
                  <a:lnTo>
                    <a:pt x="292852" y="1593650"/>
                  </a:lnTo>
                  <a:cubicBezTo>
                    <a:pt x="277019" y="1581993"/>
                    <a:pt x="263211" y="1568185"/>
                    <a:pt x="251554" y="1552352"/>
                  </a:cubicBezTo>
                  <a:lnTo>
                    <a:pt x="209759" y="1510557"/>
                  </a:lnTo>
                  <a:lnTo>
                    <a:pt x="217070" y="1510557"/>
                  </a:lnTo>
                  <a:cubicBezTo>
                    <a:pt x="80326" y="1353235"/>
                    <a:pt x="0" y="1147299"/>
                    <a:pt x="0" y="922602"/>
                  </a:cubicBezTo>
                  <a:cubicBezTo>
                    <a:pt x="0" y="413063"/>
                    <a:pt x="413063" y="0"/>
                    <a:pt x="922602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222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1016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sym typeface="+mn-lt"/>
              </a:endParaRPr>
            </a:p>
          </p:txBody>
        </p:sp>
        <p:sp>
          <p:nvSpPr>
            <p:cNvPr id="43" name="MH_Other_9"/>
            <p:cNvSpPr/>
            <p:nvPr>
              <p:custDataLst>
                <p:tags r:id="rId3"/>
              </p:custDataLst>
            </p:nvPr>
          </p:nvSpPr>
          <p:spPr>
            <a:xfrm>
              <a:off x="1396192" y="1491630"/>
              <a:ext cx="648000" cy="648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 smtClean="0">
                  <a:latin typeface="Impact" panose="020B0806030902050204" pitchFamily="34" charset="0"/>
                  <a:ea typeface="微软雅黑" panose="020B0503020204020204" pitchFamily="34" charset="-122"/>
                </a:rPr>
                <a:t>2003</a:t>
              </a:r>
              <a:endParaRPr lang="zh-CN" altLang="en-US" dirty="0"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>
            <a:grpSpLocks noChangeAspect="1"/>
          </p:cNvGrpSpPr>
          <p:nvPr/>
        </p:nvGrpSpPr>
        <p:grpSpPr>
          <a:xfrm>
            <a:off x="3889493" y="2073207"/>
            <a:ext cx="968982" cy="1167586"/>
            <a:chOff x="1230317" y="1347616"/>
            <a:chExt cx="948873" cy="1143356"/>
          </a:xfrm>
        </p:grpSpPr>
        <p:sp>
          <p:nvSpPr>
            <p:cNvPr id="45" name="椭圆 11"/>
            <p:cNvSpPr/>
            <p:nvPr/>
          </p:nvSpPr>
          <p:spPr>
            <a:xfrm>
              <a:off x="1230317" y="1347616"/>
              <a:ext cx="948873" cy="1143356"/>
            </a:xfrm>
            <a:custGeom>
              <a:avLst/>
              <a:gdLst/>
              <a:ahLst/>
              <a:cxnLst/>
              <a:rect l="l" t="t" r="r" b="b"/>
              <a:pathLst>
                <a:path w="1845204" h="2223400">
                  <a:moveTo>
                    <a:pt x="922602" y="0"/>
                  </a:moveTo>
                  <a:cubicBezTo>
                    <a:pt x="1432141" y="0"/>
                    <a:pt x="1845204" y="413063"/>
                    <a:pt x="1845204" y="922602"/>
                  </a:cubicBezTo>
                  <a:cubicBezTo>
                    <a:pt x="1845204" y="1147299"/>
                    <a:pt x="1764878" y="1353235"/>
                    <a:pt x="1628134" y="1510557"/>
                  </a:cubicBezTo>
                  <a:lnTo>
                    <a:pt x="1635445" y="1510557"/>
                  </a:lnTo>
                  <a:lnTo>
                    <a:pt x="1593653" y="1552349"/>
                  </a:lnTo>
                  <a:cubicBezTo>
                    <a:pt x="1581994" y="1568184"/>
                    <a:pt x="1568184" y="1581994"/>
                    <a:pt x="1552350" y="1593652"/>
                  </a:cubicBezTo>
                  <a:lnTo>
                    <a:pt x="922602" y="2223400"/>
                  </a:lnTo>
                  <a:lnTo>
                    <a:pt x="292852" y="1593650"/>
                  </a:lnTo>
                  <a:cubicBezTo>
                    <a:pt x="277019" y="1581993"/>
                    <a:pt x="263211" y="1568185"/>
                    <a:pt x="251554" y="1552352"/>
                  </a:cubicBezTo>
                  <a:lnTo>
                    <a:pt x="209759" y="1510557"/>
                  </a:lnTo>
                  <a:lnTo>
                    <a:pt x="217070" y="1510557"/>
                  </a:lnTo>
                  <a:cubicBezTo>
                    <a:pt x="80326" y="1353235"/>
                    <a:pt x="0" y="1147299"/>
                    <a:pt x="0" y="922602"/>
                  </a:cubicBezTo>
                  <a:cubicBezTo>
                    <a:pt x="0" y="413063"/>
                    <a:pt x="413063" y="0"/>
                    <a:pt x="922602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222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1016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sym typeface="+mn-lt"/>
              </a:endParaRPr>
            </a:p>
          </p:txBody>
        </p:sp>
        <p:sp>
          <p:nvSpPr>
            <p:cNvPr id="46" name="MH_Other_9"/>
            <p:cNvSpPr/>
            <p:nvPr>
              <p:custDataLst>
                <p:tags r:id="rId2"/>
              </p:custDataLst>
            </p:nvPr>
          </p:nvSpPr>
          <p:spPr>
            <a:xfrm>
              <a:off x="1396192" y="1491630"/>
              <a:ext cx="648000" cy="648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 smtClean="0">
                  <a:latin typeface="Impact" panose="020B0806030902050204" pitchFamily="34" charset="0"/>
                  <a:ea typeface="微软雅黑" panose="020B0503020204020204" pitchFamily="34" charset="-122"/>
                </a:rPr>
                <a:t>2007</a:t>
              </a:r>
              <a:endParaRPr lang="zh-CN" altLang="en-US" dirty="0"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46"/>
          <p:cNvGrpSpPr>
            <a:grpSpLocks noChangeAspect="1"/>
          </p:cNvGrpSpPr>
          <p:nvPr/>
        </p:nvGrpSpPr>
        <p:grpSpPr>
          <a:xfrm>
            <a:off x="7010217" y="1210569"/>
            <a:ext cx="968982" cy="1167586"/>
            <a:chOff x="1230317" y="1347616"/>
            <a:chExt cx="948873" cy="1143356"/>
          </a:xfrm>
        </p:grpSpPr>
        <p:sp>
          <p:nvSpPr>
            <p:cNvPr id="48" name="椭圆 11"/>
            <p:cNvSpPr/>
            <p:nvPr/>
          </p:nvSpPr>
          <p:spPr>
            <a:xfrm>
              <a:off x="1230317" y="1347616"/>
              <a:ext cx="948873" cy="1143356"/>
            </a:xfrm>
            <a:custGeom>
              <a:avLst/>
              <a:gdLst/>
              <a:ahLst/>
              <a:cxnLst/>
              <a:rect l="l" t="t" r="r" b="b"/>
              <a:pathLst>
                <a:path w="1845204" h="2223400">
                  <a:moveTo>
                    <a:pt x="922602" y="0"/>
                  </a:moveTo>
                  <a:cubicBezTo>
                    <a:pt x="1432141" y="0"/>
                    <a:pt x="1845204" y="413063"/>
                    <a:pt x="1845204" y="922602"/>
                  </a:cubicBezTo>
                  <a:cubicBezTo>
                    <a:pt x="1845204" y="1147299"/>
                    <a:pt x="1764878" y="1353235"/>
                    <a:pt x="1628134" y="1510557"/>
                  </a:cubicBezTo>
                  <a:lnTo>
                    <a:pt x="1635445" y="1510557"/>
                  </a:lnTo>
                  <a:lnTo>
                    <a:pt x="1593653" y="1552349"/>
                  </a:lnTo>
                  <a:cubicBezTo>
                    <a:pt x="1581994" y="1568184"/>
                    <a:pt x="1568184" y="1581994"/>
                    <a:pt x="1552350" y="1593652"/>
                  </a:cubicBezTo>
                  <a:lnTo>
                    <a:pt x="922602" y="2223400"/>
                  </a:lnTo>
                  <a:lnTo>
                    <a:pt x="292852" y="1593650"/>
                  </a:lnTo>
                  <a:cubicBezTo>
                    <a:pt x="277019" y="1581993"/>
                    <a:pt x="263211" y="1568185"/>
                    <a:pt x="251554" y="1552352"/>
                  </a:cubicBezTo>
                  <a:lnTo>
                    <a:pt x="209759" y="1510557"/>
                  </a:lnTo>
                  <a:lnTo>
                    <a:pt x="217070" y="1510557"/>
                  </a:lnTo>
                  <a:cubicBezTo>
                    <a:pt x="80326" y="1353235"/>
                    <a:pt x="0" y="1147299"/>
                    <a:pt x="0" y="922602"/>
                  </a:cubicBezTo>
                  <a:cubicBezTo>
                    <a:pt x="0" y="413063"/>
                    <a:pt x="413063" y="0"/>
                    <a:pt x="922602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222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1016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sym typeface="+mn-lt"/>
              </a:endParaRPr>
            </a:p>
          </p:txBody>
        </p:sp>
        <p:sp>
          <p:nvSpPr>
            <p:cNvPr id="49" name="MH_Other_9"/>
            <p:cNvSpPr/>
            <p:nvPr>
              <p:custDataLst>
                <p:tags r:id="rId1"/>
              </p:custDataLst>
            </p:nvPr>
          </p:nvSpPr>
          <p:spPr>
            <a:xfrm>
              <a:off x="1396192" y="1491630"/>
              <a:ext cx="648000" cy="648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 smtClean="0">
                  <a:latin typeface="Impact" panose="020B0806030902050204" pitchFamily="34" charset="0"/>
                  <a:ea typeface="微软雅黑" panose="020B0503020204020204" pitchFamily="34" charset="-122"/>
                </a:rPr>
                <a:t>2012</a:t>
              </a:r>
              <a:endParaRPr lang="zh-CN" altLang="en-US" sz="2000" dirty="0"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438305373"/>
      </p:ext>
    </p:extLst>
  </p:cSld>
  <p:clrMapOvr>
    <a:masterClrMapping/>
  </p:clrMapOvr>
  <p:transition spd="slow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00"/>
                            </p:stCondLst>
                            <p:childTnLst>
                              <p:par>
                                <p:cTn id="6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000"/>
                            </p:stCondLst>
                            <p:childTnLst>
                              <p:par>
                                <p:cTn id="8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500"/>
                            </p:stCondLst>
                            <p:childTnLst>
                              <p:par>
                                <p:cTn id="9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1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000" dirty="0" smtClean="0">
                <a:solidFill>
                  <a:srgbClr val="2F2F2F">
                    <a:lumMod val="65000"/>
                    <a:lumOff val="35000"/>
                  </a:srgbClr>
                </a:solidFill>
                <a:latin typeface="Arial"/>
                <a:ea typeface="微软雅黑"/>
                <a:cs typeface="+mn-ea"/>
                <a:sym typeface="+mn-lt"/>
              </a:rPr>
              <a:t>技术资源</a:t>
            </a:r>
            <a:r>
              <a:rPr lang="en-US" altLang="zh-CN" sz="12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(Technology Resources)</a:t>
            </a:r>
            <a:endParaRPr lang="zh-CN" altLang="en-US" dirty="0"/>
          </a:p>
        </p:txBody>
      </p:sp>
      <p:sp>
        <p:nvSpPr>
          <p:cNvPr id="3" name="MH_Other_1"/>
          <p:cNvSpPr/>
          <p:nvPr>
            <p:custDataLst>
              <p:tags r:id="rId1"/>
            </p:custDataLst>
          </p:nvPr>
        </p:nvSpPr>
        <p:spPr>
          <a:xfrm>
            <a:off x="971600" y="1131591"/>
            <a:ext cx="1700212" cy="2160240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32" tIns="50964" rIns="101932" bIns="50964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MH_Other_2"/>
          <p:cNvSpPr/>
          <p:nvPr>
            <p:custDataLst>
              <p:tags r:id="rId2"/>
            </p:custDataLst>
          </p:nvPr>
        </p:nvSpPr>
        <p:spPr>
          <a:xfrm>
            <a:off x="3159819" y="1131591"/>
            <a:ext cx="1700213" cy="2160240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32" tIns="50964" rIns="101932" bIns="50964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5796136" y="1185313"/>
            <a:ext cx="2448272" cy="2094287"/>
          </a:xfrm>
          <a:prstGeom prst="roundRect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63500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59" tIns="50778" rIns="101559" bIns="50778" anchor="ctr"/>
          <a:lstStyle/>
          <a:p>
            <a:pPr algn="ctr"/>
            <a:endParaRPr lang="zh-CN" alt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6" name="椭圆 5"/>
          <p:cNvSpPr/>
          <p:nvPr/>
        </p:nvSpPr>
        <p:spPr bwMode="auto">
          <a:xfrm>
            <a:off x="5628787" y="1296236"/>
            <a:ext cx="266716" cy="266774"/>
          </a:xfrm>
          <a:prstGeom prst="ellipse">
            <a:avLst/>
          </a:prstGeom>
          <a:solidFill>
            <a:schemeClr val="accent2"/>
          </a:solidFill>
          <a:ln w="15875">
            <a:noFill/>
          </a:ln>
          <a:effectLst>
            <a:outerShdw blurRad="2794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59" tIns="50778" rIns="101559" bIns="50778" anchor="ctr"/>
          <a:lstStyle/>
          <a:p>
            <a:pPr algn="ctr"/>
            <a:endParaRPr lang="zh-CN" alt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7" name="椭圆 6"/>
          <p:cNvSpPr/>
          <p:nvPr/>
        </p:nvSpPr>
        <p:spPr bwMode="auto">
          <a:xfrm>
            <a:off x="6254070" y="1029463"/>
            <a:ext cx="266716" cy="266774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59" tIns="50778" rIns="101559" bIns="50778" anchor="ctr"/>
          <a:lstStyle/>
          <a:p>
            <a:pPr algn="ctr"/>
            <a:endParaRPr lang="zh-CN" alt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8" name="椭圆 7"/>
          <p:cNvSpPr/>
          <p:nvPr/>
        </p:nvSpPr>
        <p:spPr bwMode="auto">
          <a:xfrm>
            <a:off x="8111050" y="2802677"/>
            <a:ext cx="266716" cy="266774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59" tIns="50778" rIns="101559" bIns="50778" anchor="ctr"/>
          <a:lstStyle/>
          <a:p>
            <a:pPr algn="ctr"/>
            <a:endParaRPr lang="zh-CN" alt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9" name="椭圆 8"/>
          <p:cNvSpPr/>
          <p:nvPr/>
        </p:nvSpPr>
        <p:spPr bwMode="auto">
          <a:xfrm>
            <a:off x="6042005" y="1178191"/>
            <a:ext cx="141376" cy="141407"/>
          </a:xfrm>
          <a:prstGeom prst="ellipse">
            <a:avLst/>
          </a:prstGeom>
          <a:gradFill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8100000" scaled="0"/>
          </a:gra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59" tIns="50778" rIns="101559" bIns="50778" anchor="ctr"/>
          <a:lstStyle/>
          <a:p>
            <a:pPr algn="ctr"/>
            <a:endParaRPr lang="zh-CN" altLang="en-US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0" name="椭圆 9"/>
          <p:cNvSpPr/>
          <p:nvPr/>
        </p:nvSpPr>
        <p:spPr bwMode="auto">
          <a:xfrm>
            <a:off x="6700943" y="1100298"/>
            <a:ext cx="141376" cy="141407"/>
          </a:xfrm>
          <a:prstGeom prst="ellipse">
            <a:avLst/>
          </a:prstGeom>
          <a:gradFill flip="none" rotWithShape="1"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8100000" scaled="0"/>
            <a:tileRect/>
          </a:gradFill>
          <a:ln w="15875">
            <a:noFill/>
          </a:ln>
          <a:effectLst>
            <a:outerShdw blurRad="2794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59" tIns="50778" rIns="101559" bIns="50778" anchor="ctr"/>
          <a:lstStyle/>
          <a:p>
            <a:pPr algn="ctr"/>
            <a:endParaRPr lang="zh-CN" alt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11" name="椭圆 10"/>
          <p:cNvSpPr/>
          <p:nvPr/>
        </p:nvSpPr>
        <p:spPr bwMode="auto">
          <a:xfrm>
            <a:off x="7483378" y="3188989"/>
            <a:ext cx="141376" cy="141407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59" tIns="50778" rIns="101559" bIns="50778" anchor="ctr"/>
          <a:lstStyle/>
          <a:p>
            <a:pPr algn="ctr"/>
            <a:endParaRPr lang="zh-CN" alt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12" name="椭圆 11"/>
          <p:cNvSpPr/>
          <p:nvPr/>
        </p:nvSpPr>
        <p:spPr bwMode="auto">
          <a:xfrm>
            <a:off x="7977693" y="3169072"/>
            <a:ext cx="266716" cy="266774"/>
          </a:xfrm>
          <a:prstGeom prst="ellipse">
            <a:avLst/>
          </a:prstGeom>
          <a:solidFill>
            <a:schemeClr val="accent2"/>
          </a:solidFill>
          <a:ln w="15875">
            <a:noFill/>
          </a:ln>
          <a:effectLst>
            <a:outerShdw blurRad="2794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59" tIns="50778" rIns="101559" bIns="50778" anchor="ctr"/>
          <a:lstStyle/>
          <a:p>
            <a:pPr algn="ctr"/>
            <a:endParaRPr lang="zh-CN" alt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13" name="椭圆 12"/>
          <p:cNvSpPr/>
          <p:nvPr/>
        </p:nvSpPr>
        <p:spPr bwMode="auto">
          <a:xfrm>
            <a:off x="5487411" y="1092113"/>
            <a:ext cx="141376" cy="141407"/>
          </a:xfrm>
          <a:prstGeom prst="ellipse">
            <a:avLst/>
          </a:prstGeom>
          <a:gradFill flip="none" rotWithShape="1"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8100000" scaled="0"/>
            <a:tileRect/>
          </a:gradFill>
          <a:ln w="15875">
            <a:noFill/>
          </a:ln>
          <a:effectLst>
            <a:outerShdw blurRad="2794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59" tIns="50778" rIns="101559" bIns="50778" anchor="ctr"/>
          <a:lstStyle/>
          <a:p>
            <a:pPr algn="ctr"/>
            <a:endParaRPr lang="zh-CN" alt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821058" y="1461511"/>
            <a:ext cx="2282584" cy="1937227"/>
          </a:xfrm>
          <a:prstGeom prst="rect">
            <a:avLst/>
          </a:prstGeom>
          <a:noFill/>
        </p:spPr>
        <p:txBody>
          <a:bodyPr wrap="square" lIns="135399" tIns="67706" rIns="135399" bIns="6770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bg1">
                    <a:lumMod val="50000"/>
                  </a:schemeClr>
                </a:solidFill>
                <a:latin typeface="+mn-ea"/>
                <a:cs typeface="+mn-ea"/>
                <a:sym typeface="+mn-lt"/>
              </a:rPr>
              <a:t>您的内容打在这里，或者通过复制您的文本后，在此框中选择粘贴。您的内容打在这里，或者通过复制您的文本后，在此框中选择粘贴。</a:t>
            </a:r>
          </a:p>
          <a:p>
            <a:pPr>
              <a:lnSpc>
                <a:spcPct val="150000"/>
              </a:lnSpc>
            </a:pPr>
            <a:endParaRPr lang="zh-CN" altLang="en-US" sz="1300" dirty="0">
              <a:solidFill>
                <a:schemeClr val="bg1">
                  <a:lumMod val="50000"/>
                </a:schemeClr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15" name="椭圆 14"/>
          <p:cNvSpPr/>
          <p:nvPr/>
        </p:nvSpPr>
        <p:spPr bwMode="auto">
          <a:xfrm>
            <a:off x="7626800" y="3047583"/>
            <a:ext cx="141376" cy="141407"/>
          </a:xfrm>
          <a:prstGeom prst="ellipse">
            <a:avLst/>
          </a:prstGeom>
          <a:gradFill flip="none" rotWithShape="1"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8100000" scaled="0"/>
            <a:tileRect/>
          </a:gradFill>
          <a:ln w="15875">
            <a:noFill/>
          </a:ln>
          <a:effectLst>
            <a:outerShdw blurRad="2794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59" tIns="50778" rIns="101559" bIns="50778" anchor="ctr"/>
          <a:lstStyle/>
          <a:p>
            <a:pPr algn="ctr"/>
            <a:endParaRPr lang="zh-CN" alt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16" name="椭圆 15"/>
          <p:cNvSpPr/>
          <p:nvPr/>
        </p:nvSpPr>
        <p:spPr bwMode="auto">
          <a:xfrm>
            <a:off x="8377766" y="3138159"/>
            <a:ext cx="141376" cy="141407"/>
          </a:xfrm>
          <a:prstGeom prst="ellipse">
            <a:avLst/>
          </a:prstGeom>
          <a:gradFill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8100000" scaled="0"/>
          </a:gra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59" tIns="50778" rIns="101559" bIns="50778" anchor="ctr"/>
          <a:lstStyle/>
          <a:p>
            <a:pPr algn="ctr"/>
            <a:endParaRPr lang="zh-CN" altLang="en-US">
              <a:solidFill>
                <a:schemeClr val="accent1"/>
              </a:solidFill>
              <a:cs typeface="+mn-ea"/>
              <a:sym typeface="+mn-lt"/>
            </a:endParaRPr>
          </a:p>
        </p:txBody>
      </p:sp>
      <p:cxnSp>
        <p:nvCxnSpPr>
          <p:cNvPr id="17" name="MH_Other_7"/>
          <p:cNvCxnSpPr>
            <a:cxnSpLocks noChangeShapeType="1"/>
          </p:cNvCxnSpPr>
          <p:nvPr>
            <p:custDataLst>
              <p:tags r:id="rId3"/>
            </p:custDataLst>
          </p:nvPr>
        </p:nvCxnSpPr>
        <p:spPr bwMode="auto">
          <a:xfrm>
            <a:off x="1673554" y="3804225"/>
            <a:ext cx="6202362" cy="0"/>
          </a:xfrm>
          <a:prstGeom prst="line">
            <a:avLst/>
          </a:prstGeom>
          <a:noFill/>
          <a:ln w="6350" cap="rnd" algn="ctr">
            <a:solidFill>
              <a:srgbClr val="A8ABB8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8" name="MH_Desc_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673554" y="3874284"/>
            <a:ext cx="6319837" cy="1046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zh-CN" altLang="en-US" sz="1200" dirty="0" smtClean="0">
                <a:solidFill>
                  <a:srgbClr val="FFFFFF">
                    <a:lumMod val="50000"/>
                  </a:srgbClr>
                </a:solidFill>
                <a:latin typeface="Arial"/>
                <a:ea typeface="微软雅黑"/>
                <a:sym typeface="+mn-lt"/>
              </a:rPr>
              <a:t>您</a:t>
            </a:r>
            <a:r>
              <a:rPr lang="zh-CN" altLang="en-US" sz="1200" dirty="0">
                <a:solidFill>
                  <a:srgbClr val="FFFFFF">
                    <a:lumMod val="50000"/>
                  </a:srgbClr>
                </a:solidFill>
                <a:latin typeface="Arial"/>
                <a:ea typeface="微软雅黑"/>
                <a:sym typeface="+mn-lt"/>
              </a:rPr>
              <a:t>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1200" dirty="0" smtClean="0">
                <a:solidFill>
                  <a:srgbClr val="FFFFFF">
                    <a:lumMod val="50000"/>
                  </a:srgbClr>
                </a:solidFill>
                <a:latin typeface="Arial"/>
                <a:ea typeface="微软雅黑"/>
                <a:sym typeface="+mn-lt"/>
              </a:rPr>
              <a:t>。</a:t>
            </a:r>
            <a:endParaRPr lang="zh-CN" altLang="en-US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023849" y="3552225"/>
            <a:ext cx="504000" cy="504000"/>
            <a:chOff x="1031458" y="3043650"/>
            <a:chExt cx="504000" cy="504000"/>
          </a:xfrm>
        </p:grpSpPr>
        <p:sp>
          <p:nvSpPr>
            <p:cNvPr id="20" name="椭圆 19"/>
            <p:cNvSpPr>
              <a:spLocks noChangeAspect="1"/>
            </p:cNvSpPr>
            <p:nvPr/>
          </p:nvSpPr>
          <p:spPr>
            <a:xfrm>
              <a:off x="1031458" y="3043650"/>
              <a:ext cx="504000" cy="504000"/>
            </a:xfrm>
            <a:prstGeom prst="ellipse">
              <a:avLst/>
            </a:prstGeom>
            <a:solidFill>
              <a:schemeClr val="accent1"/>
            </a:solidFill>
            <a:ln w="15875">
              <a:noFill/>
            </a:ln>
            <a:effectLst>
              <a:outerShdw blurRad="279400" dist="1016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1" name="MH_Other_5"/>
            <p:cNvSpPr/>
            <p:nvPr>
              <p:custDataLst>
                <p:tags r:id="rId7"/>
              </p:custDataLst>
            </p:nvPr>
          </p:nvSpPr>
          <p:spPr>
            <a:xfrm>
              <a:off x="1139458" y="3151650"/>
              <a:ext cx="288000" cy="288000"/>
            </a:xfrm>
            <a:prstGeom prst="donut">
              <a:avLst>
                <a:gd name="adj" fmla="val 9123"/>
              </a:avLst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2" name="MH_Other_6"/>
            <p:cNvSpPr>
              <a:spLocks noChangeAspect="1"/>
            </p:cNvSpPr>
            <p:nvPr>
              <p:custDataLst>
                <p:tags r:id="rId8"/>
              </p:custDataLst>
            </p:nvPr>
          </p:nvSpPr>
          <p:spPr>
            <a:xfrm>
              <a:off x="1215596" y="3241030"/>
              <a:ext cx="135724" cy="109241"/>
            </a:xfrm>
            <a:prstGeom prst="rightArrow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23" name="MH_Other_1"/>
          <p:cNvSpPr>
            <a:spLocks noChangeAspect="1"/>
          </p:cNvSpPr>
          <p:nvPr>
            <p:custDataLst>
              <p:tags r:id="rId5"/>
            </p:custDataLst>
          </p:nvPr>
        </p:nvSpPr>
        <p:spPr>
          <a:xfrm>
            <a:off x="1135562" y="1339917"/>
            <a:ext cx="1372288" cy="174358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  <a:ln w="34925">
            <a:noFill/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32" tIns="50964" rIns="101932" bIns="50964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" name="MH_Other_1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3323781" y="1360661"/>
            <a:ext cx="1372288" cy="174358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  <a:ln w="34925">
            <a:noFill/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32" tIns="50964" rIns="101932" bIns="50964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3636760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 advTm="0">
        <p14:vortex dir="r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=""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431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431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431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23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395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395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395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grpId="0" nodeType="withEffect">
                                      <p:stCondLst>
                                        <p:cond delay="23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481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481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481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187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87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187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233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481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481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481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12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436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436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436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2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2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2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grpId="0" nodeType="withEffect">
                                      <p:stCondLst>
                                        <p:cond delay="113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475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475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475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14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182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182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182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grpId="0" nodeType="withEffect">
                                      <p:stCondLst>
                                        <p:cond delay="88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262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262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262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1964"/>
                                </p:stCondLst>
                                <p:childTnLst>
                                  <p:par>
                                    <p:cTn id="73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5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2964"/>
                                </p:stCondLst>
                                <p:childTnLst>
                                  <p:par>
                                    <p:cTn id="7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2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4689"/>
                                </p:stCondLst>
                                <p:childTnLst>
                                  <p:par>
                                    <p:cTn id="81" presetID="2" presetClass="entr" presetSubtype="8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5689"/>
                                </p:stCondLst>
                                <p:childTnLst>
                                  <p:par>
                                    <p:cTn id="89" presetID="2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8" dur="10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/>
          <p:bldP spid="15" grpId="0" animBg="1"/>
          <p:bldP spid="16" grpId="0" animBg="1"/>
          <p:bldP spid="18" grpId="0"/>
          <p:bldP spid="23" grpId="0" animBg="1"/>
          <p:bldP spid="24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431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431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431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23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395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395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395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grpId="0" nodeType="withEffect">
                                      <p:stCondLst>
                                        <p:cond delay="23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481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481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481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187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87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187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233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481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481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481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12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436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436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436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2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2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2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grpId="0" nodeType="withEffect">
                                      <p:stCondLst>
                                        <p:cond delay="113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475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475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475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14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182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182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182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grpId="0" nodeType="withEffect">
                                      <p:stCondLst>
                                        <p:cond delay="88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262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262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262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1964"/>
                                </p:stCondLst>
                                <p:childTnLst>
                                  <p:par>
                                    <p:cTn id="73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5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2964"/>
                                </p:stCondLst>
                                <p:childTnLst>
                                  <p:par>
                                    <p:cTn id="7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2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4689"/>
                                </p:stCondLst>
                                <p:childTnLst>
                                  <p:par>
                                    <p:cTn id="8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5689"/>
                                </p:stCondLst>
                                <p:childTnLst>
                                  <p:par>
                                    <p:cTn id="89" presetID="2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8" dur="10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/>
          <p:bldP spid="15" grpId="0" animBg="1"/>
          <p:bldP spid="16" grpId="0" animBg="1"/>
          <p:bldP spid="18" grpId="0"/>
          <p:bldP spid="23" grpId="0" animBg="1"/>
          <p:bldP spid="24" grpId="0" animBg="1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7" name="MH_PageTitle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>
                <a:latin typeface="+mn-lt"/>
                <a:ea typeface="+mn-ea"/>
                <a:cs typeface="+mn-ea"/>
                <a:sym typeface="+mn-lt"/>
              </a:rPr>
              <a:t>自有资源</a:t>
            </a:r>
            <a:r>
              <a:rPr lang="en-US" altLang="zh-CN" sz="13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(Own Resources)</a:t>
            </a:r>
            <a:endParaRPr lang="zh-CN" altLang="zh-CN" dirty="0" smtClean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39560" y="1275608"/>
            <a:ext cx="1561377" cy="1881399"/>
            <a:chOff x="5745212" y="1419621"/>
            <a:chExt cx="1845204" cy="2223400"/>
          </a:xfrm>
        </p:grpSpPr>
        <p:sp>
          <p:nvSpPr>
            <p:cNvPr id="19" name="椭圆 11"/>
            <p:cNvSpPr/>
            <p:nvPr/>
          </p:nvSpPr>
          <p:spPr>
            <a:xfrm>
              <a:off x="5745212" y="1419621"/>
              <a:ext cx="1845204" cy="2223400"/>
            </a:xfrm>
            <a:custGeom>
              <a:avLst/>
              <a:gdLst/>
              <a:ahLst/>
              <a:cxnLst/>
              <a:rect l="l" t="t" r="r" b="b"/>
              <a:pathLst>
                <a:path w="1845204" h="2223400">
                  <a:moveTo>
                    <a:pt x="922602" y="0"/>
                  </a:moveTo>
                  <a:cubicBezTo>
                    <a:pt x="1432141" y="0"/>
                    <a:pt x="1845204" y="413063"/>
                    <a:pt x="1845204" y="922602"/>
                  </a:cubicBezTo>
                  <a:cubicBezTo>
                    <a:pt x="1845204" y="1147299"/>
                    <a:pt x="1764878" y="1353235"/>
                    <a:pt x="1628134" y="1510557"/>
                  </a:cubicBezTo>
                  <a:lnTo>
                    <a:pt x="1635445" y="1510557"/>
                  </a:lnTo>
                  <a:lnTo>
                    <a:pt x="1593653" y="1552349"/>
                  </a:lnTo>
                  <a:cubicBezTo>
                    <a:pt x="1581994" y="1568184"/>
                    <a:pt x="1568184" y="1581994"/>
                    <a:pt x="1552350" y="1593652"/>
                  </a:cubicBezTo>
                  <a:lnTo>
                    <a:pt x="922602" y="2223400"/>
                  </a:lnTo>
                  <a:lnTo>
                    <a:pt x="292852" y="1593650"/>
                  </a:lnTo>
                  <a:cubicBezTo>
                    <a:pt x="277019" y="1581993"/>
                    <a:pt x="263211" y="1568185"/>
                    <a:pt x="251554" y="1552352"/>
                  </a:cubicBezTo>
                  <a:lnTo>
                    <a:pt x="209759" y="1510557"/>
                  </a:lnTo>
                  <a:lnTo>
                    <a:pt x="217070" y="1510557"/>
                  </a:lnTo>
                  <a:cubicBezTo>
                    <a:pt x="80326" y="1353235"/>
                    <a:pt x="0" y="1147299"/>
                    <a:pt x="0" y="922602"/>
                  </a:cubicBezTo>
                  <a:cubicBezTo>
                    <a:pt x="0" y="413063"/>
                    <a:pt x="413063" y="0"/>
                    <a:pt x="922602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椭圆 11"/>
            <p:cNvSpPr>
              <a:spLocks noChangeAspect="1"/>
            </p:cNvSpPr>
            <p:nvPr/>
          </p:nvSpPr>
          <p:spPr>
            <a:xfrm>
              <a:off x="5819585" y="1503091"/>
              <a:ext cx="1695996" cy="2042116"/>
            </a:xfrm>
            <a:custGeom>
              <a:avLst/>
              <a:gdLst/>
              <a:ahLst/>
              <a:cxnLst/>
              <a:rect l="l" t="t" r="r" b="b"/>
              <a:pathLst>
                <a:path w="1845204" h="2223400">
                  <a:moveTo>
                    <a:pt x="922602" y="0"/>
                  </a:moveTo>
                  <a:cubicBezTo>
                    <a:pt x="1432141" y="0"/>
                    <a:pt x="1845204" y="413063"/>
                    <a:pt x="1845204" y="922602"/>
                  </a:cubicBezTo>
                  <a:cubicBezTo>
                    <a:pt x="1845204" y="1147299"/>
                    <a:pt x="1764878" y="1353235"/>
                    <a:pt x="1628134" y="1510557"/>
                  </a:cubicBezTo>
                  <a:lnTo>
                    <a:pt x="1635445" y="1510557"/>
                  </a:lnTo>
                  <a:lnTo>
                    <a:pt x="1593653" y="1552349"/>
                  </a:lnTo>
                  <a:cubicBezTo>
                    <a:pt x="1581994" y="1568184"/>
                    <a:pt x="1568184" y="1581994"/>
                    <a:pt x="1552350" y="1593652"/>
                  </a:cubicBezTo>
                  <a:lnTo>
                    <a:pt x="922602" y="2223400"/>
                  </a:lnTo>
                  <a:lnTo>
                    <a:pt x="292852" y="1593650"/>
                  </a:lnTo>
                  <a:cubicBezTo>
                    <a:pt x="277019" y="1581993"/>
                    <a:pt x="263211" y="1568185"/>
                    <a:pt x="251554" y="1552352"/>
                  </a:cubicBezTo>
                  <a:lnTo>
                    <a:pt x="209759" y="1510557"/>
                  </a:lnTo>
                  <a:lnTo>
                    <a:pt x="217070" y="1510557"/>
                  </a:lnTo>
                  <a:cubicBezTo>
                    <a:pt x="80326" y="1353235"/>
                    <a:pt x="0" y="1147299"/>
                    <a:pt x="0" y="922602"/>
                  </a:cubicBezTo>
                  <a:cubicBezTo>
                    <a:pt x="0" y="413063"/>
                    <a:pt x="413063" y="0"/>
                    <a:pt x="922602" y="0"/>
                  </a:cubicBezTo>
                  <a:close/>
                </a:path>
              </a:pathLst>
            </a:custGeom>
            <a:blipFill>
              <a:blip r:embed="rId5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2249752" y="1275608"/>
            <a:ext cx="1561377" cy="1881399"/>
            <a:chOff x="5745212" y="1419621"/>
            <a:chExt cx="1845204" cy="2223400"/>
          </a:xfrm>
        </p:grpSpPr>
        <p:sp>
          <p:nvSpPr>
            <p:cNvPr id="22" name="椭圆 11"/>
            <p:cNvSpPr/>
            <p:nvPr/>
          </p:nvSpPr>
          <p:spPr>
            <a:xfrm>
              <a:off x="5745212" y="1419621"/>
              <a:ext cx="1845204" cy="2223400"/>
            </a:xfrm>
            <a:custGeom>
              <a:avLst/>
              <a:gdLst/>
              <a:ahLst/>
              <a:cxnLst/>
              <a:rect l="l" t="t" r="r" b="b"/>
              <a:pathLst>
                <a:path w="1845204" h="2223400">
                  <a:moveTo>
                    <a:pt x="922602" y="0"/>
                  </a:moveTo>
                  <a:cubicBezTo>
                    <a:pt x="1432141" y="0"/>
                    <a:pt x="1845204" y="413063"/>
                    <a:pt x="1845204" y="922602"/>
                  </a:cubicBezTo>
                  <a:cubicBezTo>
                    <a:pt x="1845204" y="1147299"/>
                    <a:pt x="1764878" y="1353235"/>
                    <a:pt x="1628134" y="1510557"/>
                  </a:cubicBezTo>
                  <a:lnTo>
                    <a:pt x="1635445" y="1510557"/>
                  </a:lnTo>
                  <a:lnTo>
                    <a:pt x="1593653" y="1552349"/>
                  </a:lnTo>
                  <a:cubicBezTo>
                    <a:pt x="1581994" y="1568184"/>
                    <a:pt x="1568184" y="1581994"/>
                    <a:pt x="1552350" y="1593652"/>
                  </a:cubicBezTo>
                  <a:lnTo>
                    <a:pt x="922602" y="2223400"/>
                  </a:lnTo>
                  <a:lnTo>
                    <a:pt x="292852" y="1593650"/>
                  </a:lnTo>
                  <a:cubicBezTo>
                    <a:pt x="277019" y="1581993"/>
                    <a:pt x="263211" y="1568185"/>
                    <a:pt x="251554" y="1552352"/>
                  </a:cubicBezTo>
                  <a:lnTo>
                    <a:pt x="209759" y="1510557"/>
                  </a:lnTo>
                  <a:lnTo>
                    <a:pt x="217070" y="1510557"/>
                  </a:lnTo>
                  <a:cubicBezTo>
                    <a:pt x="80326" y="1353235"/>
                    <a:pt x="0" y="1147299"/>
                    <a:pt x="0" y="922602"/>
                  </a:cubicBezTo>
                  <a:cubicBezTo>
                    <a:pt x="0" y="413063"/>
                    <a:pt x="413063" y="0"/>
                    <a:pt x="922602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椭圆 11"/>
            <p:cNvSpPr/>
            <p:nvPr/>
          </p:nvSpPr>
          <p:spPr>
            <a:xfrm>
              <a:off x="5808327" y="1503090"/>
              <a:ext cx="1701763" cy="2042116"/>
            </a:xfrm>
            <a:custGeom>
              <a:avLst/>
              <a:gdLst/>
              <a:ahLst/>
              <a:cxnLst/>
              <a:rect l="l" t="t" r="r" b="b"/>
              <a:pathLst>
                <a:path w="1845204" h="2223400">
                  <a:moveTo>
                    <a:pt x="922602" y="0"/>
                  </a:moveTo>
                  <a:cubicBezTo>
                    <a:pt x="1432141" y="0"/>
                    <a:pt x="1845204" y="413063"/>
                    <a:pt x="1845204" y="922602"/>
                  </a:cubicBezTo>
                  <a:cubicBezTo>
                    <a:pt x="1845204" y="1147299"/>
                    <a:pt x="1764878" y="1353235"/>
                    <a:pt x="1628134" y="1510557"/>
                  </a:cubicBezTo>
                  <a:lnTo>
                    <a:pt x="1635445" y="1510557"/>
                  </a:lnTo>
                  <a:lnTo>
                    <a:pt x="1593653" y="1552349"/>
                  </a:lnTo>
                  <a:cubicBezTo>
                    <a:pt x="1581994" y="1568184"/>
                    <a:pt x="1568184" y="1581994"/>
                    <a:pt x="1552350" y="1593652"/>
                  </a:cubicBezTo>
                  <a:lnTo>
                    <a:pt x="922602" y="2223400"/>
                  </a:lnTo>
                  <a:lnTo>
                    <a:pt x="292852" y="1593650"/>
                  </a:lnTo>
                  <a:cubicBezTo>
                    <a:pt x="277019" y="1581993"/>
                    <a:pt x="263211" y="1568185"/>
                    <a:pt x="251554" y="1552352"/>
                  </a:cubicBezTo>
                  <a:lnTo>
                    <a:pt x="209759" y="1510557"/>
                  </a:lnTo>
                  <a:lnTo>
                    <a:pt x="217070" y="1510557"/>
                  </a:lnTo>
                  <a:cubicBezTo>
                    <a:pt x="80326" y="1353235"/>
                    <a:pt x="0" y="1147299"/>
                    <a:pt x="0" y="922602"/>
                  </a:cubicBezTo>
                  <a:cubicBezTo>
                    <a:pt x="0" y="413063"/>
                    <a:pt x="413063" y="0"/>
                    <a:pt x="922602" y="0"/>
                  </a:cubicBezTo>
                  <a:close/>
                </a:path>
              </a:pathLst>
            </a:custGeom>
            <a:blipFill>
              <a:blip r:embed="rId6" cstate="print">
                <a:extLst>
                  <a:ext uri="{BEBA8EAE-BF5A-486C-A8C5-ECC9F3942E4B}">
                    <a14:imgProps xmlns="" xmlns:a14="http://schemas.microsoft.com/office/drawing/2010/main">
                      <a14:imgLayer r:embed="rId7">
                        <a14:imgEffect>
                          <a14:brightnessContrast bright="2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959932" y="1275608"/>
            <a:ext cx="1561377" cy="1881399"/>
            <a:chOff x="5745212" y="1419621"/>
            <a:chExt cx="1845204" cy="2223400"/>
          </a:xfrm>
        </p:grpSpPr>
        <p:sp>
          <p:nvSpPr>
            <p:cNvPr id="25" name="椭圆 11"/>
            <p:cNvSpPr/>
            <p:nvPr/>
          </p:nvSpPr>
          <p:spPr>
            <a:xfrm>
              <a:off x="5745212" y="1419621"/>
              <a:ext cx="1845204" cy="2223400"/>
            </a:xfrm>
            <a:custGeom>
              <a:avLst/>
              <a:gdLst/>
              <a:ahLst/>
              <a:cxnLst/>
              <a:rect l="l" t="t" r="r" b="b"/>
              <a:pathLst>
                <a:path w="1845204" h="2223400">
                  <a:moveTo>
                    <a:pt x="922602" y="0"/>
                  </a:moveTo>
                  <a:cubicBezTo>
                    <a:pt x="1432141" y="0"/>
                    <a:pt x="1845204" y="413063"/>
                    <a:pt x="1845204" y="922602"/>
                  </a:cubicBezTo>
                  <a:cubicBezTo>
                    <a:pt x="1845204" y="1147299"/>
                    <a:pt x="1764878" y="1353235"/>
                    <a:pt x="1628134" y="1510557"/>
                  </a:cubicBezTo>
                  <a:lnTo>
                    <a:pt x="1635445" y="1510557"/>
                  </a:lnTo>
                  <a:lnTo>
                    <a:pt x="1593653" y="1552349"/>
                  </a:lnTo>
                  <a:cubicBezTo>
                    <a:pt x="1581994" y="1568184"/>
                    <a:pt x="1568184" y="1581994"/>
                    <a:pt x="1552350" y="1593652"/>
                  </a:cubicBezTo>
                  <a:lnTo>
                    <a:pt x="922602" y="2223400"/>
                  </a:lnTo>
                  <a:lnTo>
                    <a:pt x="292852" y="1593650"/>
                  </a:lnTo>
                  <a:cubicBezTo>
                    <a:pt x="277019" y="1581993"/>
                    <a:pt x="263211" y="1568185"/>
                    <a:pt x="251554" y="1552352"/>
                  </a:cubicBezTo>
                  <a:lnTo>
                    <a:pt x="209759" y="1510557"/>
                  </a:lnTo>
                  <a:lnTo>
                    <a:pt x="217070" y="1510557"/>
                  </a:lnTo>
                  <a:cubicBezTo>
                    <a:pt x="80326" y="1353235"/>
                    <a:pt x="0" y="1147299"/>
                    <a:pt x="0" y="922602"/>
                  </a:cubicBezTo>
                  <a:cubicBezTo>
                    <a:pt x="0" y="413063"/>
                    <a:pt x="413063" y="0"/>
                    <a:pt x="922602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6" name="椭圆 11"/>
            <p:cNvSpPr/>
            <p:nvPr/>
          </p:nvSpPr>
          <p:spPr>
            <a:xfrm>
              <a:off x="5819584" y="1503090"/>
              <a:ext cx="1701763" cy="2042116"/>
            </a:xfrm>
            <a:custGeom>
              <a:avLst/>
              <a:gdLst/>
              <a:ahLst/>
              <a:cxnLst/>
              <a:rect l="l" t="t" r="r" b="b"/>
              <a:pathLst>
                <a:path w="1845204" h="2223400">
                  <a:moveTo>
                    <a:pt x="922602" y="0"/>
                  </a:moveTo>
                  <a:cubicBezTo>
                    <a:pt x="1432141" y="0"/>
                    <a:pt x="1845204" y="413063"/>
                    <a:pt x="1845204" y="922602"/>
                  </a:cubicBezTo>
                  <a:cubicBezTo>
                    <a:pt x="1845204" y="1147299"/>
                    <a:pt x="1764878" y="1353235"/>
                    <a:pt x="1628134" y="1510557"/>
                  </a:cubicBezTo>
                  <a:lnTo>
                    <a:pt x="1635445" y="1510557"/>
                  </a:lnTo>
                  <a:lnTo>
                    <a:pt x="1593653" y="1552349"/>
                  </a:lnTo>
                  <a:cubicBezTo>
                    <a:pt x="1581994" y="1568184"/>
                    <a:pt x="1568184" y="1581994"/>
                    <a:pt x="1552350" y="1593652"/>
                  </a:cubicBezTo>
                  <a:lnTo>
                    <a:pt x="922602" y="2223400"/>
                  </a:lnTo>
                  <a:lnTo>
                    <a:pt x="292852" y="1593650"/>
                  </a:lnTo>
                  <a:cubicBezTo>
                    <a:pt x="277019" y="1581993"/>
                    <a:pt x="263211" y="1568185"/>
                    <a:pt x="251554" y="1552352"/>
                  </a:cubicBezTo>
                  <a:lnTo>
                    <a:pt x="209759" y="1510557"/>
                  </a:lnTo>
                  <a:lnTo>
                    <a:pt x="217070" y="1510557"/>
                  </a:lnTo>
                  <a:cubicBezTo>
                    <a:pt x="80326" y="1353235"/>
                    <a:pt x="0" y="1147299"/>
                    <a:pt x="0" y="922602"/>
                  </a:cubicBezTo>
                  <a:cubicBezTo>
                    <a:pt x="0" y="413063"/>
                    <a:pt x="413063" y="0"/>
                    <a:pt x="922602" y="0"/>
                  </a:cubicBezTo>
                  <a:close/>
                </a:path>
              </a:pathLst>
            </a:custGeom>
            <a:blipFill>
              <a:blip r:embed="rId8" cstate="print">
                <a:extLst>
                  <a:ext uri="{BEBA8EAE-BF5A-486C-A8C5-ECC9F3942E4B}">
                    <a14:imgProps xmlns="" xmlns:a14="http://schemas.microsoft.com/office/drawing/2010/main">
                      <a14:imgLayer r:embed="rId9">
                        <a14:imgEffect>
                          <a14:brightnessContrast contrast="2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670142" y="1275608"/>
            <a:ext cx="1561377" cy="1881399"/>
            <a:chOff x="5745212" y="1419621"/>
            <a:chExt cx="1845204" cy="2223400"/>
          </a:xfrm>
        </p:grpSpPr>
        <p:sp>
          <p:nvSpPr>
            <p:cNvPr id="28" name="椭圆 11"/>
            <p:cNvSpPr/>
            <p:nvPr/>
          </p:nvSpPr>
          <p:spPr>
            <a:xfrm>
              <a:off x="5745212" y="1419621"/>
              <a:ext cx="1845204" cy="2223400"/>
            </a:xfrm>
            <a:custGeom>
              <a:avLst/>
              <a:gdLst/>
              <a:ahLst/>
              <a:cxnLst/>
              <a:rect l="l" t="t" r="r" b="b"/>
              <a:pathLst>
                <a:path w="1845204" h="2223400">
                  <a:moveTo>
                    <a:pt x="922602" y="0"/>
                  </a:moveTo>
                  <a:cubicBezTo>
                    <a:pt x="1432141" y="0"/>
                    <a:pt x="1845204" y="413063"/>
                    <a:pt x="1845204" y="922602"/>
                  </a:cubicBezTo>
                  <a:cubicBezTo>
                    <a:pt x="1845204" y="1147299"/>
                    <a:pt x="1764878" y="1353235"/>
                    <a:pt x="1628134" y="1510557"/>
                  </a:cubicBezTo>
                  <a:lnTo>
                    <a:pt x="1635445" y="1510557"/>
                  </a:lnTo>
                  <a:lnTo>
                    <a:pt x="1593653" y="1552349"/>
                  </a:lnTo>
                  <a:cubicBezTo>
                    <a:pt x="1581994" y="1568184"/>
                    <a:pt x="1568184" y="1581994"/>
                    <a:pt x="1552350" y="1593652"/>
                  </a:cubicBezTo>
                  <a:lnTo>
                    <a:pt x="922602" y="2223400"/>
                  </a:lnTo>
                  <a:lnTo>
                    <a:pt x="292852" y="1593650"/>
                  </a:lnTo>
                  <a:cubicBezTo>
                    <a:pt x="277019" y="1581993"/>
                    <a:pt x="263211" y="1568185"/>
                    <a:pt x="251554" y="1552352"/>
                  </a:cubicBezTo>
                  <a:lnTo>
                    <a:pt x="209759" y="1510557"/>
                  </a:lnTo>
                  <a:lnTo>
                    <a:pt x="217070" y="1510557"/>
                  </a:lnTo>
                  <a:cubicBezTo>
                    <a:pt x="80326" y="1353235"/>
                    <a:pt x="0" y="1147299"/>
                    <a:pt x="0" y="922602"/>
                  </a:cubicBezTo>
                  <a:cubicBezTo>
                    <a:pt x="0" y="413063"/>
                    <a:pt x="413063" y="0"/>
                    <a:pt x="922602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9" name="椭圆 11"/>
            <p:cNvSpPr/>
            <p:nvPr/>
          </p:nvSpPr>
          <p:spPr>
            <a:xfrm>
              <a:off x="5808327" y="1503090"/>
              <a:ext cx="1701763" cy="2042116"/>
            </a:xfrm>
            <a:custGeom>
              <a:avLst/>
              <a:gdLst/>
              <a:ahLst/>
              <a:cxnLst/>
              <a:rect l="l" t="t" r="r" b="b"/>
              <a:pathLst>
                <a:path w="1845204" h="2223400">
                  <a:moveTo>
                    <a:pt x="922602" y="0"/>
                  </a:moveTo>
                  <a:cubicBezTo>
                    <a:pt x="1432141" y="0"/>
                    <a:pt x="1845204" y="413063"/>
                    <a:pt x="1845204" y="922602"/>
                  </a:cubicBezTo>
                  <a:cubicBezTo>
                    <a:pt x="1845204" y="1147299"/>
                    <a:pt x="1764878" y="1353235"/>
                    <a:pt x="1628134" y="1510557"/>
                  </a:cubicBezTo>
                  <a:lnTo>
                    <a:pt x="1635445" y="1510557"/>
                  </a:lnTo>
                  <a:lnTo>
                    <a:pt x="1593653" y="1552349"/>
                  </a:lnTo>
                  <a:cubicBezTo>
                    <a:pt x="1581994" y="1568184"/>
                    <a:pt x="1568184" y="1581994"/>
                    <a:pt x="1552350" y="1593652"/>
                  </a:cubicBezTo>
                  <a:lnTo>
                    <a:pt x="922602" y="2223400"/>
                  </a:lnTo>
                  <a:lnTo>
                    <a:pt x="292852" y="1593650"/>
                  </a:lnTo>
                  <a:cubicBezTo>
                    <a:pt x="277019" y="1581993"/>
                    <a:pt x="263211" y="1568185"/>
                    <a:pt x="251554" y="1552352"/>
                  </a:cubicBezTo>
                  <a:lnTo>
                    <a:pt x="209759" y="1510557"/>
                  </a:lnTo>
                  <a:lnTo>
                    <a:pt x="217070" y="1510557"/>
                  </a:lnTo>
                  <a:cubicBezTo>
                    <a:pt x="80326" y="1353235"/>
                    <a:pt x="0" y="1147299"/>
                    <a:pt x="0" y="922602"/>
                  </a:cubicBezTo>
                  <a:cubicBezTo>
                    <a:pt x="0" y="413063"/>
                    <a:pt x="413063" y="0"/>
                    <a:pt x="922602" y="0"/>
                  </a:cubicBezTo>
                  <a:close/>
                </a:path>
              </a:pathLst>
            </a:custGeom>
            <a:blipFill>
              <a:blip r:embed="rId10" cstate="print">
                <a:extLst>
                  <a:ext uri="{BEBA8EAE-BF5A-486C-A8C5-ECC9F3942E4B}">
                    <a14:imgProps xmlns="" xmlns:a14="http://schemas.microsoft.com/office/drawing/2010/main">
                      <a14:imgLayer r:embed="rId11">
                        <a14:imgEffect>
                          <a14:brightnessContrast bright="20000" contrast="2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380326" y="1275608"/>
            <a:ext cx="1561377" cy="1881399"/>
            <a:chOff x="5745212" y="1419621"/>
            <a:chExt cx="1845204" cy="2223400"/>
          </a:xfrm>
        </p:grpSpPr>
        <p:sp>
          <p:nvSpPr>
            <p:cNvPr id="31" name="椭圆 11"/>
            <p:cNvSpPr/>
            <p:nvPr/>
          </p:nvSpPr>
          <p:spPr>
            <a:xfrm>
              <a:off x="5745212" y="1419621"/>
              <a:ext cx="1845204" cy="2223400"/>
            </a:xfrm>
            <a:custGeom>
              <a:avLst/>
              <a:gdLst/>
              <a:ahLst/>
              <a:cxnLst/>
              <a:rect l="l" t="t" r="r" b="b"/>
              <a:pathLst>
                <a:path w="1845204" h="2223400">
                  <a:moveTo>
                    <a:pt x="922602" y="0"/>
                  </a:moveTo>
                  <a:cubicBezTo>
                    <a:pt x="1432141" y="0"/>
                    <a:pt x="1845204" y="413063"/>
                    <a:pt x="1845204" y="922602"/>
                  </a:cubicBezTo>
                  <a:cubicBezTo>
                    <a:pt x="1845204" y="1147299"/>
                    <a:pt x="1764878" y="1353235"/>
                    <a:pt x="1628134" y="1510557"/>
                  </a:cubicBezTo>
                  <a:lnTo>
                    <a:pt x="1635445" y="1510557"/>
                  </a:lnTo>
                  <a:lnTo>
                    <a:pt x="1593653" y="1552349"/>
                  </a:lnTo>
                  <a:cubicBezTo>
                    <a:pt x="1581994" y="1568184"/>
                    <a:pt x="1568184" y="1581994"/>
                    <a:pt x="1552350" y="1593652"/>
                  </a:cubicBezTo>
                  <a:lnTo>
                    <a:pt x="922602" y="2223400"/>
                  </a:lnTo>
                  <a:lnTo>
                    <a:pt x="292852" y="1593650"/>
                  </a:lnTo>
                  <a:cubicBezTo>
                    <a:pt x="277019" y="1581993"/>
                    <a:pt x="263211" y="1568185"/>
                    <a:pt x="251554" y="1552352"/>
                  </a:cubicBezTo>
                  <a:lnTo>
                    <a:pt x="209759" y="1510557"/>
                  </a:lnTo>
                  <a:lnTo>
                    <a:pt x="217070" y="1510557"/>
                  </a:lnTo>
                  <a:cubicBezTo>
                    <a:pt x="80326" y="1353235"/>
                    <a:pt x="0" y="1147299"/>
                    <a:pt x="0" y="922602"/>
                  </a:cubicBezTo>
                  <a:cubicBezTo>
                    <a:pt x="0" y="413063"/>
                    <a:pt x="413063" y="0"/>
                    <a:pt x="922602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3" name="椭圆 11"/>
            <p:cNvSpPr/>
            <p:nvPr/>
          </p:nvSpPr>
          <p:spPr>
            <a:xfrm>
              <a:off x="5819584" y="1503090"/>
              <a:ext cx="1701763" cy="2042116"/>
            </a:xfrm>
            <a:custGeom>
              <a:avLst/>
              <a:gdLst/>
              <a:ahLst/>
              <a:cxnLst/>
              <a:rect l="l" t="t" r="r" b="b"/>
              <a:pathLst>
                <a:path w="1845204" h="2223400">
                  <a:moveTo>
                    <a:pt x="922602" y="0"/>
                  </a:moveTo>
                  <a:cubicBezTo>
                    <a:pt x="1432141" y="0"/>
                    <a:pt x="1845204" y="413063"/>
                    <a:pt x="1845204" y="922602"/>
                  </a:cubicBezTo>
                  <a:cubicBezTo>
                    <a:pt x="1845204" y="1147299"/>
                    <a:pt x="1764878" y="1353235"/>
                    <a:pt x="1628134" y="1510557"/>
                  </a:cubicBezTo>
                  <a:lnTo>
                    <a:pt x="1635445" y="1510557"/>
                  </a:lnTo>
                  <a:lnTo>
                    <a:pt x="1593653" y="1552349"/>
                  </a:lnTo>
                  <a:cubicBezTo>
                    <a:pt x="1581994" y="1568184"/>
                    <a:pt x="1568184" y="1581994"/>
                    <a:pt x="1552350" y="1593652"/>
                  </a:cubicBezTo>
                  <a:lnTo>
                    <a:pt x="922602" y="2223400"/>
                  </a:lnTo>
                  <a:lnTo>
                    <a:pt x="292852" y="1593650"/>
                  </a:lnTo>
                  <a:cubicBezTo>
                    <a:pt x="277019" y="1581993"/>
                    <a:pt x="263211" y="1568185"/>
                    <a:pt x="251554" y="1552352"/>
                  </a:cubicBezTo>
                  <a:lnTo>
                    <a:pt x="209759" y="1510557"/>
                  </a:lnTo>
                  <a:lnTo>
                    <a:pt x="217070" y="1510557"/>
                  </a:lnTo>
                  <a:cubicBezTo>
                    <a:pt x="80326" y="1353235"/>
                    <a:pt x="0" y="1147299"/>
                    <a:pt x="0" y="922602"/>
                  </a:cubicBezTo>
                  <a:cubicBezTo>
                    <a:pt x="0" y="413063"/>
                    <a:pt x="413063" y="0"/>
                    <a:pt x="922602" y="0"/>
                  </a:cubicBezTo>
                  <a:close/>
                </a:path>
              </a:pathLst>
            </a:custGeom>
            <a:blipFill>
              <a:blip r:embed="rId12" cstate="print">
                <a:extLst>
                  <a:ext uri="{BEBA8EAE-BF5A-486C-A8C5-ECC9F3942E4B}">
                    <a14:imgProps xmlns="" xmlns:a14="http://schemas.microsoft.com/office/drawing/2010/main">
                      <a14:imgLayer r:embed="rId13">
                        <a14:imgEffect>
                          <a14:brightnessContrast bright="20000" contrast="2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611560" y="3346296"/>
            <a:ext cx="1406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/>
              <a:t>资金</a:t>
            </a:r>
            <a:endParaRPr lang="zh-CN" altLang="en-US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2323928" y="3346296"/>
            <a:ext cx="1406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/>
              <a:t>子公司</a:t>
            </a:r>
            <a:endParaRPr lang="zh-CN" altLang="en-US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4036296" y="3346296"/>
            <a:ext cx="1406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/>
              <a:t>员工</a:t>
            </a:r>
            <a:endParaRPr lang="zh-CN" altLang="en-US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5748664" y="3346296"/>
            <a:ext cx="1406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/>
              <a:t>加盟商</a:t>
            </a:r>
            <a:endParaRPr lang="zh-CN" altLang="en-US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7461033" y="3346296"/>
            <a:ext cx="1406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/>
              <a:t>核心技术</a:t>
            </a:r>
            <a:endParaRPr lang="zh-CN" altLang="en-US" b="1" dirty="0"/>
          </a:p>
        </p:txBody>
      </p:sp>
      <p:grpSp>
        <p:nvGrpSpPr>
          <p:cNvPr id="50" name="组合 49"/>
          <p:cNvGrpSpPr/>
          <p:nvPr/>
        </p:nvGrpSpPr>
        <p:grpSpPr>
          <a:xfrm>
            <a:off x="755576" y="4016769"/>
            <a:ext cx="1053084" cy="360040"/>
            <a:chOff x="4139952" y="1203949"/>
            <a:chExt cx="1053084" cy="360040"/>
          </a:xfrm>
        </p:grpSpPr>
        <p:sp>
          <p:nvSpPr>
            <p:cNvPr id="53" name="圆角矩形 52"/>
            <p:cNvSpPr/>
            <p:nvPr/>
          </p:nvSpPr>
          <p:spPr>
            <a:xfrm>
              <a:off x="4139952" y="1203949"/>
              <a:ext cx="1053084" cy="360040"/>
            </a:xfrm>
            <a:prstGeom prst="round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190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4234447" y="1245470"/>
              <a:ext cx="8640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>
                  <a:schemeClr val="tx1">
                    <a:lumMod val="90000"/>
                    <a:lumOff val="10000"/>
                  </a:schemeClr>
                </a:buClr>
              </a:pPr>
              <a:r>
                <a:rPr lang="en-US" altLang="zh-CN" sz="1400" b="1" dirty="0" smtClean="0">
                  <a:solidFill>
                    <a:schemeClr val="accent1"/>
                  </a:solidFill>
                </a:rPr>
                <a:t>2000</a:t>
              </a:r>
              <a:r>
                <a:rPr lang="zh-CN" altLang="en-US" sz="1400" b="1" dirty="0" smtClean="0">
                  <a:solidFill>
                    <a:schemeClr val="accent1"/>
                  </a:solidFill>
                </a:rPr>
                <a:t>万</a:t>
              </a:r>
              <a:endParaRPr lang="zh-CN" altLang="en-US" sz="14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2476055" y="4016769"/>
            <a:ext cx="1053084" cy="360040"/>
            <a:chOff x="4139952" y="1203949"/>
            <a:chExt cx="1053084" cy="360040"/>
          </a:xfrm>
        </p:grpSpPr>
        <p:sp>
          <p:nvSpPr>
            <p:cNvPr id="58" name="圆角矩形 57"/>
            <p:cNvSpPr/>
            <p:nvPr/>
          </p:nvSpPr>
          <p:spPr>
            <a:xfrm>
              <a:off x="4139952" y="1203949"/>
              <a:ext cx="1053084" cy="360040"/>
            </a:xfrm>
            <a:prstGeom prst="round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190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234447" y="1245470"/>
              <a:ext cx="8640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>
                  <a:schemeClr val="tx1">
                    <a:lumMod val="90000"/>
                    <a:lumOff val="10000"/>
                  </a:schemeClr>
                </a:buClr>
              </a:pPr>
              <a:r>
                <a:rPr lang="en-US" altLang="zh-CN" sz="1400" b="1" dirty="0" smtClean="0">
                  <a:solidFill>
                    <a:schemeClr val="accent1"/>
                  </a:solidFill>
                </a:rPr>
                <a:t>5</a:t>
              </a:r>
              <a:r>
                <a:rPr lang="zh-CN" altLang="en-US" sz="1400" b="1" dirty="0" smtClean="0">
                  <a:solidFill>
                    <a:schemeClr val="accent1"/>
                  </a:solidFill>
                </a:rPr>
                <a:t>个</a:t>
              </a:r>
              <a:endParaRPr lang="zh-CN" altLang="en-US" sz="14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4196534" y="4016769"/>
            <a:ext cx="1053084" cy="360040"/>
            <a:chOff x="4139952" y="1203949"/>
            <a:chExt cx="1053084" cy="360040"/>
          </a:xfrm>
        </p:grpSpPr>
        <p:sp>
          <p:nvSpPr>
            <p:cNvPr id="63" name="圆角矩形 62"/>
            <p:cNvSpPr/>
            <p:nvPr/>
          </p:nvSpPr>
          <p:spPr>
            <a:xfrm>
              <a:off x="4139952" y="1203949"/>
              <a:ext cx="1053084" cy="360040"/>
            </a:xfrm>
            <a:prstGeom prst="round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190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4234447" y="1245470"/>
              <a:ext cx="8640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>
                  <a:schemeClr val="tx1">
                    <a:lumMod val="90000"/>
                    <a:lumOff val="10000"/>
                  </a:schemeClr>
                </a:buClr>
              </a:pPr>
              <a:r>
                <a:rPr lang="en-US" altLang="zh-CN" sz="1400" b="1" dirty="0" smtClean="0">
                  <a:solidFill>
                    <a:schemeClr val="accent1"/>
                  </a:solidFill>
                </a:rPr>
                <a:t>3000</a:t>
              </a:r>
              <a:r>
                <a:rPr lang="zh-CN" altLang="en-US" sz="1400" b="1" dirty="0" smtClean="0">
                  <a:solidFill>
                    <a:schemeClr val="accent1"/>
                  </a:solidFill>
                </a:rPr>
                <a:t>人</a:t>
              </a:r>
              <a:endParaRPr lang="zh-CN" altLang="en-US" sz="14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5917013" y="4016769"/>
            <a:ext cx="1053084" cy="360040"/>
            <a:chOff x="4139952" y="1203949"/>
            <a:chExt cx="1053084" cy="360040"/>
          </a:xfrm>
        </p:grpSpPr>
        <p:sp>
          <p:nvSpPr>
            <p:cNvPr id="69" name="圆角矩形 68"/>
            <p:cNvSpPr/>
            <p:nvPr/>
          </p:nvSpPr>
          <p:spPr>
            <a:xfrm>
              <a:off x="4139952" y="1203949"/>
              <a:ext cx="1053084" cy="360040"/>
            </a:xfrm>
            <a:prstGeom prst="round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190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4234447" y="1245470"/>
              <a:ext cx="8640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>
                  <a:schemeClr val="tx1">
                    <a:lumMod val="90000"/>
                    <a:lumOff val="10000"/>
                  </a:schemeClr>
                </a:buClr>
              </a:pPr>
              <a:r>
                <a:rPr lang="en-US" altLang="zh-CN" sz="1400" b="1" dirty="0" smtClean="0">
                  <a:solidFill>
                    <a:schemeClr val="accent1"/>
                  </a:solidFill>
                </a:rPr>
                <a:t>20</a:t>
              </a:r>
              <a:r>
                <a:rPr lang="zh-CN" altLang="en-US" sz="1400" b="1" dirty="0" smtClean="0">
                  <a:solidFill>
                    <a:schemeClr val="accent1"/>
                  </a:solidFill>
                </a:rPr>
                <a:t>个</a:t>
              </a:r>
              <a:endParaRPr lang="zh-CN" altLang="en-US" sz="14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7637492" y="4016769"/>
            <a:ext cx="1053084" cy="360040"/>
            <a:chOff x="4139952" y="1203949"/>
            <a:chExt cx="1053084" cy="360040"/>
          </a:xfrm>
        </p:grpSpPr>
        <p:sp>
          <p:nvSpPr>
            <p:cNvPr id="75" name="圆角矩形 74"/>
            <p:cNvSpPr/>
            <p:nvPr/>
          </p:nvSpPr>
          <p:spPr>
            <a:xfrm>
              <a:off x="4139952" y="1203949"/>
              <a:ext cx="1053084" cy="360040"/>
            </a:xfrm>
            <a:prstGeom prst="round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190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4234447" y="1245470"/>
              <a:ext cx="8640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>
                  <a:schemeClr val="tx1">
                    <a:lumMod val="90000"/>
                    <a:lumOff val="10000"/>
                  </a:schemeClr>
                </a:buClr>
              </a:pPr>
              <a:r>
                <a:rPr lang="en-US" altLang="zh-CN" sz="1400" b="1" dirty="0" smtClean="0">
                  <a:solidFill>
                    <a:schemeClr val="accent1"/>
                  </a:solidFill>
                </a:rPr>
                <a:t>12</a:t>
              </a:r>
              <a:r>
                <a:rPr lang="zh-CN" altLang="en-US" sz="1400" b="1" dirty="0" smtClean="0">
                  <a:solidFill>
                    <a:schemeClr val="accent1"/>
                  </a:solidFill>
                </a:rPr>
                <a:t>个</a:t>
              </a:r>
              <a:endParaRPr lang="zh-CN" altLang="en-US" sz="1400" b="1" dirty="0">
                <a:solidFill>
                  <a:schemeClr val="accent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="" xmlns:p14="http://schemas.microsoft.com/office/powerpoint/2010/main" val="1187202208"/>
      </p:ext>
    </p:extLst>
  </p:cSld>
  <p:clrMapOvr>
    <a:masterClrMapping/>
  </p:clrMapOvr>
  <p:transition spd="slow" advClick="0" advTm="0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3" presetClass="entr" presetSubtype="3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3" presetClass="entr" presetSubtype="3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3" presetClass="entr" presetSubtype="3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3" presetClass="entr" presetSubtype="3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8" grpId="0"/>
      <p:bldP spid="39" grpId="0"/>
      <p:bldP spid="4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MH_PageTitle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/>
              <a:t>经营业绩</a:t>
            </a:r>
            <a:r>
              <a:rPr lang="en-US" altLang="zh-CN" sz="1300" dirty="0">
                <a:solidFill>
                  <a:prstClr val="black">
                    <a:lumMod val="65000"/>
                    <a:lumOff val="35000"/>
                  </a:prstClr>
                </a:solidFill>
              </a:rPr>
              <a:t>(</a:t>
            </a:r>
            <a:r>
              <a:rPr lang="en-US" altLang="zh-CN" sz="13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Operating Performance)</a:t>
            </a:r>
            <a:endParaRPr lang="zh-CN" altLang="en-US" dirty="0" smtClean="0"/>
          </a:p>
        </p:txBody>
      </p:sp>
      <p:grpSp>
        <p:nvGrpSpPr>
          <p:cNvPr id="5" name="组合 4"/>
          <p:cNvGrpSpPr/>
          <p:nvPr/>
        </p:nvGrpSpPr>
        <p:grpSpPr>
          <a:xfrm>
            <a:off x="179512" y="1273101"/>
            <a:ext cx="5107260" cy="3458890"/>
            <a:chOff x="179512" y="1273101"/>
            <a:chExt cx="5107260" cy="3458890"/>
          </a:xfrm>
        </p:grpSpPr>
        <p:sp>
          <p:nvSpPr>
            <p:cNvPr id="32" name="Freeform 5"/>
            <p:cNvSpPr>
              <a:spLocks/>
            </p:cNvSpPr>
            <p:nvPr/>
          </p:nvSpPr>
          <p:spPr bwMode="invGray">
            <a:xfrm>
              <a:off x="3156428" y="4532354"/>
              <a:ext cx="280866" cy="199637"/>
            </a:xfrm>
            <a:custGeom>
              <a:avLst/>
              <a:gdLst>
                <a:gd name="T0" fmla="*/ 48 w 177"/>
                <a:gd name="T1" fmla="*/ 16 h 161"/>
                <a:gd name="T2" fmla="*/ 64 w 177"/>
                <a:gd name="T3" fmla="*/ 16 h 161"/>
                <a:gd name="T4" fmla="*/ 80 w 177"/>
                <a:gd name="T5" fmla="*/ 8 h 161"/>
                <a:gd name="T6" fmla="*/ 96 w 177"/>
                <a:gd name="T7" fmla="*/ 16 h 161"/>
                <a:gd name="T8" fmla="*/ 120 w 177"/>
                <a:gd name="T9" fmla="*/ 0 h 161"/>
                <a:gd name="T10" fmla="*/ 152 w 177"/>
                <a:gd name="T11" fmla="*/ 8 h 161"/>
                <a:gd name="T12" fmla="*/ 168 w 177"/>
                <a:gd name="T13" fmla="*/ 0 h 161"/>
                <a:gd name="T14" fmla="*/ 176 w 177"/>
                <a:gd name="T15" fmla="*/ 32 h 161"/>
                <a:gd name="T16" fmla="*/ 152 w 177"/>
                <a:gd name="T17" fmla="*/ 48 h 161"/>
                <a:gd name="T18" fmla="*/ 144 w 177"/>
                <a:gd name="T19" fmla="*/ 104 h 161"/>
                <a:gd name="T20" fmla="*/ 128 w 177"/>
                <a:gd name="T21" fmla="*/ 120 h 161"/>
                <a:gd name="T22" fmla="*/ 128 w 177"/>
                <a:gd name="T23" fmla="*/ 144 h 161"/>
                <a:gd name="T24" fmla="*/ 104 w 177"/>
                <a:gd name="T25" fmla="*/ 136 h 161"/>
                <a:gd name="T26" fmla="*/ 96 w 177"/>
                <a:gd name="T27" fmla="*/ 144 h 161"/>
                <a:gd name="T28" fmla="*/ 96 w 177"/>
                <a:gd name="T29" fmla="*/ 160 h 161"/>
                <a:gd name="T30" fmla="*/ 80 w 177"/>
                <a:gd name="T31" fmla="*/ 160 h 161"/>
                <a:gd name="T32" fmla="*/ 48 w 177"/>
                <a:gd name="T33" fmla="*/ 144 h 161"/>
                <a:gd name="T34" fmla="*/ 8 w 177"/>
                <a:gd name="T35" fmla="*/ 136 h 161"/>
                <a:gd name="T36" fmla="*/ 0 w 177"/>
                <a:gd name="T37" fmla="*/ 88 h 161"/>
                <a:gd name="T38" fmla="*/ 0 w 177"/>
                <a:gd name="T39" fmla="*/ 64 h 161"/>
                <a:gd name="T40" fmla="*/ 40 w 177"/>
                <a:gd name="T41" fmla="*/ 32 h 161"/>
                <a:gd name="T42" fmla="*/ 48 w 177"/>
                <a:gd name="T43" fmla="*/ 16 h 16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77"/>
                <a:gd name="T67" fmla="*/ 0 h 161"/>
                <a:gd name="T68" fmla="*/ 177 w 177"/>
                <a:gd name="T69" fmla="*/ 161 h 16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77" h="161">
                  <a:moveTo>
                    <a:pt x="48" y="16"/>
                  </a:moveTo>
                  <a:lnTo>
                    <a:pt x="64" y="16"/>
                  </a:lnTo>
                  <a:lnTo>
                    <a:pt x="80" y="8"/>
                  </a:lnTo>
                  <a:lnTo>
                    <a:pt x="96" y="16"/>
                  </a:lnTo>
                  <a:lnTo>
                    <a:pt x="120" y="0"/>
                  </a:lnTo>
                  <a:lnTo>
                    <a:pt x="152" y="8"/>
                  </a:lnTo>
                  <a:lnTo>
                    <a:pt x="168" y="0"/>
                  </a:lnTo>
                  <a:lnTo>
                    <a:pt x="176" y="32"/>
                  </a:lnTo>
                  <a:lnTo>
                    <a:pt x="152" y="48"/>
                  </a:lnTo>
                  <a:lnTo>
                    <a:pt x="144" y="104"/>
                  </a:lnTo>
                  <a:lnTo>
                    <a:pt x="128" y="120"/>
                  </a:lnTo>
                  <a:lnTo>
                    <a:pt x="128" y="144"/>
                  </a:lnTo>
                  <a:lnTo>
                    <a:pt x="104" y="136"/>
                  </a:lnTo>
                  <a:lnTo>
                    <a:pt x="96" y="144"/>
                  </a:lnTo>
                  <a:lnTo>
                    <a:pt x="96" y="16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8" y="136"/>
                  </a:lnTo>
                  <a:lnTo>
                    <a:pt x="0" y="88"/>
                  </a:lnTo>
                  <a:lnTo>
                    <a:pt x="0" y="64"/>
                  </a:lnTo>
                  <a:lnTo>
                    <a:pt x="40" y="32"/>
                  </a:lnTo>
                  <a:lnTo>
                    <a:pt x="48" y="16"/>
                  </a:lnTo>
                </a:path>
              </a:pathLst>
            </a:custGeom>
            <a:noFill/>
            <a:ln w="6350" cap="rnd" cmpd="sng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Rectangle 6"/>
            <p:cNvSpPr>
              <a:spLocks noChangeArrowheads="1"/>
            </p:cNvSpPr>
            <p:nvPr/>
          </p:nvSpPr>
          <p:spPr bwMode="invGray">
            <a:xfrm>
              <a:off x="3184251" y="4594040"/>
              <a:ext cx="601478" cy="1177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0" hangingPunct="0">
                <a:lnSpc>
                  <a:spcPts val="1138"/>
                </a:lnSpc>
              </a:pPr>
              <a:r>
                <a:rPr lang="zh-CN" altLang="en-US" sz="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海南</a:t>
              </a:r>
            </a:p>
          </p:txBody>
        </p:sp>
        <p:sp>
          <p:nvSpPr>
            <p:cNvPr id="34" name="Freeform 7"/>
            <p:cNvSpPr>
              <a:spLocks/>
            </p:cNvSpPr>
            <p:nvPr/>
          </p:nvSpPr>
          <p:spPr bwMode="invGray">
            <a:xfrm>
              <a:off x="4165957" y="1273101"/>
              <a:ext cx="1120815" cy="865845"/>
            </a:xfrm>
            <a:custGeom>
              <a:avLst/>
              <a:gdLst>
                <a:gd name="T0" fmla="*/ 16 w 705"/>
                <a:gd name="T1" fmla="*/ 64 h 697"/>
                <a:gd name="T2" fmla="*/ 32 w 705"/>
                <a:gd name="T3" fmla="*/ 104 h 697"/>
                <a:gd name="T4" fmla="*/ 72 w 705"/>
                <a:gd name="T5" fmla="*/ 104 h 697"/>
                <a:gd name="T6" fmla="*/ 104 w 705"/>
                <a:gd name="T7" fmla="*/ 176 h 697"/>
                <a:gd name="T8" fmla="*/ 160 w 705"/>
                <a:gd name="T9" fmla="*/ 160 h 697"/>
                <a:gd name="T10" fmla="*/ 232 w 705"/>
                <a:gd name="T11" fmla="*/ 168 h 697"/>
                <a:gd name="T12" fmla="*/ 216 w 705"/>
                <a:gd name="T13" fmla="*/ 312 h 697"/>
                <a:gd name="T14" fmla="*/ 192 w 705"/>
                <a:gd name="T15" fmla="*/ 392 h 697"/>
                <a:gd name="T16" fmla="*/ 104 w 705"/>
                <a:gd name="T17" fmla="*/ 464 h 697"/>
                <a:gd name="T18" fmla="*/ 152 w 705"/>
                <a:gd name="T19" fmla="*/ 488 h 697"/>
                <a:gd name="T20" fmla="*/ 136 w 705"/>
                <a:gd name="T21" fmla="*/ 520 h 697"/>
                <a:gd name="T22" fmla="*/ 176 w 705"/>
                <a:gd name="T23" fmla="*/ 544 h 697"/>
                <a:gd name="T24" fmla="*/ 192 w 705"/>
                <a:gd name="T25" fmla="*/ 576 h 697"/>
                <a:gd name="T26" fmla="*/ 288 w 705"/>
                <a:gd name="T27" fmla="*/ 584 h 697"/>
                <a:gd name="T28" fmla="*/ 320 w 705"/>
                <a:gd name="T29" fmla="*/ 592 h 697"/>
                <a:gd name="T30" fmla="*/ 384 w 705"/>
                <a:gd name="T31" fmla="*/ 640 h 697"/>
                <a:gd name="T32" fmla="*/ 424 w 705"/>
                <a:gd name="T33" fmla="*/ 664 h 697"/>
                <a:gd name="T34" fmla="*/ 432 w 705"/>
                <a:gd name="T35" fmla="*/ 624 h 697"/>
                <a:gd name="T36" fmla="*/ 480 w 705"/>
                <a:gd name="T37" fmla="*/ 696 h 697"/>
                <a:gd name="T38" fmla="*/ 496 w 705"/>
                <a:gd name="T39" fmla="*/ 680 h 697"/>
                <a:gd name="T40" fmla="*/ 552 w 705"/>
                <a:gd name="T41" fmla="*/ 680 h 697"/>
                <a:gd name="T42" fmla="*/ 592 w 705"/>
                <a:gd name="T43" fmla="*/ 632 h 697"/>
                <a:gd name="T44" fmla="*/ 600 w 705"/>
                <a:gd name="T45" fmla="*/ 528 h 697"/>
                <a:gd name="T46" fmla="*/ 664 w 705"/>
                <a:gd name="T47" fmla="*/ 536 h 697"/>
                <a:gd name="T48" fmla="*/ 680 w 705"/>
                <a:gd name="T49" fmla="*/ 344 h 697"/>
                <a:gd name="T50" fmla="*/ 696 w 705"/>
                <a:gd name="T51" fmla="*/ 296 h 697"/>
                <a:gd name="T52" fmla="*/ 704 w 705"/>
                <a:gd name="T53" fmla="*/ 256 h 697"/>
                <a:gd name="T54" fmla="*/ 608 w 705"/>
                <a:gd name="T55" fmla="*/ 320 h 697"/>
                <a:gd name="T56" fmla="*/ 560 w 705"/>
                <a:gd name="T57" fmla="*/ 360 h 697"/>
                <a:gd name="T58" fmla="*/ 488 w 705"/>
                <a:gd name="T59" fmla="*/ 304 h 697"/>
                <a:gd name="T60" fmla="*/ 440 w 705"/>
                <a:gd name="T61" fmla="*/ 280 h 697"/>
                <a:gd name="T62" fmla="*/ 376 w 705"/>
                <a:gd name="T63" fmla="*/ 256 h 697"/>
                <a:gd name="T64" fmla="*/ 360 w 705"/>
                <a:gd name="T65" fmla="*/ 240 h 697"/>
                <a:gd name="T66" fmla="*/ 336 w 705"/>
                <a:gd name="T67" fmla="*/ 248 h 697"/>
                <a:gd name="T68" fmla="*/ 264 w 705"/>
                <a:gd name="T69" fmla="*/ 128 h 697"/>
                <a:gd name="T70" fmla="*/ 248 w 705"/>
                <a:gd name="T71" fmla="*/ 88 h 697"/>
                <a:gd name="T72" fmla="*/ 144 w 705"/>
                <a:gd name="T73" fmla="*/ 24 h 697"/>
                <a:gd name="T74" fmla="*/ 16 w 705"/>
                <a:gd name="T75" fmla="*/ 16 h 69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05"/>
                <a:gd name="T115" fmla="*/ 0 h 697"/>
                <a:gd name="T116" fmla="*/ 705 w 705"/>
                <a:gd name="T117" fmla="*/ 697 h 69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05" h="697">
                  <a:moveTo>
                    <a:pt x="8" y="32"/>
                  </a:moveTo>
                  <a:lnTo>
                    <a:pt x="16" y="64"/>
                  </a:lnTo>
                  <a:lnTo>
                    <a:pt x="0" y="96"/>
                  </a:lnTo>
                  <a:lnTo>
                    <a:pt x="32" y="104"/>
                  </a:lnTo>
                  <a:lnTo>
                    <a:pt x="48" y="88"/>
                  </a:lnTo>
                  <a:lnTo>
                    <a:pt x="72" y="104"/>
                  </a:lnTo>
                  <a:lnTo>
                    <a:pt x="88" y="152"/>
                  </a:lnTo>
                  <a:lnTo>
                    <a:pt x="104" y="176"/>
                  </a:lnTo>
                  <a:lnTo>
                    <a:pt x="144" y="160"/>
                  </a:lnTo>
                  <a:lnTo>
                    <a:pt x="160" y="160"/>
                  </a:lnTo>
                  <a:lnTo>
                    <a:pt x="192" y="128"/>
                  </a:lnTo>
                  <a:lnTo>
                    <a:pt x="232" y="168"/>
                  </a:lnTo>
                  <a:lnTo>
                    <a:pt x="208" y="248"/>
                  </a:lnTo>
                  <a:lnTo>
                    <a:pt x="216" y="312"/>
                  </a:lnTo>
                  <a:lnTo>
                    <a:pt x="192" y="336"/>
                  </a:lnTo>
                  <a:lnTo>
                    <a:pt x="192" y="392"/>
                  </a:lnTo>
                  <a:lnTo>
                    <a:pt x="176" y="368"/>
                  </a:lnTo>
                  <a:lnTo>
                    <a:pt x="104" y="464"/>
                  </a:lnTo>
                  <a:lnTo>
                    <a:pt x="128" y="504"/>
                  </a:lnTo>
                  <a:lnTo>
                    <a:pt x="152" y="488"/>
                  </a:lnTo>
                  <a:lnTo>
                    <a:pt x="160" y="504"/>
                  </a:lnTo>
                  <a:lnTo>
                    <a:pt x="136" y="520"/>
                  </a:lnTo>
                  <a:lnTo>
                    <a:pt x="136" y="544"/>
                  </a:lnTo>
                  <a:lnTo>
                    <a:pt x="176" y="544"/>
                  </a:lnTo>
                  <a:lnTo>
                    <a:pt x="192" y="536"/>
                  </a:lnTo>
                  <a:lnTo>
                    <a:pt x="192" y="576"/>
                  </a:lnTo>
                  <a:lnTo>
                    <a:pt x="232" y="600"/>
                  </a:lnTo>
                  <a:lnTo>
                    <a:pt x="288" y="584"/>
                  </a:lnTo>
                  <a:lnTo>
                    <a:pt x="288" y="608"/>
                  </a:lnTo>
                  <a:lnTo>
                    <a:pt x="320" y="592"/>
                  </a:lnTo>
                  <a:lnTo>
                    <a:pt x="368" y="640"/>
                  </a:lnTo>
                  <a:lnTo>
                    <a:pt x="384" y="640"/>
                  </a:lnTo>
                  <a:lnTo>
                    <a:pt x="400" y="672"/>
                  </a:lnTo>
                  <a:lnTo>
                    <a:pt x="424" y="664"/>
                  </a:lnTo>
                  <a:lnTo>
                    <a:pt x="424" y="632"/>
                  </a:lnTo>
                  <a:lnTo>
                    <a:pt x="432" y="624"/>
                  </a:lnTo>
                  <a:lnTo>
                    <a:pt x="432" y="664"/>
                  </a:lnTo>
                  <a:lnTo>
                    <a:pt x="480" y="696"/>
                  </a:lnTo>
                  <a:lnTo>
                    <a:pt x="488" y="672"/>
                  </a:lnTo>
                  <a:lnTo>
                    <a:pt x="496" y="680"/>
                  </a:lnTo>
                  <a:lnTo>
                    <a:pt x="528" y="648"/>
                  </a:lnTo>
                  <a:lnTo>
                    <a:pt x="552" y="680"/>
                  </a:lnTo>
                  <a:lnTo>
                    <a:pt x="600" y="680"/>
                  </a:lnTo>
                  <a:lnTo>
                    <a:pt x="592" y="632"/>
                  </a:lnTo>
                  <a:lnTo>
                    <a:pt x="568" y="576"/>
                  </a:lnTo>
                  <a:lnTo>
                    <a:pt x="600" y="528"/>
                  </a:lnTo>
                  <a:lnTo>
                    <a:pt x="632" y="520"/>
                  </a:lnTo>
                  <a:lnTo>
                    <a:pt x="664" y="536"/>
                  </a:lnTo>
                  <a:lnTo>
                    <a:pt x="688" y="424"/>
                  </a:lnTo>
                  <a:lnTo>
                    <a:pt x="680" y="344"/>
                  </a:lnTo>
                  <a:lnTo>
                    <a:pt x="696" y="328"/>
                  </a:lnTo>
                  <a:lnTo>
                    <a:pt x="696" y="296"/>
                  </a:lnTo>
                  <a:lnTo>
                    <a:pt x="680" y="288"/>
                  </a:lnTo>
                  <a:lnTo>
                    <a:pt x="704" y="256"/>
                  </a:lnTo>
                  <a:lnTo>
                    <a:pt x="680" y="256"/>
                  </a:lnTo>
                  <a:lnTo>
                    <a:pt x="608" y="320"/>
                  </a:lnTo>
                  <a:lnTo>
                    <a:pt x="608" y="336"/>
                  </a:lnTo>
                  <a:lnTo>
                    <a:pt x="560" y="360"/>
                  </a:lnTo>
                  <a:lnTo>
                    <a:pt x="520" y="360"/>
                  </a:lnTo>
                  <a:lnTo>
                    <a:pt x="488" y="304"/>
                  </a:lnTo>
                  <a:lnTo>
                    <a:pt x="488" y="280"/>
                  </a:lnTo>
                  <a:lnTo>
                    <a:pt x="440" y="280"/>
                  </a:lnTo>
                  <a:lnTo>
                    <a:pt x="416" y="256"/>
                  </a:lnTo>
                  <a:lnTo>
                    <a:pt x="376" y="256"/>
                  </a:lnTo>
                  <a:lnTo>
                    <a:pt x="376" y="240"/>
                  </a:lnTo>
                  <a:lnTo>
                    <a:pt x="360" y="240"/>
                  </a:lnTo>
                  <a:lnTo>
                    <a:pt x="360" y="256"/>
                  </a:lnTo>
                  <a:lnTo>
                    <a:pt x="336" y="248"/>
                  </a:lnTo>
                  <a:lnTo>
                    <a:pt x="296" y="176"/>
                  </a:lnTo>
                  <a:lnTo>
                    <a:pt x="264" y="128"/>
                  </a:lnTo>
                  <a:lnTo>
                    <a:pt x="248" y="104"/>
                  </a:lnTo>
                  <a:lnTo>
                    <a:pt x="248" y="88"/>
                  </a:lnTo>
                  <a:lnTo>
                    <a:pt x="200" y="24"/>
                  </a:lnTo>
                  <a:lnTo>
                    <a:pt x="144" y="24"/>
                  </a:lnTo>
                  <a:lnTo>
                    <a:pt x="104" y="0"/>
                  </a:lnTo>
                  <a:lnTo>
                    <a:pt x="16" y="16"/>
                  </a:lnTo>
                  <a:lnTo>
                    <a:pt x="8" y="32"/>
                  </a:lnTo>
                </a:path>
              </a:pathLst>
            </a:custGeom>
            <a:noFill/>
            <a:ln w="6350" cap="rnd" cmpd="sng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Freeform 8"/>
            <p:cNvSpPr>
              <a:spLocks/>
            </p:cNvSpPr>
            <p:nvPr/>
          </p:nvSpPr>
          <p:spPr bwMode="invGray">
            <a:xfrm>
              <a:off x="4278569" y="1939308"/>
              <a:ext cx="841273" cy="499094"/>
            </a:xfrm>
            <a:custGeom>
              <a:avLst/>
              <a:gdLst>
                <a:gd name="T0" fmla="*/ 528 w 529"/>
                <a:gd name="T1" fmla="*/ 144 h 401"/>
                <a:gd name="T2" fmla="*/ 480 w 529"/>
                <a:gd name="T3" fmla="*/ 144 h 401"/>
                <a:gd name="T4" fmla="*/ 456 w 529"/>
                <a:gd name="T5" fmla="*/ 120 h 401"/>
                <a:gd name="T6" fmla="*/ 424 w 529"/>
                <a:gd name="T7" fmla="*/ 152 h 401"/>
                <a:gd name="T8" fmla="*/ 416 w 529"/>
                <a:gd name="T9" fmla="*/ 136 h 401"/>
                <a:gd name="T10" fmla="*/ 408 w 529"/>
                <a:gd name="T11" fmla="*/ 160 h 401"/>
                <a:gd name="T12" fmla="*/ 360 w 529"/>
                <a:gd name="T13" fmla="*/ 128 h 401"/>
                <a:gd name="T14" fmla="*/ 360 w 529"/>
                <a:gd name="T15" fmla="*/ 88 h 401"/>
                <a:gd name="T16" fmla="*/ 344 w 529"/>
                <a:gd name="T17" fmla="*/ 96 h 401"/>
                <a:gd name="T18" fmla="*/ 352 w 529"/>
                <a:gd name="T19" fmla="*/ 128 h 401"/>
                <a:gd name="T20" fmla="*/ 328 w 529"/>
                <a:gd name="T21" fmla="*/ 128 h 401"/>
                <a:gd name="T22" fmla="*/ 312 w 529"/>
                <a:gd name="T23" fmla="*/ 104 h 401"/>
                <a:gd name="T24" fmla="*/ 296 w 529"/>
                <a:gd name="T25" fmla="*/ 104 h 401"/>
                <a:gd name="T26" fmla="*/ 248 w 529"/>
                <a:gd name="T27" fmla="*/ 56 h 401"/>
                <a:gd name="T28" fmla="*/ 216 w 529"/>
                <a:gd name="T29" fmla="*/ 72 h 401"/>
                <a:gd name="T30" fmla="*/ 216 w 529"/>
                <a:gd name="T31" fmla="*/ 56 h 401"/>
                <a:gd name="T32" fmla="*/ 160 w 529"/>
                <a:gd name="T33" fmla="*/ 64 h 401"/>
                <a:gd name="T34" fmla="*/ 120 w 529"/>
                <a:gd name="T35" fmla="*/ 40 h 401"/>
                <a:gd name="T36" fmla="*/ 120 w 529"/>
                <a:gd name="T37" fmla="*/ 0 h 401"/>
                <a:gd name="T38" fmla="*/ 104 w 529"/>
                <a:gd name="T39" fmla="*/ 8 h 401"/>
                <a:gd name="T40" fmla="*/ 64 w 529"/>
                <a:gd name="T41" fmla="*/ 8 h 401"/>
                <a:gd name="T42" fmla="*/ 72 w 529"/>
                <a:gd name="T43" fmla="*/ 56 h 401"/>
                <a:gd name="T44" fmla="*/ 48 w 529"/>
                <a:gd name="T45" fmla="*/ 56 h 401"/>
                <a:gd name="T46" fmla="*/ 8 w 529"/>
                <a:gd name="T47" fmla="*/ 32 h 401"/>
                <a:gd name="T48" fmla="*/ 0 w 529"/>
                <a:gd name="T49" fmla="*/ 56 h 401"/>
                <a:gd name="T50" fmla="*/ 32 w 529"/>
                <a:gd name="T51" fmla="*/ 88 h 401"/>
                <a:gd name="T52" fmla="*/ 24 w 529"/>
                <a:gd name="T53" fmla="*/ 120 h 401"/>
                <a:gd name="T54" fmla="*/ 48 w 529"/>
                <a:gd name="T55" fmla="*/ 160 h 401"/>
                <a:gd name="T56" fmla="*/ 88 w 529"/>
                <a:gd name="T57" fmla="*/ 136 h 401"/>
                <a:gd name="T58" fmla="*/ 112 w 529"/>
                <a:gd name="T59" fmla="*/ 184 h 401"/>
                <a:gd name="T60" fmla="*/ 112 w 529"/>
                <a:gd name="T61" fmla="*/ 224 h 401"/>
                <a:gd name="T62" fmla="*/ 152 w 529"/>
                <a:gd name="T63" fmla="*/ 224 h 401"/>
                <a:gd name="T64" fmla="*/ 168 w 529"/>
                <a:gd name="T65" fmla="*/ 264 h 401"/>
                <a:gd name="T66" fmla="*/ 176 w 529"/>
                <a:gd name="T67" fmla="*/ 232 h 401"/>
                <a:gd name="T68" fmla="*/ 208 w 529"/>
                <a:gd name="T69" fmla="*/ 280 h 401"/>
                <a:gd name="T70" fmla="*/ 232 w 529"/>
                <a:gd name="T71" fmla="*/ 320 h 401"/>
                <a:gd name="T72" fmla="*/ 232 w 529"/>
                <a:gd name="T73" fmla="*/ 344 h 401"/>
                <a:gd name="T74" fmla="*/ 264 w 529"/>
                <a:gd name="T75" fmla="*/ 400 h 401"/>
                <a:gd name="T76" fmla="*/ 288 w 529"/>
                <a:gd name="T77" fmla="*/ 376 h 401"/>
                <a:gd name="T78" fmla="*/ 304 w 529"/>
                <a:gd name="T79" fmla="*/ 328 h 401"/>
                <a:gd name="T80" fmla="*/ 320 w 529"/>
                <a:gd name="T81" fmla="*/ 320 h 401"/>
                <a:gd name="T82" fmla="*/ 336 w 529"/>
                <a:gd name="T83" fmla="*/ 328 h 401"/>
                <a:gd name="T84" fmla="*/ 328 w 529"/>
                <a:gd name="T85" fmla="*/ 344 h 401"/>
                <a:gd name="T86" fmla="*/ 376 w 529"/>
                <a:gd name="T87" fmla="*/ 344 h 401"/>
                <a:gd name="T88" fmla="*/ 392 w 529"/>
                <a:gd name="T89" fmla="*/ 328 h 401"/>
                <a:gd name="T90" fmla="*/ 392 w 529"/>
                <a:gd name="T91" fmla="*/ 312 h 401"/>
                <a:gd name="T92" fmla="*/ 384 w 529"/>
                <a:gd name="T93" fmla="*/ 296 h 401"/>
                <a:gd name="T94" fmla="*/ 432 w 529"/>
                <a:gd name="T95" fmla="*/ 272 h 401"/>
                <a:gd name="T96" fmla="*/ 440 w 529"/>
                <a:gd name="T97" fmla="*/ 264 h 401"/>
                <a:gd name="T98" fmla="*/ 440 w 529"/>
                <a:gd name="T99" fmla="*/ 248 h 401"/>
                <a:gd name="T100" fmla="*/ 456 w 529"/>
                <a:gd name="T101" fmla="*/ 240 h 401"/>
                <a:gd name="T102" fmla="*/ 456 w 529"/>
                <a:gd name="T103" fmla="*/ 192 h 401"/>
                <a:gd name="T104" fmla="*/ 472 w 529"/>
                <a:gd name="T105" fmla="*/ 192 h 401"/>
                <a:gd name="T106" fmla="*/ 480 w 529"/>
                <a:gd name="T107" fmla="*/ 216 h 401"/>
                <a:gd name="T108" fmla="*/ 504 w 529"/>
                <a:gd name="T109" fmla="*/ 232 h 401"/>
                <a:gd name="T110" fmla="*/ 512 w 529"/>
                <a:gd name="T111" fmla="*/ 224 h 401"/>
                <a:gd name="T112" fmla="*/ 504 w 529"/>
                <a:gd name="T113" fmla="*/ 208 h 401"/>
                <a:gd name="T114" fmla="*/ 504 w 529"/>
                <a:gd name="T115" fmla="*/ 192 h 401"/>
                <a:gd name="T116" fmla="*/ 528 w 529"/>
                <a:gd name="T117" fmla="*/ 184 h 401"/>
                <a:gd name="T118" fmla="*/ 528 w 529"/>
                <a:gd name="T119" fmla="*/ 144 h 40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29"/>
                <a:gd name="T181" fmla="*/ 0 h 401"/>
                <a:gd name="T182" fmla="*/ 529 w 529"/>
                <a:gd name="T183" fmla="*/ 401 h 40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29" h="401">
                  <a:moveTo>
                    <a:pt x="528" y="144"/>
                  </a:moveTo>
                  <a:lnTo>
                    <a:pt x="480" y="144"/>
                  </a:lnTo>
                  <a:lnTo>
                    <a:pt x="456" y="120"/>
                  </a:lnTo>
                  <a:lnTo>
                    <a:pt x="424" y="152"/>
                  </a:lnTo>
                  <a:lnTo>
                    <a:pt x="416" y="136"/>
                  </a:lnTo>
                  <a:lnTo>
                    <a:pt x="408" y="160"/>
                  </a:lnTo>
                  <a:lnTo>
                    <a:pt x="360" y="128"/>
                  </a:lnTo>
                  <a:lnTo>
                    <a:pt x="360" y="88"/>
                  </a:lnTo>
                  <a:lnTo>
                    <a:pt x="344" y="96"/>
                  </a:lnTo>
                  <a:lnTo>
                    <a:pt x="352" y="128"/>
                  </a:lnTo>
                  <a:lnTo>
                    <a:pt x="328" y="128"/>
                  </a:lnTo>
                  <a:lnTo>
                    <a:pt x="312" y="104"/>
                  </a:lnTo>
                  <a:lnTo>
                    <a:pt x="296" y="104"/>
                  </a:lnTo>
                  <a:lnTo>
                    <a:pt x="248" y="56"/>
                  </a:lnTo>
                  <a:lnTo>
                    <a:pt x="216" y="72"/>
                  </a:lnTo>
                  <a:lnTo>
                    <a:pt x="216" y="56"/>
                  </a:lnTo>
                  <a:lnTo>
                    <a:pt x="160" y="64"/>
                  </a:lnTo>
                  <a:lnTo>
                    <a:pt x="120" y="40"/>
                  </a:lnTo>
                  <a:lnTo>
                    <a:pt x="120" y="0"/>
                  </a:lnTo>
                  <a:lnTo>
                    <a:pt x="104" y="8"/>
                  </a:lnTo>
                  <a:lnTo>
                    <a:pt x="64" y="8"/>
                  </a:lnTo>
                  <a:lnTo>
                    <a:pt x="72" y="56"/>
                  </a:lnTo>
                  <a:lnTo>
                    <a:pt x="48" y="56"/>
                  </a:lnTo>
                  <a:lnTo>
                    <a:pt x="8" y="32"/>
                  </a:lnTo>
                  <a:lnTo>
                    <a:pt x="0" y="56"/>
                  </a:lnTo>
                  <a:lnTo>
                    <a:pt x="32" y="88"/>
                  </a:lnTo>
                  <a:lnTo>
                    <a:pt x="24" y="120"/>
                  </a:lnTo>
                  <a:lnTo>
                    <a:pt x="48" y="160"/>
                  </a:lnTo>
                  <a:lnTo>
                    <a:pt x="88" y="136"/>
                  </a:lnTo>
                  <a:lnTo>
                    <a:pt x="112" y="184"/>
                  </a:lnTo>
                  <a:lnTo>
                    <a:pt x="112" y="224"/>
                  </a:lnTo>
                  <a:lnTo>
                    <a:pt x="152" y="224"/>
                  </a:lnTo>
                  <a:lnTo>
                    <a:pt x="168" y="264"/>
                  </a:lnTo>
                  <a:lnTo>
                    <a:pt x="176" y="232"/>
                  </a:lnTo>
                  <a:lnTo>
                    <a:pt x="208" y="280"/>
                  </a:lnTo>
                  <a:lnTo>
                    <a:pt x="232" y="320"/>
                  </a:lnTo>
                  <a:lnTo>
                    <a:pt x="232" y="344"/>
                  </a:lnTo>
                  <a:lnTo>
                    <a:pt x="264" y="400"/>
                  </a:lnTo>
                  <a:lnTo>
                    <a:pt x="288" y="376"/>
                  </a:lnTo>
                  <a:lnTo>
                    <a:pt x="304" y="328"/>
                  </a:lnTo>
                  <a:lnTo>
                    <a:pt x="320" y="320"/>
                  </a:lnTo>
                  <a:lnTo>
                    <a:pt x="336" y="328"/>
                  </a:lnTo>
                  <a:lnTo>
                    <a:pt x="328" y="344"/>
                  </a:lnTo>
                  <a:lnTo>
                    <a:pt x="376" y="344"/>
                  </a:lnTo>
                  <a:lnTo>
                    <a:pt x="392" y="328"/>
                  </a:lnTo>
                  <a:lnTo>
                    <a:pt x="392" y="312"/>
                  </a:lnTo>
                  <a:lnTo>
                    <a:pt x="384" y="296"/>
                  </a:lnTo>
                  <a:lnTo>
                    <a:pt x="432" y="272"/>
                  </a:lnTo>
                  <a:lnTo>
                    <a:pt x="440" y="264"/>
                  </a:lnTo>
                  <a:lnTo>
                    <a:pt x="440" y="248"/>
                  </a:lnTo>
                  <a:lnTo>
                    <a:pt x="456" y="240"/>
                  </a:lnTo>
                  <a:lnTo>
                    <a:pt x="456" y="192"/>
                  </a:lnTo>
                  <a:lnTo>
                    <a:pt x="472" y="192"/>
                  </a:lnTo>
                  <a:lnTo>
                    <a:pt x="480" y="216"/>
                  </a:lnTo>
                  <a:lnTo>
                    <a:pt x="504" y="232"/>
                  </a:lnTo>
                  <a:lnTo>
                    <a:pt x="512" y="224"/>
                  </a:lnTo>
                  <a:lnTo>
                    <a:pt x="504" y="208"/>
                  </a:lnTo>
                  <a:lnTo>
                    <a:pt x="504" y="192"/>
                  </a:lnTo>
                  <a:lnTo>
                    <a:pt x="528" y="184"/>
                  </a:lnTo>
                  <a:lnTo>
                    <a:pt x="528" y="144"/>
                  </a:lnTo>
                </a:path>
              </a:pathLst>
            </a:custGeom>
            <a:noFill/>
            <a:ln w="6350" cap="rnd" cmpd="sng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Freeform 9"/>
            <p:cNvSpPr>
              <a:spLocks/>
            </p:cNvSpPr>
            <p:nvPr/>
          </p:nvSpPr>
          <p:spPr bwMode="gray">
            <a:xfrm>
              <a:off x="4101040" y="2216332"/>
              <a:ext cx="600153" cy="490122"/>
            </a:xfrm>
            <a:custGeom>
              <a:avLst/>
              <a:gdLst>
                <a:gd name="T0" fmla="*/ 376 w 377"/>
                <a:gd name="T1" fmla="*/ 176 h 393"/>
                <a:gd name="T2" fmla="*/ 336 w 377"/>
                <a:gd name="T3" fmla="*/ 120 h 393"/>
                <a:gd name="T4" fmla="*/ 344 w 377"/>
                <a:gd name="T5" fmla="*/ 96 h 393"/>
                <a:gd name="T6" fmla="*/ 312 w 377"/>
                <a:gd name="T7" fmla="*/ 40 h 393"/>
                <a:gd name="T8" fmla="*/ 288 w 377"/>
                <a:gd name="T9" fmla="*/ 8 h 393"/>
                <a:gd name="T10" fmla="*/ 280 w 377"/>
                <a:gd name="T11" fmla="*/ 40 h 393"/>
                <a:gd name="T12" fmla="*/ 264 w 377"/>
                <a:gd name="T13" fmla="*/ 0 h 393"/>
                <a:gd name="T14" fmla="*/ 232 w 377"/>
                <a:gd name="T15" fmla="*/ 0 h 393"/>
                <a:gd name="T16" fmla="*/ 240 w 377"/>
                <a:gd name="T17" fmla="*/ 24 h 393"/>
                <a:gd name="T18" fmla="*/ 200 w 377"/>
                <a:gd name="T19" fmla="*/ 56 h 393"/>
                <a:gd name="T20" fmla="*/ 176 w 377"/>
                <a:gd name="T21" fmla="*/ 56 h 393"/>
                <a:gd name="T22" fmla="*/ 48 w 377"/>
                <a:gd name="T23" fmla="*/ 144 h 393"/>
                <a:gd name="T24" fmla="*/ 24 w 377"/>
                <a:gd name="T25" fmla="*/ 112 h 393"/>
                <a:gd name="T26" fmla="*/ 8 w 377"/>
                <a:gd name="T27" fmla="*/ 112 h 393"/>
                <a:gd name="T28" fmla="*/ 16 w 377"/>
                <a:gd name="T29" fmla="*/ 136 h 393"/>
                <a:gd name="T30" fmla="*/ 16 w 377"/>
                <a:gd name="T31" fmla="*/ 160 h 393"/>
                <a:gd name="T32" fmla="*/ 24 w 377"/>
                <a:gd name="T33" fmla="*/ 184 h 393"/>
                <a:gd name="T34" fmla="*/ 8 w 377"/>
                <a:gd name="T35" fmla="*/ 184 h 393"/>
                <a:gd name="T36" fmla="*/ 8 w 377"/>
                <a:gd name="T37" fmla="*/ 216 h 393"/>
                <a:gd name="T38" fmla="*/ 0 w 377"/>
                <a:gd name="T39" fmla="*/ 232 h 393"/>
                <a:gd name="T40" fmla="*/ 32 w 377"/>
                <a:gd name="T41" fmla="*/ 240 h 393"/>
                <a:gd name="T42" fmla="*/ 64 w 377"/>
                <a:gd name="T43" fmla="*/ 296 h 393"/>
                <a:gd name="T44" fmla="*/ 104 w 377"/>
                <a:gd name="T45" fmla="*/ 240 h 393"/>
                <a:gd name="T46" fmla="*/ 120 w 377"/>
                <a:gd name="T47" fmla="*/ 208 h 393"/>
                <a:gd name="T48" fmla="*/ 160 w 377"/>
                <a:gd name="T49" fmla="*/ 200 h 393"/>
                <a:gd name="T50" fmla="*/ 184 w 377"/>
                <a:gd name="T51" fmla="*/ 216 h 393"/>
                <a:gd name="T52" fmla="*/ 184 w 377"/>
                <a:gd name="T53" fmla="*/ 224 h 393"/>
                <a:gd name="T54" fmla="*/ 192 w 377"/>
                <a:gd name="T55" fmla="*/ 224 h 393"/>
                <a:gd name="T56" fmla="*/ 168 w 377"/>
                <a:gd name="T57" fmla="*/ 280 h 393"/>
                <a:gd name="T58" fmla="*/ 152 w 377"/>
                <a:gd name="T59" fmla="*/ 280 h 393"/>
                <a:gd name="T60" fmla="*/ 160 w 377"/>
                <a:gd name="T61" fmla="*/ 312 h 393"/>
                <a:gd name="T62" fmla="*/ 152 w 377"/>
                <a:gd name="T63" fmla="*/ 320 h 393"/>
                <a:gd name="T64" fmla="*/ 168 w 377"/>
                <a:gd name="T65" fmla="*/ 320 h 393"/>
                <a:gd name="T66" fmla="*/ 136 w 377"/>
                <a:gd name="T67" fmla="*/ 376 h 393"/>
                <a:gd name="T68" fmla="*/ 144 w 377"/>
                <a:gd name="T69" fmla="*/ 392 h 393"/>
                <a:gd name="T70" fmla="*/ 160 w 377"/>
                <a:gd name="T71" fmla="*/ 376 h 393"/>
                <a:gd name="T72" fmla="*/ 168 w 377"/>
                <a:gd name="T73" fmla="*/ 352 h 393"/>
                <a:gd name="T74" fmla="*/ 184 w 377"/>
                <a:gd name="T75" fmla="*/ 352 h 393"/>
                <a:gd name="T76" fmla="*/ 200 w 377"/>
                <a:gd name="T77" fmla="*/ 336 h 393"/>
                <a:gd name="T78" fmla="*/ 200 w 377"/>
                <a:gd name="T79" fmla="*/ 312 h 393"/>
                <a:gd name="T80" fmla="*/ 256 w 377"/>
                <a:gd name="T81" fmla="*/ 280 h 393"/>
                <a:gd name="T82" fmla="*/ 304 w 377"/>
                <a:gd name="T83" fmla="*/ 264 h 393"/>
                <a:gd name="T84" fmla="*/ 312 w 377"/>
                <a:gd name="T85" fmla="*/ 224 h 393"/>
                <a:gd name="T86" fmla="*/ 344 w 377"/>
                <a:gd name="T87" fmla="*/ 200 h 393"/>
                <a:gd name="T88" fmla="*/ 368 w 377"/>
                <a:gd name="T89" fmla="*/ 192 h 393"/>
                <a:gd name="T90" fmla="*/ 376 w 377"/>
                <a:gd name="T91" fmla="*/ 176 h 3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77"/>
                <a:gd name="T139" fmla="*/ 0 h 393"/>
                <a:gd name="T140" fmla="*/ 377 w 377"/>
                <a:gd name="T141" fmla="*/ 393 h 3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77" h="393">
                  <a:moveTo>
                    <a:pt x="376" y="176"/>
                  </a:moveTo>
                  <a:lnTo>
                    <a:pt x="336" y="120"/>
                  </a:lnTo>
                  <a:lnTo>
                    <a:pt x="344" y="96"/>
                  </a:lnTo>
                  <a:lnTo>
                    <a:pt x="312" y="40"/>
                  </a:lnTo>
                  <a:lnTo>
                    <a:pt x="288" y="8"/>
                  </a:lnTo>
                  <a:lnTo>
                    <a:pt x="280" y="40"/>
                  </a:lnTo>
                  <a:lnTo>
                    <a:pt x="264" y="0"/>
                  </a:lnTo>
                  <a:lnTo>
                    <a:pt x="232" y="0"/>
                  </a:lnTo>
                  <a:lnTo>
                    <a:pt x="240" y="24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48" y="144"/>
                  </a:lnTo>
                  <a:lnTo>
                    <a:pt x="24" y="112"/>
                  </a:lnTo>
                  <a:lnTo>
                    <a:pt x="8" y="112"/>
                  </a:lnTo>
                  <a:lnTo>
                    <a:pt x="16" y="136"/>
                  </a:lnTo>
                  <a:lnTo>
                    <a:pt x="16" y="160"/>
                  </a:lnTo>
                  <a:lnTo>
                    <a:pt x="24" y="184"/>
                  </a:lnTo>
                  <a:lnTo>
                    <a:pt x="8" y="184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32" y="240"/>
                  </a:lnTo>
                  <a:lnTo>
                    <a:pt x="64" y="296"/>
                  </a:lnTo>
                  <a:lnTo>
                    <a:pt x="104" y="240"/>
                  </a:lnTo>
                  <a:lnTo>
                    <a:pt x="120" y="208"/>
                  </a:lnTo>
                  <a:lnTo>
                    <a:pt x="160" y="200"/>
                  </a:lnTo>
                  <a:lnTo>
                    <a:pt x="184" y="216"/>
                  </a:lnTo>
                  <a:lnTo>
                    <a:pt x="184" y="224"/>
                  </a:lnTo>
                  <a:lnTo>
                    <a:pt x="192" y="224"/>
                  </a:lnTo>
                  <a:lnTo>
                    <a:pt x="168" y="280"/>
                  </a:lnTo>
                  <a:lnTo>
                    <a:pt x="152" y="280"/>
                  </a:lnTo>
                  <a:lnTo>
                    <a:pt x="160" y="312"/>
                  </a:lnTo>
                  <a:lnTo>
                    <a:pt x="152" y="320"/>
                  </a:lnTo>
                  <a:lnTo>
                    <a:pt x="168" y="320"/>
                  </a:lnTo>
                  <a:lnTo>
                    <a:pt x="136" y="376"/>
                  </a:lnTo>
                  <a:lnTo>
                    <a:pt x="144" y="392"/>
                  </a:lnTo>
                  <a:lnTo>
                    <a:pt x="160" y="376"/>
                  </a:lnTo>
                  <a:lnTo>
                    <a:pt x="168" y="352"/>
                  </a:lnTo>
                  <a:lnTo>
                    <a:pt x="184" y="352"/>
                  </a:lnTo>
                  <a:lnTo>
                    <a:pt x="200" y="336"/>
                  </a:lnTo>
                  <a:lnTo>
                    <a:pt x="200" y="312"/>
                  </a:lnTo>
                  <a:lnTo>
                    <a:pt x="256" y="280"/>
                  </a:lnTo>
                  <a:lnTo>
                    <a:pt x="304" y="264"/>
                  </a:lnTo>
                  <a:lnTo>
                    <a:pt x="312" y="224"/>
                  </a:lnTo>
                  <a:lnTo>
                    <a:pt x="344" y="200"/>
                  </a:lnTo>
                  <a:lnTo>
                    <a:pt x="368" y="192"/>
                  </a:lnTo>
                  <a:lnTo>
                    <a:pt x="376" y="176"/>
                  </a:lnTo>
                </a:path>
              </a:pathLst>
            </a:custGeom>
            <a:noFill/>
            <a:ln w="6350" cap="rnd" cmpd="sng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Freeform 10"/>
            <p:cNvSpPr>
              <a:spLocks/>
            </p:cNvSpPr>
            <p:nvPr/>
          </p:nvSpPr>
          <p:spPr bwMode="gray">
            <a:xfrm>
              <a:off x="3643971" y="2327367"/>
              <a:ext cx="560408" cy="667328"/>
            </a:xfrm>
            <a:custGeom>
              <a:avLst/>
              <a:gdLst>
                <a:gd name="T0" fmla="*/ 320 w 353"/>
                <a:gd name="T1" fmla="*/ 160 h 537"/>
                <a:gd name="T2" fmla="*/ 296 w 353"/>
                <a:gd name="T3" fmla="*/ 96 h 537"/>
                <a:gd name="T4" fmla="*/ 248 w 353"/>
                <a:gd name="T5" fmla="*/ 88 h 537"/>
                <a:gd name="T6" fmla="*/ 224 w 353"/>
                <a:gd name="T7" fmla="*/ 0 h 537"/>
                <a:gd name="T8" fmla="*/ 176 w 353"/>
                <a:gd name="T9" fmla="*/ 64 h 537"/>
                <a:gd name="T10" fmla="*/ 136 w 353"/>
                <a:gd name="T11" fmla="*/ 80 h 537"/>
                <a:gd name="T12" fmla="*/ 80 w 353"/>
                <a:gd name="T13" fmla="*/ 104 h 537"/>
                <a:gd name="T14" fmla="*/ 32 w 353"/>
                <a:gd name="T15" fmla="*/ 72 h 537"/>
                <a:gd name="T16" fmla="*/ 8 w 353"/>
                <a:gd name="T17" fmla="*/ 120 h 537"/>
                <a:gd name="T18" fmla="*/ 56 w 353"/>
                <a:gd name="T19" fmla="*/ 200 h 537"/>
                <a:gd name="T20" fmla="*/ 24 w 353"/>
                <a:gd name="T21" fmla="*/ 232 h 537"/>
                <a:gd name="T22" fmla="*/ 64 w 353"/>
                <a:gd name="T23" fmla="*/ 272 h 537"/>
                <a:gd name="T24" fmla="*/ 32 w 353"/>
                <a:gd name="T25" fmla="*/ 288 h 537"/>
                <a:gd name="T26" fmla="*/ 16 w 353"/>
                <a:gd name="T27" fmla="*/ 328 h 537"/>
                <a:gd name="T28" fmla="*/ 32 w 353"/>
                <a:gd name="T29" fmla="*/ 400 h 537"/>
                <a:gd name="T30" fmla="*/ 24 w 353"/>
                <a:gd name="T31" fmla="*/ 512 h 537"/>
                <a:gd name="T32" fmla="*/ 88 w 353"/>
                <a:gd name="T33" fmla="*/ 528 h 537"/>
                <a:gd name="T34" fmla="*/ 112 w 353"/>
                <a:gd name="T35" fmla="*/ 512 h 537"/>
                <a:gd name="T36" fmla="*/ 152 w 353"/>
                <a:gd name="T37" fmla="*/ 424 h 537"/>
                <a:gd name="T38" fmla="*/ 232 w 353"/>
                <a:gd name="T39" fmla="*/ 376 h 537"/>
                <a:gd name="T40" fmla="*/ 240 w 353"/>
                <a:gd name="T41" fmla="*/ 344 h 537"/>
                <a:gd name="T42" fmla="*/ 192 w 353"/>
                <a:gd name="T43" fmla="*/ 320 h 537"/>
                <a:gd name="T44" fmla="*/ 184 w 353"/>
                <a:gd name="T45" fmla="*/ 288 h 537"/>
                <a:gd name="T46" fmla="*/ 160 w 353"/>
                <a:gd name="T47" fmla="*/ 264 h 537"/>
                <a:gd name="T48" fmla="*/ 104 w 353"/>
                <a:gd name="T49" fmla="*/ 256 h 537"/>
                <a:gd name="T50" fmla="*/ 136 w 353"/>
                <a:gd name="T51" fmla="*/ 168 h 537"/>
                <a:gd name="T52" fmla="*/ 160 w 353"/>
                <a:gd name="T53" fmla="*/ 136 h 537"/>
                <a:gd name="T54" fmla="*/ 192 w 353"/>
                <a:gd name="T55" fmla="*/ 152 h 537"/>
                <a:gd name="T56" fmla="*/ 208 w 353"/>
                <a:gd name="T57" fmla="*/ 184 h 537"/>
                <a:gd name="T58" fmla="*/ 224 w 353"/>
                <a:gd name="T59" fmla="*/ 200 h 537"/>
                <a:gd name="T60" fmla="*/ 256 w 353"/>
                <a:gd name="T61" fmla="*/ 256 h 537"/>
                <a:gd name="T62" fmla="*/ 272 w 353"/>
                <a:gd name="T63" fmla="*/ 288 h 537"/>
                <a:gd name="T64" fmla="*/ 328 w 353"/>
                <a:gd name="T65" fmla="*/ 216 h 5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53"/>
                <a:gd name="T100" fmla="*/ 0 h 537"/>
                <a:gd name="T101" fmla="*/ 353 w 353"/>
                <a:gd name="T102" fmla="*/ 537 h 53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53" h="537">
                  <a:moveTo>
                    <a:pt x="352" y="208"/>
                  </a:moveTo>
                  <a:lnTo>
                    <a:pt x="320" y="160"/>
                  </a:lnTo>
                  <a:lnTo>
                    <a:pt x="288" y="152"/>
                  </a:lnTo>
                  <a:lnTo>
                    <a:pt x="296" y="96"/>
                  </a:lnTo>
                  <a:lnTo>
                    <a:pt x="264" y="104"/>
                  </a:lnTo>
                  <a:lnTo>
                    <a:pt x="248" y="88"/>
                  </a:lnTo>
                  <a:lnTo>
                    <a:pt x="248" y="48"/>
                  </a:lnTo>
                  <a:lnTo>
                    <a:pt x="224" y="0"/>
                  </a:lnTo>
                  <a:lnTo>
                    <a:pt x="176" y="24"/>
                  </a:lnTo>
                  <a:lnTo>
                    <a:pt x="176" y="64"/>
                  </a:lnTo>
                  <a:lnTo>
                    <a:pt x="144" y="56"/>
                  </a:lnTo>
                  <a:lnTo>
                    <a:pt x="136" y="80"/>
                  </a:lnTo>
                  <a:lnTo>
                    <a:pt x="112" y="72"/>
                  </a:lnTo>
                  <a:lnTo>
                    <a:pt x="80" y="104"/>
                  </a:lnTo>
                  <a:lnTo>
                    <a:pt x="56" y="56"/>
                  </a:lnTo>
                  <a:lnTo>
                    <a:pt x="32" y="72"/>
                  </a:lnTo>
                  <a:lnTo>
                    <a:pt x="24" y="112"/>
                  </a:lnTo>
                  <a:lnTo>
                    <a:pt x="8" y="120"/>
                  </a:lnTo>
                  <a:lnTo>
                    <a:pt x="32" y="184"/>
                  </a:lnTo>
                  <a:lnTo>
                    <a:pt x="56" y="200"/>
                  </a:lnTo>
                  <a:lnTo>
                    <a:pt x="32" y="216"/>
                  </a:lnTo>
                  <a:lnTo>
                    <a:pt x="24" y="232"/>
                  </a:lnTo>
                  <a:lnTo>
                    <a:pt x="56" y="232"/>
                  </a:lnTo>
                  <a:lnTo>
                    <a:pt x="64" y="272"/>
                  </a:lnTo>
                  <a:lnTo>
                    <a:pt x="48" y="304"/>
                  </a:lnTo>
                  <a:lnTo>
                    <a:pt x="32" y="288"/>
                  </a:lnTo>
                  <a:lnTo>
                    <a:pt x="16" y="304"/>
                  </a:lnTo>
                  <a:lnTo>
                    <a:pt x="16" y="328"/>
                  </a:lnTo>
                  <a:lnTo>
                    <a:pt x="0" y="344"/>
                  </a:lnTo>
                  <a:lnTo>
                    <a:pt x="32" y="400"/>
                  </a:lnTo>
                  <a:lnTo>
                    <a:pt x="8" y="488"/>
                  </a:lnTo>
                  <a:lnTo>
                    <a:pt x="24" y="512"/>
                  </a:lnTo>
                  <a:lnTo>
                    <a:pt x="72" y="512"/>
                  </a:lnTo>
                  <a:lnTo>
                    <a:pt x="88" y="528"/>
                  </a:lnTo>
                  <a:lnTo>
                    <a:pt x="128" y="536"/>
                  </a:lnTo>
                  <a:lnTo>
                    <a:pt x="112" y="512"/>
                  </a:lnTo>
                  <a:lnTo>
                    <a:pt x="120" y="480"/>
                  </a:lnTo>
                  <a:lnTo>
                    <a:pt x="152" y="424"/>
                  </a:lnTo>
                  <a:lnTo>
                    <a:pt x="192" y="384"/>
                  </a:lnTo>
                  <a:lnTo>
                    <a:pt x="232" y="376"/>
                  </a:lnTo>
                  <a:lnTo>
                    <a:pt x="248" y="360"/>
                  </a:lnTo>
                  <a:lnTo>
                    <a:pt x="240" y="344"/>
                  </a:lnTo>
                  <a:lnTo>
                    <a:pt x="224" y="312"/>
                  </a:lnTo>
                  <a:lnTo>
                    <a:pt x="192" y="320"/>
                  </a:lnTo>
                  <a:lnTo>
                    <a:pt x="176" y="312"/>
                  </a:lnTo>
                  <a:lnTo>
                    <a:pt x="184" y="288"/>
                  </a:lnTo>
                  <a:lnTo>
                    <a:pt x="184" y="248"/>
                  </a:lnTo>
                  <a:lnTo>
                    <a:pt x="160" y="264"/>
                  </a:lnTo>
                  <a:lnTo>
                    <a:pt x="128" y="256"/>
                  </a:lnTo>
                  <a:lnTo>
                    <a:pt x="104" y="256"/>
                  </a:lnTo>
                  <a:lnTo>
                    <a:pt x="104" y="224"/>
                  </a:lnTo>
                  <a:lnTo>
                    <a:pt x="136" y="168"/>
                  </a:lnTo>
                  <a:lnTo>
                    <a:pt x="152" y="168"/>
                  </a:lnTo>
                  <a:lnTo>
                    <a:pt x="160" y="136"/>
                  </a:lnTo>
                  <a:lnTo>
                    <a:pt x="176" y="136"/>
                  </a:lnTo>
                  <a:lnTo>
                    <a:pt x="192" y="152"/>
                  </a:lnTo>
                  <a:lnTo>
                    <a:pt x="216" y="152"/>
                  </a:lnTo>
                  <a:lnTo>
                    <a:pt x="208" y="184"/>
                  </a:lnTo>
                  <a:lnTo>
                    <a:pt x="208" y="200"/>
                  </a:lnTo>
                  <a:lnTo>
                    <a:pt x="224" y="200"/>
                  </a:lnTo>
                  <a:lnTo>
                    <a:pt x="224" y="232"/>
                  </a:lnTo>
                  <a:lnTo>
                    <a:pt x="256" y="256"/>
                  </a:lnTo>
                  <a:lnTo>
                    <a:pt x="264" y="280"/>
                  </a:lnTo>
                  <a:lnTo>
                    <a:pt x="272" y="288"/>
                  </a:lnTo>
                  <a:lnTo>
                    <a:pt x="312" y="256"/>
                  </a:lnTo>
                  <a:lnTo>
                    <a:pt x="328" y="216"/>
                  </a:lnTo>
                  <a:lnTo>
                    <a:pt x="352" y="208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endParaRPr>
            </a:p>
          </p:txBody>
        </p:sp>
        <p:sp>
          <p:nvSpPr>
            <p:cNvPr id="38" name="Freeform 11"/>
            <p:cNvSpPr>
              <a:spLocks/>
            </p:cNvSpPr>
            <p:nvPr/>
          </p:nvSpPr>
          <p:spPr bwMode="gray">
            <a:xfrm>
              <a:off x="3806925" y="2496722"/>
              <a:ext cx="180178" cy="159261"/>
            </a:xfrm>
            <a:custGeom>
              <a:avLst/>
              <a:gdLst>
                <a:gd name="T0" fmla="*/ 112 w 113"/>
                <a:gd name="T1" fmla="*/ 64 h 129"/>
                <a:gd name="T2" fmla="*/ 96 w 113"/>
                <a:gd name="T3" fmla="*/ 40 h 129"/>
                <a:gd name="T4" fmla="*/ 112 w 113"/>
                <a:gd name="T5" fmla="*/ 16 h 129"/>
                <a:gd name="T6" fmla="*/ 80 w 113"/>
                <a:gd name="T7" fmla="*/ 16 h 129"/>
                <a:gd name="T8" fmla="*/ 72 w 113"/>
                <a:gd name="T9" fmla="*/ 0 h 129"/>
                <a:gd name="T10" fmla="*/ 56 w 113"/>
                <a:gd name="T11" fmla="*/ 0 h 129"/>
                <a:gd name="T12" fmla="*/ 48 w 113"/>
                <a:gd name="T13" fmla="*/ 32 h 129"/>
                <a:gd name="T14" fmla="*/ 32 w 113"/>
                <a:gd name="T15" fmla="*/ 32 h 129"/>
                <a:gd name="T16" fmla="*/ 0 w 113"/>
                <a:gd name="T17" fmla="*/ 88 h 129"/>
                <a:gd name="T18" fmla="*/ 0 w 113"/>
                <a:gd name="T19" fmla="*/ 120 h 129"/>
                <a:gd name="T20" fmla="*/ 32 w 113"/>
                <a:gd name="T21" fmla="*/ 120 h 129"/>
                <a:gd name="T22" fmla="*/ 48 w 113"/>
                <a:gd name="T23" fmla="*/ 128 h 129"/>
                <a:gd name="T24" fmla="*/ 80 w 113"/>
                <a:gd name="T25" fmla="*/ 112 h 129"/>
                <a:gd name="T26" fmla="*/ 80 w 113"/>
                <a:gd name="T27" fmla="*/ 96 h 129"/>
                <a:gd name="T28" fmla="*/ 72 w 113"/>
                <a:gd name="T29" fmla="*/ 80 h 129"/>
                <a:gd name="T30" fmla="*/ 96 w 113"/>
                <a:gd name="T31" fmla="*/ 80 h 129"/>
                <a:gd name="T32" fmla="*/ 112 w 113"/>
                <a:gd name="T33" fmla="*/ 64 h 1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13"/>
                <a:gd name="T52" fmla="*/ 0 h 129"/>
                <a:gd name="T53" fmla="*/ 113 w 113"/>
                <a:gd name="T54" fmla="*/ 129 h 12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13" h="129">
                  <a:moveTo>
                    <a:pt x="112" y="64"/>
                  </a:moveTo>
                  <a:lnTo>
                    <a:pt x="96" y="40"/>
                  </a:lnTo>
                  <a:lnTo>
                    <a:pt x="112" y="16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32"/>
                  </a:lnTo>
                  <a:lnTo>
                    <a:pt x="32" y="32"/>
                  </a:lnTo>
                  <a:lnTo>
                    <a:pt x="0" y="88"/>
                  </a:lnTo>
                  <a:lnTo>
                    <a:pt x="0" y="120"/>
                  </a:lnTo>
                  <a:lnTo>
                    <a:pt x="32" y="120"/>
                  </a:lnTo>
                  <a:lnTo>
                    <a:pt x="48" y="128"/>
                  </a:lnTo>
                  <a:lnTo>
                    <a:pt x="80" y="112"/>
                  </a:lnTo>
                  <a:lnTo>
                    <a:pt x="80" y="96"/>
                  </a:lnTo>
                  <a:lnTo>
                    <a:pt x="72" y="80"/>
                  </a:lnTo>
                  <a:lnTo>
                    <a:pt x="96" y="80"/>
                  </a:lnTo>
                  <a:lnTo>
                    <a:pt x="112" y="64"/>
                  </a:lnTo>
                </a:path>
              </a:pathLst>
            </a:custGeom>
            <a:noFill/>
            <a:ln w="6350" cap="rnd" cmpd="sng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endParaRPr>
            </a:p>
          </p:txBody>
        </p:sp>
        <p:sp>
          <p:nvSpPr>
            <p:cNvPr id="39" name="Freeform 12"/>
            <p:cNvSpPr>
              <a:spLocks/>
            </p:cNvSpPr>
            <p:nvPr/>
          </p:nvSpPr>
          <p:spPr bwMode="gray">
            <a:xfrm>
              <a:off x="3922187" y="2575232"/>
              <a:ext cx="141758" cy="150289"/>
            </a:xfrm>
            <a:custGeom>
              <a:avLst/>
              <a:gdLst>
                <a:gd name="T0" fmla="*/ 88 w 89"/>
                <a:gd name="T1" fmla="*/ 80 h 121"/>
                <a:gd name="T2" fmla="*/ 80 w 89"/>
                <a:gd name="T3" fmla="*/ 56 h 121"/>
                <a:gd name="T4" fmla="*/ 56 w 89"/>
                <a:gd name="T5" fmla="*/ 40 h 121"/>
                <a:gd name="T6" fmla="*/ 48 w 89"/>
                <a:gd name="T7" fmla="*/ 8 h 121"/>
                <a:gd name="T8" fmla="*/ 32 w 89"/>
                <a:gd name="T9" fmla="*/ 0 h 121"/>
                <a:gd name="T10" fmla="*/ 24 w 89"/>
                <a:gd name="T11" fmla="*/ 8 h 121"/>
                <a:gd name="T12" fmla="*/ 32 w 89"/>
                <a:gd name="T13" fmla="*/ 48 h 121"/>
                <a:gd name="T14" fmla="*/ 8 w 89"/>
                <a:gd name="T15" fmla="*/ 48 h 121"/>
                <a:gd name="T16" fmla="*/ 0 w 89"/>
                <a:gd name="T17" fmla="*/ 112 h 121"/>
                <a:gd name="T18" fmla="*/ 16 w 89"/>
                <a:gd name="T19" fmla="*/ 120 h 121"/>
                <a:gd name="T20" fmla="*/ 56 w 89"/>
                <a:gd name="T21" fmla="*/ 112 h 121"/>
                <a:gd name="T22" fmla="*/ 56 w 89"/>
                <a:gd name="T23" fmla="*/ 80 h 121"/>
                <a:gd name="T24" fmla="*/ 88 w 89"/>
                <a:gd name="T25" fmla="*/ 80 h 1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9"/>
                <a:gd name="T40" fmla="*/ 0 h 121"/>
                <a:gd name="T41" fmla="*/ 89 w 89"/>
                <a:gd name="T42" fmla="*/ 121 h 1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9" h="121">
                  <a:moveTo>
                    <a:pt x="88" y="80"/>
                  </a:moveTo>
                  <a:lnTo>
                    <a:pt x="80" y="56"/>
                  </a:lnTo>
                  <a:lnTo>
                    <a:pt x="56" y="40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8"/>
                  </a:lnTo>
                  <a:lnTo>
                    <a:pt x="32" y="48"/>
                  </a:lnTo>
                  <a:lnTo>
                    <a:pt x="8" y="48"/>
                  </a:lnTo>
                  <a:lnTo>
                    <a:pt x="0" y="112"/>
                  </a:lnTo>
                  <a:lnTo>
                    <a:pt x="16" y="12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88" y="80"/>
                  </a:lnTo>
                </a:path>
              </a:pathLst>
            </a:custGeom>
            <a:noFill/>
            <a:ln w="6350" cap="rnd" cmpd="sng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endParaRPr>
            </a:p>
          </p:txBody>
        </p:sp>
        <p:sp>
          <p:nvSpPr>
            <p:cNvPr id="46" name="Freeform 13"/>
            <p:cNvSpPr>
              <a:spLocks/>
            </p:cNvSpPr>
            <p:nvPr/>
          </p:nvSpPr>
          <p:spPr bwMode="gray">
            <a:xfrm>
              <a:off x="3922187" y="2585326"/>
              <a:ext cx="88765" cy="50470"/>
            </a:xfrm>
            <a:custGeom>
              <a:avLst/>
              <a:gdLst>
                <a:gd name="T0" fmla="*/ 32 w 33"/>
                <a:gd name="T1" fmla="*/ 40 h 41"/>
                <a:gd name="T2" fmla="*/ 8 w 33"/>
                <a:gd name="T3" fmla="*/ 40 h 41"/>
                <a:gd name="T4" fmla="*/ 8 w 33"/>
                <a:gd name="T5" fmla="*/ 24 h 41"/>
                <a:gd name="T6" fmla="*/ 0 w 33"/>
                <a:gd name="T7" fmla="*/ 0 h 41"/>
                <a:gd name="T8" fmla="*/ 24 w 33"/>
                <a:gd name="T9" fmla="*/ 8 h 41"/>
                <a:gd name="T10" fmla="*/ 32 w 33"/>
                <a:gd name="T11" fmla="*/ 40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"/>
                <a:gd name="T19" fmla="*/ 0 h 41"/>
                <a:gd name="T20" fmla="*/ 33 w 33"/>
                <a:gd name="T21" fmla="*/ 41 h 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" h="41">
                  <a:moveTo>
                    <a:pt x="32" y="40"/>
                  </a:moveTo>
                  <a:lnTo>
                    <a:pt x="8" y="40"/>
                  </a:lnTo>
                  <a:lnTo>
                    <a:pt x="8" y="24"/>
                  </a:lnTo>
                  <a:lnTo>
                    <a:pt x="0" y="0"/>
                  </a:lnTo>
                  <a:lnTo>
                    <a:pt x="24" y="8"/>
                  </a:lnTo>
                  <a:lnTo>
                    <a:pt x="32" y="40"/>
                  </a:lnTo>
                </a:path>
              </a:pathLst>
            </a:custGeom>
            <a:noFill/>
            <a:ln w="635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endParaRPr>
            </a:p>
          </p:txBody>
        </p:sp>
        <p:sp>
          <p:nvSpPr>
            <p:cNvPr id="51" name="Freeform 14"/>
            <p:cNvSpPr>
              <a:spLocks/>
            </p:cNvSpPr>
            <p:nvPr/>
          </p:nvSpPr>
          <p:spPr bwMode="gray">
            <a:xfrm>
              <a:off x="3795001" y="2764776"/>
              <a:ext cx="690243" cy="360020"/>
            </a:xfrm>
            <a:custGeom>
              <a:avLst/>
              <a:gdLst>
                <a:gd name="T0" fmla="*/ 152 w 433"/>
                <a:gd name="T1" fmla="*/ 8 h 289"/>
                <a:gd name="T2" fmla="*/ 136 w 433"/>
                <a:gd name="T3" fmla="*/ 24 h 289"/>
                <a:gd name="T4" fmla="*/ 96 w 433"/>
                <a:gd name="T5" fmla="*/ 32 h 289"/>
                <a:gd name="T6" fmla="*/ 56 w 433"/>
                <a:gd name="T7" fmla="*/ 72 h 289"/>
                <a:gd name="T8" fmla="*/ 16 w 433"/>
                <a:gd name="T9" fmla="*/ 128 h 289"/>
                <a:gd name="T10" fmla="*/ 16 w 433"/>
                <a:gd name="T11" fmla="*/ 160 h 289"/>
                <a:gd name="T12" fmla="*/ 32 w 433"/>
                <a:gd name="T13" fmla="*/ 184 h 289"/>
                <a:gd name="T14" fmla="*/ 48 w 433"/>
                <a:gd name="T15" fmla="*/ 176 h 289"/>
                <a:gd name="T16" fmla="*/ 64 w 433"/>
                <a:gd name="T17" fmla="*/ 176 h 289"/>
                <a:gd name="T18" fmla="*/ 8 w 433"/>
                <a:gd name="T19" fmla="*/ 224 h 289"/>
                <a:gd name="T20" fmla="*/ 0 w 433"/>
                <a:gd name="T21" fmla="*/ 248 h 289"/>
                <a:gd name="T22" fmla="*/ 16 w 433"/>
                <a:gd name="T23" fmla="*/ 256 h 289"/>
                <a:gd name="T24" fmla="*/ 48 w 433"/>
                <a:gd name="T25" fmla="*/ 288 h 289"/>
                <a:gd name="T26" fmla="*/ 80 w 433"/>
                <a:gd name="T27" fmla="*/ 288 h 289"/>
                <a:gd name="T28" fmla="*/ 96 w 433"/>
                <a:gd name="T29" fmla="*/ 272 h 289"/>
                <a:gd name="T30" fmla="*/ 96 w 433"/>
                <a:gd name="T31" fmla="*/ 256 h 289"/>
                <a:gd name="T32" fmla="*/ 112 w 433"/>
                <a:gd name="T33" fmla="*/ 264 h 289"/>
                <a:gd name="T34" fmla="*/ 120 w 433"/>
                <a:gd name="T35" fmla="*/ 272 h 289"/>
                <a:gd name="T36" fmla="*/ 152 w 433"/>
                <a:gd name="T37" fmla="*/ 288 h 289"/>
                <a:gd name="T38" fmla="*/ 168 w 433"/>
                <a:gd name="T39" fmla="*/ 272 h 289"/>
                <a:gd name="T40" fmla="*/ 192 w 433"/>
                <a:gd name="T41" fmla="*/ 272 h 289"/>
                <a:gd name="T42" fmla="*/ 192 w 433"/>
                <a:gd name="T43" fmla="*/ 288 h 289"/>
                <a:gd name="T44" fmla="*/ 208 w 433"/>
                <a:gd name="T45" fmla="*/ 280 h 289"/>
                <a:gd name="T46" fmla="*/ 240 w 433"/>
                <a:gd name="T47" fmla="*/ 232 h 289"/>
                <a:gd name="T48" fmla="*/ 256 w 433"/>
                <a:gd name="T49" fmla="*/ 232 h 289"/>
                <a:gd name="T50" fmla="*/ 296 w 433"/>
                <a:gd name="T51" fmla="*/ 168 h 289"/>
                <a:gd name="T52" fmla="*/ 296 w 433"/>
                <a:gd name="T53" fmla="*/ 144 h 289"/>
                <a:gd name="T54" fmla="*/ 304 w 433"/>
                <a:gd name="T55" fmla="*/ 136 h 289"/>
                <a:gd name="T56" fmla="*/ 312 w 433"/>
                <a:gd name="T57" fmla="*/ 152 h 289"/>
                <a:gd name="T58" fmla="*/ 344 w 433"/>
                <a:gd name="T59" fmla="*/ 96 h 289"/>
                <a:gd name="T60" fmla="*/ 376 w 433"/>
                <a:gd name="T61" fmla="*/ 80 h 289"/>
                <a:gd name="T62" fmla="*/ 376 w 433"/>
                <a:gd name="T63" fmla="*/ 88 h 289"/>
                <a:gd name="T64" fmla="*/ 400 w 433"/>
                <a:gd name="T65" fmla="*/ 64 h 289"/>
                <a:gd name="T66" fmla="*/ 416 w 433"/>
                <a:gd name="T67" fmla="*/ 72 h 289"/>
                <a:gd name="T68" fmla="*/ 432 w 433"/>
                <a:gd name="T69" fmla="*/ 24 h 289"/>
                <a:gd name="T70" fmla="*/ 424 w 433"/>
                <a:gd name="T71" fmla="*/ 16 h 289"/>
                <a:gd name="T72" fmla="*/ 400 w 433"/>
                <a:gd name="T73" fmla="*/ 16 h 289"/>
                <a:gd name="T74" fmla="*/ 384 w 433"/>
                <a:gd name="T75" fmla="*/ 24 h 289"/>
                <a:gd name="T76" fmla="*/ 344 w 433"/>
                <a:gd name="T77" fmla="*/ 24 h 289"/>
                <a:gd name="T78" fmla="*/ 328 w 433"/>
                <a:gd name="T79" fmla="*/ 0 h 289"/>
                <a:gd name="T80" fmla="*/ 272 w 433"/>
                <a:gd name="T81" fmla="*/ 40 h 289"/>
                <a:gd name="T82" fmla="*/ 264 w 433"/>
                <a:gd name="T83" fmla="*/ 64 h 289"/>
                <a:gd name="T84" fmla="*/ 248 w 433"/>
                <a:gd name="T85" fmla="*/ 64 h 289"/>
                <a:gd name="T86" fmla="*/ 200 w 433"/>
                <a:gd name="T87" fmla="*/ 64 h 289"/>
                <a:gd name="T88" fmla="*/ 200 w 433"/>
                <a:gd name="T89" fmla="*/ 48 h 289"/>
                <a:gd name="T90" fmla="*/ 216 w 433"/>
                <a:gd name="T91" fmla="*/ 32 h 289"/>
                <a:gd name="T92" fmla="*/ 200 w 433"/>
                <a:gd name="T93" fmla="*/ 0 h 289"/>
                <a:gd name="T94" fmla="*/ 176 w 433"/>
                <a:gd name="T95" fmla="*/ 0 h 289"/>
                <a:gd name="T96" fmla="*/ 168 w 433"/>
                <a:gd name="T97" fmla="*/ 0 h 289"/>
                <a:gd name="T98" fmla="*/ 160 w 433"/>
                <a:gd name="T99" fmla="*/ 16 h 289"/>
                <a:gd name="T100" fmla="*/ 152 w 433"/>
                <a:gd name="T101" fmla="*/ 8 h 2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33"/>
                <a:gd name="T154" fmla="*/ 0 h 289"/>
                <a:gd name="T155" fmla="*/ 433 w 433"/>
                <a:gd name="T156" fmla="*/ 289 h 2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33" h="289">
                  <a:moveTo>
                    <a:pt x="152" y="8"/>
                  </a:moveTo>
                  <a:lnTo>
                    <a:pt x="136" y="24"/>
                  </a:lnTo>
                  <a:lnTo>
                    <a:pt x="96" y="32"/>
                  </a:lnTo>
                  <a:lnTo>
                    <a:pt x="56" y="72"/>
                  </a:lnTo>
                  <a:lnTo>
                    <a:pt x="16" y="128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48" y="176"/>
                  </a:lnTo>
                  <a:lnTo>
                    <a:pt x="64" y="176"/>
                  </a:lnTo>
                  <a:lnTo>
                    <a:pt x="8" y="224"/>
                  </a:lnTo>
                  <a:lnTo>
                    <a:pt x="0" y="248"/>
                  </a:lnTo>
                  <a:lnTo>
                    <a:pt x="16" y="256"/>
                  </a:lnTo>
                  <a:lnTo>
                    <a:pt x="48" y="288"/>
                  </a:lnTo>
                  <a:lnTo>
                    <a:pt x="80" y="288"/>
                  </a:lnTo>
                  <a:lnTo>
                    <a:pt x="96" y="272"/>
                  </a:lnTo>
                  <a:lnTo>
                    <a:pt x="96" y="256"/>
                  </a:lnTo>
                  <a:lnTo>
                    <a:pt x="112" y="264"/>
                  </a:lnTo>
                  <a:lnTo>
                    <a:pt x="120" y="272"/>
                  </a:lnTo>
                  <a:lnTo>
                    <a:pt x="152" y="288"/>
                  </a:lnTo>
                  <a:lnTo>
                    <a:pt x="168" y="272"/>
                  </a:lnTo>
                  <a:lnTo>
                    <a:pt x="192" y="272"/>
                  </a:lnTo>
                  <a:lnTo>
                    <a:pt x="192" y="288"/>
                  </a:lnTo>
                  <a:lnTo>
                    <a:pt x="208" y="280"/>
                  </a:lnTo>
                  <a:lnTo>
                    <a:pt x="240" y="232"/>
                  </a:lnTo>
                  <a:lnTo>
                    <a:pt x="256" y="232"/>
                  </a:lnTo>
                  <a:lnTo>
                    <a:pt x="296" y="168"/>
                  </a:lnTo>
                  <a:lnTo>
                    <a:pt x="296" y="144"/>
                  </a:lnTo>
                  <a:lnTo>
                    <a:pt x="304" y="136"/>
                  </a:lnTo>
                  <a:lnTo>
                    <a:pt x="312" y="152"/>
                  </a:lnTo>
                  <a:lnTo>
                    <a:pt x="344" y="96"/>
                  </a:lnTo>
                  <a:lnTo>
                    <a:pt x="376" y="80"/>
                  </a:lnTo>
                  <a:lnTo>
                    <a:pt x="376" y="88"/>
                  </a:lnTo>
                  <a:lnTo>
                    <a:pt x="400" y="64"/>
                  </a:lnTo>
                  <a:lnTo>
                    <a:pt x="416" y="72"/>
                  </a:lnTo>
                  <a:lnTo>
                    <a:pt x="432" y="24"/>
                  </a:lnTo>
                  <a:lnTo>
                    <a:pt x="424" y="16"/>
                  </a:lnTo>
                  <a:lnTo>
                    <a:pt x="400" y="16"/>
                  </a:lnTo>
                  <a:lnTo>
                    <a:pt x="384" y="24"/>
                  </a:lnTo>
                  <a:lnTo>
                    <a:pt x="344" y="24"/>
                  </a:lnTo>
                  <a:lnTo>
                    <a:pt x="328" y="0"/>
                  </a:lnTo>
                  <a:lnTo>
                    <a:pt x="272" y="40"/>
                  </a:lnTo>
                  <a:lnTo>
                    <a:pt x="264" y="64"/>
                  </a:lnTo>
                  <a:lnTo>
                    <a:pt x="248" y="64"/>
                  </a:lnTo>
                  <a:lnTo>
                    <a:pt x="200" y="64"/>
                  </a:lnTo>
                  <a:lnTo>
                    <a:pt x="200" y="48"/>
                  </a:lnTo>
                  <a:lnTo>
                    <a:pt x="216" y="32"/>
                  </a:lnTo>
                  <a:lnTo>
                    <a:pt x="200" y="0"/>
                  </a:lnTo>
                  <a:lnTo>
                    <a:pt x="176" y="0"/>
                  </a:lnTo>
                  <a:lnTo>
                    <a:pt x="168" y="0"/>
                  </a:lnTo>
                  <a:lnTo>
                    <a:pt x="160" y="16"/>
                  </a:lnTo>
                  <a:lnTo>
                    <a:pt x="152" y="8"/>
                  </a:lnTo>
                </a:path>
              </a:pathLst>
            </a:custGeom>
            <a:noFill/>
            <a:ln w="6350" cap="rnd" cmpd="sng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2" name="Freeform 15"/>
            <p:cNvSpPr>
              <a:spLocks/>
            </p:cNvSpPr>
            <p:nvPr/>
          </p:nvSpPr>
          <p:spPr bwMode="gray">
            <a:xfrm>
              <a:off x="3936759" y="3053016"/>
              <a:ext cx="572331" cy="398154"/>
            </a:xfrm>
            <a:custGeom>
              <a:avLst/>
              <a:gdLst>
                <a:gd name="T0" fmla="*/ 168 w 361"/>
                <a:gd name="T1" fmla="*/ 0 h 321"/>
                <a:gd name="T2" fmla="*/ 152 w 361"/>
                <a:gd name="T3" fmla="*/ 0 h 321"/>
                <a:gd name="T4" fmla="*/ 120 w 361"/>
                <a:gd name="T5" fmla="*/ 48 h 321"/>
                <a:gd name="T6" fmla="*/ 96 w 361"/>
                <a:gd name="T7" fmla="*/ 56 h 321"/>
                <a:gd name="T8" fmla="*/ 96 w 361"/>
                <a:gd name="T9" fmla="*/ 40 h 321"/>
                <a:gd name="T10" fmla="*/ 80 w 361"/>
                <a:gd name="T11" fmla="*/ 40 h 321"/>
                <a:gd name="T12" fmla="*/ 64 w 361"/>
                <a:gd name="T13" fmla="*/ 56 h 321"/>
                <a:gd name="T14" fmla="*/ 32 w 361"/>
                <a:gd name="T15" fmla="*/ 40 h 321"/>
                <a:gd name="T16" fmla="*/ 24 w 361"/>
                <a:gd name="T17" fmla="*/ 32 h 321"/>
                <a:gd name="T18" fmla="*/ 8 w 361"/>
                <a:gd name="T19" fmla="*/ 24 h 321"/>
                <a:gd name="T20" fmla="*/ 8 w 361"/>
                <a:gd name="T21" fmla="*/ 40 h 321"/>
                <a:gd name="T22" fmla="*/ 0 w 361"/>
                <a:gd name="T23" fmla="*/ 48 h 321"/>
                <a:gd name="T24" fmla="*/ 32 w 361"/>
                <a:gd name="T25" fmla="*/ 56 h 321"/>
                <a:gd name="T26" fmla="*/ 40 w 361"/>
                <a:gd name="T27" fmla="*/ 80 h 321"/>
                <a:gd name="T28" fmla="*/ 56 w 361"/>
                <a:gd name="T29" fmla="*/ 80 h 321"/>
                <a:gd name="T30" fmla="*/ 80 w 361"/>
                <a:gd name="T31" fmla="*/ 112 h 321"/>
                <a:gd name="T32" fmla="*/ 104 w 361"/>
                <a:gd name="T33" fmla="*/ 104 h 321"/>
                <a:gd name="T34" fmla="*/ 104 w 361"/>
                <a:gd name="T35" fmla="*/ 144 h 321"/>
                <a:gd name="T36" fmla="*/ 136 w 361"/>
                <a:gd name="T37" fmla="*/ 184 h 321"/>
                <a:gd name="T38" fmla="*/ 152 w 361"/>
                <a:gd name="T39" fmla="*/ 184 h 321"/>
                <a:gd name="T40" fmla="*/ 160 w 361"/>
                <a:gd name="T41" fmla="*/ 168 h 321"/>
                <a:gd name="T42" fmla="*/ 184 w 361"/>
                <a:gd name="T43" fmla="*/ 192 h 321"/>
                <a:gd name="T44" fmla="*/ 168 w 361"/>
                <a:gd name="T45" fmla="*/ 208 h 321"/>
                <a:gd name="T46" fmla="*/ 160 w 361"/>
                <a:gd name="T47" fmla="*/ 200 h 321"/>
                <a:gd name="T48" fmla="*/ 144 w 361"/>
                <a:gd name="T49" fmla="*/ 192 h 321"/>
                <a:gd name="T50" fmla="*/ 144 w 361"/>
                <a:gd name="T51" fmla="*/ 224 h 321"/>
                <a:gd name="T52" fmla="*/ 136 w 361"/>
                <a:gd name="T53" fmla="*/ 240 h 321"/>
                <a:gd name="T54" fmla="*/ 160 w 361"/>
                <a:gd name="T55" fmla="*/ 272 h 321"/>
                <a:gd name="T56" fmla="*/ 160 w 361"/>
                <a:gd name="T57" fmla="*/ 296 h 321"/>
                <a:gd name="T58" fmla="*/ 200 w 361"/>
                <a:gd name="T59" fmla="*/ 296 h 321"/>
                <a:gd name="T60" fmla="*/ 216 w 361"/>
                <a:gd name="T61" fmla="*/ 312 h 321"/>
                <a:gd name="T62" fmla="*/ 240 w 361"/>
                <a:gd name="T63" fmla="*/ 304 h 321"/>
                <a:gd name="T64" fmla="*/ 272 w 361"/>
                <a:gd name="T65" fmla="*/ 320 h 321"/>
                <a:gd name="T66" fmla="*/ 296 w 361"/>
                <a:gd name="T67" fmla="*/ 296 h 321"/>
                <a:gd name="T68" fmla="*/ 320 w 361"/>
                <a:gd name="T69" fmla="*/ 256 h 321"/>
                <a:gd name="T70" fmla="*/ 288 w 361"/>
                <a:gd name="T71" fmla="*/ 240 h 321"/>
                <a:gd name="T72" fmla="*/ 320 w 361"/>
                <a:gd name="T73" fmla="*/ 232 h 321"/>
                <a:gd name="T74" fmla="*/ 328 w 361"/>
                <a:gd name="T75" fmla="*/ 240 h 321"/>
                <a:gd name="T76" fmla="*/ 360 w 361"/>
                <a:gd name="T77" fmla="*/ 232 h 321"/>
                <a:gd name="T78" fmla="*/ 360 w 361"/>
                <a:gd name="T79" fmla="*/ 224 h 321"/>
                <a:gd name="T80" fmla="*/ 320 w 361"/>
                <a:gd name="T81" fmla="*/ 200 h 321"/>
                <a:gd name="T82" fmla="*/ 320 w 361"/>
                <a:gd name="T83" fmla="*/ 184 h 321"/>
                <a:gd name="T84" fmla="*/ 304 w 361"/>
                <a:gd name="T85" fmla="*/ 176 h 321"/>
                <a:gd name="T86" fmla="*/ 288 w 361"/>
                <a:gd name="T87" fmla="*/ 168 h 321"/>
                <a:gd name="T88" fmla="*/ 272 w 361"/>
                <a:gd name="T89" fmla="*/ 128 h 321"/>
                <a:gd name="T90" fmla="*/ 232 w 361"/>
                <a:gd name="T91" fmla="*/ 64 h 321"/>
                <a:gd name="T92" fmla="*/ 232 w 361"/>
                <a:gd name="T93" fmla="*/ 40 h 321"/>
                <a:gd name="T94" fmla="*/ 192 w 361"/>
                <a:gd name="T95" fmla="*/ 32 h 321"/>
                <a:gd name="T96" fmla="*/ 176 w 361"/>
                <a:gd name="T97" fmla="*/ 24 h 321"/>
                <a:gd name="T98" fmla="*/ 168 w 361"/>
                <a:gd name="T99" fmla="*/ 0 h 32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61"/>
                <a:gd name="T151" fmla="*/ 0 h 321"/>
                <a:gd name="T152" fmla="*/ 361 w 361"/>
                <a:gd name="T153" fmla="*/ 321 h 32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61" h="321">
                  <a:moveTo>
                    <a:pt x="168" y="0"/>
                  </a:moveTo>
                  <a:lnTo>
                    <a:pt x="152" y="0"/>
                  </a:lnTo>
                  <a:lnTo>
                    <a:pt x="120" y="48"/>
                  </a:lnTo>
                  <a:lnTo>
                    <a:pt x="96" y="56"/>
                  </a:lnTo>
                  <a:lnTo>
                    <a:pt x="96" y="40"/>
                  </a:lnTo>
                  <a:lnTo>
                    <a:pt x="80" y="40"/>
                  </a:lnTo>
                  <a:lnTo>
                    <a:pt x="64" y="56"/>
                  </a:lnTo>
                  <a:lnTo>
                    <a:pt x="32" y="40"/>
                  </a:lnTo>
                  <a:lnTo>
                    <a:pt x="24" y="32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32" y="56"/>
                  </a:lnTo>
                  <a:lnTo>
                    <a:pt x="40" y="80"/>
                  </a:lnTo>
                  <a:lnTo>
                    <a:pt x="56" y="80"/>
                  </a:lnTo>
                  <a:lnTo>
                    <a:pt x="80" y="112"/>
                  </a:lnTo>
                  <a:lnTo>
                    <a:pt x="104" y="104"/>
                  </a:lnTo>
                  <a:lnTo>
                    <a:pt x="104" y="144"/>
                  </a:lnTo>
                  <a:lnTo>
                    <a:pt x="136" y="184"/>
                  </a:lnTo>
                  <a:lnTo>
                    <a:pt x="152" y="184"/>
                  </a:lnTo>
                  <a:lnTo>
                    <a:pt x="160" y="168"/>
                  </a:lnTo>
                  <a:lnTo>
                    <a:pt x="184" y="192"/>
                  </a:lnTo>
                  <a:lnTo>
                    <a:pt x="168" y="208"/>
                  </a:lnTo>
                  <a:lnTo>
                    <a:pt x="160" y="200"/>
                  </a:lnTo>
                  <a:lnTo>
                    <a:pt x="144" y="192"/>
                  </a:lnTo>
                  <a:lnTo>
                    <a:pt x="144" y="224"/>
                  </a:lnTo>
                  <a:lnTo>
                    <a:pt x="136" y="240"/>
                  </a:lnTo>
                  <a:lnTo>
                    <a:pt x="160" y="272"/>
                  </a:lnTo>
                  <a:lnTo>
                    <a:pt x="160" y="296"/>
                  </a:lnTo>
                  <a:lnTo>
                    <a:pt x="200" y="296"/>
                  </a:lnTo>
                  <a:lnTo>
                    <a:pt x="216" y="312"/>
                  </a:lnTo>
                  <a:lnTo>
                    <a:pt x="240" y="304"/>
                  </a:lnTo>
                  <a:lnTo>
                    <a:pt x="272" y="320"/>
                  </a:lnTo>
                  <a:lnTo>
                    <a:pt x="296" y="296"/>
                  </a:lnTo>
                  <a:lnTo>
                    <a:pt x="320" y="256"/>
                  </a:lnTo>
                  <a:lnTo>
                    <a:pt x="288" y="240"/>
                  </a:lnTo>
                  <a:lnTo>
                    <a:pt x="320" y="232"/>
                  </a:lnTo>
                  <a:lnTo>
                    <a:pt x="328" y="240"/>
                  </a:lnTo>
                  <a:lnTo>
                    <a:pt x="360" y="232"/>
                  </a:lnTo>
                  <a:lnTo>
                    <a:pt x="360" y="224"/>
                  </a:lnTo>
                  <a:lnTo>
                    <a:pt x="320" y="200"/>
                  </a:lnTo>
                  <a:lnTo>
                    <a:pt x="320" y="184"/>
                  </a:lnTo>
                  <a:lnTo>
                    <a:pt x="304" y="176"/>
                  </a:lnTo>
                  <a:lnTo>
                    <a:pt x="288" y="168"/>
                  </a:lnTo>
                  <a:lnTo>
                    <a:pt x="272" y="128"/>
                  </a:lnTo>
                  <a:lnTo>
                    <a:pt x="232" y="64"/>
                  </a:lnTo>
                  <a:lnTo>
                    <a:pt x="232" y="40"/>
                  </a:lnTo>
                  <a:lnTo>
                    <a:pt x="192" y="32"/>
                  </a:lnTo>
                  <a:lnTo>
                    <a:pt x="176" y="24"/>
                  </a:lnTo>
                  <a:lnTo>
                    <a:pt x="168" y="0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endParaRPr>
            </a:p>
          </p:txBody>
        </p:sp>
        <p:sp>
          <p:nvSpPr>
            <p:cNvPr id="53" name="Freeform 16"/>
            <p:cNvSpPr>
              <a:spLocks/>
            </p:cNvSpPr>
            <p:nvPr/>
          </p:nvSpPr>
          <p:spPr bwMode="invGray">
            <a:xfrm>
              <a:off x="4430924" y="3349107"/>
              <a:ext cx="102013" cy="68416"/>
            </a:xfrm>
            <a:custGeom>
              <a:avLst/>
              <a:gdLst>
                <a:gd name="T0" fmla="*/ 24 w 65"/>
                <a:gd name="T1" fmla="*/ 0 h 57"/>
                <a:gd name="T2" fmla="*/ 0 w 65"/>
                <a:gd name="T3" fmla="*/ 40 h 57"/>
                <a:gd name="T4" fmla="*/ 24 w 65"/>
                <a:gd name="T5" fmla="*/ 56 h 57"/>
                <a:gd name="T6" fmla="*/ 64 w 65"/>
                <a:gd name="T7" fmla="*/ 40 h 57"/>
                <a:gd name="T8" fmla="*/ 64 w 65"/>
                <a:gd name="T9" fmla="*/ 24 h 57"/>
                <a:gd name="T10" fmla="*/ 24 w 65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5"/>
                <a:gd name="T19" fmla="*/ 0 h 57"/>
                <a:gd name="T20" fmla="*/ 65 w 65"/>
                <a:gd name="T21" fmla="*/ 57 h 5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5" h="57">
                  <a:moveTo>
                    <a:pt x="24" y="0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24" y="0"/>
                  </a:lnTo>
                </a:path>
              </a:pathLst>
            </a:custGeom>
            <a:solidFill>
              <a:schemeClr val="bg1">
                <a:lumMod val="50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endParaRPr>
            </a:p>
          </p:txBody>
        </p:sp>
        <p:sp>
          <p:nvSpPr>
            <p:cNvPr id="54" name="Freeform 17"/>
            <p:cNvSpPr>
              <a:spLocks/>
            </p:cNvSpPr>
            <p:nvPr/>
          </p:nvSpPr>
          <p:spPr bwMode="gray">
            <a:xfrm>
              <a:off x="4152708" y="3419767"/>
              <a:ext cx="381554" cy="368992"/>
            </a:xfrm>
            <a:custGeom>
              <a:avLst/>
              <a:gdLst>
                <a:gd name="T0" fmla="*/ 184 w 241"/>
                <a:gd name="T1" fmla="*/ 16 h 297"/>
                <a:gd name="T2" fmla="*/ 160 w 241"/>
                <a:gd name="T3" fmla="*/ 0 h 297"/>
                <a:gd name="T4" fmla="*/ 136 w 241"/>
                <a:gd name="T5" fmla="*/ 24 h 297"/>
                <a:gd name="T6" fmla="*/ 104 w 241"/>
                <a:gd name="T7" fmla="*/ 8 h 297"/>
                <a:gd name="T8" fmla="*/ 80 w 241"/>
                <a:gd name="T9" fmla="*/ 16 h 297"/>
                <a:gd name="T10" fmla="*/ 72 w 241"/>
                <a:gd name="T11" fmla="*/ 32 h 297"/>
                <a:gd name="T12" fmla="*/ 64 w 241"/>
                <a:gd name="T13" fmla="*/ 48 h 297"/>
                <a:gd name="T14" fmla="*/ 72 w 241"/>
                <a:gd name="T15" fmla="*/ 72 h 297"/>
                <a:gd name="T16" fmla="*/ 56 w 241"/>
                <a:gd name="T17" fmla="*/ 72 h 297"/>
                <a:gd name="T18" fmla="*/ 48 w 241"/>
                <a:gd name="T19" fmla="*/ 64 h 297"/>
                <a:gd name="T20" fmla="*/ 40 w 241"/>
                <a:gd name="T21" fmla="*/ 64 h 297"/>
                <a:gd name="T22" fmla="*/ 40 w 241"/>
                <a:gd name="T23" fmla="*/ 80 h 297"/>
                <a:gd name="T24" fmla="*/ 40 w 241"/>
                <a:gd name="T25" fmla="*/ 96 h 297"/>
                <a:gd name="T26" fmla="*/ 40 w 241"/>
                <a:gd name="T27" fmla="*/ 96 h 297"/>
                <a:gd name="T28" fmla="*/ 40 w 241"/>
                <a:gd name="T29" fmla="*/ 112 h 297"/>
                <a:gd name="T30" fmla="*/ 8 w 241"/>
                <a:gd name="T31" fmla="*/ 136 h 297"/>
                <a:gd name="T32" fmla="*/ 0 w 241"/>
                <a:gd name="T33" fmla="*/ 144 h 297"/>
                <a:gd name="T34" fmla="*/ 0 w 241"/>
                <a:gd name="T35" fmla="*/ 176 h 297"/>
                <a:gd name="T36" fmla="*/ 24 w 241"/>
                <a:gd name="T37" fmla="*/ 192 h 297"/>
                <a:gd name="T38" fmla="*/ 24 w 241"/>
                <a:gd name="T39" fmla="*/ 232 h 297"/>
                <a:gd name="T40" fmla="*/ 48 w 241"/>
                <a:gd name="T41" fmla="*/ 232 h 297"/>
                <a:gd name="T42" fmla="*/ 48 w 241"/>
                <a:gd name="T43" fmla="*/ 248 h 297"/>
                <a:gd name="T44" fmla="*/ 56 w 241"/>
                <a:gd name="T45" fmla="*/ 264 h 297"/>
                <a:gd name="T46" fmla="*/ 64 w 241"/>
                <a:gd name="T47" fmla="*/ 288 h 297"/>
                <a:gd name="T48" fmla="*/ 88 w 241"/>
                <a:gd name="T49" fmla="*/ 288 h 297"/>
                <a:gd name="T50" fmla="*/ 104 w 241"/>
                <a:gd name="T51" fmla="*/ 264 h 297"/>
                <a:gd name="T52" fmla="*/ 112 w 241"/>
                <a:gd name="T53" fmla="*/ 264 h 297"/>
                <a:gd name="T54" fmla="*/ 112 w 241"/>
                <a:gd name="T55" fmla="*/ 280 h 297"/>
                <a:gd name="T56" fmla="*/ 120 w 241"/>
                <a:gd name="T57" fmla="*/ 288 h 297"/>
                <a:gd name="T58" fmla="*/ 136 w 241"/>
                <a:gd name="T59" fmla="*/ 288 h 297"/>
                <a:gd name="T60" fmla="*/ 136 w 241"/>
                <a:gd name="T61" fmla="*/ 280 h 297"/>
                <a:gd name="T62" fmla="*/ 152 w 241"/>
                <a:gd name="T63" fmla="*/ 280 h 297"/>
                <a:gd name="T64" fmla="*/ 152 w 241"/>
                <a:gd name="T65" fmla="*/ 288 h 297"/>
                <a:gd name="T66" fmla="*/ 160 w 241"/>
                <a:gd name="T67" fmla="*/ 296 h 297"/>
                <a:gd name="T68" fmla="*/ 176 w 241"/>
                <a:gd name="T69" fmla="*/ 288 h 297"/>
                <a:gd name="T70" fmla="*/ 184 w 241"/>
                <a:gd name="T71" fmla="*/ 256 h 297"/>
                <a:gd name="T72" fmla="*/ 184 w 241"/>
                <a:gd name="T73" fmla="*/ 224 h 297"/>
                <a:gd name="T74" fmla="*/ 200 w 241"/>
                <a:gd name="T75" fmla="*/ 224 h 297"/>
                <a:gd name="T76" fmla="*/ 200 w 241"/>
                <a:gd name="T77" fmla="*/ 216 h 297"/>
                <a:gd name="T78" fmla="*/ 200 w 241"/>
                <a:gd name="T79" fmla="*/ 200 h 297"/>
                <a:gd name="T80" fmla="*/ 216 w 241"/>
                <a:gd name="T81" fmla="*/ 216 h 297"/>
                <a:gd name="T82" fmla="*/ 232 w 241"/>
                <a:gd name="T83" fmla="*/ 192 h 297"/>
                <a:gd name="T84" fmla="*/ 216 w 241"/>
                <a:gd name="T85" fmla="*/ 176 h 297"/>
                <a:gd name="T86" fmla="*/ 216 w 241"/>
                <a:gd name="T87" fmla="*/ 168 h 297"/>
                <a:gd name="T88" fmla="*/ 232 w 241"/>
                <a:gd name="T89" fmla="*/ 160 h 297"/>
                <a:gd name="T90" fmla="*/ 224 w 241"/>
                <a:gd name="T91" fmla="*/ 136 h 297"/>
                <a:gd name="T92" fmla="*/ 216 w 241"/>
                <a:gd name="T93" fmla="*/ 128 h 297"/>
                <a:gd name="T94" fmla="*/ 240 w 241"/>
                <a:gd name="T95" fmla="*/ 136 h 297"/>
                <a:gd name="T96" fmla="*/ 240 w 241"/>
                <a:gd name="T97" fmla="*/ 104 h 297"/>
                <a:gd name="T98" fmla="*/ 216 w 241"/>
                <a:gd name="T99" fmla="*/ 120 h 297"/>
                <a:gd name="T100" fmla="*/ 240 w 241"/>
                <a:gd name="T101" fmla="*/ 80 h 297"/>
                <a:gd name="T102" fmla="*/ 200 w 241"/>
                <a:gd name="T103" fmla="*/ 56 h 297"/>
                <a:gd name="T104" fmla="*/ 176 w 241"/>
                <a:gd name="T105" fmla="*/ 56 h 297"/>
                <a:gd name="T106" fmla="*/ 160 w 241"/>
                <a:gd name="T107" fmla="*/ 72 h 297"/>
                <a:gd name="T108" fmla="*/ 152 w 241"/>
                <a:gd name="T109" fmla="*/ 48 h 297"/>
                <a:gd name="T110" fmla="*/ 160 w 241"/>
                <a:gd name="T111" fmla="*/ 40 h 297"/>
                <a:gd name="T112" fmla="*/ 184 w 241"/>
                <a:gd name="T113" fmla="*/ 16 h 29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41"/>
                <a:gd name="T172" fmla="*/ 0 h 297"/>
                <a:gd name="T173" fmla="*/ 241 w 241"/>
                <a:gd name="T174" fmla="*/ 297 h 29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41" h="297">
                  <a:moveTo>
                    <a:pt x="184" y="16"/>
                  </a:moveTo>
                  <a:lnTo>
                    <a:pt x="160" y="0"/>
                  </a:lnTo>
                  <a:lnTo>
                    <a:pt x="136" y="24"/>
                  </a:lnTo>
                  <a:lnTo>
                    <a:pt x="104" y="8"/>
                  </a:lnTo>
                  <a:lnTo>
                    <a:pt x="80" y="16"/>
                  </a:lnTo>
                  <a:lnTo>
                    <a:pt x="72" y="32"/>
                  </a:lnTo>
                  <a:lnTo>
                    <a:pt x="64" y="48"/>
                  </a:lnTo>
                  <a:lnTo>
                    <a:pt x="72" y="72"/>
                  </a:lnTo>
                  <a:lnTo>
                    <a:pt x="56" y="72"/>
                  </a:lnTo>
                  <a:lnTo>
                    <a:pt x="48" y="64"/>
                  </a:lnTo>
                  <a:lnTo>
                    <a:pt x="40" y="64"/>
                  </a:lnTo>
                  <a:lnTo>
                    <a:pt x="40" y="80"/>
                  </a:lnTo>
                  <a:lnTo>
                    <a:pt x="40" y="96"/>
                  </a:lnTo>
                  <a:lnTo>
                    <a:pt x="40" y="112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0" y="176"/>
                  </a:lnTo>
                  <a:lnTo>
                    <a:pt x="24" y="192"/>
                  </a:lnTo>
                  <a:lnTo>
                    <a:pt x="24" y="232"/>
                  </a:lnTo>
                  <a:lnTo>
                    <a:pt x="48" y="232"/>
                  </a:lnTo>
                  <a:lnTo>
                    <a:pt x="48" y="248"/>
                  </a:lnTo>
                  <a:lnTo>
                    <a:pt x="56" y="264"/>
                  </a:lnTo>
                  <a:lnTo>
                    <a:pt x="64" y="288"/>
                  </a:lnTo>
                  <a:lnTo>
                    <a:pt x="88" y="288"/>
                  </a:lnTo>
                  <a:lnTo>
                    <a:pt x="104" y="264"/>
                  </a:lnTo>
                  <a:lnTo>
                    <a:pt x="112" y="264"/>
                  </a:lnTo>
                  <a:lnTo>
                    <a:pt x="112" y="280"/>
                  </a:lnTo>
                  <a:lnTo>
                    <a:pt x="120" y="288"/>
                  </a:lnTo>
                  <a:lnTo>
                    <a:pt x="136" y="288"/>
                  </a:lnTo>
                  <a:lnTo>
                    <a:pt x="136" y="280"/>
                  </a:lnTo>
                  <a:lnTo>
                    <a:pt x="152" y="280"/>
                  </a:lnTo>
                  <a:lnTo>
                    <a:pt x="152" y="288"/>
                  </a:lnTo>
                  <a:lnTo>
                    <a:pt x="160" y="296"/>
                  </a:lnTo>
                  <a:lnTo>
                    <a:pt x="176" y="288"/>
                  </a:lnTo>
                  <a:lnTo>
                    <a:pt x="184" y="256"/>
                  </a:lnTo>
                  <a:lnTo>
                    <a:pt x="184" y="224"/>
                  </a:lnTo>
                  <a:lnTo>
                    <a:pt x="200" y="224"/>
                  </a:lnTo>
                  <a:lnTo>
                    <a:pt x="200" y="216"/>
                  </a:lnTo>
                  <a:lnTo>
                    <a:pt x="200" y="200"/>
                  </a:lnTo>
                  <a:lnTo>
                    <a:pt x="216" y="216"/>
                  </a:lnTo>
                  <a:lnTo>
                    <a:pt x="232" y="192"/>
                  </a:lnTo>
                  <a:lnTo>
                    <a:pt x="216" y="176"/>
                  </a:lnTo>
                  <a:lnTo>
                    <a:pt x="216" y="168"/>
                  </a:lnTo>
                  <a:lnTo>
                    <a:pt x="232" y="160"/>
                  </a:lnTo>
                  <a:lnTo>
                    <a:pt x="224" y="136"/>
                  </a:lnTo>
                  <a:lnTo>
                    <a:pt x="216" y="128"/>
                  </a:lnTo>
                  <a:lnTo>
                    <a:pt x="240" y="136"/>
                  </a:lnTo>
                  <a:lnTo>
                    <a:pt x="240" y="104"/>
                  </a:lnTo>
                  <a:lnTo>
                    <a:pt x="216" y="120"/>
                  </a:lnTo>
                  <a:lnTo>
                    <a:pt x="240" y="80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160" y="72"/>
                  </a:lnTo>
                  <a:lnTo>
                    <a:pt x="152" y="48"/>
                  </a:lnTo>
                  <a:lnTo>
                    <a:pt x="160" y="40"/>
                  </a:lnTo>
                  <a:lnTo>
                    <a:pt x="184" y="16"/>
                  </a:lnTo>
                </a:path>
              </a:pathLst>
            </a:custGeom>
            <a:noFill/>
            <a:ln w="6350" cap="rnd" cmpd="sng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9" name="Freeform 18"/>
            <p:cNvSpPr>
              <a:spLocks/>
            </p:cNvSpPr>
            <p:nvPr/>
          </p:nvSpPr>
          <p:spPr bwMode="gray">
            <a:xfrm>
              <a:off x="3960607" y="3709129"/>
              <a:ext cx="434548" cy="458717"/>
            </a:xfrm>
            <a:custGeom>
              <a:avLst/>
              <a:gdLst>
                <a:gd name="T0" fmla="*/ 272 w 273"/>
                <a:gd name="T1" fmla="*/ 56 h 369"/>
                <a:gd name="T2" fmla="*/ 272 w 273"/>
                <a:gd name="T3" fmla="*/ 48 h 369"/>
                <a:gd name="T4" fmla="*/ 256 w 273"/>
                <a:gd name="T5" fmla="*/ 48 h 369"/>
                <a:gd name="T6" fmla="*/ 256 w 273"/>
                <a:gd name="T7" fmla="*/ 56 h 369"/>
                <a:gd name="T8" fmla="*/ 240 w 273"/>
                <a:gd name="T9" fmla="*/ 56 h 369"/>
                <a:gd name="T10" fmla="*/ 232 w 273"/>
                <a:gd name="T11" fmla="*/ 56 h 369"/>
                <a:gd name="T12" fmla="*/ 232 w 273"/>
                <a:gd name="T13" fmla="*/ 32 h 369"/>
                <a:gd name="T14" fmla="*/ 224 w 273"/>
                <a:gd name="T15" fmla="*/ 32 h 369"/>
                <a:gd name="T16" fmla="*/ 208 w 273"/>
                <a:gd name="T17" fmla="*/ 56 h 369"/>
                <a:gd name="T18" fmla="*/ 184 w 273"/>
                <a:gd name="T19" fmla="*/ 56 h 369"/>
                <a:gd name="T20" fmla="*/ 176 w 273"/>
                <a:gd name="T21" fmla="*/ 32 h 369"/>
                <a:gd name="T22" fmla="*/ 168 w 273"/>
                <a:gd name="T23" fmla="*/ 16 h 369"/>
                <a:gd name="T24" fmla="*/ 160 w 273"/>
                <a:gd name="T25" fmla="*/ 0 h 369"/>
                <a:gd name="T26" fmla="*/ 144 w 273"/>
                <a:gd name="T27" fmla="*/ 0 h 369"/>
                <a:gd name="T28" fmla="*/ 144 w 273"/>
                <a:gd name="T29" fmla="*/ 8 h 369"/>
                <a:gd name="T30" fmla="*/ 112 w 273"/>
                <a:gd name="T31" fmla="*/ 16 h 369"/>
                <a:gd name="T32" fmla="*/ 112 w 273"/>
                <a:gd name="T33" fmla="*/ 32 h 369"/>
                <a:gd name="T34" fmla="*/ 80 w 273"/>
                <a:gd name="T35" fmla="*/ 32 h 369"/>
                <a:gd name="T36" fmla="*/ 64 w 273"/>
                <a:gd name="T37" fmla="*/ 48 h 369"/>
                <a:gd name="T38" fmla="*/ 64 w 273"/>
                <a:gd name="T39" fmla="*/ 72 h 369"/>
                <a:gd name="T40" fmla="*/ 72 w 273"/>
                <a:gd name="T41" fmla="*/ 88 h 369"/>
                <a:gd name="T42" fmla="*/ 48 w 273"/>
                <a:gd name="T43" fmla="*/ 112 h 369"/>
                <a:gd name="T44" fmla="*/ 40 w 273"/>
                <a:gd name="T45" fmla="*/ 112 h 369"/>
                <a:gd name="T46" fmla="*/ 32 w 273"/>
                <a:gd name="T47" fmla="*/ 144 h 369"/>
                <a:gd name="T48" fmla="*/ 32 w 273"/>
                <a:gd name="T49" fmla="*/ 160 h 369"/>
                <a:gd name="T50" fmla="*/ 32 w 273"/>
                <a:gd name="T51" fmla="*/ 176 h 369"/>
                <a:gd name="T52" fmla="*/ 16 w 273"/>
                <a:gd name="T53" fmla="*/ 200 h 369"/>
                <a:gd name="T54" fmla="*/ 8 w 273"/>
                <a:gd name="T55" fmla="*/ 216 h 369"/>
                <a:gd name="T56" fmla="*/ 0 w 273"/>
                <a:gd name="T57" fmla="*/ 256 h 369"/>
                <a:gd name="T58" fmla="*/ 8 w 273"/>
                <a:gd name="T59" fmla="*/ 272 h 369"/>
                <a:gd name="T60" fmla="*/ 56 w 273"/>
                <a:gd name="T61" fmla="*/ 272 h 369"/>
                <a:gd name="T62" fmla="*/ 80 w 273"/>
                <a:gd name="T63" fmla="*/ 328 h 369"/>
                <a:gd name="T64" fmla="*/ 88 w 273"/>
                <a:gd name="T65" fmla="*/ 368 h 369"/>
                <a:gd name="T66" fmla="*/ 112 w 273"/>
                <a:gd name="T67" fmla="*/ 328 h 369"/>
                <a:gd name="T68" fmla="*/ 120 w 273"/>
                <a:gd name="T69" fmla="*/ 336 h 369"/>
                <a:gd name="T70" fmla="*/ 152 w 273"/>
                <a:gd name="T71" fmla="*/ 304 h 369"/>
                <a:gd name="T72" fmla="*/ 152 w 273"/>
                <a:gd name="T73" fmla="*/ 280 h 369"/>
                <a:gd name="T74" fmla="*/ 184 w 273"/>
                <a:gd name="T75" fmla="*/ 272 h 369"/>
                <a:gd name="T76" fmla="*/ 200 w 273"/>
                <a:gd name="T77" fmla="*/ 232 h 369"/>
                <a:gd name="T78" fmla="*/ 216 w 273"/>
                <a:gd name="T79" fmla="*/ 224 h 369"/>
                <a:gd name="T80" fmla="*/ 216 w 273"/>
                <a:gd name="T81" fmla="*/ 200 h 369"/>
                <a:gd name="T82" fmla="*/ 240 w 273"/>
                <a:gd name="T83" fmla="*/ 200 h 369"/>
                <a:gd name="T84" fmla="*/ 248 w 273"/>
                <a:gd name="T85" fmla="*/ 160 h 369"/>
                <a:gd name="T86" fmla="*/ 240 w 273"/>
                <a:gd name="T87" fmla="*/ 128 h 369"/>
                <a:gd name="T88" fmla="*/ 248 w 273"/>
                <a:gd name="T89" fmla="*/ 120 h 369"/>
                <a:gd name="T90" fmla="*/ 232 w 273"/>
                <a:gd name="T91" fmla="*/ 104 h 369"/>
                <a:gd name="T92" fmla="*/ 248 w 273"/>
                <a:gd name="T93" fmla="*/ 96 h 369"/>
                <a:gd name="T94" fmla="*/ 256 w 273"/>
                <a:gd name="T95" fmla="*/ 104 h 369"/>
                <a:gd name="T96" fmla="*/ 272 w 273"/>
                <a:gd name="T97" fmla="*/ 80 h 369"/>
                <a:gd name="T98" fmla="*/ 272 w 273"/>
                <a:gd name="T99" fmla="*/ 56 h 36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73"/>
                <a:gd name="T151" fmla="*/ 0 h 369"/>
                <a:gd name="T152" fmla="*/ 273 w 273"/>
                <a:gd name="T153" fmla="*/ 369 h 36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73" h="369">
                  <a:moveTo>
                    <a:pt x="272" y="56"/>
                  </a:moveTo>
                  <a:lnTo>
                    <a:pt x="272" y="48"/>
                  </a:lnTo>
                  <a:lnTo>
                    <a:pt x="256" y="48"/>
                  </a:lnTo>
                  <a:lnTo>
                    <a:pt x="256" y="56"/>
                  </a:lnTo>
                  <a:lnTo>
                    <a:pt x="240" y="56"/>
                  </a:lnTo>
                  <a:lnTo>
                    <a:pt x="232" y="56"/>
                  </a:lnTo>
                  <a:lnTo>
                    <a:pt x="232" y="32"/>
                  </a:lnTo>
                  <a:lnTo>
                    <a:pt x="224" y="32"/>
                  </a:lnTo>
                  <a:lnTo>
                    <a:pt x="208" y="56"/>
                  </a:lnTo>
                  <a:lnTo>
                    <a:pt x="184" y="56"/>
                  </a:lnTo>
                  <a:lnTo>
                    <a:pt x="176" y="32"/>
                  </a:lnTo>
                  <a:lnTo>
                    <a:pt x="168" y="16"/>
                  </a:lnTo>
                  <a:lnTo>
                    <a:pt x="160" y="0"/>
                  </a:lnTo>
                  <a:lnTo>
                    <a:pt x="144" y="0"/>
                  </a:lnTo>
                  <a:lnTo>
                    <a:pt x="144" y="8"/>
                  </a:lnTo>
                  <a:lnTo>
                    <a:pt x="112" y="16"/>
                  </a:lnTo>
                  <a:lnTo>
                    <a:pt x="112" y="32"/>
                  </a:lnTo>
                  <a:lnTo>
                    <a:pt x="80" y="32"/>
                  </a:lnTo>
                  <a:lnTo>
                    <a:pt x="64" y="48"/>
                  </a:lnTo>
                  <a:lnTo>
                    <a:pt x="64" y="72"/>
                  </a:lnTo>
                  <a:lnTo>
                    <a:pt x="72" y="88"/>
                  </a:lnTo>
                  <a:lnTo>
                    <a:pt x="48" y="112"/>
                  </a:lnTo>
                  <a:lnTo>
                    <a:pt x="40" y="112"/>
                  </a:lnTo>
                  <a:lnTo>
                    <a:pt x="32" y="144"/>
                  </a:lnTo>
                  <a:lnTo>
                    <a:pt x="32" y="160"/>
                  </a:lnTo>
                  <a:lnTo>
                    <a:pt x="32" y="176"/>
                  </a:lnTo>
                  <a:lnTo>
                    <a:pt x="16" y="200"/>
                  </a:lnTo>
                  <a:lnTo>
                    <a:pt x="8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56" y="272"/>
                  </a:lnTo>
                  <a:lnTo>
                    <a:pt x="80" y="328"/>
                  </a:lnTo>
                  <a:lnTo>
                    <a:pt x="88" y="368"/>
                  </a:lnTo>
                  <a:lnTo>
                    <a:pt x="112" y="328"/>
                  </a:lnTo>
                  <a:lnTo>
                    <a:pt x="120" y="336"/>
                  </a:lnTo>
                  <a:lnTo>
                    <a:pt x="152" y="304"/>
                  </a:lnTo>
                  <a:lnTo>
                    <a:pt x="152" y="280"/>
                  </a:lnTo>
                  <a:lnTo>
                    <a:pt x="184" y="272"/>
                  </a:lnTo>
                  <a:lnTo>
                    <a:pt x="200" y="232"/>
                  </a:lnTo>
                  <a:lnTo>
                    <a:pt x="216" y="224"/>
                  </a:lnTo>
                  <a:lnTo>
                    <a:pt x="216" y="200"/>
                  </a:lnTo>
                  <a:lnTo>
                    <a:pt x="240" y="200"/>
                  </a:lnTo>
                  <a:lnTo>
                    <a:pt x="248" y="160"/>
                  </a:lnTo>
                  <a:lnTo>
                    <a:pt x="240" y="128"/>
                  </a:lnTo>
                  <a:lnTo>
                    <a:pt x="248" y="120"/>
                  </a:lnTo>
                  <a:lnTo>
                    <a:pt x="232" y="104"/>
                  </a:lnTo>
                  <a:lnTo>
                    <a:pt x="248" y="96"/>
                  </a:lnTo>
                  <a:lnTo>
                    <a:pt x="256" y="104"/>
                  </a:lnTo>
                  <a:lnTo>
                    <a:pt x="272" y="80"/>
                  </a:lnTo>
                  <a:lnTo>
                    <a:pt x="272" y="56"/>
                  </a:lnTo>
                </a:path>
              </a:pathLst>
            </a:custGeom>
            <a:noFill/>
            <a:ln w="6350" cap="rnd" cmpd="sng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0" name="Freeform 19"/>
            <p:cNvSpPr>
              <a:spLocks/>
            </p:cNvSpPr>
            <p:nvPr/>
          </p:nvSpPr>
          <p:spPr bwMode="gray">
            <a:xfrm>
              <a:off x="3298186" y="3997371"/>
              <a:ext cx="804178" cy="477784"/>
            </a:xfrm>
            <a:custGeom>
              <a:avLst/>
              <a:gdLst>
                <a:gd name="T0" fmla="*/ 496 w 505"/>
                <a:gd name="T1" fmla="*/ 96 h 385"/>
                <a:gd name="T2" fmla="*/ 424 w 505"/>
                <a:gd name="T3" fmla="*/ 40 h 385"/>
                <a:gd name="T4" fmla="*/ 408 w 505"/>
                <a:gd name="T5" fmla="*/ 56 h 385"/>
                <a:gd name="T6" fmla="*/ 376 w 505"/>
                <a:gd name="T7" fmla="*/ 40 h 385"/>
                <a:gd name="T8" fmla="*/ 312 w 505"/>
                <a:gd name="T9" fmla="*/ 56 h 385"/>
                <a:gd name="T10" fmla="*/ 312 w 505"/>
                <a:gd name="T11" fmla="*/ 0 h 385"/>
                <a:gd name="T12" fmla="*/ 280 w 505"/>
                <a:gd name="T13" fmla="*/ 0 h 385"/>
                <a:gd name="T14" fmla="*/ 216 w 505"/>
                <a:gd name="T15" fmla="*/ 8 h 385"/>
                <a:gd name="T16" fmla="*/ 208 w 505"/>
                <a:gd name="T17" fmla="*/ 40 h 385"/>
                <a:gd name="T18" fmla="*/ 168 w 505"/>
                <a:gd name="T19" fmla="*/ 24 h 385"/>
                <a:gd name="T20" fmla="*/ 144 w 505"/>
                <a:gd name="T21" fmla="*/ 48 h 385"/>
                <a:gd name="T22" fmla="*/ 152 w 505"/>
                <a:gd name="T23" fmla="*/ 88 h 385"/>
                <a:gd name="T24" fmla="*/ 144 w 505"/>
                <a:gd name="T25" fmla="*/ 112 h 385"/>
                <a:gd name="T26" fmla="*/ 112 w 505"/>
                <a:gd name="T27" fmla="*/ 168 h 385"/>
                <a:gd name="T28" fmla="*/ 72 w 505"/>
                <a:gd name="T29" fmla="*/ 224 h 385"/>
                <a:gd name="T30" fmla="*/ 32 w 505"/>
                <a:gd name="T31" fmla="*/ 272 h 385"/>
                <a:gd name="T32" fmla="*/ 0 w 505"/>
                <a:gd name="T33" fmla="*/ 296 h 385"/>
                <a:gd name="T34" fmla="*/ 8 w 505"/>
                <a:gd name="T35" fmla="*/ 312 h 385"/>
                <a:gd name="T36" fmla="*/ 16 w 505"/>
                <a:gd name="T37" fmla="*/ 360 h 385"/>
                <a:gd name="T38" fmla="*/ 56 w 505"/>
                <a:gd name="T39" fmla="*/ 384 h 385"/>
                <a:gd name="T40" fmla="*/ 40 w 505"/>
                <a:gd name="T41" fmla="*/ 344 h 385"/>
                <a:gd name="T42" fmla="*/ 80 w 505"/>
                <a:gd name="T43" fmla="*/ 304 h 385"/>
                <a:gd name="T44" fmla="*/ 152 w 505"/>
                <a:gd name="T45" fmla="*/ 280 h 385"/>
                <a:gd name="T46" fmla="*/ 192 w 505"/>
                <a:gd name="T47" fmla="*/ 296 h 385"/>
                <a:gd name="T48" fmla="*/ 240 w 505"/>
                <a:gd name="T49" fmla="*/ 248 h 385"/>
                <a:gd name="T50" fmla="*/ 264 w 505"/>
                <a:gd name="T51" fmla="*/ 240 h 385"/>
                <a:gd name="T52" fmla="*/ 264 w 505"/>
                <a:gd name="T53" fmla="*/ 216 h 385"/>
                <a:gd name="T54" fmla="*/ 280 w 505"/>
                <a:gd name="T55" fmla="*/ 208 h 385"/>
                <a:gd name="T56" fmla="*/ 336 w 505"/>
                <a:gd name="T57" fmla="*/ 232 h 385"/>
                <a:gd name="T58" fmla="*/ 336 w 505"/>
                <a:gd name="T59" fmla="*/ 200 h 385"/>
                <a:gd name="T60" fmla="*/ 376 w 505"/>
                <a:gd name="T61" fmla="*/ 192 h 385"/>
                <a:gd name="T62" fmla="*/ 392 w 505"/>
                <a:gd name="T63" fmla="*/ 200 h 385"/>
                <a:gd name="T64" fmla="*/ 400 w 505"/>
                <a:gd name="T65" fmla="*/ 184 h 385"/>
                <a:gd name="T66" fmla="*/ 448 w 505"/>
                <a:gd name="T67" fmla="*/ 176 h 385"/>
                <a:gd name="T68" fmla="*/ 480 w 505"/>
                <a:gd name="T69" fmla="*/ 136 h 3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05"/>
                <a:gd name="T106" fmla="*/ 0 h 385"/>
                <a:gd name="T107" fmla="*/ 505 w 505"/>
                <a:gd name="T108" fmla="*/ 385 h 3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05" h="385">
                  <a:moveTo>
                    <a:pt x="504" y="128"/>
                  </a:moveTo>
                  <a:lnTo>
                    <a:pt x="496" y="96"/>
                  </a:lnTo>
                  <a:lnTo>
                    <a:pt x="472" y="40"/>
                  </a:lnTo>
                  <a:lnTo>
                    <a:pt x="424" y="40"/>
                  </a:lnTo>
                  <a:lnTo>
                    <a:pt x="416" y="32"/>
                  </a:lnTo>
                  <a:lnTo>
                    <a:pt x="408" y="56"/>
                  </a:lnTo>
                  <a:lnTo>
                    <a:pt x="392" y="56"/>
                  </a:lnTo>
                  <a:lnTo>
                    <a:pt x="376" y="40"/>
                  </a:lnTo>
                  <a:lnTo>
                    <a:pt x="320" y="64"/>
                  </a:lnTo>
                  <a:lnTo>
                    <a:pt x="312" y="56"/>
                  </a:lnTo>
                  <a:lnTo>
                    <a:pt x="336" y="8"/>
                  </a:lnTo>
                  <a:lnTo>
                    <a:pt x="312" y="0"/>
                  </a:lnTo>
                  <a:lnTo>
                    <a:pt x="296" y="16"/>
                  </a:lnTo>
                  <a:lnTo>
                    <a:pt x="280" y="0"/>
                  </a:lnTo>
                  <a:lnTo>
                    <a:pt x="272" y="8"/>
                  </a:lnTo>
                  <a:lnTo>
                    <a:pt x="216" y="8"/>
                  </a:lnTo>
                  <a:lnTo>
                    <a:pt x="224" y="40"/>
                  </a:lnTo>
                  <a:lnTo>
                    <a:pt x="208" y="4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68" y="48"/>
                  </a:lnTo>
                  <a:lnTo>
                    <a:pt x="144" y="48"/>
                  </a:lnTo>
                  <a:lnTo>
                    <a:pt x="144" y="72"/>
                  </a:lnTo>
                  <a:lnTo>
                    <a:pt x="152" y="88"/>
                  </a:lnTo>
                  <a:lnTo>
                    <a:pt x="144" y="96"/>
                  </a:lnTo>
                  <a:lnTo>
                    <a:pt x="144" y="112"/>
                  </a:lnTo>
                  <a:lnTo>
                    <a:pt x="112" y="144"/>
                  </a:lnTo>
                  <a:lnTo>
                    <a:pt x="112" y="168"/>
                  </a:lnTo>
                  <a:lnTo>
                    <a:pt x="104" y="200"/>
                  </a:lnTo>
                  <a:lnTo>
                    <a:pt x="72" y="224"/>
                  </a:lnTo>
                  <a:lnTo>
                    <a:pt x="48" y="256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96"/>
                  </a:lnTo>
                  <a:lnTo>
                    <a:pt x="16" y="304"/>
                  </a:lnTo>
                  <a:lnTo>
                    <a:pt x="8" y="312"/>
                  </a:lnTo>
                  <a:lnTo>
                    <a:pt x="8" y="352"/>
                  </a:lnTo>
                  <a:lnTo>
                    <a:pt x="16" y="360"/>
                  </a:lnTo>
                  <a:lnTo>
                    <a:pt x="16" y="384"/>
                  </a:lnTo>
                  <a:lnTo>
                    <a:pt x="56" y="384"/>
                  </a:lnTo>
                  <a:lnTo>
                    <a:pt x="56" y="360"/>
                  </a:lnTo>
                  <a:lnTo>
                    <a:pt x="40" y="344"/>
                  </a:lnTo>
                  <a:lnTo>
                    <a:pt x="48" y="312"/>
                  </a:lnTo>
                  <a:lnTo>
                    <a:pt x="80" y="304"/>
                  </a:lnTo>
                  <a:lnTo>
                    <a:pt x="104" y="304"/>
                  </a:lnTo>
                  <a:lnTo>
                    <a:pt x="152" y="280"/>
                  </a:lnTo>
                  <a:lnTo>
                    <a:pt x="184" y="280"/>
                  </a:lnTo>
                  <a:lnTo>
                    <a:pt x="192" y="296"/>
                  </a:lnTo>
                  <a:lnTo>
                    <a:pt x="208" y="264"/>
                  </a:lnTo>
                  <a:lnTo>
                    <a:pt x="240" y="248"/>
                  </a:lnTo>
                  <a:lnTo>
                    <a:pt x="248" y="224"/>
                  </a:lnTo>
                  <a:lnTo>
                    <a:pt x="264" y="240"/>
                  </a:lnTo>
                  <a:lnTo>
                    <a:pt x="272" y="240"/>
                  </a:lnTo>
                  <a:lnTo>
                    <a:pt x="264" y="216"/>
                  </a:lnTo>
                  <a:lnTo>
                    <a:pt x="264" y="184"/>
                  </a:lnTo>
                  <a:lnTo>
                    <a:pt x="280" y="208"/>
                  </a:lnTo>
                  <a:lnTo>
                    <a:pt x="288" y="232"/>
                  </a:lnTo>
                  <a:lnTo>
                    <a:pt x="336" y="232"/>
                  </a:lnTo>
                  <a:lnTo>
                    <a:pt x="320" y="216"/>
                  </a:lnTo>
                  <a:lnTo>
                    <a:pt x="336" y="200"/>
                  </a:lnTo>
                  <a:lnTo>
                    <a:pt x="360" y="208"/>
                  </a:lnTo>
                  <a:lnTo>
                    <a:pt x="376" y="192"/>
                  </a:lnTo>
                  <a:lnTo>
                    <a:pt x="392" y="192"/>
                  </a:lnTo>
                  <a:lnTo>
                    <a:pt x="392" y="200"/>
                  </a:lnTo>
                  <a:lnTo>
                    <a:pt x="400" y="200"/>
                  </a:lnTo>
                  <a:lnTo>
                    <a:pt x="400" y="184"/>
                  </a:lnTo>
                  <a:lnTo>
                    <a:pt x="424" y="192"/>
                  </a:lnTo>
                  <a:lnTo>
                    <a:pt x="448" y="176"/>
                  </a:lnTo>
                  <a:lnTo>
                    <a:pt x="472" y="168"/>
                  </a:lnTo>
                  <a:lnTo>
                    <a:pt x="480" y="136"/>
                  </a:lnTo>
                  <a:lnTo>
                    <a:pt x="504" y="128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1" name="Freeform 20"/>
            <p:cNvSpPr>
              <a:spLocks/>
            </p:cNvSpPr>
            <p:nvPr/>
          </p:nvSpPr>
          <p:spPr bwMode="gray">
            <a:xfrm>
              <a:off x="2762951" y="3907645"/>
              <a:ext cx="792255" cy="477784"/>
            </a:xfrm>
            <a:custGeom>
              <a:avLst/>
              <a:gdLst>
                <a:gd name="T0" fmla="*/ 344 w 497"/>
                <a:gd name="T1" fmla="*/ 344 h 385"/>
                <a:gd name="T2" fmla="*/ 416 w 497"/>
                <a:gd name="T3" fmla="*/ 296 h 385"/>
                <a:gd name="T4" fmla="*/ 448 w 497"/>
                <a:gd name="T5" fmla="*/ 240 h 385"/>
                <a:gd name="T6" fmla="*/ 480 w 497"/>
                <a:gd name="T7" fmla="*/ 184 h 385"/>
                <a:gd name="T8" fmla="*/ 496 w 497"/>
                <a:gd name="T9" fmla="*/ 160 h 385"/>
                <a:gd name="T10" fmla="*/ 480 w 497"/>
                <a:gd name="T11" fmla="*/ 128 h 385"/>
                <a:gd name="T12" fmla="*/ 456 w 497"/>
                <a:gd name="T13" fmla="*/ 96 h 385"/>
                <a:gd name="T14" fmla="*/ 440 w 497"/>
                <a:gd name="T15" fmla="*/ 112 h 385"/>
                <a:gd name="T16" fmla="*/ 424 w 497"/>
                <a:gd name="T17" fmla="*/ 104 h 385"/>
                <a:gd name="T18" fmla="*/ 440 w 497"/>
                <a:gd name="T19" fmla="*/ 56 h 385"/>
                <a:gd name="T20" fmla="*/ 440 w 497"/>
                <a:gd name="T21" fmla="*/ 16 h 385"/>
                <a:gd name="T22" fmla="*/ 408 w 497"/>
                <a:gd name="T23" fmla="*/ 8 h 385"/>
                <a:gd name="T24" fmla="*/ 376 w 497"/>
                <a:gd name="T25" fmla="*/ 24 h 385"/>
                <a:gd name="T26" fmla="*/ 360 w 497"/>
                <a:gd name="T27" fmla="*/ 24 h 385"/>
                <a:gd name="T28" fmla="*/ 320 w 497"/>
                <a:gd name="T29" fmla="*/ 32 h 385"/>
                <a:gd name="T30" fmla="*/ 288 w 497"/>
                <a:gd name="T31" fmla="*/ 64 h 385"/>
                <a:gd name="T32" fmla="*/ 264 w 497"/>
                <a:gd name="T33" fmla="*/ 72 h 385"/>
                <a:gd name="T34" fmla="*/ 224 w 497"/>
                <a:gd name="T35" fmla="*/ 96 h 385"/>
                <a:gd name="T36" fmla="*/ 184 w 497"/>
                <a:gd name="T37" fmla="*/ 88 h 385"/>
                <a:gd name="T38" fmla="*/ 160 w 497"/>
                <a:gd name="T39" fmla="*/ 72 h 385"/>
                <a:gd name="T40" fmla="*/ 144 w 497"/>
                <a:gd name="T41" fmla="*/ 88 h 385"/>
                <a:gd name="T42" fmla="*/ 96 w 497"/>
                <a:gd name="T43" fmla="*/ 128 h 385"/>
                <a:gd name="T44" fmla="*/ 32 w 497"/>
                <a:gd name="T45" fmla="*/ 112 h 385"/>
                <a:gd name="T46" fmla="*/ 0 w 497"/>
                <a:gd name="T47" fmla="*/ 128 h 385"/>
                <a:gd name="T48" fmla="*/ 32 w 497"/>
                <a:gd name="T49" fmla="*/ 144 h 385"/>
                <a:gd name="T50" fmla="*/ 88 w 497"/>
                <a:gd name="T51" fmla="*/ 168 h 385"/>
                <a:gd name="T52" fmla="*/ 104 w 497"/>
                <a:gd name="T53" fmla="*/ 208 h 385"/>
                <a:gd name="T54" fmla="*/ 56 w 497"/>
                <a:gd name="T55" fmla="*/ 224 h 385"/>
                <a:gd name="T56" fmla="*/ 88 w 497"/>
                <a:gd name="T57" fmla="*/ 248 h 385"/>
                <a:gd name="T58" fmla="*/ 136 w 497"/>
                <a:gd name="T59" fmla="*/ 280 h 385"/>
                <a:gd name="T60" fmla="*/ 136 w 497"/>
                <a:gd name="T61" fmla="*/ 304 h 385"/>
                <a:gd name="T62" fmla="*/ 208 w 497"/>
                <a:gd name="T63" fmla="*/ 360 h 385"/>
                <a:gd name="T64" fmla="*/ 248 w 497"/>
                <a:gd name="T65" fmla="*/ 360 h 385"/>
                <a:gd name="T66" fmla="*/ 256 w 497"/>
                <a:gd name="T67" fmla="*/ 344 h 385"/>
                <a:gd name="T68" fmla="*/ 296 w 497"/>
                <a:gd name="T69" fmla="*/ 376 h 385"/>
                <a:gd name="T70" fmla="*/ 336 w 497"/>
                <a:gd name="T71" fmla="*/ 368 h 38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97"/>
                <a:gd name="T109" fmla="*/ 0 h 385"/>
                <a:gd name="T110" fmla="*/ 497 w 497"/>
                <a:gd name="T111" fmla="*/ 385 h 38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97" h="385">
                  <a:moveTo>
                    <a:pt x="336" y="368"/>
                  </a:moveTo>
                  <a:lnTo>
                    <a:pt x="344" y="344"/>
                  </a:lnTo>
                  <a:lnTo>
                    <a:pt x="368" y="344"/>
                  </a:lnTo>
                  <a:lnTo>
                    <a:pt x="416" y="296"/>
                  </a:lnTo>
                  <a:lnTo>
                    <a:pt x="440" y="272"/>
                  </a:lnTo>
                  <a:lnTo>
                    <a:pt x="448" y="240"/>
                  </a:lnTo>
                  <a:lnTo>
                    <a:pt x="448" y="216"/>
                  </a:lnTo>
                  <a:lnTo>
                    <a:pt x="480" y="184"/>
                  </a:lnTo>
                  <a:lnTo>
                    <a:pt x="480" y="168"/>
                  </a:lnTo>
                  <a:lnTo>
                    <a:pt x="496" y="160"/>
                  </a:lnTo>
                  <a:lnTo>
                    <a:pt x="480" y="152"/>
                  </a:lnTo>
                  <a:lnTo>
                    <a:pt x="480" y="128"/>
                  </a:lnTo>
                  <a:lnTo>
                    <a:pt x="456" y="128"/>
                  </a:lnTo>
                  <a:lnTo>
                    <a:pt x="456" y="96"/>
                  </a:lnTo>
                  <a:lnTo>
                    <a:pt x="440" y="96"/>
                  </a:lnTo>
                  <a:lnTo>
                    <a:pt x="440" y="112"/>
                  </a:lnTo>
                  <a:lnTo>
                    <a:pt x="424" y="112"/>
                  </a:lnTo>
                  <a:lnTo>
                    <a:pt x="424" y="104"/>
                  </a:lnTo>
                  <a:lnTo>
                    <a:pt x="432" y="64"/>
                  </a:lnTo>
                  <a:lnTo>
                    <a:pt x="440" y="56"/>
                  </a:lnTo>
                  <a:lnTo>
                    <a:pt x="440" y="40"/>
                  </a:lnTo>
                  <a:lnTo>
                    <a:pt x="440" y="16"/>
                  </a:lnTo>
                  <a:lnTo>
                    <a:pt x="432" y="0"/>
                  </a:lnTo>
                  <a:lnTo>
                    <a:pt x="408" y="8"/>
                  </a:lnTo>
                  <a:lnTo>
                    <a:pt x="392" y="8"/>
                  </a:lnTo>
                  <a:lnTo>
                    <a:pt x="376" y="24"/>
                  </a:lnTo>
                  <a:lnTo>
                    <a:pt x="360" y="32"/>
                  </a:lnTo>
                  <a:lnTo>
                    <a:pt x="360" y="24"/>
                  </a:lnTo>
                  <a:lnTo>
                    <a:pt x="344" y="32"/>
                  </a:lnTo>
                  <a:lnTo>
                    <a:pt x="320" y="32"/>
                  </a:lnTo>
                  <a:lnTo>
                    <a:pt x="304" y="40"/>
                  </a:lnTo>
                  <a:lnTo>
                    <a:pt x="288" y="64"/>
                  </a:lnTo>
                  <a:lnTo>
                    <a:pt x="272" y="56"/>
                  </a:lnTo>
                  <a:lnTo>
                    <a:pt x="264" y="72"/>
                  </a:lnTo>
                  <a:lnTo>
                    <a:pt x="232" y="72"/>
                  </a:lnTo>
                  <a:lnTo>
                    <a:pt x="224" y="96"/>
                  </a:lnTo>
                  <a:lnTo>
                    <a:pt x="200" y="104"/>
                  </a:lnTo>
                  <a:lnTo>
                    <a:pt x="184" y="88"/>
                  </a:lnTo>
                  <a:lnTo>
                    <a:pt x="176" y="64"/>
                  </a:lnTo>
                  <a:lnTo>
                    <a:pt x="160" y="72"/>
                  </a:lnTo>
                  <a:lnTo>
                    <a:pt x="160" y="88"/>
                  </a:lnTo>
                  <a:lnTo>
                    <a:pt x="144" y="88"/>
                  </a:lnTo>
                  <a:lnTo>
                    <a:pt x="104" y="112"/>
                  </a:lnTo>
                  <a:lnTo>
                    <a:pt x="96" y="128"/>
                  </a:lnTo>
                  <a:lnTo>
                    <a:pt x="48" y="112"/>
                  </a:lnTo>
                  <a:lnTo>
                    <a:pt x="32" y="112"/>
                  </a:lnTo>
                  <a:lnTo>
                    <a:pt x="24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88" y="168"/>
                  </a:lnTo>
                  <a:lnTo>
                    <a:pt x="96" y="176"/>
                  </a:lnTo>
                  <a:lnTo>
                    <a:pt x="104" y="208"/>
                  </a:lnTo>
                  <a:lnTo>
                    <a:pt x="64" y="208"/>
                  </a:lnTo>
                  <a:lnTo>
                    <a:pt x="56" y="224"/>
                  </a:lnTo>
                  <a:lnTo>
                    <a:pt x="64" y="240"/>
                  </a:lnTo>
                  <a:lnTo>
                    <a:pt x="88" y="248"/>
                  </a:lnTo>
                  <a:lnTo>
                    <a:pt x="136" y="264"/>
                  </a:lnTo>
                  <a:lnTo>
                    <a:pt x="136" y="280"/>
                  </a:lnTo>
                  <a:lnTo>
                    <a:pt x="120" y="288"/>
                  </a:lnTo>
                  <a:lnTo>
                    <a:pt x="136" y="304"/>
                  </a:lnTo>
                  <a:lnTo>
                    <a:pt x="136" y="328"/>
                  </a:lnTo>
                  <a:lnTo>
                    <a:pt x="208" y="360"/>
                  </a:lnTo>
                  <a:lnTo>
                    <a:pt x="224" y="360"/>
                  </a:lnTo>
                  <a:lnTo>
                    <a:pt x="248" y="360"/>
                  </a:lnTo>
                  <a:lnTo>
                    <a:pt x="256" y="368"/>
                  </a:lnTo>
                  <a:lnTo>
                    <a:pt x="256" y="344"/>
                  </a:lnTo>
                  <a:lnTo>
                    <a:pt x="288" y="352"/>
                  </a:lnTo>
                  <a:lnTo>
                    <a:pt x="296" y="376"/>
                  </a:lnTo>
                  <a:lnTo>
                    <a:pt x="312" y="384"/>
                  </a:lnTo>
                  <a:lnTo>
                    <a:pt x="336" y="368"/>
                  </a:lnTo>
                </a:path>
              </a:pathLst>
            </a:custGeom>
            <a:noFill/>
            <a:ln w="6350" cap="rnd" cmpd="sng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" name="Freeform 21"/>
            <p:cNvSpPr>
              <a:spLocks/>
            </p:cNvSpPr>
            <p:nvPr/>
          </p:nvSpPr>
          <p:spPr bwMode="invGray">
            <a:xfrm>
              <a:off x="2687434" y="3639592"/>
              <a:ext cx="588229" cy="439651"/>
            </a:xfrm>
            <a:custGeom>
              <a:avLst/>
              <a:gdLst>
                <a:gd name="T0" fmla="*/ 48 w 369"/>
                <a:gd name="T1" fmla="*/ 320 h 353"/>
                <a:gd name="T2" fmla="*/ 32 w 369"/>
                <a:gd name="T3" fmla="*/ 264 h 353"/>
                <a:gd name="T4" fmla="*/ 56 w 369"/>
                <a:gd name="T5" fmla="*/ 192 h 353"/>
                <a:gd name="T6" fmla="*/ 8 w 369"/>
                <a:gd name="T7" fmla="*/ 160 h 353"/>
                <a:gd name="T8" fmla="*/ 16 w 369"/>
                <a:gd name="T9" fmla="*/ 136 h 353"/>
                <a:gd name="T10" fmla="*/ 48 w 369"/>
                <a:gd name="T11" fmla="*/ 136 h 353"/>
                <a:gd name="T12" fmla="*/ 104 w 369"/>
                <a:gd name="T13" fmla="*/ 120 h 353"/>
                <a:gd name="T14" fmla="*/ 168 w 369"/>
                <a:gd name="T15" fmla="*/ 112 h 353"/>
                <a:gd name="T16" fmla="*/ 136 w 369"/>
                <a:gd name="T17" fmla="*/ 80 h 353"/>
                <a:gd name="T18" fmla="*/ 144 w 369"/>
                <a:gd name="T19" fmla="*/ 40 h 353"/>
                <a:gd name="T20" fmla="*/ 184 w 369"/>
                <a:gd name="T21" fmla="*/ 40 h 353"/>
                <a:gd name="T22" fmla="*/ 208 w 369"/>
                <a:gd name="T23" fmla="*/ 48 h 353"/>
                <a:gd name="T24" fmla="*/ 232 w 369"/>
                <a:gd name="T25" fmla="*/ 40 h 353"/>
                <a:gd name="T26" fmla="*/ 248 w 369"/>
                <a:gd name="T27" fmla="*/ 0 h 353"/>
                <a:gd name="T28" fmla="*/ 288 w 369"/>
                <a:gd name="T29" fmla="*/ 16 h 353"/>
                <a:gd name="T30" fmla="*/ 320 w 369"/>
                <a:gd name="T31" fmla="*/ 72 h 353"/>
                <a:gd name="T32" fmla="*/ 344 w 369"/>
                <a:gd name="T33" fmla="*/ 88 h 353"/>
                <a:gd name="T34" fmla="*/ 360 w 369"/>
                <a:gd name="T35" fmla="*/ 64 h 353"/>
                <a:gd name="T36" fmla="*/ 360 w 369"/>
                <a:gd name="T37" fmla="*/ 96 h 353"/>
                <a:gd name="T38" fmla="*/ 360 w 369"/>
                <a:gd name="T39" fmla="*/ 128 h 353"/>
                <a:gd name="T40" fmla="*/ 336 w 369"/>
                <a:gd name="T41" fmla="*/ 168 h 353"/>
                <a:gd name="T42" fmla="*/ 368 w 369"/>
                <a:gd name="T43" fmla="*/ 184 h 353"/>
                <a:gd name="T44" fmla="*/ 360 w 369"/>
                <a:gd name="T45" fmla="*/ 208 h 353"/>
                <a:gd name="T46" fmla="*/ 368 w 369"/>
                <a:gd name="T47" fmla="*/ 232 h 353"/>
                <a:gd name="T48" fmla="*/ 344 w 369"/>
                <a:gd name="T49" fmla="*/ 256 h 353"/>
                <a:gd name="T50" fmla="*/ 344 w 369"/>
                <a:gd name="T51" fmla="*/ 280 h 353"/>
                <a:gd name="T52" fmla="*/ 312 w 369"/>
                <a:gd name="T53" fmla="*/ 288 h 353"/>
                <a:gd name="T54" fmla="*/ 272 w 369"/>
                <a:gd name="T55" fmla="*/ 312 h 353"/>
                <a:gd name="T56" fmla="*/ 232 w 369"/>
                <a:gd name="T57" fmla="*/ 304 h 353"/>
                <a:gd name="T58" fmla="*/ 208 w 369"/>
                <a:gd name="T59" fmla="*/ 288 h 353"/>
                <a:gd name="T60" fmla="*/ 192 w 369"/>
                <a:gd name="T61" fmla="*/ 304 h 353"/>
                <a:gd name="T62" fmla="*/ 144 w 369"/>
                <a:gd name="T63" fmla="*/ 352 h 353"/>
                <a:gd name="T64" fmla="*/ 80 w 369"/>
                <a:gd name="T65" fmla="*/ 328 h 3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69"/>
                <a:gd name="T100" fmla="*/ 0 h 353"/>
                <a:gd name="T101" fmla="*/ 369 w 369"/>
                <a:gd name="T102" fmla="*/ 353 h 35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69" h="353">
                  <a:moveTo>
                    <a:pt x="48" y="344"/>
                  </a:moveTo>
                  <a:lnTo>
                    <a:pt x="48" y="320"/>
                  </a:lnTo>
                  <a:lnTo>
                    <a:pt x="64" y="296"/>
                  </a:lnTo>
                  <a:lnTo>
                    <a:pt x="32" y="264"/>
                  </a:lnTo>
                  <a:lnTo>
                    <a:pt x="56" y="224"/>
                  </a:lnTo>
                  <a:lnTo>
                    <a:pt x="56" y="192"/>
                  </a:lnTo>
                  <a:lnTo>
                    <a:pt x="8" y="200"/>
                  </a:lnTo>
                  <a:lnTo>
                    <a:pt x="8" y="160"/>
                  </a:lnTo>
                  <a:lnTo>
                    <a:pt x="0" y="152"/>
                  </a:lnTo>
                  <a:lnTo>
                    <a:pt x="16" y="136"/>
                  </a:lnTo>
                  <a:lnTo>
                    <a:pt x="32" y="144"/>
                  </a:lnTo>
                  <a:lnTo>
                    <a:pt x="48" y="136"/>
                  </a:lnTo>
                  <a:lnTo>
                    <a:pt x="96" y="136"/>
                  </a:lnTo>
                  <a:lnTo>
                    <a:pt x="104" y="120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0" y="80"/>
                  </a:lnTo>
                  <a:lnTo>
                    <a:pt x="136" y="80"/>
                  </a:lnTo>
                  <a:lnTo>
                    <a:pt x="128" y="56"/>
                  </a:lnTo>
                  <a:lnTo>
                    <a:pt x="144" y="40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2" y="56"/>
                  </a:lnTo>
                  <a:lnTo>
                    <a:pt x="208" y="48"/>
                  </a:lnTo>
                  <a:lnTo>
                    <a:pt x="208" y="24"/>
                  </a:lnTo>
                  <a:lnTo>
                    <a:pt x="232" y="40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16"/>
                  </a:lnTo>
                  <a:lnTo>
                    <a:pt x="288" y="16"/>
                  </a:lnTo>
                  <a:lnTo>
                    <a:pt x="312" y="72"/>
                  </a:lnTo>
                  <a:lnTo>
                    <a:pt x="320" y="72"/>
                  </a:lnTo>
                  <a:lnTo>
                    <a:pt x="328" y="88"/>
                  </a:lnTo>
                  <a:lnTo>
                    <a:pt x="344" y="88"/>
                  </a:lnTo>
                  <a:lnTo>
                    <a:pt x="352" y="72"/>
                  </a:lnTo>
                  <a:lnTo>
                    <a:pt x="360" y="64"/>
                  </a:lnTo>
                  <a:lnTo>
                    <a:pt x="368" y="88"/>
                  </a:lnTo>
                  <a:lnTo>
                    <a:pt x="360" y="96"/>
                  </a:lnTo>
                  <a:lnTo>
                    <a:pt x="360" y="112"/>
                  </a:lnTo>
                  <a:lnTo>
                    <a:pt x="360" y="128"/>
                  </a:lnTo>
                  <a:lnTo>
                    <a:pt x="336" y="152"/>
                  </a:lnTo>
                  <a:lnTo>
                    <a:pt x="336" y="168"/>
                  </a:lnTo>
                  <a:lnTo>
                    <a:pt x="360" y="168"/>
                  </a:lnTo>
                  <a:lnTo>
                    <a:pt x="368" y="184"/>
                  </a:lnTo>
                  <a:lnTo>
                    <a:pt x="360" y="192"/>
                  </a:lnTo>
                  <a:lnTo>
                    <a:pt x="360" y="208"/>
                  </a:lnTo>
                  <a:lnTo>
                    <a:pt x="360" y="232"/>
                  </a:lnTo>
                  <a:lnTo>
                    <a:pt x="368" y="232"/>
                  </a:lnTo>
                  <a:lnTo>
                    <a:pt x="368" y="248"/>
                  </a:lnTo>
                  <a:lnTo>
                    <a:pt x="344" y="256"/>
                  </a:lnTo>
                  <a:lnTo>
                    <a:pt x="344" y="272"/>
                  </a:lnTo>
                  <a:lnTo>
                    <a:pt x="344" y="280"/>
                  </a:lnTo>
                  <a:lnTo>
                    <a:pt x="320" y="272"/>
                  </a:lnTo>
                  <a:lnTo>
                    <a:pt x="312" y="288"/>
                  </a:lnTo>
                  <a:lnTo>
                    <a:pt x="280" y="288"/>
                  </a:lnTo>
                  <a:lnTo>
                    <a:pt x="272" y="312"/>
                  </a:lnTo>
                  <a:lnTo>
                    <a:pt x="248" y="320"/>
                  </a:lnTo>
                  <a:lnTo>
                    <a:pt x="232" y="304"/>
                  </a:lnTo>
                  <a:lnTo>
                    <a:pt x="224" y="280"/>
                  </a:lnTo>
                  <a:lnTo>
                    <a:pt x="208" y="288"/>
                  </a:lnTo>
                  <a:lnTo>
                    <a:pt x="208" y="304"/>
                  </a:lnTo>
                  <a:lnTo>
                    <a:pt x="192" y="304"/>
                  </a:lnTo>
                  <a:lnTo>
                    <a:pt x="152" y="328"/>
                  </a:lnTo>
                  <a:lnTo>
                    <a:pt x="144" y="352"/>
                  </a:lnTo>
                  <a:lnTo>
                    <a:pt x="96" y="328"/>
                  </a:lnTo>
                  <a:lnTo>
                    <a:pt x="80" y="328"/>
                  </a:lnTo>
                  <a:lnTo>
                    <a:pt x="48" y="344"/>
                  </a:lnTo>
                </a:path>
              </a:pathLst>
            </a:custGeom>
            <a:noFill/>
            <a:ln w="6350" cap="rnd" cmpd="sng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3" name="Freeform 22"/>
            <p:cNvSpPr>
              <a:spLocks/>
            </p:cNvSpPr>
            <p:nvPr/>
          </p:nvSpPr>
          <p:spPr bwMode="invGray">
            <a:xfrm>
              <a:off x="2023689" y="3609310"/>
              <a:ext cx="906191" cy="766025"/>
            </a:xfrm>
            <a:custGeom>
              <a:avLst/>
              <a:gdLst>
                <a:gd name="T0" fmla="*/ 528 w 569"/>
                <a:gd name="T1" fmla="*/ 448 h 617"/>
                <a:gd name="T2" fmla="*/ 560 w 569"/>
                <a:gd name="T3" fmla="*/ 416 h 617"/>
                <a:gd name="T4" fmla="*/ 528 w 569"/>
                <a:gd name="T5" fmla="*/ 408 h 617"/>
                <a:gd name="T6" fmla="*/ 496 w 569"/>
                <a:gd name="T7" fmla="*/ 384 h 617"/>
                <a:gd name="T8" fmla="*/ 464 w 569"/>
                <a:gd name="T9" fmla="*/ 360 h 617"/>
                <a:gd name="T10" fmla="*/ 480 w 569"/>
                <a:gd name="T11" fmla="*/ 320 h 617"/>
                <a:gd name="T12" fmla="*/ 472 w 569"/>
                <a:gd name="T13" fmla="*/ 248 h 617"/>
                <a:gd name="T14" fmla="*/ 424 w 569"/>
                <a:gd name="T15" fmla="*/ 224 h 617"/>
                <a:gd name="T16" fmla="*/ 416 w 569"/>
                <a:gd name="T17" fmla="*/ 176 h 617"/>
                <a:gd name="T18" fmla="*/ 448 w 569"/>
                <a:gd name="T19" fmla="*/ 168 h 617"/>
                <a:gd name="T20" fmla="*/ 512 w 569"/>
                <a:gd name="T21" fmla="*/ 160 h 617"/>
                <a:gd name="T22" fmla="*/ 512 w 569"/>
                <a:gd name="T23" fmla="*/ 112 h 617"/>
                <a:gd name="T24" fmla="*/ 464 w 569"/>
                <a:gd name="T25" fmla="*/ 112 h 617"/>
                <a:gd name="T26" fmla="*/ 432 w 569"/>
                <a:gd name="T27" fmla="*/ 64 h 617"/>
                <a:gd name="T28" fmla="*/ 408 w 569"/>
                <a:gd name="T29" fmla="*/ 96 h 617"/>
                <a:gd name="T30" fmla="*/ 384 w 569"/>
                <a:gd name="T31" fmla="*/ 144 h 617"/>
                <a:gd name="T32" fmla="*/ 368 w 569"/>
                <a:gd name="T33" fmla="*/ 240 h 617"/>
                <a:gd name="T34" fmla="*/ 336 w 569"/>
                <a:gd name="T35" fmla="*/ 224 h 617"/>
                <a:gd name="T36" fmla="*/ 288 w 569"/>
                <a:gd name="T37" fmla="*/ 240 h 617"/>
                <a:gd name="T38" fmla="*/ 272 w 569"/>
                <a:gd name="T39" fmla="*/ 224 h 617"/>
                <a:gd name="T40" fmla="*/ 232 w 569"/>
                <a:gd name="T41" fmla="*/ 104 h 617"/>
                <a:gd name="T42" fmla="*/ 216 w 569"/>
                <a:gd name="T43" fmla="*/ 112 h 617"/>
                <a:gd name="T44" fmla="*/ 208 w 569"/>
                <a:gd name="T45" fmla="*/ 72 h 617"/>
                <a:gd name="T46" fmla="*/ 160 w 569"/>
                <a:gd name="T47" fmla="*/ 40 h 617"/>
                <a:gd name="T48" fmla="*/ 136 w 569"/>
                <a:gd name="T49" fmla="*/ 80 h 617"/>
                <a:gd name="T50" fmla="*/ 136 w 569"/>
                <a:gd name="T51" fmla="*/ 0 h 617"/>
                <a:gd name="T52" fmla="*/ 112 w 569"/>
                <a:gd name="T53" fmla="*/ 0 h 617"/>
                <a:gd name="T54" fmla="*/ 96 w 569"/>
                <a:gd name="T55" fmla="*/ 32 h 617"/>
                <a:gd name="T56" fmla="*/ 88 w 569"/>
                <a:gd name="T57" fmla="*/ 64 h 617"/>
                <a:gd name="T58" fmla="*/ 80 w 569"/>
                <a:gd name="T59" fmla="*/ 96 h 617"/>
                <a:gd name="T60" fmla="*/ 104 w 569"/>
                <a:gd name="T61" fmla="*/ 112 h 617"/>
                <a:gd name="T62" fmla="*/ 88 w 569"/>
                <a:gd name="T63" fmla="*/ 240 h 617"/>
                <a:gd name="T64" fmla="*/ 24 w 569"/>
                <a:gd name="T65" fmla="*/ 280 h 617"/>
                <a:gd name="T66" fmla="*/ 8 w 569"/>
                <a:gd name="T67" fmla="*/ 312 h 617"/>
                <a:gd name="T68" fmla="*/ 0 w 569"/>
                <a:gd name="T69" fmla="*/ 376 h 617"/>
                <a:gd name="T70" fmla="*/ 48 w 569"/>
                <a:gd name="T71" fmla="*/ 368 h 617"/>
                <a:gd name="T72" fmla="*/ 80 w 569"/>
                <a:gd name="T73" fmla="*/ 392 h 617"/>
                <a:gd name="T74" fmla="*/ 88 w 569"/>
                <a:gd name="T75" fmla="*/ 408 h 617"/>
                <a:gd name="T76" fmla="*/ 96 w 569"/>
                <a:gd name="T77" fmla="*/ 448 h 617"/>
                <a:gd name="T78" fmla="*/ 120 w 569"/>
                <a:gd name="T79" fmla="*/ 464 h 617"/>
                <a:gd name="T80" fmla="*/ 112 w 569"/>
                <a:gd name="T81" fmla="*/ 504 h 617"/>
                <a:gd name="T82" fmla="*/ 104 w 569"/>
                <a:gd name="T83" fmla="*/ 528 h 617"/>
                <a:gd name="T84" fmla="*/ 144 w 569"/>
                <a:gd name="T85" fmla="*/ 560 h 617"/>
                <a:gd name="T86" fmla="*/ 200 w 569"/>
                <a:gd name="T87" fmla="*/ 576 h 617"/>
                <a:gd name="T88" fmla="*/ 224 w 569"/>
                <a:gd name="T89" fmla="*/ 568 h 617"/>
                <a:gd name="T90" fmla="*/ 232 w 569"/>
                <a:gd name="T91" fmla="*/ 600 h 617"/>
                <a:gd name="T92" fmla="*/ 264 w 569"/>
                <a:gd name="T93" fmla="*/ 592 h 617"/>
                <a:gd name="T94" fmla="*/ 272 w 569"/>
                <a:gd name="T95" fmla="*/ 512 h 617"/>
                <a:gd name="T96" fmla="*/ 328 w 569"/>
                <a:gd name="T97" fmla="*/ 504 h 617"/>
                <a:gd name="T98" fmla="*/ 352 w 569"/>
                <a:gd name="T99" fmla="*/ 512 h 617"/>
                <a:gd name="T100" fmla="*/ 384 w 569"/>
                <a:gd name="T101" fmla="*/ 512 h 617"/>
                <a:gd name="T102" fmla="*/ 416 w 569"/>
                <a:gd name="T103" fmla="*/ 520 h 617"/>
                <a:gd name="T104" fmla="*/ 440 w 569"/>
                <a:gd name="T105" fmla="*/ 504 h 617"/>
                <a:gd name="T106" fmla="*/ 488 w 569"/>
                <a:gd name="T107" fmla="*/ 472 h 617"/>
                <a:gd name="T108" fmla="*/ 520 w 569"/>
                <a:gd name="T109" fmla="*/ 464 h 61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69"/>
                <a:gd name="T166" fmla="*/ 0 h 617"/>
                <a:gd name="T167" fmla="*/ 569 w 569"/>
                <a:gd name="T168" fmla="*/ 617 h 61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69" h="617">
                  <a:moveTo>
                    <a:pt x="520" y="464"/>
                  </a:moveTo>
                  <a:lnTo>
                    <a:pt x="528" y="448"/>
                  </a:lnTo>
                  <a:lnTo>
                    <a:pt x="568" y="448"/>
                  </a:lnTo>
                  <a:lnTo>
                    <a:pt x="560" y="416"/>
                  </a:lnTo>
                  <a:lnTo>
                    <a:pt x="552" y="400"/>
                  </a:lnTo>
                  <a:lnTo>
                    <a:pt x="528" y="408"/>
                  </a:lnTo>
                  <a:lnTo>
                    <a:pt x="504" y="400"/>
                  </a:lnTo>
                  <a:lnTo>
                    <a:pt x="496" y="384"/>
                  </a:lnTo>
                  <a:lnTo>
                    <a:pt x="464" y="384"/>
                  </a:lnTo>
                  <a:lnTo>
                    <a:pt x="464" y="360"/>
                  </a:lnTo>
                  <a:lnTo>
                    <a:pt x="464" y="344"/>
                  </a:lnTo>
                  <a:lnTo>
                    <a:pt x="480" y="320"/>
                  </a:lnTo>
                  <a:lnTo>
                    <a:pt x="448" y="288"/>
                  </a:lnTo>
                  <a:lnTo>
                    <a:pt x="472" y="248"/>
                  </a:lnTo>
                  <a:lnTo>
                    <a:pt x="472" y="216"/>
                  </a:lnTo>
                  <a:lnTo>
                    <a:pt x="424" y="224"/>
                  </a:lnTo>
                  <a:lnTo>
                    <a:pt x="424" y="184"/>
                  </a:lnTo>
                  <a:lnTo>
                    <a:pt x="416" y="176"/>
                  </a:lnTo>
                  <a:lnTo>
                    <a:pt x="432" y="160"/>
                  </a:lnTo>
                  <a:lnTo>
                    <a:pt x="448" y="168"/>
                  </a:lnTo>
                  <a:lnTo>
                    <a:pt x="464" y="152"/>
                  </a:lnTo>
                  <a:lnTo>
                    <a:pt x="512" y="160"/>
                  </a:lnTo>
                  <a:lnTo>
                    <a:pt x="528" y="136"/>
                  </a:lnTo>
                  <a:lnTo>
                    <a:pt x="512" y="112"/>
                  </a:lnTo>
                  <a:lnTo>
                    <a:pt x="488" y="128"/>
                  </a:lnTo>
                  <a:lnTo>
                    <a:pt x="464" y="112"/>
                  </a:lnTo>
                  <a:lnTo>
                    <a:pt x="464" y="64"/>
                  </a:lnTo>
                  <a:lnTo>
                    <a:pt x="432" y="64"/>
                  </a:lnTo>
                  <a:lnTo>
                    <a:pt x="424" y="96"/>
                  </a:lnTo>
                  <a:lnTo>
                    <a:pt x="408" y="96"/>
                  </a:lnTo>
                  <a:lnTo>
                    <a:pt x="408" y="120"/>
                  </a:lnTo>
                  <a:lnTo>
                    <a:pt x="384" y="144"/>
                  </a:lnTo>
                  <a:lnTo>
                    <a:pt x="368" y="144"/>
                  </a:lnTo>
                  <a:lnTo>
                    <a:pt x="368" y="240"/>
                  </a:lnTo>
                  <a:lnTo>
                    <a:pt x="344" y="240"/>
                  </a:lnTo>
                  <a:lnTo>
                    <a:pt x="336" y="224"/>
                  </a:lnTo>
                  <a:lnTo>
                    <a:pt x="320" y="240"/>
                  </a:lnTo>
                  <a:lnTo>
                    <a:pt x="288" y="240"/>
                  </a:lnTo>
                  <a:lnTo>
                    <a:pt x="288" y="232"/>
                  </a:lnTo>
                  <a:lnTo>
                    <a:pt x="272" y="224"/>
                  </a:lnTo>
                  <a:lnTo>
                    <a:pt x="272" y="192"/>
                  </a:lnTo>
                  <a:lnTo>
                    <a:pt x="232" y="104"/>
                  </a:lnTo>
                  <a:lnTo>
                    <a:pt x="216" y="104"/>
                  </a:lnTo>
                  <a:lnTo>
                    <a:pt x="216" y="112"/>
                  </a:lnTo>
                  <a:lnTo>
                    <a:pt x="200" y="88"/>
                  </a:lnTo>
                  <a:lnTo>
                    <a:pt x="208" y="72"/>
                  </a:lnTo>
                  <a:lnTo>
                    <a:pt x="176" y="32"/>
                  </a:lnTo>
                  <a:lnTo>
                    <a:pt x="160" y="40"/>
                  </a:lnTo>
                  <a:lnTo>
                    <a:pt x="152" y="80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136" y="0"/>
                  </a:lnTo>
                  <a:lnTo>
                    <a:pt x="120" y="16"/>
                  </a:lnTo>
                  <a:lnTo>
                    <a:pt x="112" y="0"/>
                  </a:lnTo>
                  <a:lnTo>
                    <a:pt x="96" y="16"/>
                  </a:lnTo>
                  <a:lnTo>
                    <a:pt x="96" y="32"/>
                  </a:lnTo>
                  <a:lnTo>
                    <a:pt x="104" y="64"/>
                  </a:lnTo>
                  <a:lnTo>
                    <a:pt x="88" y="64"/>
                  </a:lnTo>
                  <a:lnTo>
                    <a:pt x="72" y="64"/>
                  </a:lnTo>
                  <a:lnTo>
                    <a:pt x="80" y="96"/>
                  </a:lnTo>
                  <a:lnTo>
                    <a:pt x="80" y="112"/>
                  </a:lnTo>
                  <a:lnTo>
                    <a:pt x="104" y="112"/>
                  </a:lnTo>
                  <a:lnTo>
                    <a:pt x="104" y="168"/>
                  </a:lnTo>
                  <a:lnTo>
                    <a:pt x="88" y="240"/>
                  </a:lnTo>
                  <a:lnTo>
                    <a:pt x="40" y="272"/>
                  </a:lnTo>
                  <a:lnTo>
                    <a:pt x="24" y="280"/>
                  </a:lnTo>
                  <a:lnTo>
                    <a:pt x="16" y="288"/>
                  </a:lnTo>
                  <a:lnTo>
                    <a:pt x="8" y="312"/>
                  </a:lnTo>
                  <a:lnTo>
                    <a:pt x="8" y="360"/>
                  </a:lnTo>
                  <a:lnTo>
                    <a:pt x="0" y="376"/>
                  </a:lnTo>
                  <a:lnTo>
                    <a:pt x="32" y="376"/>
                  </a:lnTo>
                  <a:lnTo>
                    <a:pt x="48" y="368"/>
                  </a:lnTo>
                  <a:lnTo>
                    <a:pt x="88" y="376"/>
                  </a:lnTo>
                  <a:lnTo>
                    <a:pt x="80" y="392"/>
                  </a:lnTo>
                  <a:lnTo>
                    <a:pt x="72" y="392"/>
                  </a:lnTo>
                  <a:lnTo>
                    <a:pt x="88" y="408"/>
                  </a:lnTo>
                  <a:lnTo>
                    <a:pt x="80" y="432"/>
                  </a:lnTo>
                  <a:lnTo>
                    <a:pt x="96" y="448"/>
                  </a:lnTo>
                  <a:lnTo>
                    <a:pt x="120" y="448"/>
                  </a:lnTo>
                  <a:lnTo>
                    <a:pt x="120" y="464"/>
                  </a:lnTo>
                  <a:lnTo>
                    <a:pt x="112" y="472"/>
                  </a:lnTo>
                  <a:lnTo>
                    <a:pt x="112" y="504"/>
                  </a:lnTo>
                  <a:lnTo>
                    <a:pt x="96" y="504"/>
                  </a:lnTo>
                  <a:lnTo>
                    <a:pt x="104" y="528"/>
                  </a:lnTo>
                  <a:lnTo>
                    <a:pt x="144" y="528"/>
                  </a:lnTo>
                  <a:lnTo>
                    <a:pt x="144" y="560"/>
                  </a:lnTo>
                  <a:lnTo>
                    <a:pt x="160" y="568"/>
                  </a:lnTo>
                  <a:lnTo>
                    <a:pt x="200" y="576"/>
                  </a:lnTo>
                  <a:lnTo>
                    <a:pt x="216" y="560"/>
                  </a:lnTo>
                  <a:lnTo>
                    <a:pt x="224" y="568"/>
                  </a:lnTo>
                  <a:lnTo>
                    <a:pt x="216" y="592"/>
                  </a:lnTo>
                  <a:lnTo>
                    <a:pt x="232" y="600"/>
                  </a:lnTo>
                  <a:lnTo>
                    <a:pt x="264" y="616"/>
                  </a:lnTo>
                  <a:lnTo>
                    <a:pt x="264" y="592"/>
                  </a:lnTo>
                  <a:lnTo>
                    <a:pt x="264" y="520"/>
                  </a:lnTo>
                  <a:lnTo>
                    <a:pt x="272" y="512"/>
                  </a:lnTo>
                  <a:lnTo>
                    <a:pt x="320" y="512"/>
                  </a:lnTo>
                  <a:lnTo>
                    <a:pt x="328" y="504"/>
                  </a:lnTo>
                  <a:lnTo>
                    <a:pt x="344" y="504"/>
                  </a:lnTo>
                  <a:lnTo>
                    <a:pt x="352" y="512"/>
                  </a:lnTo>
                  <a:lnTo>
                    <a:pt x="376" y="504"/>
                  </a:lnTo>
                  <a:lnTo>
                    <a:pt x="384" y="512"/>
                  </a:lnTo>
                  <a:lnTo>
                    <a:pt x="392" y="504"/>
                  </a:lnTo>
                  <a:lnTo>
                    <a:pt x="416" y="520"/>
                  </a:lnTo>
                  <a:lnTo>
                    <a:pt x="416" y="504"/>
                  </a:lnTo>
                  <a:lnTo>
                    <a:pt x="440" y="504"/>
                  </a:lnTo>
                  <a:lnTo>
                    <a:pt x="480" y="496"/>
                  </a:lnTo>
                  <a:lnTo>
                    <a:pt x="488" y="472"/>
                  </a:lnTo>
                  <a:lnTo>
                    <a:pt x="504" y="464"/>
                  </a:lnTo>
                  <a:lnTo>
                    <a:pt x="520" y="464"/>
                  </a:lnTo>
                </a:path>
              </a:pathLst>
            </a:custGeom>
            <a:noFill/>
            <a:ln w="6350" cap="rnd" cmpd="sng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4" name="Freeform 23"/>
            <p:cNvSpPr>
              <a:spLocks/>
            </p:cNvSpPr>
            <p:nvPr/>
          </p:nvSpPr>
          <p:spPr bwMode="invGray">
            <a:xfrm>
              <a:off x="331869" y="2723278"/>
              <a:ext cx="1926318" cy="975757"/>
            </a:xfrm>
            <a:custGeom>
              <a:avLst/>
              <a:gdLst>
                <a:gd name="T0" fmla="*/ 1184 w 1209"/>
                <a:gd name="T1" fmla="*/ 728 h 785"/>
                <a:gd name="T2" fmla="*/ 1160 w 1209"/>
                <a:gd name="T3" fmla="*/ 728 h 785"/>
                <a:gd name="T4" fmla="*/ 1160 w 1209"/>
                <a:gd name="T5" fmla="*/ 784 h 785"/>
                <a:gd name="T6" fmla="*/ 1112 w 1209"/>
                <a:gd name="T7" fmla="*/ 760 h 785"/>
                <a:gd name="T8" fmla="*/ 1088 w 1209"/>
                <a:gd name="T9" fmla="*/ 752 h 785"/>
                <a:gd name="T10" fmla="*/ 1024 w 1209"/>
                <a:gd name="T11" fmla="*/ 720 h 785"/>
                <a:gd name="T12" fmla="*/ 1040 w 1209"/>
                <a:gd name="T13" fmla="*/ 696 h 785"/>
                <a:gd name="T14" fmla="*/ 1032 w 1209"/>
                <a:gd name="T15" fmla="*/ 680 h 785"/>
                <a:gd name="T16" fmla="*/ 1000 w 1209"/>
                <a:gd name="T17" fmla="*/ 664 h 785"/>
                <a:gd name="T18" fmla="*/ 976 w 1209"/>
                <a:gd name="T19" fmla="*/ 680 h 785"/>
                <a:gd name="T20" fmla="*/ 928 w 1209"/>
                <a:gd name="T21" fmla="*/ 648 h 785"/>
                <a:gd name="T22" fmla="*/ 832 w 1209"/>
                <a:gd name="T23" fmla="*/ 696 h 785"/>
                <a:gd name="T24" fmla="*/ 808 w 1209"/>
                <a:gd name="T25" fmla="*/ 720 h 785"/>
                <a:gd name="T26" fmla="*/ 728 w 1209"/>
                <a:gd name="T27" fmla="*/ 736 h 785"/>
                <a:gd name="T28" fmla="*/ 656 w 1209"/>
                <a:gd name="T29" fmla="*/ 712 h 785"/>
                <a:gd name="T30" fmla="*/ 632 w 1209"/>
                <a:gd name="T31" fmla="*/ 680 h 785"/>
                <a:gd name="T32" fmla="*/ 584 w 1209"/>
                <a:gd name="T33" fmla="*/ 704 h 785"/>
                <a:gd name="T34" fmla="*/ 536 w 1209"/>
                <a:gd name="T35" fmla="*/ 728 h 785"/>
                <a:gd name="T36" fmla="*/ 456 w 1209"/>
                <a:gd name="T37" fmla="*/ 672 h 785"/>
                <a:gd name="T38" fmla="*/ 408 w 1209"/>
                <a:gd name="T39" fmla="*/ 640 h 785"/>
                <a:gd name="T40" fmla="*/ 360 w 1209"/>
                <a:gd name="T41" fmla="*/ 624 h 785"/>
                <a:gd name="T42" fmla="*/ 320 w 1209"/>
                <a:gd name="T43" fmla="*/ 592 h 785"/>
                <a:gd name="T44" fmla="*/ 272 w 1209"/>
                <a:gd name="T45" fmla="*/ 520 h 785"/>
                <a:gd name="T46" fmla="*/ 248 w 1209"/>
                <a:gd name="T47" fmla="*/ 512 h 785"/>
                <a:gd name="T48" fmla="*/ 208 w 1209"/>
                <a:gd name="T49" fmla="*/ 456 h 785"/>
                <a:gd name="T50" fmla="*/ 160 w 1209"/>
                <a:gd name="T51" fmla="*/ 384 h 785"/>
                <a:gd name="T52" fmla="*/ 120 w 1209"/>
                <a:gd name="T53" fmla="*/ 408 h 785"/>
                <a:gd name="T54" fmla="*/ 64 w 1209"/>
                <a:gd name="T55" fmla="*/ 328 h 785"/>
                <a:gd name="T56" fmla="*/ 32 w 1209"/>
                <a:gd name="T57" fmla="*/ 272 h 785"/>
                <a:gd name="T58" fmla="*/ 0 w 1209"/>
                <a:gd name="T59" fmla="*/ 256 h 785"/>
                <a:gd name="T60" fmla="*/ 16 w 1209"/>
                <a:gd name="T61" fmla="*/ 176 h 785"/>
                <a:gd name="T62" fmla="*/ 48 w 1209"/>
                <a:gd name="T63" fmla="*/ 192 h 785"/>
                <a:gd name="T64" fmla="*/ 80 w 1209"/>
                <a:gd name="T65" fmla="*/ 184 h 785"/>
                <a:gd name="T66" fmla="*/ 80 w 1209"/>
                <a:gd name="T67" fmla="*/ 128 h 785"/>
                <a:gd name="T68" fmla="*/ 56 w 1209"/>
                <a:gd name="T69" fmla="*/ 96 h 785"/>
                <a:gd name="T70" fmla="*/ 80 w 1209"/>
                <a:gd name="T71" fmla="*/ 48 h 785"/>
                <a:gd name="T72" fmla="*/ 152 w 1209"/>
                <a:gd name="T73" fmla="*/ 40 h 785"/>
                <a:gd name="T74" fmla="*/ 208 w 1209"/>
                <a:gd name="T75" fmla="*/ 8 h 785"/>
                <a:gd name="T76" fmla="*/ 288 w 1209"/>
                <a:gd name="T77" fmla="*/ 16 h 785"/>
                <a:gd name="T78" fmla="*/ 344 w 1209"/>
                <a:gd name="T79" fmla="*/ 56 h 785"/>
                <a:gd name="T80" fmla="*/ 432 w 1209"/>
                <a:gd name="T81" fmla="*/ 56 h 785"/>
                <a:gd name="T82" fmla="*/ 528 w 1209"/>
                <a:gd name="T83" fmla="*/ 40 h 785"/>
                <a:gd name="T84" fmla="*/ 664 w 1209"/>
                <a:gd name="T85" fmla="*/ 56 h 785"/>
                <a:gd name="T86" fmla="*/ 712 w 1209"/>
                <a:gd name="T87" fmla="*/ 72 h 785"/>
                <a:gd name="T88" fmla="*/ 704 w 1209"/>
                <a:gd name="T89" fmla="*/ 96 h 785"/>
                <a:gd name="T90" fmla="*/ 728 w 1209"/>
                <a:gd name="T91" fmla="*/ 136 h 785"/>
                <a:gd name="T92" fmla="*/ 712 w 1209"/>
                <a:gd name="T93" fmla="*/ 184 h 785"/>
                <a:gd name="T94" fmla="*/ 696 w 1209"/>
                <a:gd name="T95" fmla="*/ 248 h 785"/>
                <a:gd name="T96" fmla="*/ 736 w 1209"/>
                <a:gd name="T97" fmla="*/ 320 h 785"/>
                <a:gd name="T98" fmla="*/ 832 w 1209"/>
                <a:gd name="T99" fmla="*/ 368 h 785"/>
                <a:gd name="T100" fmla="*/ 936 w 1209"/>
                <a:gd name="T101" fmla="*/ 416 h 785"/>
                <a:gd name="T102" fmla="*/ 992 w 1209"/>
                <a:gd name="T103" fmla="*/ 424 h 785"/>
                <a:gd name="T104" fmla="*/ 1008 w 1209"/>
                <a:gd name="T105" fmla="*/ 480 h 785"/>
                <a:gd name="T106" fmla="*/ 1040 w 1209"/>
                <a:gd name="T107" fmla="*/ 496 h 785"/>
                <a:gd name="T108" fmla="*/ 1056 w 1209"/>
                <a:gd name="T109" fmla="*/ 472 h 785"/>
                <a:gd name="T110" fmla="*/ 1080 w 1209"/>
                <a:gd name="T111" fmla="*/ 480 h 785"/>
                <a:gd name="T112" fmla="*/ 1096 w 1209"/>
                <a:gd name="T113" fmla="*/ 464 h 785"/>
                <a:gd name="T114" fmla="*/ 1136 w 1209"/>
                <a:gd name="T115" fmla="*/ 440 h 785"/>
                <a:gd name="T116" fmla="*/ 1176 w 1209"/>
                <a:gd name="T117" fmla="*/ 456 h 785"/>
                <a:gd name="T118" fmla="*/ 1208 w 1209"/>
                <a:gd name="T119" fmla="*/ 536 h 785"/>
                <a:gd name="T120" fmla="*/ 1208 w 1209"/>
                <a:gd name="T121" fmla="*/ 576 h 785"/>
                <a:gd name="T122" fmla="*/ 1200 w 1209"/>
                <a:gd name="T123" fmla="*/ 712 h 7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209"/>
                <a:gd name="T187" fmla="*/ 0 h 785"/>
                <a:gd name="T188" fmla="*/ 1209 w 1209"/>
                <a:gd name="T189" fmla="*/ 785 h 78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209" h="785">
                  <a:moveTo>
                    <a:pt x="1200" y="712"/>
                  </a:moveTo>
                  <a:lnTo>
                    <a:pt x="1184" y="728"/>
                  </a:lnTo>
                  <a:lnTo>
                    <a:pt x="1176" y="712"/>
                  </a:lnTo>
                  <a:lnTo>
                    <a:pt x="1160" y="728"/>
                  </a:lnTo>
                  <a:lnTo>
                    <a:pt x="1168" y="776"/>
                  </a:lnTo>
                  <a:lnTo>
                    <a:pt x="1160" y="784"/>
                  </a:lnTo>
                  <a:lnTo>
                    <a:pt x="1136" y="776"/>
                  </a:lnTo>
                  <a:lnTo>
                    <a:pt x="1112" y="760"/>
                  </a:lnTo>
                  <a:lnTo>
                    <a:pt x="1112" y="744"/>
                  </a:lnTo>
                  <a:lnTo>
                    <a:pt x="1088" y="752"/>
                  </a:lnTo>
                  <a:lnTo>
                    <a:pt x="1024" y="728"/>
                  </a:lnTo>
                  <a:lnTo>
                    <a:pt x="1024" y="720"/>
                  </a:lnTo>
                  <a:lnTo>
                    <a:pt x="1040" y="712"/>
                  </a:lnTo>
                  <a:lnTo>
                    <a:pt x="1040" y="696"/>
                  </a:lnTo>
                  <a:lnTo>
                    <a:pt x="1024" y="688"/>
                  </a:lnTo>
                  <a:lnTo>
                    <a:pt x="1032" y="680"/>
                  </a:lnTo>
                  <a:lnTo>
                    <a:pt x="1016" y="656"/>
                  </a:lnTo>
                  <a:lnTo>
                    <a:pt x="1000" y="664"/>
                  </a:lnTo>
                  <a:lnTo>
                    <a:pt x="984" y="672"/>
                  </a:lnTo>
                  <a:lnTo>
                    <a:pt x="976" y="680"/>
                  </a:lnTo>
                  <a:lnTo>
                    <a:pt x="960" y="680"/>
                  </a:lnTo>
                  <a:lnTo>
                    <a:pt x="928" y="648"/>
                  </a:lnTo>
                  <a:lnTo>
                    <a:pt x="864" y="696"/>
                  </a:lnTo>
                  <a:lnTo>
                    <a:pt x="832" y="696"/>
                  </a:lnTo>
                  <a:lnTo>
                    <a:pt x="824" y="720"/>
                  </a:lnTo>
                  <a:lnTo>
                    <a:pt x="808" y="720"/>
                  </a:lnTo>
                  <a:lnTo>
                    <a:pt x="760" y="744"/>
                  </a:lnTo>
                  <a:lnTo>
                    <a:pt x="728" y="736"/>
                  </a:lnTo>
                  <a:lnTo>
                    <a:pt x="712" y="712"/>
                  </a:lnTo>
                  <a:lnTo>
                    <a:pt x="656" y="712"/>
                  </a:lnTo>
                  <a:lnTo>
                    <a:pt x="664" y="688"/>
                  </a:lnTo>
                  <a:lnTo>
                    <a:pt x="632" y="680"/>
                  </a:lnTo>
                  <a:lnTo>
                    <a:pt x="600" y="680"/>
                  </a:lnTo>
                  <a:lnTo>
                    <a:pt x="584" y="704"/>
                  </a:lnTo>
                  <a:lnTo>
                    <a:pt x="552" y="728"/>
                  </a:lnTo>
                  <a:lnTo>
                    <a:pt x="536" y="728"/>
                  </a:lnTo>
                  <a:lnTo>
                    <a:pt x="544" y="680"/>
                  </a:lnTo>
                  <a:lnTo>
                    <a:pt x="456" y="672"/>
                  </a:lnTo>
                  <a:lnTo>
                    <a:pt x="424" y="640"/>
                  </a:lnTo>
                  <a:lnTo>
                    <a:pt x="408" y="640"/>
                  </a:lnTo>
                  <a:lnTo>
                    <a:pt x="392" y="648"/>
                  </a:lnTo>
                  <a:lnTo>
                    <a:pt x="360" y="624"/>
                  </a:lnTo>
                  <a:lnTo>
                    <a:pt x="336" y="600"/>
                  </a:lnTo>
                  <a:lnTo>
                    <a:pt x="320" y="592"/>
                  </a:lnTo>
                  <a:lnTo>
                    <a:pt x="280" y="544"/>
                  </a:lnTo>
                  <a:lnTo>
                    <a:pt x="272" y="520"/>
                  </a:lnTo>
                  <a:lnTo>
                    <a:pt x="264" y="512"/>
                  </a:lnTo>
                  <a:lnTo>
                    <a:pt x="248" y="512"/>
                  </a:lnTo>
                  <a:lnTo>
                    <a:pt x="224" y="464"/>
                  </a:lnTo>
                  <a:lnTo>
                    <a:pt x="208" y="456"/>
                  </a:lnTo>
                  <a:lnTo>
                    <a:pt x="192" y="424"/>
                  </a:lnTo>
                  <a:lnTo>
                    <a:pt x="160" y="384"/>
                  </a:lnTo>
                  <a:lnTo>
                    <a:pt x="144" y="384"/>
                  </a:lnTo>
                  <a:lnTo>
                    <a:pt x="120" y="408"/>
                  </a:lnTo>
                  <a:lnTo>
                    <a:pt x="96" y="376"/>
                  </a:lnTo>
                  <a:lnTo>
                    <a:pt x="64" y="328"/>
                  </a:lnTo>
                  <a:lnTo>
                    <a:pt x="40" y="304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56"/>
                  </a:lnTo>
                  <a:lnTo>
                    <a:pt x="8" y="248"/>
                  </a:lnTo>
                  <a:lnTo>
                    <a:pt x="16" y="176"/>
                  </a:lnTo>
                  <a:lnTo>
                    <a:pt x="32" y="168"/>
                  </a:lnTo>
                  <a:lnTo>
                    <a:pt x="48" y="192"/>
                  </a:lnTo>
                  <a:lnTo>
                    <a:pt x="64" y="184"/>
                  </a:lnTo>
                  <a:lnTo>
                    <a:pt x="80" y="184"/>
                  </a:lnTo>
                  <a:lnTo>
                    <a:pt x="72" y="144"/>
                  </a:lnTo>
                  <a:lnTo>
                    <a:pt x="80" y="128"/>
                  </a:lnTo>
                  <a:lnTo>
                    <a:pt x="56" y="120"/>
                  </a:lnTo>
                  <a:lnTo>
                    <a:pt x="56" y="96"/>
                  </a:lnTo>
                  <a:lnTo>
                    <a:pt x="64" y="56"/>
                  </a:lnTo>
                  <a:lnTo>
                    <a:pt x="80" y="48"/>
                  </a:lnTo>
                  <a:lnTo>
                    <a:pt x="120" y="56"/>
                  </a:lnTo>
                  <a:lnTo>
                    <a:pt x="152" y="40"/>
                  </a:lnTo>
                  <a:lnTo>
                    <a:pt x="176" y="0"/>
                  </a:lnTo>
                  <a:lnTo>
                    <a:pt x="208" y="8"/>
                  </a:lnTo>
                  <a:lnTo>
                    <a:pt x="272" y="32"/>
                  </a:lnTo>
                  <a:lnTo>
                    <a:pt x="288" y="16"/>
                  </a:lnTo>
                  <a:lnTo>
                    <a:pt x="336" y="24"/>
                  </a:lnTo>
                  <a:lnTo>
                    <a:pt x="344" y="56"/>
                  </a:lnTo>
                  <a:lnTo>
                    <a:pt x="408" y="72"/>
                  </a:lnTo>
                  <a:lnTo>
                    <a:pt x="432" y="56"/>
                  </a:lnTo>
                  <a:lnTo>
                    <a:pt x="504" y="56"/>
                  </a:lnTo>
                  <a:lnTo>
                    <a:pt x="528" y="40"/>
                  </a:lnTo>
                  <a:lnTo>
                    <a:pt x="640" y="32"/>
                  </a:lnTo>
                  <a:lnTo>
                    <a:pt x="664" y="56"/>
                  </a:lnTo>
                  <a:lnTo>
                    <a:pt x="696" y="64"/>
                  </a:lnTo>
                  <a:lnTo>
                    <a:pt x="712" y="72"/>
                  </a:lnTo>
                  <a:lnTo>
                    <a:pt x="720" y="88"/>
                  </a:lnTo>
                  <a:lnTo>
                    <a:pt x="704" y="96"/>
                  </a:lnTo>
                  <a:lnTo>
                    <a:pt x="728" y="104"/>
                  </a:lnTo>
                  <a:lnTo>
                    <a:pt x="728" y="136"/>
                  </a:lnTo>
                  <a:lnTo>
                    <a:pt x="704" y="168"/>
                  </a:lnTo>
                  <a:lnTo>
                    <a:pt x="712" y="184"/>
                  </a:lnTo>
                  <a:lnTo>
                    <a:pt x="704" y="232"/>
                  </a:lnTo>
                  <a:lnTo>
                    <a:pt x="696" y="248"/>
                  </a:lnTo>
                  <a:lnTo>
                    <a:pt x="712" y="296"/>
                  </a:lnTo>
                  <a:lnTo>
                    <a:pt x="736" y="320"/>
                  </a:lnTo>
                  <a:lnTo>
                    <a:pt x="784" y="320"/>
                  </a:lnTo>
                  <a:lnTo>
                    <a:pt x="832" y="368"/>
                  </a:lnTo>
                  <a:lnTo>
                    <a:pt x="864" y="376"/>
                  </a:lnTo>
                  <a:lnTo>
                    <a:pt x="936" y="416"/>
                  </a:lnTo>
                  <a:lnTo>
                    <a:pt x="968" y="400"/>
                  </a:lnTo>
                  <a:lnTo>
                    <a:pt x="992" y="424"/>
                  </a:lnTo>
                  <a:lnTo>
                    <a:pt x="1016" y="448"/>
                  </a:lnTo>
                  <a:lnTo>
                    <a:pt x="1008" y="480"/>
                  </a:lnTo>
                  <a:lnTo>
                    <a:pt x="1040" y="480"/>
                  </a:lnTo>
                  <a:lnTo>
                    <a:pt x="1040" y="496"/>
                  </a:lnTo>
                  <a:lnTo>
                    <a:pt x="1064" y="496"/>
                  </a:lnTo>
                  <a:lnTo>
                    <a:pt x="1056" y="472"/>
                  </a:lnTo>
                  <a:lnTo>
                    <a:pt x="1072" y="472"/>
                  </a:lnTo>
                  <a:lnTo>
                    <a:pt x="1080" y="480"/>
                  </a:lnTo>
                  <a:lnTo>
                    <a:pt x="1096" y="480"/>
                  </a:lnTo>
                  <a:lnTo>
                    <a:pt x="1096" y="464"/>
                  </a:lnTo>
                  <a:lnTo>
                    <a:pt x="1120" y="464"/>
                  </a:lnTo>
                  <a:lnTo>
                    <a:pt x="1136" y="440"/>
                  </a:lnTo>
                  <a:lnTo>
                    <a:pt x="1152" y="432"/>
                  </a:lnTo>
                  <a:lnTo>
                    <a:pt x="1176" y="456"/>
                  </a:lnTo>
                  <a:lnTo>
                    <a:pt x="1176" y="480"/>
                  </a:lnTo>
                  <a:lnTo>
                    <a:pt x="1208" y="536"/>
                  </a:lnTo>
                  <a:lnTo>
                    <a:pt x="1192" y="544"/>
                  </a:lnTo>
                  <a:lnTo>
                    <a:pt x="1208" y="576"/>
                  </a:lnTo>
                  <a:lnTo>
                    <a:pt x="1208" y="608"/>
                  </a:lnTo>
                  <a:lnTo>
                    <a:pt x="1200" y="712"/>
                  </a:lnTo>
                </a:path>
              </a:pathLst>
            </a:custGeom>
            <a:noFill/>
            <a:ln w="6350" cap="rnd" cmpd="sng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5" name="Freeform 24"/>
            <p:cNvSpPr>
              <a:spLocks/>
            </p:cNvSpPr>
            <p:nvPr/>
          </p:nvSpPr>
          <p:spPr bwMode="gray">
            <a:xfrm>
              <a:off x="2141600" y="3122552"/>
              <a:ext cx="1209580" cy="786214"/>
            </a:xfrm>
            <a:custGeom>
              <a:avLst/>
              <a:gdLst>
                <a:gd name="T0" fmla="*/ 696 w 761"/>
                <a:gd name="T1" fmla="*/ 488 h 633"/>
                <a:gd name="T2" fmla="*/ 672 w 761"/>
                <a:gd name="T3" fmla="*/ 504 h 633"/>
                <a:gd name="T4" fmla="*/ 656 w 761"/>
                <a:gd name="T5" fmla="*/ 488 h 633"/>
                <a:gd name="T6" fmla="*/ 608 w 761"/>
                <a:gd name="T7" fmla="*/ 432 h 633"/>
                <a:gd name="T8" fmla="*/ 584 w 761"/>
                <a:gd name="T9" fmla="*/ 424 h 633"/>
                <a:gd name="T10" fmla="*/ 552 w 761"/>
                <a:gd name="T11" fmla="*/ 440 h 633"/>
                <a:gd name="T12" fmla="*/ 536 w 761"/>
                <a:gd name="T13" fmla="*/ 472 h 633"/>
                <a:gd name="T14" fmla="*/ 512 w 761"/>
                <a:gd name="T15" fmla="*/ 464 h 633"/>
                <a:gd name="T16" fmla="*/ 472 w 761"/>
                <a:gd name="T17" fmla="*/ 472 h 633"/>
                <a:gd name="T18" fmla="*/ 504 w 761"/>
                <a:gd name="T19" fmla="*/ 496 h 633"/>
                <a:gd name="T20" fmla="*/ 456 w 761"/>
                <a:gd name="T21" fmla="*/ 528 h 633"/>
                <a:gd name="T22" fmla="*/ 416 w 761"/>
                <a:gd name="T23" fmla="*/ 520 h 633"/>
                <a:gd name="T24" fmla="*/ 392 w 761"/>
                <a:gd name="T25" fmla="*/ 456 h 633"/>
                <a:gd name="T26" fmla="*/ 360 w 761"/>
                <a:gd name="T27" fmla="*/ 488 h 633"/>
                <a:gd name="T28" fmla="*/ 336 w 761"/>
                <a:gd name="T29" fmla="*/ 504 h 633"/>
                <a:gd name="T30" fmla="*/ 296 w 761"/>
                <a:gd name="T31" fmla="*/ 536 h 633"/>
                <a:gd name="T32" fmla="*/ 272 w 761"/>
                <a:gd name="T33" fmla="*/ 632 h 633"/>
                <a:gd name="T34" fmla="*/ 248 w 761"/>
                <a:gd name="T35" fmla="*/ 632 h 633"/>
                <a:gd name="T36" fmla="*/ 216 w 761"/>
                <a:gd name="T37" fmla="*/ 624 h 633"/>
                <a:gd name="T38" fmla="*/ 200 w 761"/>
                <a:gd name="T39" fmla="*/ 576 h 633"/>
                <a:gd name="T40" fmla="*/ 144 w 761"/>
                <a:gd name="T41" fmla="*/ 496 h 633"/>
                <a:gd name="T42" fmla="*/ 128 w 761"/>
                <a:gd name="T43" fmla="*/ 480 h 633"/>
                <a:gd name="T44" fmla="*/ 104 w 761"/>
                <a:gd name="T45" fmla="*/ 424 h 633"/>
                <a:gd name="T46" fmla="*/ 80 w 761"/>
                <a:gd name="T47" fmla="*/ 464 h 633"/>
                <a:gd name="T48" fmla="*/ 72 w 761"/>
                <a:gd name="T49" fmla="*/ 248 h 633"/>
                <a:gd name="T50" fmla="*/ 72 w 761"/>
                <a:gd name="T51" fmla="*/ 216 h 633"/>
                <a:gd name="T52" fmla="*/ 40 w 761"/>
                <a:gd name="T53" fmla="*/ 136 h 633"/>
                <a:gd name="T54" fmla="*/ 0 w 761"/>
                <a:gd name="T55" fmla="*/ 104 h 633"/>
                <a:gd name="T56" fmla="*/ 8 w 761"/>
                <a:gd name="T57" fmla="*/ 64 h 633"/>
                <a:gd name="T58" fmla="*/ 16 w 761"/>
                <a:gd name="T59" fmla="*/ 32 h 633"/>
                <a:gd name="T60" fmla="*/ 32 w 761"/>
                <a:gd name="T61" fmla="*/ 0 h 633"/>
                <a:gd name="T62" fmla="*/ 64 w 761"/>
                <a:gd name="T63" fmla="*/ 16 h 633"/>
                <a:gd name="T64" fmla="*/ 88 w 761"/>
                <a:gd name="T65" fmla="*/ 80 h 633"/>
                <a:gd name="T66" fmla="*/ 128 w 761"/>
                <a:gd name="T67" fmla="*/ 120 h 633"/>
                <a:gd name="T68" fmla="*/ 152 w 761"/>
                <a:gd name="T69" fmla="*/ 104 h 633"/>
                <a:gd name="T70" fmla="*/ 176 w 761"/>
                <a:gd name="T71" fmla="*/ 128 h 633"/>
                <a:gd name="T72" fmla="*/ 224 w 761"/>
                <a:gd name="T73" fmla="*/ 96 h 633"/>
                <a:gd name="T74" fmla="*/ 288 w 761"/>
                <a:gd name="T75" fmla="*/ 96 h 633"/>
                <a:gd name="T76" fmla="*/ 296 w 761"/>
                <a:gd name="T77" fmla="*/ 40 h 633"/>
                <a:gd name="T78" fmla="*/ 320 w 761"/>
                <a:gd name="T79" fmla="*/ 32 h 633"/>
                <a:gd name="T80" fmla="*/ 344 w 761"/>
                <a:gd name="T81" fmla="*/ 48 h 633"/>
                <a:gd name="T82" fmla="*/ 400 w 761"/>
                <a:gd name="T83" fmla="*/ 72 h 633"/>
                <a:gd name="T84" fmla="*/ 416 w 761"/>
                <a:gd name="T85" fmla="*/ 136 h 633"/>
                <a:gd name="T86" fmla="*/ 472 w 761"/>
                <a:gd name="T87" fmla="*/ 160 h 633"/>
                <a:gd name="T88" fmla="*/ 512 w 761"/>
                <a:gd name="T89" fmla="*/ 136 h 633"/>
                <a:gd name="T90" fmla="*/ 552 w 761"/>
                <a:gd name="T91" fmla="*/ 144 h 633"/>
                <a:gd name="T92" fmla="*/ 624 w 761"/>
                <a:gd name="T93" fmla="*/ 184 h 633"/>
                <a:gd name="T94" fmla="*/ 704 w 761"/>
                <a:gd name="T95" fmla="*/ 224 h 633"/>
                <a:gd name="T96" fmla="*/ 760 w 761"/>
                <a:gd name="T97" fmla="*/ 256 h 633"/>
                <a:gd name="T98" fmla="*/ 744 w 761"/>
                <a:gd name="T99" fmla="*/ 296 h 633"/>
                <a:gd name="T100" fmla="*/ 664 w 761"/>
                <a:gd name="T101" fmla="*/ 312 h 633"/>
                <a:gd name="T102" fmla="*/ 648 w 761"/>
                <a:gd name="T103" fmla="*/ 336 h 633"/>
                <a:gd name="T104" fmla="*/ 656 w 761"/>
                <a:gd name="T105" fmla="*/ 360 h 633"/>
                <a:gd name="T106" fmla="*/ 656 w 761"/>
                <a:gd name="T107" fmla="*/ 376 h 633"/>
                <a:gd name="T108" fmla="*/ 704 w 761"/>
                <a:gd name="T109" fmla="*/ 456 h 6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761"/>
                <a:gd name="T166" fmla="*/ 0 h 633"/>
                <a:gd name="T167" fmla="*/ 761 w 761"/>
                <a:gd name="T168" fmla="*/ 633 h 6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761" h="633">
                  <a:moveTo>
                    <a:pt x="696" y="480"/>
                  </a:moveTo>
                  <a:lnTo>
                    <a:pt x="696" y="488"/>
                  </a:lnTo>
                  <a:lnTo>
                    <a:pt x="688" y="504"/>
                  </a:lnTo>
                  <a:lnTo>
                    <a:pt x="672" y="504"/>
                  </a:lnTo>
                  <a:lnTo>
                    <a:pt x="664" y="488"/>
                  </a:lnTo>
                  <a:lnTo>
                    <a:pt x="656" y="488"/>
                  </a:lnTo>
                  <a:lnTo>
                    <a:pt x="632" y="432"/>
                  </a:lnTo>
                  <a:lnTo>
                    <a:pt x="608" y="432"/>
                  </a:lnTo>
                  <a:lnTo>
                    <a:pt x="592" y="416"/>
                  </a:lnTo>
                  <a:lnTo>
                    <a:pt x="584" y="424"/>
                  </a:lnTo>
                  <a:lnTo>
                    <a:pt x="576" y="456"/>
                  </a:lnTo>
                  <a:lnTo>
                    <a:pt x="552" y="440"/>
                  </a:lnTo>
                  <a:lnTo>
                    <a:pt x="552" y="464"/>
                  </a:lnTo>
                  <a:lnTo>
                    <a:pt x="536" y="472"/>
                  </a:lnTo>
                  <a:lnTo>
                    <a:pt x="528" y="464"/>
                  </a:lnTo>
                  <a:lnTo>
                    <a:pt x="512" y="464"/>
                  </a:lnTo>
                  <a:lnTo>
                    <a:pt x="488" y="456"/>
                  </a:lnTo>
                  <a:lnTo>
                    <a:pt x="472" y="472"/>
                  </a:lnTo>
                  <a:lnTo>
                    <a:pt x="480" y="496"/>
                  </a:lnTo>
                  <a:lnTo>
                    <a:pt x="504" y="496"/>
                  </a:lnTo>
                  <a:lnTo>
                    <a:pt x="512" y="528"/>
                  </a:lnTo>
                  <a:lnTo>
                    <a:pt x="456" y="528"/>
                  </a:lnTo>
                  <a:lnTo>
                    <a:pt x="440" y="504"/>
                  </a:lnTo>
                  <a:lnTo>
                    <a:pt x="416" y="520"/>
                  </a:lnTo>
                  <a:lnTo>
                    <a:pt x="392" y="504"/>
                  </a:lnTo>
                  <a:lnTo>
                    <a:pt x="392" y="456"/>
                  </a:lnTo>
                  <a:lnTo>
                    <a:pt x="360" y="456"/>
                  </a:lnTo>
                  <a:lnTo>
                    <a:pt x="360" y="488"/>
                  </a:lnTo>
                  <a:lnTo>
                    <a:pt x="336" y="496"/>
                  </a:lnTo>
                  <a:lnTo>
                    <a:pt x="336" y="504"/>
                  </a:lnTo>
                  <a:lnTo>
                    <a:pt x="312" y="536"/>
                  </a:lnTo>
                  <a:lnTo>
                    <a:pt x="296" y="536"/>
                  </a:lnTo>
                  <a:lnTo>
                    <a:pt x="296" y="632"/>
                  </a:lnTo>
                  <a:lnTo>
                    <a:pt x="272" y="632"/>
                  </a:lnTo>
                  <a:lnTo>
                    <a:pt x="264" y="616"/>
                  </a:lnTo>
                  <a:lnTo>
                    <a:pt x="248" y="632"/>
                  </a:lnTo>
                  <a:lnTo>
                    <a:pt x="216" y="632"/>
                  </a:lnTo>
                  <a:lnTo>
                    <a:pt x="216" y="624"/>
                  </a:lnTo>
                  <a:lnTo>
                    <a:pt x="200" y="616"/>
                  </a:lnTo>
                  <a:lnTo>
                    <a:pt x="200" y="576"/>
                  </a:lnTo>
                  <a:lnTo>
                    <a:pt x="160" y="496"/>
                  </a:lnTo>
                  <a:lnTo>
                    <a:pt x="144" y="496"/>
                  </a:lnTo>
                  <a:lnTo>
                    <a:pt x="144" y="504"/>
                  </a:lnTo>
                  <a:lnTo>
                    <a:pt x="128" y="480"/>
                  </a:lnTo>
                  <a:lnTo>
                    <a:pt x="136" y="472"/>
                  </a:lnTo>
                  <a:lnTo>
                    <a:pt x="104" y="424"/>
                  </a:lnTo>
                  <a:lnTo>
                    <a:pt x="88" y="432"/>
                  </a:lnTo>
                  <a:lnTo>
                    <a:pt x="80" y="464"/>
                  </a:lnTo>
                  <a:lnTo>
                    <a:pt x="64" y="472"/>
                  </a:lnTo>
                  <a:lnTo>
                    <a:pt x="72" y="248"/>
                  </a:lnTo>
                  <a:lnTo>
                    <a:pt x="56" y="224"/>
                  </a:lnTo>
                  <a:lnTo>
                    <a:pt x="72" y="216"/>
                  </a:lnTo>
                  <a:lnTo>
                    <a:pt x="40" y="160"/>
                  </a:lnTo>
                  <a:lnTo>
                    <a:pt x="40" y="136"/>
                  </a:lnTo>
                  <a:lnTo>
                    <a:pt x="16" y="112"/>
                  </a:lnTo>
                  <a:lnTo>
                    <a:pt x="0" y="104"/>
                  </a:lnTo>
                  <a:lnTo>
                    <a:pt x="0" y="96"/>
                  </a:lnTo>
                  <a:lnTo>
                    <a:pt x="8" y="64"/>
                  </a:lnTo>
                  <a:lnTo>
                    <a:pt x="24" y="48"/>
                  </a:lnTo>
                  <a:lnTo>
                    <a:pt x="16" y="32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40" y="16"/>
                  </a:lnTo>
                  <a:lnTo>
                    <a:pt x="64" y="16"/>
                  </a:lnTo>
                  <a:lnTo>
                    <a:pt x="88" y="40"/>
                  </a:lnTo>
                  <a:lnTo>
                    <a:pt x="88" y="80"/>
                  </a:lnTo>
                  <a:lnTo>
                    <a:pt x="104" y="80"/>
                  </a:lnTo>
                  <a:lnTo>
                    <a:pt x="128" y="120"/>
                  </a:lnTo>
                  <a:lnTo>
                    <a:pt x="152" y="112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76" y="128"/>
                  </a:lnTo>
                  <a:lnTo>
                    <a:pt x="216" y="128"/>
                  </a:lnTo>
                  <a:lnTo>
                    <a:pt x="224" y="96"/>
                  </a:lnTo>
                  <a:lnTo>
                    <a:pt x="256" y="88"/>
                  </a:lnTo>
                  <a:lnTo>
                    <a:pt x="288" y="96"/>
                  </a:lnTo>
                  <a:lnTo>
                    <a:pt x="304" y="72"/>
                  </a:lnTo>
                  <a:lnTo>
                    <a:pt x="296" y="40"/>
                  </a:lnTo>
                  <a:lnTo>
                    <a:pt x="296" y="32"/>
                  </a:lnTo>
                  <a:lnTo>
                    <a:pt x="320" y="32"/>
                  </a:lnTo>
                  <a:lnTo>
                    <a:pt x="336" y="24"/>
                  </a:lnTo>
                  <a:lnTo>
                    <a:pt x="344" y="48"/>
                  </a:lnTo>
                  <a:lnTo>
                    <a:pt x="384" y="72"/>
                  </a:lnTo>
                  <a:lnTo>
                    <a:pt x="400" y="72"/>
                  </a:lnTo>
                  <a:lnTo>
                    <a:pt x="400" y="88"/>
                  </a:lnTo>
                  <a:lnTo>
                    <a:pt x="416" y="136"/>
                  </a:lnTo>
                  <a:lnTo>
                    <a:pt x="432" y="152"/>
                  </a:lnTo>
                  <a:lnTo>
                    <a:pt x="472" y="160"/>
                  </a:lnTo>
                  <a:lnTo>
                    <a:pt x="496" y="128"/>
                  </a:lnTo>
                  <a:lnTo>
                    <a:pt x="512" y="136"/>
                  </a:lnTo>
                  <a:lnTo>
                    <a:pt x="520" y="152"/>
                  </a:lnTo>
                  <a:lnTo>
                    <a:pt x="552" y="144"/>
                  </a:lnTo>
                  <a:lnTo>
                    <a:pt x="592" y="176"/>
                  </a:lnTo>
                  <a:lnTo>
                    <a:pt x="624" y="184"/>
                  </a:lnTo>
                  <a:lnTo>
                    <a:pt x="656" y="192"/>
                  </a:lnTo>
                  <a:lnTo>
                    <a:pt x="704" y="224"/>
                  </a:lnTo>
                  <a:lnTo>
                    <a:pt x="728" y="232"/>
                  </a:lnTo>
                  <a:lnTo>
                    <a:pt x="760" y="256"/>
                  </a:lnTo>
                  <a:lnTo>
                    <a:pt x="760" y="296"/>
                  </a:lnTo>
                  <a:lnTo>
                    <a:pt x="744" y="296"/>
                  </a:lnTo>
                  <a:lnTo>
                    <a:pt x="712" y="312"/>
                  </a:lnTo>
                  <a:lnTo>
                    <a:pt x="664" y="312"/>
                  </a:lnTo>
                  <a:lnTo>
                    <a:pt x="648" y="328"/>
                  </a:lnTo>
                  <a:lnTo>
                    <a:pt x="648" y="336"/>
                  </a:lnTo>
                  <a:lnTo>
                    <a:pt x="656" y="352"/>
                  </a:lnTo>
                  <a:lnTo>
                    <a:pt x="656" y="360"/>
                  </a:lnTo>
                  <a:lnTo>
                    <a:pt x="648" y="376"/>
                  </a:lnTo>
                  <a:lnTo>
                    <a:pt x="656" y="376"/>
                  </a:lnTo>
                  <a:lnTo>
                    <a:pt x="696" y="424"/>
                  </a:lnTo>
                  <a:lnTo>
                    <a:pt x="704" y="456"/>
                  </a:lnTo>
                  <a:lnTo>
                    <a:pt x="696" y="480"/>
                  </a:lnTo>
                </a:path>
              </a:pathLst>
            </a:custGeom>
            <a:noFill/>
            <a:ln w="6350" cap="rnd" cmpd="sng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6" name="Freeform 25"/>
            <p:cNvSpPr>
              <a:spLocks/>
            </p:cNvSpPr>
            <p:nvPr/>
          </p:nvSpPr>
          <p:spPr bwMode="invGray">
            <a:xfrm>
              <a:off x="1440759" y="2575231"/>
              <a:ext cx="1249325" cy="767147"/>
            </a:xfrm>
            <a:custGeom>
              <a:avLst/>
              <a:gdLst>
                <a:gd name="T0" fmla="*/ 672 w 785"/>
                <a:gd name="T1" fmla="*/ 536 h 617"/>
                <a:gd name="T2" fmla="*/ 616 w 785"/>
                <a:gd name="T3" fmla="*/ 568 h 617"/>
                <a:gd name="T4" fmla="*/ 592 w 785"/>
                <a:gd name="T5" fmla="*/ 544 h 617"/>
                <a:gd name="T6" fmla="*/ 568 w 785"/>
                <a:gd name="T7" fmla="*/ 560 h 617"/>
                <a:gd name="T8" fmla="*/ 528 w 785"/>
                <a:gd name="T9" fmla="*/ 520 h 617"/>
                <a:gd name="T10" fmla="*/ 504 w 785"/>
                <a:gd name="T11" fmla="*/ 456 h 617"/>
                <a:gd name="T12" fmla="*/ 472 w 785"/>
                <a:gd name="T13" fmla="*/ 440 h 617"/>
                <a:gd name="T14" fmla="*/ 456 w 785"/>
                <a:gd name="T15" fmla="*/ 456 h 617"/>
                <a:gd name="T16" fmla="*/ 464 w 785"/>
                <a:gd name="T17" fmla="*/ 480 h 617"/>
                <a:gd name="T18" fmla="*/ 440 w 785"/>
                <a:gd name="T19" fmla="*/ 536 h 617"/>
                <a:gd name="T20" fmla="*/ 456 w 785"/>
                <a:gd name="T21" fmla="*/ 552 h 617"/>
                <a:gd name="T22" fmla="*/ 424 w 785"/>
                <a:gd name="T23" fmla="*/ 584 h 617"/>
                <a:gd name="T24" fmla="*/ 400 w 785"/>
                <a:gd name="T25" fmla="*/ 600 h 617"/>
                <a:gd name="T26" fmla="*/ 376 w 785"/>
                <a:gd name="T27" fmla="*/ 592 h 617"/>
                <a:gd name="T28" fmla="*/ 368 w 785"/>
                <a:gd name="T29" fmla="*/ 608 h 617"/>
                <a:gd name="T30" fmla="*/ 336 w 785"/>
                <a:gd name="T31" fmla="*/ 600 h 617"/>
                <a:gd name="T32" fmla="*/ 320 w 785"/>
                <a:gd name="T33" fmla="*/ 568 h 617"/>
                <a:gd name="T34" fmla="*/ 232 w 785"/>
                <a:gd name="T35" fmla="*/ 536 h 617"/>
                <a:gd name="T36" fmla="*/ 136 w 785"/>
                <a:gd name="T37" fmla="*/ 496 h 617"/>
                <a:gd name="T38" fmla="*/ 40 w 785"/>
                <a:gd name="T39" fmla="*/ 440 h 617"/>
                <a:gd name="T40" fmla="*/ 0 w 785"/>
                <a:gd name="T41" fmla="*/ 368 h 617"/>
                <a:gd name="T42" fmla="*/ 16 w 785"/>
                <a:gd name="T43" fmla="*/ 304 h 617"/>
                <a:gd name="T44" fmla="*/ 32 w 785"/>
                <a:gd name="T45" fmla="*/ 248 h 617"/>
                <a:gd name="T46" fmla="*/ 8 w 785"/>
                <a:gd name="T47" fmla="*/ 216 h 617"/>
                <a:gd name="T48" fmla="*/ 48 w 785"/>
                <a:gd name="T49" fmla="*/ 208 h 617"/>
                <a:gd name="T50" fmla="*/ 104 w 785"/>
                <a:gd name="T51" fmla="*/ 224 h 617"/>
                <a:gd name="T52" fmla="*/ 96 w 785"/>
                <a:gd name="T53" fmla="*/ 184 h 617"/>
                <a:gd name="T54" fmla="*/ 128 w 785"/>
                <a:gd name="T55" fmla="*/ 136 h 617"/>
                <a:gd name="T56" fmla="*/ 88 w 785"/>
                <a:gd name="T57" fmla="*/ 72 h 617"/>
                <a:gd name="T58" fmla="*/ 152 w 785"/>
                <a:gd name="T59" fmla="*/ 16 h 617"/>
                <a:gd name="T60" fmla="*/ 288 w 785"/>
                <a:gd name="T61" fmla="*/ 0 h 617"/>
                <a:gd name="T62" fmla="*/ 384 w 785"/>
                <a:gd name="T63" fmla="*/ 40 h 617"/>
                <a:gd name="T64" fmla="*/ 456 w 785"/>
                <a:gd name="T65" fmla="*/ 104 h 617"/>
                <a:gd name="T66" fmla="*/ 472 w 785"/>
                <a:gd name="T67" fmla="*/ 48 h 617"/>
                <a:gd name="T68" fmla="*/ 528 w 785"/>
                <a:gd name="T69" fmla="*/ 72 h 617"/>
                <a:gd name="T70" fmla="*/ 592 w 785"/>
                <a:gd name="T71" fmla="*/ 96 h 617"/>
                <a:gd name="T72" fmla="*/ 656 w 785"/>
                <a:gd name="T73" fmla="*/ 120 h 617"/>
                <a:gd name="T74" fmla="*/ 728 w 785"/>
                <a:gd name="T75" fmla="*/ 176 h 617"/>
                <a:gd name="T76" fmla="*/ 768 w 785"/>
                <a:gd name="T77" fmla="*/ 232 h 617"/>
                <a:gd name="T78" fmla="*/ 784 w 785"/>
                <a:gd name="T79" fmla="*/ 336 h 617"/>
                <a:gd name="T80" fmla="*/ 752 w 785"/>
                <a:gd name="T81" fmla="*/ 360 h 617"/>
                <a:gd name="T82" fmla="*/ 712 w 785"/>
                <a:gd name="T83" fmla="*/ 408 h 617"/>
                <a:gd name="T84" fmla="*/ 736 w 785"/>
                <a:gd name="T85" fmla="*/ 432 h 617"/>
                <a:gd name="T86" fmla="*/ 704 w 785"/>
                <a:gd name="T87" fmla="*/ 456 h 617"/>
                <a:gd name="T88" fmla="*/ 656 w 785"/>
                <a:gd name="T89" fmla="*/ 448 h 617"/>
                <a:gd name="T90" fmla="*/ 664 w 785"/>
                <a:gd name="T91" fmla="*/ 488 h 617"/>
                <a:gd name="T92" fmla="*/ 712 w 785"/>
                <a:gd name="T93" fmla="*/ 504 h 61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85"/>
                <a:gd name="T142" fmla="*/ 0 h 617"/>
                <a:gd name="T143" fmla="*/ 785 w 785"/>
                <a:gd name="T144" fmla="*/ 617 h 61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85" h="617">
                  <a:moveTo>
                    <a:pt x="704" y="528"/>
                  </a:moveTo>
                  <a:lnTo>
                    <a:pt x="672" y="536"/>
                  </a:lnTo>
                  <a:lnTo>
                    <a:pt x="656" y="568"/>
                  </a:lnTo>
                  <a:lnTo>
                    <a:pt x="616" y="568"/>
                  </a:lnTo>
                  <a:lnTo>
                    <a:pt x="608" y="552"/>
                  </a:lnTo>
                  <a:lnTo>
                    <a:pt x="592" y="544"/>
                  </a:lnTo>
                  <a:lnTo>
                    <a:pt x="592" y="552"/>
                  </a:lnTo>
                  <a:lnTo>
                    <a:pt x="568" y="560"/>
                  </a:lnTo>
                  <a:lnTo>
                    <a:pt x="544" y="520"/>
                  </a:lnTo>
                  <a:lnTo>
                    <a:pt x="528" y="520"/>
                  </a:lnTo>
                  <a:lnTo>
                    <a:pt x="528" y="480"/>
                  </a:lnTo>
                  <a:lnTo>
                    <a:pt x="504" y="456"/>
                  </a:lnTo>
                  <a:lnTo>
                    <a:pt x="488" y="456"/>
                  </a:lnTo>
                  <a:lnTo>
                    <a:pt x="472" y="440"/>
                  </a:lnTo>
                  <a:lnTo>
                    <a:pt x="456" y="440"/>
                  </a:lnTo>
                  <a:lnTo>
                    <a:pt x="456" y="456"/>
                  </a:lnTo>
                  <a:lnTo>
                    <a:pt x="456" y="472"/>
                  </a:lnTo>
                  <a:lnTo>
                    <a:pt x="464" y="480"/>
                  </a:lnTo>
                  <a:lnTo>
                    <a:pt x="448" y="496"/>
                  </a:lnTo>
                  <a:lnTo>
                    <a:pt x="440" y="536"/>
                  </a:lnTo>
                  <a:lnTo>
                    <a:pt x="448" y="552"/>
                  </a:lnTo>
                  <a:lnTo>
                    <a:pt x="456" y="552"/>
                  </a:lnTo>
                  <a:lnTo>
                    <a:pt x="440" y="560"/>
                  </a:lnTo>
                  <a:lnTo>
                    <a:pt x="424" y="584"/>
                  </a:lnTo>
                  <a:lnTo>
                    <a:pt x="400" y="584"/>
                  </a:lnTo>
                  <a:lnTo>
                    <a:pt x="400" y="600"/>
                  </a:lnTo>
                  <a:lnTo>
                    <a:pt x="384" y="608"/>
                  </a:lnTo>
                  <a:lnTo>
                    <a:pt x="376" y="592"/>
                  </a:lnTo>
                  <a:lnTo>
                    <a:pt x="360" y="592"/>
                  </a:lnTo>
                  <a:lnTo>
                    <a:pt x="368" y="608"/>
                  </a:lnTo>
                  <a:lnTo>
                    <a:pt x="352" y="616"/>
                  </a:lnTo>
                  <a:lnTo>
                    <a:pt x="336" y="600"/>
                  </a:lnTo>
                  <a:lnTo>
                    <a:pt x="312" y="600"/>
                  </a:lnTo>
                  <a:lnTo>
                    <a:pt x="320" y="568"/>
                  </a:lnTo>
                  <a:lnTo>
                    <a:pt x="264" y="520"/>
                  </a:lnTo>
                  <a:lnTo>
                    <a:pt x="232" y="536"/>
                  </a:lnTo>
                  <a:lnTo>
                    <a:pt x="168" y="496"/>
                  </a:lnTo>
                  <a:lnTo>
                    <a:pt x="136" y="496"/>
                  </a:lnTo>
                  <a:lnTo>
                    <a:pt x="88" y="440"/>
                  </a:lnTo>
                  <a:lnTo>
                    <a:pt x="40" y="440"/>
                  </a:lnTo>
                  <a:lnTo>
                    <a:pt x="16" y="416"/>
                  </a:lnTo>
                  <a:lnTo>
                    <a:pt x="0" y="368"/>
                  </a:lnTo>
                  <a:lnTo>
                    <a:pt x="8" y="352"/>
                  </a:lnTo>
                  <a:lnTo>
                    <a:pt x="16" y="304"/>
                  </a:lnTo>
                  <a:lnTo>
                    <a:pt x="8" y="280"/>
                  </a:lnTo>
                  <a:lnTo>
                    <a:pt x="32" y="248"/>
                  </a:lnTo>
                  <a:lnTo>
                    <a:pt x="32" y="224"/>
                  </a:lnTo>
                  <a:lnTo>
                    <a:pt x="8" y="216"/>
                  </a:lnTo>
                  <a:lnTo>
                    <a:pt x="16" y="208"/>
                  </a:lnTo>
                  <a:lnTo>
                    <a:pt x="48" y="208"/>
                  </a:lnTo>
                  <a:lnTo>
                    <a:pt x="56" y="200"/>
                  </a:lnTo>
                  <a:lnTo>
                    <a:pt x="104" y="224"/>
                  </a:lnTo>
                  <a:lnTo>
                    <a:pt x="104" y="192"/>
                  </a:lnTo>
                  <a:lnTo>
                    <a:pt x="96" y="184"/>
                  </a:lnTo>
                  <a:lnTo>
                    <a:pt x="96" y="160"/>
                  </a:lnTo>
                  <a:lnTo>
                    <a:pt x="128" y="136"/>
                  </a:lnTo>
                  <a:lnTo>
                    <a:pt x="120" y="112"/>
                  </a:lnTo>
                  <a:lnTo>
                    <a:pt x="88" y="72"/>
                  </a:lnTo>
                  <a:lnTo>
                    <a:pt x="96" y="32"/>
                  </a:lnTo>
                  <a:lnTo>
                    <a:pt x="152" y="16"/>
                  </a:lnTo>
                  <a:lnTo>
                    <a:pt x="256" y="8"/>
                  </a:lnTo>
                  <a:lnTo>
                    <a:pt x="288" y="0"/>
                  </a:lnTo>
                  <a:lnTo>
                    <a:pt x="344" y="24"/>
                  </a:lnTo>
                  <a:lnTo>
                    <a:pt x="384" y="40"/>
                  </a:lnTo>
                  <a:lnTo>
                    <a:pt x="424" y="64"/>
                  </a:lnTo>
                  <a:lnTo>
                    <a:pt x="456" y="104"/>
                  </a:lnTo>
                  <a:lnTo>
                    <a:pt x="472" y="56"/>
                  </a:lnTo>
                  <a:lnTo>
                    <a:pt x="472" y="48"/>
                  </a:lnTo>
                  <a:lnTo>
                    <a:pt x="504" y="64"/>
                  </a:lnTo>
                  <a:lnTo>
                    <a:pt x="528" y="72"/>
                  </a:lnTo>
                  <a:lnTo>
                    <a:pt x="584" y="64"/>
                  </a:lnTo>
                  <a:lnTo>
                    <a:pt x="592" y="96"/>
                  </a:lnTo>
                  <a:lnTo>
                    <a:pt x="640" y="128"/>
                  </a:lnTo>
                  <a:lnTo>
                    <a:pt x="656" y="120"/>
                  </a:lnTo>
                  <a:lnTo>
                    <a:pt x="728" y="192"/>
                  </a:lnTo>
                  <a:lnTo>
                    <a:pt x="728" y="176"/>
                  </a:lnTo>
                  <a:lnTo>
                    <a:pt x="760" y="208"/>
                  </a:lnTo>
                  <a:lnTo>
                    <a:pt x="768" y="232"/>
                  </a:lnTo>
                  <a:lnTo>
                    <a:pt x="776" y="288"/>
                  </a:lnTo>
                  <a:lnTo>
                    <a:pt x="784" y="336"/>
                  </a:lnTo>
                  <a:lnTo>
                    <a:pt x="776" y="360"/>
                  </a:lnTo>
                  <a:lnTo>
                    <a:pt x="752" y="360"/>
                  </a:lnTo>
                  <a:lnTo>
                    <a:pt x="744" y="392"/>
                  </a:lnTo>
                  <a:lnTo>
                    <a:pt x="712" y="408"/>
                  </a:lnTo>
                  <a:lnTo>
                    <a:pt x="712" y="424"/>
                  </a:lnTo>
                  <a:lnTo>
                    <a:pt x="736" y="432"/>
                  </a:lnTo>
                  <a:lnTo>
                    <a:pt x="728" y="440"/>
                  </a:lnTo>
                  <a:lnTo>
                    <a:pt x="704" y="456"/>
                  </a:lnTo>
                  <a:lnTo>
                    <a:pt x="672" y="448"/>
                  </a:lnTo>
                  <a:lnTo>
                    <a:pt x="656" y="448"/>
                  </a:lnTo>
                  <a:lnTo>
                    <a:pt x="648" y="464"/>
                  </a:lnTo>
                  <a:lnTo>
                    <a:pt x="664" y="488"/>
                  </a:lnTo>
                  <a:lnTo>
                    <a:pt x="696" y="496"/>
                  </a:lnTo>
                  <a:lnTo>
                    <a:pt x="712" y="504"/>
                  </a:lnTo>
                  <a:lnTo>
                    <a:pt x="704" y="528"/>
                  </a:lnTo>
                </a:path>
              </a:pathLst>
            </a:custGeom>
            <a:noFill/>
            <a:ln w="6350" cap="rnd" cmpd="sng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7" name="Freeform 26"/>
            <p:cNvSpPr>
              <a:spLocks/>
            </p:cNvSpPr>
            <p:nvPr/>
          </p:nvSpPr>
          <p:spPr bwMode="gray">
            <a:xfrm>
              <a:off x="3706238" y="3548745"/>
              <a:ext cx="486216" cy="530498"/>
            </a:xfrm>
            <a:custGeom>
              <a:avLst/>
              <a:gdLst>
                <a:gd name="T0" fmla="*/ 272 w 305"/>
                <a:gd name="T1" fmla="*/ 40 h 425"/>
                <a:gd name="T2" fmla="*/ 280 w 305"/>
                <a:gd name="T3" fmla="*/ 72 h 425"/>
                <a:gd name="T4" fmla="*/ 304 w 305"/>
                <a:gd name="T5" fmla="*/ 88 h 425"/>
                <a:gd name="T6" fmla="*/ 304 w 305"/>
                <a:gd name="T7" fmla="*/ 136 h 425"/>
                <a:gd name="T8" fmla="*/ 272 w 305"/>
                <a:gd name="T9" fmla="*/ 152 h 425"/>
                <a:gd name="T10" fmla="*/ 272 w 305"/>
                <a:gd name="T11" fmla="*/ 160 h 425"/>
                <a:gd name="T12" fmla="*/ 240 w 305"/>
                <a:gd name="T13" fmla="*/ 160 h 425"/>
                <a:gd name="T14" fmla="*/ 224 w 305"/>
                <a:gd name="T15" fmla="*/ 176 h 425"/>
                <a:gd name="T16" fmla="*/ 224 w 305"/>
                <a:gd name="T17" fmla="*/ 200 h 425"/>
                <a:gd name="T18" fmla="*/ 232 w 305"/>
                <a:gd name="T19" fmla="*/ 208 h 425"/>
                <a:gd name="T20" fmla="*/ 208 w 305"/>
                <a:gd name="T21" fmla="*/ 240 h 425"/>
                <a:gd name="T22" fmla="*/ 192 w 305"/>
                <a:gd name="T23" fmla="*/ 240 h 425"/>
                <a:gd name="T24" fmla="*/ 192 w 305"/>
                <a:gd name="T25" fmla="*/ 272 h 425"/>
                <a:gd name="T26" fmla="*/ 192 w 305"/>
                <a:gd name="T27" fmla="*/ 280 h 425"/>
                <a:gd name="T28" fmla="*/ 192 w 305"/>
                <a:gd name="T29" fmla="*/ 304 h 425"/>
                <a:gd name="T30" fmla="*/ 176 w 305"/>
                <a:gd name="T31" fmla="*/ 320 h 425"/>
                <a:gd name="T32" fmla="*/ 168 w 305"/>
                <a:gd name="T33" fmla="*/ 360 h 425"/>
                <a:gd name="T34" fmla="*/ 160 w 305"/>
                <a:gd name="T35" fmla="*/ 384 h 425"/>
                <a:gd name="T36" fmla="*/ 160 w 305"/>
                <a:gd name="T37" fmla="*/ 392 h 425"/>
                <a:gd name="T38" fmla="*/ 152 w 305"/>
                <a:gd name="T39" fmla="*/ 416 h 425"/>
                <a:gd name="T40" fmla="*/ 136 w 305"/>
                <a:gd name="T41" fmla="*/ 416 h 425"/>
                <a:gd name="T42" fmla="*/ 128 w 305"/>
                <a:gd name="T43" fmla="*/ 408 h 425"/>
                <a:gd name="T44" fmla="*/ 64 w 305"/>
                <a:gd name="T45" fmla="*/ 424 h 425"/>
                <a:gd name="T46" fmla="*/ 56 w 305"/>
                <a:gd name="T47" fmla="*/ 416 h 425"/>
                <a:gd name="T48" fmla="*/ 80 w 305"/>
                <a:gd name="T49" fmla="*/ 368 h 425"/>
                <a:gd name="T50" fmla="*/ 56 w 305"/>
                <a:gd name="T51" fmla="*/ 360 h 425"/>
                <a:gd name="T52" fmla="*/ 40 w 305"/>
                <a:gd name="T53" fmla="*/ 368 h 425"/>
                <a:gd name="T54" fmla="*/ 24 w 305"/>
                <a:gd name="T55" fmla="*/ 360 h 425"/>
                <a:gd name="T56" fmla="*/ 24 w 305"/>
                <a:gd name="T57" fmla="*/ 320 h 425"/>
                <a:gd name="T58" fmla="*/ 40 w 305"/>
                <a:gd name="T59" fmla="*/ 312 h 425"/>
                <a:gd name="T60" fmla="*/ 48 w 305"/>
                <a:gd name="T61" fmla="*/ 312 h 425"/>
                <a:gd name="T62" fmla="*/ 48 w 305"/>
                <a:gd name="T63" fmla="*/ 288 h 425"/>
                <a:gd name="T64" fmla="*/ 32 w 305"/>
                <a:gd name="T65" fmla="*/ 288 h 425"/>
                <a:gd name="T66" fmla="*/ 32 w 305"/>
                <a:gd name="T67" fmla="*/ 272 h 425"/>
                <a:gd name="T68" fmla="*/ 16 w 305"/>
                <a:gd name="T69" fmla="*/ 264 h 425"/>
                <a:gd name="T70" fmla="*/ 16 w 305"/>
                <a:gd name="T71" fmla="*/ 216 h 425"/>
                <a:gd name="T72" fmla="*/ 0 w 305"/>
                <a:gd name="T73" fmla="*/ 200 h 425"/>
                <a:gd name="T74" fmla="*/ 8 w 305"/>
                <a:gd name="T75" fmla="*/ 176 h 425"/>
                <a:gd name="T76" fmla="*/ 32 w 305"/>
                <a:gd name="T77" fmla="*/ 152 h 425"/>
                <a:gd name="T78" fmla="*/ 32 w 305"/>
                <a:gd name="T79" fmla="*/ 128 h 425"/>
                <a:gd name="T80" fmla="*/ 24 w 305"/>
                <a:gd name="T81" fmla="*/ 120 h 425"/>
                <a:gd name="T82" fmla="*/ 32 w 305"/>
                <a:gd name="T83" fmla="*/ 104 h 425"/>
                <a:gd name="T84" fmla="*/ 16 w 305"/>
                <a:gd name="T85" fmla="*/ 80 h 425"/>
                <a:gd name="T86" fmla="*/ 32 w 305"/>
                <a:gd name="T87" fmla="*/ 64 h 425"/>
                <a:gd name="T88" fmla="*/ 56 w 305"/>
                <a:gd name="T89" fmla="*/ 56 h 425"/>
                <a:gd name="T90" fmla="*/ 112 w 305"/>
                <a:gd name="T91" fmla="*/ 24 h 425"/>
                <a:gd name="T92" fmla="*/ 144 w 305"/>
                <a:gd name="T93" fmla="*/ 8 h 425"/>
                <a:gd name="T94" fmla="*/ 168 w 305"/>
                <a:gd name="T95" fmla="*/ 8 h 425"/>
                <a:gd name="T96" fmla="*/ 184 w 305"/>
                <a:gd name="T97" fmla="*/ 0 h 425"/>
                <a:gd name="T98" fmla="*/ 192 w 305"/>
                <a:gd name="T99" fmla="*/ 8 h 425"/>
                <a:gd name="T100" fmla="*/ 184 w 305"/>
                <a:gd name="T101" fmla="*/ 16 h 425"/>
                <a:gd name="T102" fmla="*/ 184 w 305"/>
                <a:gd name="T103" fmla="*/ 32 h 425"/>
                <a:gd name="T104" fmla="*/ 208 w 305"/>
                <a:gd name="T105" fmla="*/ 32 h 425"/>
                <a:gd name="T106" fmla="*/ 208 w 305"/>
                <a:gd name="T107" fmla="*/ 16 h 425"/>
                <a:gd name="T108" fmla="*/ 216 w 305"/>
                <a:gd name="T109" fmla="*/ 0 h 425"/>
                <a:gd name="T110" fmla="*/ 232 w 305"/>
                <a:gd name="T111" fmla="*/ 16 h 425"/>
                <a:gd name="T112" fmla="*/ 240 w 305"/>
                <a:gd name="T113" fmla="*/ 32 h 425"/>
                <a:gd name="T114" fmla="*/ 272 w 305"/>
                <a:gd name="T115" fmla="*/ 32 h 425"/>
                <a:gd name="T116" fmla="*/ 272 w 305"/>
                <a:gd name="T117" fmla="*/ 40 h 42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05"/>
                <a:gd name="T178" fmla="*/ 0 h 425"/>
                <a:gd name="T179" fmla="*/ 305 w 305"/>
                <a:gd name="T180" fmla="*/ 425 h 425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05" h="425">
                  <a:moveTo>
                    <a:pt x="272" y="40"/>
                  </a:moveTo>
                  <a:lnTo>
                    <a:pt x="280" y="72"/>
                  </a:lnTo>
                  <a:lnTo>
                    <a:pt x="304" y="88"/>
                  </a:lnTo>
                  <a:lnTo>
                    <a:pt x="304" y="136"/>
                  </a:lnTo>
                  <a:lnTo>
                    <a:pt x="272" y="152"/>
                  </a:lnTo>
                  <a:lnTo>
                    <a:pt x="272" y="160"/>
                  </a:lnTo>
                  <a:lnTo>
                    <a:pt x="240" y="160"/>
                  </a:lnTo>
                  <a:lnTo>
                    <a:pt x="224" y="176"/>
                  </a:lnTo>
                  <a:lnTo>
                    <a:pt x="224" y="200"/>
                  </a:lnTo>
                  <a:lnTo>
                    <a:pt x="232" y="208"/>
                  </a:lnTo>
                  <a:lnTo>
                    <a:pt x="208" y="240"/>
                  </a:lnTo>
                  <a:lnTo>
                    <a:pt x="192" y="240"/>
                  </a:lnTo>
                  <a:lnTo>
                    <a:pt x="192" y="272"/>
                  </a:lnTo>
                  <a:lnTo>
                    <a:pt x="192" y="280"/>
                  </a:lnTo>
                  <a:lnTo>
                    <a:pt x="192" y="304"/>
                  </a:lnTo>
                  <a:lnTo>
                    <a:pt x="176" y="320"/>
                  </a:lnTo>
                  <a:lnTo>
                    <a:pt x="168" y="360"/>
                  </a:lnTo>
                  <a:lnTo>
                    <a:pt x="160" y="384"/>
                  </a:lnTo>
                  <a:lnTo>
                    <a:pt x="160" y="392"/>
                  </a:lnTo>
                  <a:lnTo>
                    <a:pt x="152" y="416"/>
                  </a:lnTo>
                  <a:lnTo>
                    <a:pt x="136" y="416"/>
                  </a:lnTo>
                  <a:lnTo>
                    <a:pt x="128" y="408"/>
                  </a:lnTo>
                  <a:lnTo>
                    <a:pt x="64" y="424"/>
                  </a:lnTo>
                  <a:lnTo>
                    <a:pt x="56" y="416"/>
                  </a:lnTo>
                  <a:lnTo>
                    <a:pt x="80" y="368"/>
                  </a:lnTo>
                  <a:lnTo>
                    <a:pt x="56" y="360"/>
                  </a:lnTo>
                  <a:lnTo>
                    <a:pt x="40" y="368"/>
                  </a:lnTo>
                  <a:lnTo>
                    <a:pt x="24" y="360"/>
                  </a:lnTo>
                  <a:lnTo>
                    <a:pt x="24" y="320"/>
                  </a:lnTo>
                  <a:lnTo>
                    <a:pt x="40" y="312"/>
                  </a:lnTo>
                  <a:lnTo>
                    <a:pt x="48" y="312"/>
                  </a:lnTo>
                  <a:lnTo>
                    <a:pt x="48" y="288"/>
                  </a:lnTo>
                  <a:lnTo>
                    <a:pt x="32" y="288"/>
                  </a:lnTo>
                  <a:lnTo>
                    <a:pt x="32" y="272"/>
                  </a:lnTo>
                  <a:lnTo>
                    <a:pt x="16" y="264"/>
                  </a:lnTo>
                  <a:lnTo>
                    <a:pt x="16" y="216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32" y="152"/>
                  </a:lnTo>
                  <a:lnTo>
                    <a:pt x="32" y="128"/>
                  </a:lnTo>
                  <a:lnTo>
                    <a:pt x="24" y="120"/>
                  </a:lnTo>
                  <a:lnTo>
                    <a:pt x="32" y="104"/>
                  </a:lnTo>
                  <a:lnTo>
                    <a:pt x="16" y="80"/>
                  </a:lnTo>
                  <a:lnTo>
                    <a:pt x="32" y="64"/>
                  </a:lnTo>
                  <a:lnTo>
                    <a:pt x="56" y="56"/>
                  </a:lnTo>
                  <a:lnTo>
                    <a:pt x="112" y="24"/>
                  </a:lnTo>
                  <a:lnTo>
                    <a:pt x="144" y="8"/>
                  </a:lnTo>
                  <a:lnTo>
                    <a:pt x="168" y="8"/>
                  </a:lnTo>
                  <a:lnTo>
                    <a:pt x="184" y="0"/>
                  </a:lnTo>
                  <a:lnTo>
                    <a:pt x="192" y="8"/>
                  </a:lnTo>
                  <a:lnTo>
                    <a:pt x="184" y="16"/>
                  </a:lnTo>
                  <a:lnTo>
                    <a:pt x="184" y="32"/>
                  </a:lnTo>
                  <a:lnTo>
                    <a:pt x="208" y="32"/>
                  </a:lnTo>
                  <a:lnTo>
                    <a:pt x="208" y="16"/>
                  </a:lnTo>
                  <a:lnTo>
                    <a:pt x="216" y="0"/>
                  </a:lnTo>
                  <a:lnTo>
                    <a:pt x="232" y="16"/>
                  </a:lnTo>
                  <a:lnTo>
                    <a:pt x="240" y="32"/>
                  </a:lnTo>
                  <a:lnTo>
                    <a:pt x="272" y="32"/>
                  </a:lnTo>
                  <a:lnTo>
                    <a:pt x="272" y="40"/>
                  </a:lnTo>
                </a:path>
              </a:pathLst>
            </a:custGeom>
            <a:noFill/>
            <a:ln w="6350" cap="rnd" cmpd="sng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8" name="Freeform 27"/>
            <p:cNvSpPr>
              <a:spLocks/>
            </p:cNvSpPr>
            <p:nvPr/>
          </p:nvSpPr>
          <p:spPr bwMode="gray">
            <a:xfrm>
              <a:off x="3221345" y="3548745"/>
              <a:ext cx="561732" cy="520404"/>
            </a:xfrm>
            <a:custGeom>
              <a:avLst/>
              <a:gdLst>
                <a:gd name="T0" fmla="*/ 336 w 353"/>
                <a:gd name="T1" fmla="*/ 104 h 417"/>
                <a:gd name="T2" fmla="*/ 344 w 353"/>
                <a:gd name="T3" fmla="*/ 128 h 417"/>
                <a:gd name="T4" fmla="*/ 312 w 353"/>
                <a:gd name="T5" fmla="*/ 176 h 417"/>
                <a:gd name="T6" fmla="*/ 320 w 353"/>
                <a:gd name="T7" fmla="*/ 216 h 417"/>
                <a:gd name="T8" fmla="*/ 320 w 353"/>
                <a:gd name="T9" fmla="*/ 264 h 417"/>
                <a:gd name="T10" fmla="*/ 328 w 353"/>
                <a:gd name="T11" fmla="*/ 288 h 417"/>
                <a:gd name="T12" fmla="*/ 352 w 353"/>
                <a:gd name="T13" fmla="*/ 312 h 417"/>
                <a:gd name="T14" fmla="*/ 328 w 353"/>
                <a:gd name="T15" fmla="*/ 320 h 417"/>
                <a:gd name="T16" fmla="*/ 320 w 353"/>
                <a:gd name="T17" fmla="*/ 368 h 417"/>
                <a:gd name="T18" fmla="*/ 272 w 353"/>
                <a:gd name="T19" fmla="*/ 400 h 417"/>
                <a:gd name="T20" fmla="*/ 224 w 353"/>
                <a:gd name="T21" fmla="*/ 376 h 417"/>
                <a:gd name="T22" fmla="*/ 216 w 353"/>
                <a:gd name="T23" fmla="*/ 408 h 417"/>
                <a:gd name="T24" fmla="*/ 192 w 353"/>
                <a:gd name="T25" fmla="*/ 416 h 417"/>
                <a:gd name="T26" fmla="*/ 168 w 353"/>
                <a:gd name="T27" fmla="*/ 384 h 417"/>
                <a:gd name="T28" fmla="*/ 152 w 353"/>
                <a:gd name="T29" fmla="*/ 400 h 417"/>
                <a:gd name="T30" fmla="*/ 144 w 353"/>
                <a:gd name="T31" fmla="*/ 352 h 417"/>
                <a:gd name="T32" fmla="*/ 152 w 353"/>
                <a:gd name="T33" fmla="*/ 312 h 417"/>
                <a:gd name="T34" fmla="*/ 144 w 353"/>
                <a:gd name="T35" fmla="*/ 288 h 417"/>
                <a:gd name="T36" fmla="*/ 96 w 353"/>
                <a:gd name="T37" fmla="*/ 312 h 417"/>
                <a:gd name="T38" fmla="*/ 64 w 353"/>
                <a:gd name="T39" fmla="*/ 304 h 417"/>
                <a:gd name="T40" fmla="*/ 32 w 353"/>
                <a:gd name="T41" fmla="*/ 312 h 417"/>
                <a:gd name="T42" fmla="*/ 24 w 353"/>
                <a:gd name="T43" fmla="*/ 304 h 417"/>
                <a:gd name="T44" fmla="*/ 16 w 353"/>
                <a:gd name="T45" fmla="*/ 264 h 417"/>
                <a:gd name="T46" fmla="*/ 24 w 353"/>
                <a:gd name="T47" fmla="*/ 240 h 417"/>
                <a:gd name="T48" fmla="*/ 0 w 353"/>
                <a:gd name="T49" fmla="*/ 224 h 417"/>
                <a:gd name="T50" fmla="*/ 24 w 353"/>
                <a:gd name="T51" fmla="*/ 168 h 417"/>
                <a:gd name="T52" fmla="*/ 24 w 353"/>
                <a:gd name="T53" fmla="*/ 136 h 417"/>
                <a:gd name="T54" fmla="*/ 24 w 353"/>
                <a:gd name="T55" fmla="*/ 120 h 417"/>
                <a:gd name="T56" fmla="*/ 48 w 353"/>
                <a:gd name="T57" fmla="*/ 32 h 417"/>
                <a:gd name="T58" fmla="*/ 104 w 353"/>
                <a:gd name="T59" fmla="*/ 40 h 417"/>
                <a:gd name="T60" fmla="*/ 112 w 353"/>
                <a:gd name="T61" fmla="*/ 0 h 417"/>
                <a:gd name="T62" fmla="*/ 184 w 353"/>
                <a:gd name="T63" fmla="*/ 16 h 417"/>
                <a:gd name="T64" fmla="*/ 248 w 353"/>
                <a:gd name="T65" fmla="*/ 40 h 417"/>
                <a:gd name="T66" fmla="*/ 288 w 353"/>
                <a:gd name="T67" fmla="*/ 32 h 417"/>
                <a:gd name="T68" fmla="*/ 304 w 353"/>
                <a:gd name="T69" fmla="*/ 80 h 41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53"/>
                <a:gd name="T106" fmla="*/ 0 h 417"/>
                <a:gd name="T107" fmla="*/ 353 w 353"/>
                <a:gd name="T108" fmla="*/ 417 h 41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53" h="417">
                  <a:moveTo>
                    <a:pt x="320" y="80"/>
                  </a:moveTo>
                  <a:lnTo>
                    <a:pt x="336" y="104"/>
                  </a:lnTo>
                  <a:lnTo>
                    <a:pt x="328" y="120"/>
                  </a:lnTo>
                  <a:lnTo>
                    <a:pt x="344" y="128"/>
                  </a:lnTo>
                  <a:lnTo>
                    <a:pt x="328" y="152"/>
                  </a:lnTo>
                  <a:lnTo>
                    <a:pt x="312" y="176"/>
                  </a:lnTo>
                  <a:lnTo>
                    <a:pt x="304" y="200"/>
                  </a:lnTo>
                  <a:lnTo>
                    <a:pt x="320" y="216"/>
                  </a:lnTo>
                  <a:lnTo>
                    <a:pt x="320" y="248"/>
                  </a:lnTo>
                  <a:lnTo>
                    <a:pt x="320" y="264"/>
                  </a:lnTo>
                  <a:lnTo>
                    <a:pt x="336" y="272"/>
                  </a:lnTo>
                  <a:lnTo>
                    <a:pt x="328" y="288"/>
                  </a:lnTo>
                  <a:lnTo>
                    <a:pt x="352" y="288"/>
                  </a:lnTo>
                  <a:lnTo>
                    <a:pt x="352" y="312"/>
                  </a:lnTo>
                  <a:lnTo>
                    <a:pt x="344" y="312"/>
                  </a:lnTo>
                  <a:lnTo>
                    <a:pt x="328" y="320"/>
                  </a:lnTo>
                  <a:lnTo>
                    <a:pt x="328" y="360"/>
                  </a:lnTo>
                  <a:lnTo>
                    <a:pt x="320" y="368"/>
                  </a:lnTo>
                  <a:lnTo>
                    <a:pt x="264" y="368"/>
                  </a:lnTo>
                  <a:lnTo>
                    <a:pt x="272" y="400"/>
                  </a:lnTo>
                  <a:lnTo>
                    <a:pt x="248" y="400"/>
                  </a:lnTo>
                  <a:lnTo>
                    <a:pt x="224" y="376"/>
                  </a:lnTo>
                  <a:lnTo>
                    <a:pt x="216" y="384"/>
                  </a:lnTo>
                  <a:lnTo>
                    <a:pt x="216" y="408"/>
                  </a:lnTo>
                  <a:lnTo>
                    <a:pt x="200" y="408"/>
                  </a:lnTo>
                  <a:lnTo>
                    <a:pt x="192" y="416"/>
                  </a:lnTo>
                  <a:lnTo>
                    <a:pt x="168" y="416"/>
                  </a:lnTo>
                  <a:lnTo>
                    <a:pt x="168" y="384"/>
                  </a:lnTo>
                  <a:lnTo>
                    <a:pt x="152" y="384"/>
                  </a:lnTo>
                  <a:lnTo>
                    <a:pt x="152" y="400"/>
                  </a:lnTo>
                  <a:lnTo>
                    <a:pt x="136" y="400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12"/>
                  </a:lnTo>
                  <a:lnTo>
                    <a:pt x="152" y="296"/>
                  </a:lnTo>
                  <a:lnTo>
                    <a:pt x="144" y="288"/>
                  </a:lnTo>
                  <a:lnTo>
                    <a:pt x="96" y="296"/>
                  </a:lnTo>
                  <a:lnTo>
                    <a:pt x="96" y="312"/>
                  </a:lnTo>
                  <a:lnTo>
                    <a:pt x="72" y="320"/>
                  </a:lnTo>
                  <a:lnTo>
                    <a:pt x="64" y="304"/>
                  </a:lnTo>
                  <a:lnTo>
                    <a:pt x="56" y="320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24" y="304"/>
                  </a:lnTo>
                  <a:lnTo>
                    <a:pt x="24" y="288"/>
                  </a:lnTo>
                  <a:lnTo>
                    <a:pt x="16" y="264"/>
                  </a:lnTo>
                  <a:lnTo>
                    <a:pt x="32" y="256"/>
                  </a:lnTo>
                  <a:lnTo>
                    <a:pt x="24" y="240"/>
                  </a:lnTo>
                  <a:lnTo>
                    <a:pt x="0" y="240"/>
                  </a:lnTo>
                  <a:lnTo>
                    <a:pt x="0" y="224"/>
                  </a:lnTo>
                  <a:lnTo>
                    <a:pt x="24" y="192"/>
                  </a:lnTo>
                  <a:lnTo>
                    <a:pt x="24" y="168"/>
                  </a:lnTo>
                  <a:lnTo>
                    <a:pt x="32" y="160"/>
                  </a:lnTo>
                  <a:lnTo>
                    <a:pt x="24" y="136"/>
                  </a:lnTo>
                  <a:lnTo>
                    <a:pt x="16" y="136"/>
                  </a:lnTo>
                  <a:lnTo>
                    <a:pt x="24" y="120"/>
                  </a:lnTo>
                  <a:lnTo>
                    <a:pt x="16" y="80"/>
                  </a:lnTo>
                  <a:lnTo>
                    <a:pt x="48" y="32"/>
                  </a:lnTo>
                  <a:lnTo>
                    <a:pt x="80" y="32"/>
                  </a:lnTo>
                  <a:lnTo>
                    <a:pt x="104" y="40"/>
                  </a:lnTo>
                  <a:lnTo>
                    <a:pt x="96" y="8"/>
                  </a:lnTo>
                  <a:lnTo>
                    <a:pt x="112" y="0"/>
                  </a:lnTo>
                  <a:lnTo>
                    <a:pt x="152" y="16"/>
                  </a:lnTo>
                  <a:lnTo>
                    <a:pt x="184" y="16"/>
                  </a:lnTo>
                  <a:lnTo>
                    <a:pt x="208" y="40"/>
                  </a:lnTo>
                  <a:lnTo>
                    <a:pt x="248" y="40"/>
                  </a:lnTo>
                  <a:lnTo>
                    <a:pt x="256" y="48"/>
                  </a:lnTo>
                  <a:lnTo>
                    <a:pt x="288" y="32"/>
                  </a:lnTo>
                  <a:lnTo>
                    <a:pt x="304" y="32"/>
                  </a:lnTo>
                  <a:lnTo>
                    <a:pt x="304" y="80"/>
                  </a:lnTo>
                  <a:lnTo>
                    <a:pt x="320" y="80"/>
                  </a:lnTo>
                </a:path>
              </a:pathLst>
            </a:custGeom>
            <a:noFill/>
            <a:ln w="6350" cap="rnd" cmpd="sng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9" name="Freeform 28"/>
            <p:cNvSpPr>
              <a:spLocks/>
            </p:cNvSpPr>
            <p:nvPr/>
          </p:nvSpPr>
          <p:spPr bwMode="gray">
            <a:xfrm>
              <a:off x="3172327" y="3252653"/>
              <a:ext cx="777681" cy="397032"/>
            </a:xfrm>
            <a:custGeom>
              <a:avLst/>
              <a:gdLst>
                <a:gd name="T0" fmla="*/ 488 w 489"/>
                <a:gd name="T1" fmla="*/ 248 h 321"/>
                <a:gd name="T2" fmla="*/ 448 w 489"/>
                <a:gd name="T3" fmla="*/ 264 h 321"/>
                <a:gd name="T4" fmla="*/ 392 w 489"/>
                <a:gd name="T5" fmla="*/ 296 h 321"/>
                <a:gd name="T6" fmla="*/ 368 w 489"/>
                <a:gd name="T7" fmla="*/ 304 h 321"/>
                <a:gd name="T8" fmla="*/ 352 w 489"/>
                <a:gd name="T9" fmla="*/ 320 h 321"/>
                <a:gd name="T10" fmla="*/ 328 w 489"/>
                <a:gd name="T11" fmla="*/ 320 h 321"/>
                <a:gd name="T12" fmla="*/ 336 w 489"/>
                <a:gd name="T13" fmla="*/ 272 h 321"/>
                <a:gd name="T14" fmla="*/ 320 w 489"/>
                <a:gd name="T15" fmla="*/ 272 h 321"/>
                <a:gd name="T16" fmla="*/ 288 w 489"/>
                <a:gd name="T17" fmla="*/ 288 h 321"/>
                <a:gd name="T18" fmla="*/ 280 w 489"/>
                <a:gd name="T19" fmla="*/ 280 h 321"/>
                <a:gd name="T20" fmla="*/ 240 w 489"/>
                <a:gd name="T21" fmla="*/ 280 h 321"/>
                <a:gd name="T22" fmla="*/ 224 w 489"/>
                <a:gd name="T23" fmla="*/ 256 h 321"/>
                <a:gd name="T24" fmla="*/ 184 w 489"/>
                <a:gd name="T25" fmla="*/ 256 h 321"/>
                <a:gd name="T26" fmla="*/ 144 w 489"/>
                <a:gd name="T27" fmla="*/ 240 h 321"/>
                <a:gd name="T28" fmla="*/ 128 w 489"/>
                <a:gd name="T29" fmla="*/ 248 h 321"/>
                <a:gd name="T30" fmla="*/ 136 w 489"/>
                <a:gd name="T31" fmla="*/ 280 h 321"/>
                <a:gd name="T32" fmla="*/ 112 w 489"/>
                <a:gd name="T33" fmla="*/ 272 h 321"/>
                <a:gd name="T34" fmla="*/ 80 w 489"/>
                <a:gd name="T35" fmla="*/ 272 h 321"/>
                <a:gd name="T36" fmla="*/ 48 w 489"/>
                <a:gd name="T37" fmla="*/ 320 h 321"/>
                <a:gd name="T38" fmla="*/ 8 w 489"/>
                <a:gd name="T39" fmla="*/ 272 h 321"/>
                <a:gd name="T40" fmla="*/ 0 w 489"/>
                <a:gd name="T41" fmla="*/ 272 h 321"/>
                <a:gd name="T42" fmla="*/ 8 w 489"/>
                <a:gd name="T43" fmla="*/ 256 h 321"/>
                <a:gd name="T44" fmla="*/ 16 w 489"/>
                <a:gd name="T45" fmla="*/ 248 h 321"/>
                <a:gd name="T46" fmla="*/ 0 w 489"/>
                <a:gd name="T47" fmla="*/ 232 h 321"/>
                <a:gd name="T48" fmla="*/ 0 w 489"/>
                <a:gd name="T49" fmla="*/ 224 h 321"/>
                <a:gd name="T50" fmla="*/ 16 w 489"/>
                <a:gd name="T51" fmla="*/ 208 h 321"/>
                <a:gd name="T52" fmla="*/ 72 w 489"/>
                <a:gd name="T53" fmla="*/ 208 h 321"/>
                <a:gd name="T54" fmla="*/ 96 w 489"/>
                <a:gd name="T55" fmla="*/ 192 h 321"/>
                <a:gd name="T56" fmla="*/ 112 w 489"/>
                <a:gd name="T57" fmla="*/ 184 h 321"/>
                <a:gd name="T58" fmla="*/ 112 w 489"/>
                <a:gd name="T59" fmla="*/ 160 h 321"/>
                <a:gd name="T60" fmla="*/ 80 w 489"/>
                <a:gd name="T61" fmla="*/ 120 h 321"/>
                <a:gd name="T62" fmla="*/ 72 w 489"/>
                <a:gd name="T63" fmla="*/ 80 h 321"/>
                <a:gd name="T64" fmla="*/ 88 w 489"/>
                <a:gd name="T65" fmla="*/ 56 h 321"/>
                <a:gd name="T66" fmla="*/ 88 w 489"/>
                <a:gd name="T67" fmla="*/ 40 h 321"/>
                <a:gd name="T68" fmla="*/ 72 w 489"/>
                <a:gd name="T69" fmla="*/ 8 h 321"/>
                <a:gd name="T70" fmla="*/ 128 w 489"/>
                <a:gd name="T71" fmla="*/ 8 h 321"/>
                <a:gd name="T72" fmla="*/ 144 w 489"/>
                <a:gd name="T73" fmla="*/ 16 h 321"/>
                <a:gd name="T74" fmla="*/ 168 w 489"/>
                <a:gd name="T75" fmla="*/ 0 h 321"/>
                <a:gd name="T76" fmla="*/ 208 w 489"/>
                <a:gd name="T77" fmla="*/ 72 h 321"/>
                <a:gd name="T78" fmla="*/ 280 w 489"/>
                <a:gd name="T79" fmla="*/ 72 h 321"/>
                <a:gd name="T80" fmla="*/ 296 w 489"/>
                <a:gd name="T81" fmla="*/ 80 h 321"/>
                <a:gd name="T82" fmla="*/ 312 w 489"/>
                <a:gd name="T83" fmla="*/ 72 h 321"/>
                <a:gd name="T84" fmla="*/ 336 w 489"/>
                <a:gd name="T85" fmla="*/ 88 h 321"/>
                <a:gd name="T86" fmla="*/ 336 w 489"/>
                <a:gd name="T87" fmla="*/ 112 h 321"/>
                <a:gd name="T88" fmla="*/ 352 w 489"/>
                <a:gd name="T89" fmla="*/ 128 h 321"/>
                <a:gd name="T90" fmla="*/ 360 w 489"/>
                <a:gd name="T91" fmla="*/ 112 h 321"/>
                <a:gd name="T92" fmla="*/ 376 w 489"/>
                <a:gd name="T93" fmla="*/ 128 h 321"/>
                <a:gd name="T94" fmla="*/ 408 w 489"/>
                <a:gd name="T95" fmla="*/ 128 h 321"/>
                <a:gd name="T96" fmla="*/ 416 w 489"/>
                <a:gd name="T97" fmla="*/ 120 h 321"/>
                <a:gd name="T98" fmla="*/ 464 w 489"/>
                <a:gd name="T99" fmla="*/ 152 h 321"/>
                <a:gd name="T100" fmla="*/ 472 w 489"/>
                <a:gd name="T101" fmla="*/ 192 h 321"/>
                <a:gd name="T102" fmla="*/ 472 w 489"/>
                <a:gd name="T103" fmla="*/ 216 h 321"/>
                <a:gd name="T104" fmla="*/ 488 w 489"/>
                <a:gd name="T105" fmla="*/ 248 h 32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89"/>
                <a:gd name="T160" fmla="*/ 0 h 321"/>
                <a:gd name="T161" fmla="*/ 489 w 489"/>
                <a:gd name="T162" fmla="*/ 321 h 32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89" h="321">
                  <a:moveTo>
                    <a:pt x="488" y="248"/>
                  </a:moveTo>
                  <a:lnTo>
                    <a:pt x="448" y="264"/>
                  </a:lnTo>
                  <a:lnTo>
                    <a:pt x="392" y="296"/>
                  </a:lnTo>
                  <a:lnTo>
                    <a:pt x="368" y="304"/>
                  </a:lnTo>
                  <a:lnTo>
                    <a:pt x="352" y="320"/>
                  </a:lnTo>
                  <a:lnTo>
                    <a:pt x="328" y="320"/>
                  </a:lnTo>
                  <a:lnTo>
                    <a:pt x="336" y="272"/>
                  </a:lnTo>
                  <a:lnTo>
                    <a:pt x="320" y="272"/>
                  </a:lnTo>
                  <a:lnTo>
                    <a:pt x="288" y="288"/>
                  </a:lnTo>
                  <a:lnTo>
                    <a:pt x="280" y="280"/>
                  </a:lnTo>
                  <a:lnTo>
                    <a:pt x="240" y="280"/>
                  </a:lnTo>
                  <a:lnTo>
                    <a:pt x="224" y="256"/>
                  </a:lnTo>
                  <a:lnTo>
                    <a:pt x="184" y="256"/>
                  </a:lnTo>
                  <a:lnTo>
                    <a:pt x="144" y="240"/>
                  </a:lnTo>
                  <a:lnTo>
                    <a:pt x="128" y="248"/>
                  </a:lnTo>
                  <a:lnTo>
                    <a:pt x="136" y="280"/>
                  </a:lnTo>
                  <a:lnTo>
                    <a:pt x="112" y="272"/>
                  </a:lnTo>
                  <a:lnTo>
                    <a:pt x="80" y="272"/>
                  </a:lnTo>
                  <a:lnTo>
                    <a:pt x="48" y="320"/>
                  </a:lnTo>
                  <a:lnTo>
                    <a:pt x="8" y="272"/>
                  </a:lnTo>
                  <a:lnTo>
                    <a:pt x="0" y="272"/>
                  </a:lnTo>
                  <a:lnTo>
                    <a:pt x="8" y="256"/>
                  </a:lnTo>
                  <a:lnTo>
                    <a:pt x="16" y="248"/>
                  </a:lnTo>
                  <a:lnTo>
                    <a:pt x="0" y="232"/>
                  </a:lnTo>
                  <a:lnTo>
                    <a:pt x="0" y="224"/>
                  </a:lnTo>
                  <a:lnTo>
                    <a:pt x="16" y="208"/>
                  </a:lnTo>
                  <a:lnTo>
                    <a:pt x="72" y="208"/>
                  </a:lnTo>
                  <a:lnTo>
                    <a:pt x="96" y="192"/>
                  </a:lnTo>
                  <a:lnTo>
                    <a:pt x="112" y="184"/>
                  </a:lnTo>
                  <a:lnTo>
                    <a:pt x="112" y="160"/>
                  </a:lnTo>
                  <a:lnTo>
                    <a:pt x="80" y="120"/>
                  </a:lnTo>
                  <a:lnTo>
                    <a:pt x="72" y="80"/>
                  </a:lnTo>
                  <a:lnTo>
                    <a:pt x="88" y="56"/>
                  </a:lnTo>
                  <a:lnTo>
                    <a:pt x="88" y="40"/>
                  </a:lnTo>
                  <a:lnTo>
                    <a:pt x="72" y="8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208" y="72"/>
                  </a:lnTo>
                  <a:lnTo>
                    <a:pt x="280" y="72"/>
                  </a:lnTo>
                  <a:lnTo>
                    <a:pt x="296" y="80"/>
                  </a:lnTo>
                  <a:lnTo>
                    <a:pt x="312" y="72"/>
                  </a:lnTo>
                  <a:lnTo>
                    <a:pt x="336" y="88"/>
                  </a:lnTo>
                  <a:lnTo>
                    <a:pt x="336" y="112"/>
                  </a:lnTo>
                  <a:lnTo>
                    <a:pt x="352" y="128"/>
                  </a:lnTo>
                  <a:lnTo>
                    <a:pt x="360" y="112"/>
                  </a:lnTo>
                  <a:lnTo>
                    <a:pt x="376" y="128"/>
                  </a:lnTo>
                  <a:lnTo>
                    <a:pt x="408" y="128"/>
                  </a:lnTo>
                  <a:lnTo>
                    <a:pt x="416" y="120"/>
                  </a:lnTo>
                  <a:lnTo>
                    <a:pt x="464" y="152"/>
                  </a:lnTo>
                  <a:lnTo>
                    <a:pt x="472" y="192"/>
                  </a:lnTo>
                  <a:lnTo>
                    <a:pt x="472" y="216"/>
                  </a:lnTo>
                  <a:lnTo>
                    <a:pt x="488" y="248"/>
                  </a:lnTo>
                </a:path>
              </a:pathLst>
            </a:custGeom>
            <a:noFill/>
            <a:ln w="6350" cap="rnd" cmpd="sng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0" name="Freeform 29"/>
            <p:cNvSpPr>
              <a:spLocks/>
            </p:cNvSpPr>
            <p:nvPr/>
          </p:nvSpPr>
          <p:spPr bwMode="gray">
            <a:xfrm>
              <a:off x="3795002" y="3112459"/>
              <a:ext cx="484891" cy="478906"/>
            </a:xfrm>
            <a:custGeom>
              <a:avLst/>
              <a:gdLst>
                <a:gd name="T0" fmla="*/ 88 w 305"/>
                <a:gd name="T1" fmla="*/ 0 h 385"/>
                <a:gd name="T2" fmla="*/ 128 w 305"/>
                <a:gd name="T3" fmla="*/ 32 h 385"/>
                <a:gd name="T4" fmla="*/ 176 w 305"/>
                <a:gd name="T5" fmla="*/ 64 h 385"/>
                <a:gd name="T6" fmla="*/ 200 w 305"/>
                <a:gd name="T7" fmla="*/ 96 h 385"/>
                <a:gd name="T8" fmla="*/ 240 w 305"/>
                <a:gd name="T9" fmla="*/ 136 h 385"/>
                <a:gd name="T10" fmla="*/ 272 w 305"/>
                <a:gd name="T11" fmla="*/ 144 h 385"/>
                <a:gd name="T12" fmla="*/ 248 w 305"/>
                <a:gd name="T13" fmla="*/ 144 h 385"/>
                <a:gd name="T14" fmla="*/ 232 w 305"/>
                <a:gd name="T15" fmla="*/ 176 h 385"/>
                <a:gd name="T16" fmla="*/ 248 w 305"/>
                <a:gd name="T17" fmla="*/ 224 h 385"/>
                <a:gd name="T18" fmla="*/ 288 w 305"/>
                <a:gd name="T19" fmla="*/ 248 h 385"/>
                <a:gd name="T20" fmla="*/ 288 w 305"/>
                <a:gd name="T21" fmla="*/ 296 h 385"/>
                <a:gd name="T22" fmla="*/ 280 w 305"/>
                <a:gd name="T23" fmla="*/ 320 h 385"/>
                <a:gd name="T24" fmla="*/ 264 w 305"/>
                <a:gd name="T25" fmla="*/ 312 h 385"/>
                <a:gd name="T26" fmla="*/ 272 w 305"/>
                <a:gd name="T27" fmla="*/ 344 h 385"/>
                <a:gd name="T28" fmla="*/ 264 w 305"/>
                <a:gd name="T29" fmla="*/ 360 h 385"/>
                <a:gd name="T30" fmla="*/ 224 w 305"/>
                <a:gd name="T31" fmla="*/ 384 h 385"/>
                <a:gd name="T32" fmla="*/ 184 w 305"/>
                <a:gd name="T33" fmla="*/ 384 h 385"/>
                <a:gd name="T34" fmla="*/ 152 w 305"/>
                <a:gd name="T35" fmla="*/ 368 h 385"/>
                <a:gd name="T36" fmla="*/ 128 w 305"/>
                <a:gd name="T37" fmla="*/ 384 h 385"/>
                <a:gd name="T38" fmla="*/ 136 w 305"/>
                <a:gd name="T39" fmla="*/ 360 h 385"/>
                <a:gd name="T40" fmla="*/ 120 w 305"/>
                <a:gd name="T41" fmla="*/ 368 h 385"/>
                <a:gd name="T42" fmla="*/ 80 w 305"/>
                <a:gd name="T43" fmla="*/ 312 h 385"/>
                <a:gd name="T44" fmla="*/ 72 w 305"/>
                <a:gd name="T45" fmla="*/ 264 h 385"/>
                <a:gd name="T46" fmla="*/ 72 w 305"/>
                <a:gd name="T47" fmla="*/ 216 h 385"/>
                <a:gd name="T48" fmla="*/ 72 w 305"/>
                <a:gd name="T49" fmla="*/ 160 h 385"/>
                <a:gd name="T50" fmla="*/ 24 w 305"/>
                <a:gd name="T51" fmla="*/ 152 h 385"/>
                <a:gd name="T52" fmla="*/ 0 w 305"/>
                <a:gd name="T53" fmla="*/ 136 h 385"/>
                <a:gd name="T54" fmla="*/ 32 w 305"/>
                <a:gd name="T55" fmla="*/ 120 h 385"/>
                <a:gd name="T56" fmla="*/ 40 w 305"/>
                <a:gd name="T57" fmla="*/ 40 h 385"/>
                <a:gd name="T58" fmla="*/ 72 w 305"/>
                <a:gd name="T59" fmla="*/ 56 h 385"/>
                <a:gd name="T60" fmla="*/ 104 w 305"/>
                <a:gd name="T61" fmla="*/ 48 h 385"/>
                <a:gd name="T62" fmla="*/ 80 w 305"/>
                <a:gd name="T63" fmla="*/ 16 h 38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05"/>
                <a:gd name="T97" fmla="*/ 0 h 385"/>
                <a:gd name="T98" fmla="*/ 305 w 305"/>
                <a:gd name="T99" fmla="*/ 385 h 38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05" h="385">
                  <a:moveTo>
                    <a:pt x="80" y="8"/>
                  </a:moveTo>
                  <a:lnTo>
                    <a:pt x="88" y="0"/>
                  </a:lnTo>
                  <a:lnTo>
                    <a:pt x="120" y="8"/>
                  </a:lnTo>
                  <a:lnTo>
                    <a:pt x="128" y="32"/>
                  </a:lnTo>
                  <a:lnTo>
                    <a:pt x="152" y="32"/>
                  </a:lnTo>
                  <a:lnTo>
                    <a:pt x="176" y="64"/>
                  </a:lnTo>
                  <a:lnTo>
                    <a:pt x="184" y="56"/>
                  </a:lnTo>
                  <a:lnTo>
                    <a:pt x="200" y="96"/>
                  </a:lnTo>
                  <a:lnTo>
                    <a:pt x="224" y="136"/>
                  </a:lnTo>
                  <a:lnTo>
                    <a:pt x="240" y="136"/>
                  </a:lnTo>
                  <a:lnTo>
                    <a:pt x="256" y="120"/>
                  </a:lnTo>
                  <a:lnTo>
                    <a:pt x="272" y="144"/>
                  </a:lnTo>
                  <a:lnTo>
                    <a:pt x="256" y="160"/>
                  </a:lnTo>
                  <a:lnTo>
                    <a:pt x="248" y="144"/>
                  </a:lnTo>
                  <a:lnTo>
                    <a:pt x="232" y="144"/>
                  </a:lnTo>
                  <a:lnTo>
                    <a:pt x="232" y="176"/>
                  </a:lnTo>
                  <a:lnTo>
                    <a:pt x="224" y="192"/>
                  </a:lnTo>
                  <a:lnTo>
                    <a:pt x="248" y="224"/>
                  </a:lnTo>
                  <a:lnTo>
                    <a:pt x="248" y="248"/>
                  </a:lnTo>
                  <a:lnTo>
                    <a:pt x="288" y="248"/>
                  </a:lnTo>
                  <a:lnTo>
                    <a:pt x="304" y="264"/>
                  </a:lnTo>
                  <a:lnTo>
                    <a:pt x="288" y="296"/>
                  </a:lnTo>
                  <a:lnTo>
                    <a:pt x="296" y="320"/>
                  </a:lnTo>
                  <a:lnTo>
                    <a:pt x="280" y="320"/>
                  </a:lnTo>
                  <a:lnTo>
                    <a:pt x="280" y="312"/>
                  </a:lnTo>
                  <a:lnTo>
                    <a:pt x="264" y="312"/>
                  </a:lnTo>
                  <a:lnTo>
                    <a:pt x="264" y="328"/>
                  </a:lnTo>
                  <a:lnTo>
                    <a:pt x="272" y="344"/>
                  </a:lnTo>
                  <a:lnTo>
                    <a:pt x="264" y="344"/>
                  </a:lnTo>
                  <a:lnTo>
                    <a:pt x="264" y="360"/>
                  </a:lnTo>
                  <a:lnTo>
                    <a:pt x="232" y="384"/>
                  </a:lnTo>
                  <a:lnTo>
                    <a:pt x="224" y="384"/>
                  </a:lnTo>
                  <a:lnTo>
                    <a:pt x="216" y="376"/>
                  </a:lnTo>
                  <a:lnTo>
                    <a:pt x="184" y="384"/>
                  </a:lnTo>
                  <a:lnTo>
                    <a:pt x="168" y="352"/>
                  </a:lnTo>
                  <a:lnTo>
                    <a:pt x="152" y="368"/>
                  </a:lnTo>
                  <a:lnTo>
                    <a:pt x="152" y="384"/>
                  </a:lnTo>
                  <a:lnTo>
                    <a:pt x="128" y="384"/>
                  </a:lnTo>
                  <a:lnTo>
                    <a:pt x="128" y="368"/>
                  </a:lnTo>
                  <a:lnTo>
                    <a:pt x="136" y="360"/>
                  </a:lnTo>
                  <a:lnTo>
                    <a:pt x="128" y="352"/>
                  </a:lnTo>
                  <a:lnTo>
                    <a:pt x="120" y="368"/>
                  </a:lnTo>
                  <a:lnTo>
                    <a:pt x="88" y="360"/>
                  </a:lnTo>
                  <a:lnTo>
                    <a:pt x="80" y="312"/>
                  </a:lnTo>
                  <a:lnTo>
                    <a:pt x="80" y="296"/>
                  </a:lnTo>
                  <a:lnTo>
                    <a:pt x="72" y="264"/>
                  </a:lnTo>
                  <a:lnTo>
                    <a:pt x="32" y="240"/>
                  </a:lnTo>
                  <a:lnTo>
                    <a:pt x="72" y="216"/>
                  </a:lnTo>
                  <a:lnTo>
                    <a:pt x="80" y="216"/>
                  </a:lnTo>
                  <a:lnTo>
                    <a:pt x="72" y="160"/>
                  </a:lnTo>
                  <a:lnTo>
                    <a:pt x="48" y="168"/>
                  </a:lnTo>
                  <a:lnTo>
                    <a:pt x="24" y="152"/>
                  </a:lnTo>
                  <a:lnTo>
                    <a:pt x="16" y="136"/>
                  </a:lnTo>
                  <a:lnTo>
                    <a:pt x="0" y="136"/>
                  </a:lnTo>
                  <a:lnTo>
                    <a:pt x="8" y="120"/>
                  </a:lnTo>
                  <a:lnTo>
                    <a:pt x="32" y="120"/>
                  </a:lnTo>
                  <a:lnTo>
                    <a:pt x="40" y="88"/>
                  </a:lnTo>
                  <a:lnTo>
                    <a:pt x="40" y="40"/>
                  </a:lnTo>
                  <a:lnTo>
                    <a:pt x="48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104" y="48"/>
                  </a:lnTo>
                  <a:lnTo>
                    <a:pt x="104" y="32"/>
                  </a:lnTo>
                  <a:lnTo>
                    <a:pt x="80" y="16"/>
                  </a:lnTo>
                  <a:lnTo>
                    <a:pt x="80" y="8"/>
                  </a:lnTo>
                </a:path>
              </a:pathLst>
            </a:custGeom>
            <a:noFill/>
            <a:ln w="6350" cap="rnd" cmpd="sng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1" name="Freeform 30"/>
            <p:cNvSpPr>
              <a:spLocks/>
            </p:cNvSpPr>
            <p:nvPr/>
          </p:nvSpPr>
          <p:spPr bwMode="gray">
            <a:xfrm>
              <a:off x="3363103" y="2963292"/>
              <a:ext cx="600154" cy="447503"/>
            </a:xfrm>
            <a:custGeom>
              <a:avLst/>
              <a:gdLst>
                <a:gd name="T0" fmla="*/ 200 w 377"/>
                <a:gd name="T1" fmla="*/ 8 h 361"/>
                <a:gd name="T2" fmla="*/ 248 w 377"/>
                <a:gd name="T3" fmla="*/ 0 h 361"/>
                <a:gd name="T4" fmla="*/ 264 w 377"/>
                <a:gd name="T5" fmla="*/ 16 h 361"/>
                <a:gd name="T6" fmla="*/ 304 w 377"/>
                <a:gd name="T7" fmla="*/ 24 h 361"/>
                <a:gd name="T8" fmla="*/ 320 w 377"/>
                <a:gd name="T9" fmla="*/ 16 h 361"/>
                <a:gd name="T10" fmla="*/ 336 w 377"/>
                <a:gd name="T11" fmla="*/ 16 h 361"/>
                <a:gd name="T12" fmla="*/ 280 w 377"/>
                <a:gd name="T13" fmla="*/ 64 h 361"/>
                <a:gd name="T14" fmla="*/ 272 w 377"/>
                <a:gd name="T15" fmla="*/ 88 h 361"/>
                <a:gd name="T16" fmla="*/ 280 w 377"/>
                <a:gd name="T17" fmla="*/ 96 h 361"/>
                <a:gd name="T18" fmla="*/ 288 w 377"/>
                <a:gd name="T19" fmla="*/ 96 h 361"/>
                <a:gd name="T20" fmla="*/ 320 w 377"/>
                <a:gd name="T21" fmla="*/ 128 h 361"/>
                <a:gd name="T22" fmla="*/ 352 w 377"/>
                <a:gd name="T23" fmla="*/ 128 h 361"/>
                <a:gd name="T24" fmla="*/ 352 w 377"/>
                <a:gd name="T25" fmla="*/ 144 h 361"/>
                <a:gd name="T26" fmla="*/ 376 w 377"/>
                <a:gd name="T27" fmla="*/ 152 h 361"/>
                <a:gd name="T28" fmla="*/ 376 w 377"/>
                <a:gd name="T29" fmla="*/ 168 h 361"/>
                <a:gd name="T30" fmla="*/ 352 w 377"/>
                <a:gd name="T31" fmla="*/ 192 h 361"/>
                <a:gd name="T32" fmla="*/ 352 w 377"/>
                <a:gd name="T33" fmla="*/ 176 h 361"/>
                <a:gd name="T34" fmla="*/ 328 w 377"/>
                <a:gd name="T35" fmla="*/ 160 h 361"/>
                <a:gd name="T36" fmla="*/ 312 w 377"/>
                <a:gd name="T37" fmla="*/ 160 h 361"/>
                <a:gd name="T38" fmla="*/ 312 w 377"/>
                <a:gd name="T39" fmla="*/ 208 h 361"/>
                <a:gd name="T40" fmla="*/ 304 w 377"/>
                <a:gd name="T41" fmla="*/ 240 h 361"/>
                <a:gd name="T42" fmla="*/ 280 w 377"/>
                <a:gd name="T43" fmla="*/ 240 h 361"/>
                <a:gd name="T44" fmla="*/ 272 w 377"/>
                <a:gd name="T45" fmla="*/ 248 h 361"/>
                <a:gd name="T46" fmla="*/ 288 w 377"/>
                <a:gd name="T47" fmla="*/ 256 h 361"/>
                <a:gd name="T48" fmla="*/ 296 w 377"/>
                <a:gd name="T49" fmla="*/ 272 h 361"/>
                <a:gd name="T50" fmla="*/ 320 w 377"/>
                <a:gd name="T51" fmla="*/ 288 h 361"/>
                <a:gd name="T52" fmla="*/ 344 w 377"/>
                <a:gd name="T53" fmla="*/ 280 h 361"/>
                <a:gd name="T54" fmla="*/ 352 w 377"/>
                <a:gd name="T55" fmla="*/ 336 h 361"/>
                <a:gd name="T56" fmla="*/ 304 w 377"/>
                <a:gd name="T57" fmla="*/ 360 h 361"/>
                <a:gd name="T58" fmla="*/ 296 w 377"/>
                <a:gd name="T59" fmla="*/ 352 h 361"/>
                <a:gd name="T60" fmla="*/ 288 w 377"/>
                <a:gd name="T61" fmla="*/ 360 h 361"/>
                <a:gd name="T62" fmla="*/ 256 w 377"/>
                <a:gd name="T63" fmla="*/ 360 h 361"/>
                <a:gd name="T64" fmla="*/ 240 w 377"/>
                <a:gd name="T65" fmla="*/ 344 h 361"/>
                <a:gd name="T66" fmla="*/ 232 w 377"/>
                <a:gd name="T67" fmla="*/ 360 h 361"/>
                <a:gd name="T68" fmla="*/ 216 w 377"/>
                <a:gd name="T69" fmla="*/ 344 h 361"/>
                <a:gd name="T70" fmla="*/ 216 w 377"/>
                <a:gd name="T71" fmla="*/ 320 h 361"/>
                <a:gd name="T72" fmla="*/ 192 w 377"/>
                <a:gd name="T73" fmla="*/ 304 h 361"/>
                <a:gd name="T74" fmla="*/ 176 w 377"/>
                <a:gd name="T75" fmla="*/ 312 h 361"/>
                <a:gd name="T76" fmla="*/ 160 w 377"/>
                <a:gd name="T77" fmla="*/ 304 h 361"/>
                <a:gd name="T78" fmla="*/ 88 w 377"/>
                <a:gd name="T79" fmla="*/ 296 h 361"/>
                <a:gd name="T80" fmla="*/ 48 w 377"/>
                <a:gd name="T81" fmla="*/ 232 h 361"/>
                <a:gd name="T82" fmla="*/ 16 w 377"/>
                <a:gd name="T83" fmla="*/ 184 h 361"/>
                <a:gd name="T84" fmla="*/ 0 w 377"/>
                <a:gd name="T85" fmla="*/ 128 h 361"/>
                <a:gd name="T86" fmla="*/ 32 w 377"/>
                <a:gd name="T87" fmla="*/ 128 h 361"/>
                <a:gd name="T88" fmla="*/ 112 w 377"/>
                <a:gd name="T89" fmla="*/ 80 h 361"/>
                <a:gd name="T90" fmla="*/ 136 w 377"/>
                <a:gd name="T91" fmla="*/ 80 h 361"/>
                <a:gd name="T92" fmla="*/ 168 w 377"/>
                <a:gd name="T93" fmla="*/ 80 h 361"/>
                <a:gd name="T94" fmla="*/ 192 w 377"/>
                <a:gd name="T95" fmla="*/ 48 h 361"/>
                <a:gd name="T96" fmla="*/ 200 w 377"/>
                <a:gd name="T97" fmla="*/ 8 h 36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7"/>
                <a:gd name="T148" fmla="*/ 0 h 361"/>
                <a:gd name="T149" fmla="*/ 377 w 377"/>
                <a:gd name="T150" fmla="*/ 361 h 36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7" h="361">
                  <a:moveTo>
                    <a:pt x="200" y="8"/>
                  </a:moveTo>
                  <a:lnTo>
                    <a:pt x="248" y="0"/>
                  </a:lnTo>
                  <a:lnTo>
                    <a:pt x="264" y="16"/>
                  </a:lnTo>
                  <a:lnTo>
                    <a:pt x="304" y="24"/>
                  </a:lnTo>
                  <a:lnTo>
                    <a:pt x="320" y="16"/>
                  </a:lnTo>
                  <a:lnTo>
                    <a:pt x="336" y="16"/>
                  </a:lnTo>
                  <a:lnTo>
                    <a:pt x="280" y="64"/>
                  </a:lnTo>
                  <a:lnTo>
                    <a:pt x="272" y="88"/>
                  </a:lnTo>
                  <a:lnTo>
                    <a:pt x="280" y="96"/>
                  </a:lnTo>
                  <a:lnTo>
                    <a:pt x="288" y="96"/>
                  </a:lnTo>
                  <a:lnTo>
                    <a:pt x="320" y="128"/>
                  </a:lnTo>
                  <a:lnTo>
                    <a:pt x="352" y="128"/>
                  </a:lnTo>
                  <a:lnTo>
                    <a:pt x="352" y="144"/>
                  </a:lnTo>
                  <a:lnTo>
                    <a:pt x="376" y="152"/>
                  </a:lnTo>
                  <a:lnTo>
                    <a:pt x="376" y="168"/>
                  </a:lnTo>
                  <a:lnTo>
                    <a:pt x="352" y="192"/>
                  </a:lnTo>
                  <a:lnTo>
                    <a:pt x="352" y="176"/>
                  </a:lnTo>
                  <a:lnTo>
                    <a:pt x="328" y="160"/>
                  </a:lnTo>
                  <a:lnTo>
                    <a:pt x="312" y="160"/>
                  </a:lnTo>
                  <a:lnTo>
                    <a:pt x="312" y="208"/>
                  </a:lnTo>
                  <a:lnTo>
                    <a:pt x="304" y="240"/>
                  </a:lnTo>
                  <a:lnTo>
                    <a:pt x="280" y="240"/>
                  </a:lnTo>
                  <a:lnTo>
                    <a:pt x="272" y="248"/>
                  </a:lnTo>
                  <a:lnTo>
                    <a:pt x="288" y="256"/>
                  </a:lnTo>
                  <a:lnTo>
                    <a:pt x="296" y="272"/>
                  </a:lnTo>
                  <a:lnTo>
                    <a:pt x="320" y="288"/>
                  </a:lnTo>
                  <a:lnTo>
                    <a:pt x="344" y="280"/>
                  </a:lnTo>
                  <a:lnTo>
                    <a:pt x="352" y="336"/>
                  </a:lnTo>
                  <a:lnTo>
                    <a:pt x="304" y="360"/>
                  </a:lnTo>
                  <a:lnTo>
                    <a:pt x="296" y="352"/>
                  </a:lnTo>
                  <a:lnTo>
                    <a:pt x="288" y="360"/>
                  </a:lnTo>
                  <a:lnTo>
                    <a:pt x="256" y="360"/>
                  </a:lnTo>
                  <a:lnTo>
                    <a:pt x="240" y="344"/>
                  </a:lnTo>
                  <a:lnTo>
                    <a:pt x="232" y="360"/>
                  </a:lnTo>
                  <a:lnTo>
                    <a:pt x="216" y="344"/>
                  </a:lnTo>
                  <a:lnTo>
                    <a:pt x="216" y="320"/>
                  </a:lnTo>
                  <a:lnTo>
                    <a:pt x="192" y="304"/>
                  </a:lnTo>
                  <a:lnTo>
                    <a:pt x="176" y="312"/>
                  </a:lnTo>
                  <a:lnTo>
                    <a:pt x="160" y="304"/>
                  </a:lnTo>
                  <a:lnTo>
                    <a:pt x="88" y="296"/>
                  </a:lnTo>
                  <a:lnTo>
                    <a:pt x="48" y="232"/>
                  </a:lnTo>
                  <a:lnTo>
                    <a:pt x="16" y="184"/>
                  </a:lnTo>
                  <a:lnTo>
                    <a:pt x="0" y="128"/>
                  </a:lnTo>
                  <a:lnTo>
                    <a:pt x="32" y="128"/>
                  </a:lnTo>
                  <a:lnTo>
                    <a:pt x="112" y="80"/>
                  </a:lnTo>
                  <a:lnTo>
                    <a:pt x="136" y="80"/>
                  </a:lnTo>
                  <a:lnTo>
                    <a:pt x="168" y="80"/>
                  </a:lnTo>
                  <a:lnTo>
                    <a:pt x="192" y="48"/>
                  </a:lnTo>
                  <a:lnTo>
                    <a:pt x="200" y="8"/>
                  </a:lnTo>
                </a:path>
              </a:pathLst>
            </a:custGeom>
            <a:noFill/>
            <a:ln w="6350" cap="rnd" cmpd="sng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2" name="Freeform 31"/>
            <p:cNvSpPr>
              <a:spLocks/>
            </p:cNvSpPr>
            <p:nvPr/>
          </p:nvSpPr>
          <p:spPr bwMode="invGray">
            <a:xfrm>
              <a:off x="3351181" y="2556165"/>
              <a:ext cx="396127" cy="568630"/>
            </a:xfrm>
            <a:custGeom>
              <a:avLst/>
              <a:gdLst>
                <a:gd name="T0" fmla="*/ 208 w 249"/>
                <a:gd name="T1" fmla="*/ 336 h 457"/>
                <a:gd name="T2" fmla="*/ 200 w 249"/>
                <a:gd name="T3" fmla="*/ 376 h 457"/>
                <a:gd name="T4" fmla="*/ 176 w 249"/>
                <a:gd name="T5" fmla="*/ 408 h 457"/>
                <a:gd name="T6" fmla="*/ 136 w 249"/>
                <a:gd name="T7" fmla="*/ 400 h 457"/>
                <a:gd name="T8" fmla="*/ 80 w 249"/>
                <a:gd name="T9" fmla="*/ 432 h 457"/>
                <a:gd name="T10" fmla="*/ 40 w 249"/>
                <a:gd name="T11" fmla="*/ 456 h 457"/>
                <a:gd name="T12" fmla="*/ 8 w 249"/>
                <a:gd name="T13" fmla="*/ 456 h 457"/>
                <a:gd name="T14" fmla="*/ 0 w 249"/>
                <a:gd name="T15" fmla="*/ 448 h 457"/>
                <a:gd name="T16" fmla="*/ 16 w 249"/>
                <a:gd name="T17" fmla="*/ 384 h 457"/>
                <a:gd name="T18" fmla="*/ 24 w 249"/>
                <a:gd name="T19" fmla="*/ 368 h 457"/>
                <a:gd name="T20" fmla="*/ 8 w 249"/>
                <a:gd name="T21" fmla="*/ 328 h 457"/>
                <a:gd name="T22" fmla="*/ 16 w 249"/>
                <a:gd name="T23" fmla="*/ 264 h 457"/>
                <a:gd name="T24" fmla="*/ 24 w 249"/>
                <a:gd name="T25" fmla="*/ 224 h 457"/>
                <a:gd name="T26" fmla="*/ 32 w 249"/>
                <a:gd name="T27" fmla="*/ 208 h 457"/>
                <a:gd name="T28" fmla="*/ 16 w 249"/>
                <a:gd name="T29" fmla="*/ 192 h 457"/>
                <a:gd name="T30" fmla="*/ 32 w 249"/>
                <a:gd name="T31" fmla="*/ 160 h 457"/>
                <a:gd name="T32" fmla="*/ 56 w 249"/>
                <a:gd name="T33" fmla="*/ 112 h 457"/>
                <a:gd name="T34" fmla="*/ 56 w 249"/>
                <a:gd name="T35" fmla="*/ 80 h 457"/>
                <a:gd name="T36" fmla="*/ 72 w 249"/>
                <a:gd name="T37" fmla="*/ 80 h 457"/>
                <a:gd name="T38" fmla="*/ 120 w 249"/>
                <a:gd name="T39" fmla="*/ 24 h 457"/>
                <a:gd name="T40" fmla="*/ 144 w 249"/>
                <a:gd name="T41" fmla="*/ 16 h 457"/>
                <a:gd name="T42" fmla="*/ 168 w 249"/>
                <a:gd name="T43" fmla="*/ 0 h 457"/>
                <a:gd name="T44" fmla="*/ 176 w 249"/>
                <a:gd name="T45" fmla="*/ 8 h 457"/>
                <a:gd name="T46" fmla="*/ 216 w 249"/>
                <a:gd name="T47" fmla="*/ 0 h 457"/>
                <a:gd name="T48" fmla="*/ 240 w 249"/>
                <a:gd name="T49" fmla="*/ 24 h 457"/>
                <a:gd name="T50" fmla="*/ 216 w 249"/>
                <a:gd name="T51" fmla="*/ 32 h 457"/>
                <a:gd name="T52" fmla="*/ 208 w 249"/>
                <a:gd name="T53" fmla="*/ 48 h 457"/>
                <a:gd name="T54" fmla="*/ 240 w 249"/>
                <a:gd name="T55" fmla="*/ 48 h 457"/>
                <a:gd name="T56" fmla="*/ 248 w 249"/>
                <a:gd name="T57" fmla="*/ 88 h 457"/>
                <a:gd name="T58" fmla="*/ 232 w 249"/>
                <a:gd name="T59" fmla="*/ 120 h 457"/>
                <a:gd name="T60" fmla="*/ 216 w 249"/>
                <a:gd name="T61" fmla="*/ 104 h 457"/>
                <a:gd name="T62" fmla="*/ 192 w 249"/>
                <a:gd name="T63" fmla="*/ 120 h 457"/>
                <a:gd name="T64" fmla="*/ 200 w 249"/>
                <a:gd name="T65" fmla="*/ 136 h 457"/>
                <a:gd name="T66" fmla="*/ 184 w 249"/>
                <a:gd name="T67" fmla="*/ 160 h 457"/>
                <a:gd name="T68" fmla="*/ 224 w 249"/>
                <a:gd name="T69" fmla="*/ 216 h 457"/>
                <a:gd name="T70" fmla="*/ 192 w 249"/>
                <a:gd name="T71" fmla="*/ 304 h 457"/>
                <a:gd name="T72" fmla="*/ 208 w 249"/>
                <a:gd name="T73" fmla="*/ 336 h 45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9"/>
                <a:gd name="T112" fmla="*/ 0 h 457"/>
                <a:gd name="T113" fmla="*/ 249 w 249"/>
                <a:gd name="T114" fmla="*/ 457 h 45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9" h="457">
                  <a:moveTo>
                    <a:pt x="208" y="336"/>
                  </a:moveTo>
                  <a:lnTo>
                    <a:pt x="200" y="376"/>
                  </a:lnTo>
                  <a:lnTo>
                    <a:pt x="176" y="408"/>
                  </a:lnTo>
                  <a:lnTo>
                    <a:pt x="136" y="400"/>
                  </a:lnTo>
                  <a:lnTo>
                    <a:pt x="80" y="432"/>
                  </a:lnTo>
                  <a:lnTo>
                    <a:pt x="40" y="456"/>
                  </a:lnTo>
                  <a:lnTo>
                    <a:pt x="8" y="456"/>
                  </a:lnTo>
                  <a:lnTo>
                    <a:pt x="0" y="448"/>
                  </a:lnTo>
                  <a:lnTo>
                    <a:pt x="16" y="384"/>
                  </a:lnTo>
                  <a:lnTo>
                    <a:pt x="24" y="368"/>
                  </a:lnTo>
                  <a:lnTo>
                    <a:pt x="8" y="328"/>
                  </a:lnTo>
                  <a:lnTo>
                    <a:pt x="16" y="264"/>
                  </a:lnTo>
                  <a:lnTo>
                    <a:pt x="24" y="224"/>
                  </a:lnTo>
                  <a:lnTo>
                    <a:pt x="32" y="208"/>
                  </a:lnTo>
                  <a:lnTo>
                    <a:pt x="16" y="192"/>
                  </a:lnTo>
                  <a:lnTo>
                    <a:pt x="32" y="16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72" y="80"/>
                  </a:lnTo>
                  <a:lnTo>
                    <a:pt x="120" y="24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176" y="8"/>
                  </a:lnTo>
                  <a:lnTo>
                    <a:pt x="216" y="0"/>
                  </a:lnTo>
                  <a:lnTo>
                    <a:pt x="240" y="24"/>
                  </a:lnTo>
                  <a:lnTo>
                    <a:pt x="216" y="32"/>
                  </a:lnTo>
                  <a:lnTo>
                    <a:pt x="208" y="48"/>
                  </a:lnTo>
                  <a:lnTo>
                    <a:pt x="240" y="48"/>
                  </a:lnTo>
                  <a:lnTo>
                    <a:pt x="248" y="88"/>
                  </a:lnTo>
                  <a:lnTo>
                    <a:pt x="232" y="120"/>
                  </a:lnTo>
                  <a:lnTo>
                    <a:pt x="216" y="104"/>
                  </a:lnTo>
                  <a:lnTo>
                    <a:pt x="192" y="120"/>
                  </a:lnTo>
                  <a:lnTo>
                    <a:pt x="200" y="136"/>
                  </a:lnTo>
                  <a:lnTo>
                    <a:pt x="184" y="160"/>
                  </a:lnTo>
                  <a:lnTo>
                    <a:pt x="224" y="216"/>
                  </a:lnTo>
                  <a:lnTo>
                    <a:pt x="192" y="304"/>
                  </a:lnTo>
                  <a:lnTo>
                    <a:pt x="208" y="336"/>
                  </a:lnTo>
                </a:path>
              </a:pathLst>
            </a:custGeom>
            <a:noFill/>
            <a:ln w="6350" cap="rnd" cmpd="sng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3" name="Freeform 32"/>
            <p:cNvSpPr>
              <a:spLocks/>
            </p:cNvSpPr>
            <p:nvPr/>
          </p:nvSpPr>
          <p:spPr bwMode="gray">
            <a:xfrm>
              <a:off x="2929882" y="2654863"/>
              <a:ext cx="511389" cy="755931"/>
            </a:xfrm>
            <a:custGeom>
              <a:avLst/>
              <a:gdLst>
                <a:gd name="T0" fmla="*/ 320 w 321"/>
                <a:gd name="T1" fmla="*/ 480 h 609"/>
                <a:gd name="T2" fmla="*/ 296 w 321"/>
                <a:gd name="T3" fmla="*/ 496 h 609"/>
                <a:gd name="T4" fmla="*/ 280 w 321"/>
                <a:gd name="T5" fmla="*/ 488 h 609"/>
                <a:gd name="T6" fmla="*/ 224 w 321"/>
                <a:gd name="T7" fmla="*/ 488 h 609"/>
                <a:gd name="T8" fmla="*/ 240 w 321"/>
                <a:gd name="T9" fmla="*/ 520 h 609"/>
                <a:gd name="T10" fmla="*/ 224 w 321"/>
                <a:gd name="T11" fmla="*/ 560 h 609"/>
                <a:gd name="T12" fmla="*/ 232 w 321"/>
                <a:gd name="T13" fmla="*/ 608 h 609"/>
                <a:gd name="T14" fmla="*/ 200 w 321"/>
                <a:gd name="T15" fmla="*/ 600 h 609"/>
                <a:gd name="T16" fmla="*/ 152 w 321"/>
                <a:gd name="T17" fmla="*/ 568 h 609"/>
                <a:gd name="T18" fmla="*/ 96 w 321"/>
                <a:gd name="T19" fmla="*/ 552 h 609"/>
                <a:gd name="T20" fmla="*/ 56 w 321"/>
                <a:gd name="T21" fmla="*/ 520 h 609"/>
                <a:gd name="T22" fmla="*/ 16 w 321"/>
                <a:gd name="T23" fmla="*/ 520 h 609"/>
                <a:gd name="T24" fmla="*/ 16 w 321"/>
                <a:gd name="T25" fmla="*/ 512 h 609"/>
                <a:gd name="T26" fmla="*/ 0 w 321"/>
                <a:gd name="T27" fmla="*/ 504 h 609"/>
                <a:gd name="T28" fmla="*/ 8 w 321"/>
                <a:gd name="T29" fmla="*/ 496 h 609"/>
                <a:gd name="T30" fmla="*/ 8 w 321"/>
                <a:gd name="T31" fmla="*/ 472 h 609"/>
                <a:gd name="T32" fmla="*/ 0 w 321"/>
                <a:gd name="T33" fmla="*/ 464 h 609"/>
                <a:gd name="T34" fmla="*/ 16 w 321"/>
                <a:gd name="T35" fmla="*/ 456 h 609"/>
                <a:gd name="T36" fmla="*/ 48 w 321"/>
                <a:gd name="T37" fmla="*/ 456 h 609"/>
                <a:gd name="T38" fmla="*/ 48 w 321"/>
                <a:gd name="T39" fmla="*/ 344 h 609"/>
                <a:gd name="T40" fmla="*/ 88 w 321"/>
                <a:gd name="T41" fmla="*/ 344 h 609"/>
                <a:gd name="T42" fmla="*/ 88 w 321"/>
                <a:gd name="T43" fmla="*/ 360 h 609"/>
                <a:gd name="T44" fmla="*/ 112 w 321"/>
                <a:gd name="T45" fmla="*/ 360 h 609"/>
                <a:gd name="T46" fmla="*/ 112 w 321"/>
                <a:gd name="T47" fmla="*/ 328 h 609"/>
                <a:gd name="T48" fmla="*/ 160 w 321"/>
                <a:gd name="T49" fmla="*/ 328 h 609"/>
                <a:gd name="T50" fmla="*/ 168 w 321"/>
                <a:gd name="T51" fmla="*/ 280 h 609"/>
                <a:gd name="T52" fmla="*/ 168 w 321"/>
                <a:gd name="T53" fmla="*/ 248 h 609"/>
                <a:gd name="T54" fmla="*/ 144 w 321"/>
                <a:gd name="T55" fmla="*/ 232 h 609"/>
                <a:gd name="T56" fmla="*/ 112 w 321"/>
                <a:gd name="T57" fmla="*/ 208 h 609"/>
                <a:gd name="T58" fmla="*/ 96 w 321"/>
                <a:gd name="T59" fmla="*/ 184 h 609"/>
                <a:gd name="T60" fmla="*/ 104 w 321"/>
                <a:gd name="T61" fmla="*/ 144 h 609"/>
                <a:gd name="T62" fmla="*/ 120 w 321"/>
                <a:gd name="T63" fmla="*/ 128 h 609"/>
                <a:gd name="T64" fmla="*/ 144 w 321"/>
                <a:gd name="T65" fmla="*/ 144 h 609"/>
                <a:gd name="T66" fmla="*/ 176 w 321"/>
                <a:gd name="T67" fmla="*/ 144 h 609"/>
                <a:gd name="T68" fmla="*/ 184 w 321"/>
                <a:gd name="T69" fmla="*/ 120 h 609"/>
                <a:gd name="T70" fmla="*/ 200 w 321"/>
                <a:gd name="T71" fmla="*/ 120 h 609"/>
                <a:gd name="T72" fmla="*/ 192 w 321"/>
                <a:gd name="T73" fmla="*/ 88 h 609"/>
                <a:gd name="T74" fmla="*/ 248 w 321"/>
                <a:gd name="T75" fmla="*/ 32 h 609"/>
                <a:gd name="T76" fmla="*/ 248 w 321"/>
                <a:gd name="T77" fmla="*/ 16 h 609"/>
                <a:gd name="T78" fmla="*/ 280 w 321"/>
                <a:gd name="T79" fmla="*/ 16 h 609"/>
                <a:gd name="T80" fmla="*/ 288 w 321"/>
                <a:gd name="T81" fmla="*/ 24 h 609"/>
                <a:gd name="T82" fmla="*/ 296 w 321"/>
                <a:gd name="T83" fmla="*/ 8 h 609"/>
                <a:gd name="T84" fmla="*/ 304 w 321"/>
                <a:gd name="T85" fmla="*/ 0 h 609"/>
                <a:gd name="T86" fmla="*/ 320 w 321"/>
                <a:gd name="T87" fmla="*/ 24 h 609"/>
                <a:gd name="T88" fmla="*/ 320 w 321"/>
                <a:gd name="T89" fmla="*/ 32 h 609"/>
                <a:gd name="T90" fmla="*/ 280 w 321"/>
                <a:gd name="T91" fmla="*/ 112 h 609"/>
                <a:gd name="T92" fmla="*/ 296 w 321"/>
                <a:gd name="T93" fmla="*/ 128 h 609"/>
                <a:gd name="T94" fmla="*/ 280 w 321"/>
                <a:gd name="T95" fmla="*/ 184 h 609"/>
                <a:gd name="T96" fmla="*/ 272 w 321"/>
                <a:gd name="T97" fmla="*/ 248 h 609"/>
                <a:gd name="T98" fmla="*/ 288 w 321"/>
                <a:gd name="T99" fmla="*/ 288 h 609"/>
                <a:gd name="T100" fmla="*/ 264 w 321"/>
                <a:gd name="T101" fmla="*/ 360 h 609"/>
                <a:gd name="T102" fmla="*/ 272 w 321"/>
                <a:gd name="T103" fmla="*/ 376 h 609"/>
                <a:gd name="T104" fmla="*/ 288 w 321"/>
                <a:gd name="T105" fmla="*/ 432 h 609"/>
                <a:gd name="T106" fmla="*/ 320 w 321"/>
                <a:gd name="T107" fmla="*/ 480 h 60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21"/>
                <a:gd name="T163" fmla="*/ 0 h 609"/>
                <a:gd name="T164" fmla="*/ 321 w 321"/>
                <a:gd name="T165" fmla="*/ 609 h 60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21" h="609">
                  <a:moveTo>
                    <a:pt x="320" y="480"/>
                  </a:moveTo>
                  <a:lnTo>
                    <a:pt x="296" y="496"/>
                  </a:lnTo>
                  <a:lnTo>
                    <a:pt x="280" y="488"/>
                  </a:lnTo>
                  <a:lnTo>
                    <a:pt x="224" y="488"/>
                  </a:lnTo>
                  <a:lnTo>
                    <a:pt x="240" y="520"/>
                  </a:lnTo>
                  <a:lnTo>
                    <a:pt x="224" y="560"/>
                  </a:lnTo>
                  <a:lnTo>
                    <a:pt x="232" y="608"/>
                  </a:lnTo>
                  <a:lnTo>
                    <a:pt x="200" y="600"/>
                  </a:lnTo>
                  <a:lnTo>
                    <a:pt x="152" y="568"/>
                  </a:lnTo>
                  <a:lnTo>
                    <a:pt x="96" y="552"/>
                  </a:lnTo>
                  <a:lnTo>
                    <a:pt x="56" y="520"/>
                  </a:lnTo>
                  <a:lnTo>
                    <a:pt x="16" y="520"/>
                  </a:lnTo>
                  <a:lnTo>
                    <a:pt x="16" y="512"/>
                  </a:lnTo>
                  <a:lnTo>
                    <a:pt x="0" y="504"/>
                  </a:lnTo>
                  <a:lnTo>
                    <a:pt x="8" y="496"/>
                  </a:lnTo>
                  <a:lnTo>
                    <a:pt x="8" y="472"/>
                  </a:lnTo>
                  <a:lnTo>
                    <a:pt x="0" y="464"/>
                  </a:lnTo>
                  <a:lnTo>
                    <a:pt x="16" y="456"/>
                  </a:lnTo>
                  <a:lnTo>
                    <a:pt x="48" y="456"/>
                  </a:lnTo>
                  <a:lnTo>
                    <a:pt x="48" y="344"/>
                  </a:lnTo>
                  <a:lnTo>
                    <a:pt x="88" y="344"/>
                  </a:lnTo>
                  <a:lnTo>
                    <a:pt x="88" y="360"/>
                  </a:lnTo>
                  <a:lnTo>
                    <a:pt x="112" y="360"/>
                  </a:lnTo>
                  <a:lnTo>
                    <a:pt x="112" y="328"/>
                  </a:lnTo>
                  <a:lnTo>
                    <a:pt x="160" y="328"/>
                  </a:lnTo>
                  <a:lnTo>
                    <a:pt x="168" y="280"/>
                  </a:lnTo>
                  <a:lnTo>
                    <a:pt x="168" y="248"/>
                  </a:lnTo>
                  <a:lnTo>
                    <a:pt x="144" y="232"/>
                  </a:lnTo>
                  <a:lnTo>
                    <a:pt x="112" y="208"/>
                  </a:lnTo>
                  <a:lnTo>
                    <a:pt x="96" y="184"/>
                  </a:lnTo>
                  <a:lnTo>
                    <a:pt x="104" y="144"/>
                  </a:lnTo>
                  <a:lnTo>
                    <a:pt x="120" y="128"/>
                  </a:lnTo>
                  <a:lnTo>
                    <a:pt x="144" y="144"/>
                  </a:lnTo>
                  <a:lnTo>
                    <a:pt x="176" y="144"/>
                  </a:lnTo>
                  <a:lnTo>
                    <a:pt x="184" y="120"/>
                  </a:lnTo>
                  <a:lnTo>
                    <a:pt x="200" y="120"/>
                  </a:lnTo>
                  <a:lnTo>
                    <a:pt x="192" y="88"/>
                  </a:lnTo>
                  <a:lnTo>
                    <a:pt x="248" y="32"/>
                  </a:lnTo>
                  <a:lnTo>
                    <a:pt x="248" y="16"/>
                  </a:lnTo>
                  <a:lnTo>
                    <a:pt x="280" y="16"/>
                  </a:lnTo>
                  <a:lnTo>
                    <a:pt x="288" y="24"/>
                  </a:lnTo>
                  <a:lnTo>
                    <a:pt x="296" y="8"/>
                  </a:lnTo>
                  <a:lnTo>
                    <a:pt x="304" y="0"/>
                  </a:lnTo>
                  <a:lnTo>
                    <a:pt x="320" y="24"/>
                  </a:lnTo>
                  <a:lnTo>
                    <a:pt x="320" y="32"/>
                  </a:lnTo>
                  <a:lnTo>
                    <a:pt x="280" y="112"/>
                  </a:lnTo>
                  <a:lnTo>
                    <a:pt x="296" y="128"/>
                  </a:lnTo>
                  <a:lnTo>
                    <a:pt x="280" y="184"/>
                  </a:lnTo>
                  <a:lnTo>
                    <a:pt x="272" y="248"/>
                  </a:lnTo>
                  <a:lnTo>
                    <a:pt x="288" y="288"/>
                  </a:lnTo>
                  <a:lnTo>
                    <a:pt x="264" y="360"/>
                  </a:lnTo>
                  <a:lnTo>
                    <a:pt x="272" y="376"/>
                  </a:lnTo>
                  <a:lnTo>
                    <a:pt x="288" y="432"/>
                  </a:lnTo>
                  <a:lnTo>
                    <a:pt x="320" y="480"/>
                  </a:lnTo>
                </a:path>
              </a:pathLst>
            </a:custGeom>
            <a:noFill/>
            <a:ln w="6350" cap="rnd" cmpd="sng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4" name="Freeform 33"/>
            <p:cNvSpPr>
              <a:spLocks/>
            </p:cNvSpPr>
            <p:nvPr/>
          </p:nvSpPr>
          <p:spPr bwMode="invGray">
            <a:xfrm>
              <a:off x="2834491" y="2664957"/>
              <a:ext cx="279541" cy="389182"/>
            </a:xfrm>
            <a:custGeom>
              <a:avLst/>
              <a:gdLst>
                <a:gd name="T0" fmla="*/ 176 w 177"/>
                <a:gd name="T1" fmla="*/ 120 h 313"/>
                <a:gd name="T2" fmla="*/ 160 w 177"/>
                <a:gd name="T3" fmla="*/ 104 h 313"/>
                <a:gd name="T4" fmla="*/ 120 w 177"/>
                <a:gd name="T5" fmla="*/ 88 h 313"/>
                <a:gd name="T6" fmla="*/ 136 w 177"/>
                <a:gd name="T7" fmla="*/ 32 h 313"/>
                <a:gd name="T8" fmla="*/ 128 w 177"/>
                <a:gd name="T9" fmla="*/ 0 h 313"/>
                <a:gd name="T10" fmla="*/ 72 w 177"/>
                <a:gd name="T11" fmla="*/ 56 h 313"/>
                <a:gd name="T12" fmla="*/ 64 w 177"/>
                <a:gd name="T13" fmla="*/ 112 h 313"/>
                <a:gd name="T14" fmla="*/ 40 w 177"/>
                <a:gd name="T15" fmla="*/ 120 h 313"/>
                <a:gd name="T16" fmla="*/ 8 w 177"/>
                <a:gd name="T17" fmla="*/ 144 h 313"/>
                <a:gd name="T18" fmla="*/ 0 w 177"/>
                <a:gd name="T19" fmla="*/ 168 h 313"/>
                <a:gd name="T20" fmla="*/ 40 w 177"/>
                <a:gd name="T21" fmla="*/ 192 h 313"/>
                <a:gd name="T22" fmla="*/ 40 w 177"/>
                <a:gd name="T23" fmla="*/ 224 h 313"/>
                <a:gd name="T24" fmla="*/ 48 w 177"/>
                <a:gd name="T25" fmla="*/ 240 h 313"/>
                <a:gd name="T26" fmla="*/ 40 w 177"/>
                <a:gd name="T27" fmla="*/ 264 h 313"/>
                <a:gd name="T28" fmla="*/ 48 w 177"/>
                <a:gd name="T29" fmla="*/ 280 h 313"/>
                <a:gd name="T30" fmla="*/ 96 w 177"/>
                <a:gd name="T31" fmla="*/ 312 h 313"/>
                <a:gd name="T32" fmla="*/ 112 w 177"/>
                <a:gd name="T33" fmla="*/ 312 h 313"/>
                <a:gd name="T34" fmla="*/ 112 w 177"/>
                <a:gd name="T35" fmla="*/ 296 h 313"/>
                <a:gd name="T36" fmla="*/ 128 w 177"/>
                <a:gd name="T37" fmla="*/ 272 h 313"/>
                <a:gd name="T38" fmla="*/ 120 w 177"/>
                <a:gd name="T39" fmla="*/ 240 h 313"/>
                <a:gd name="T40" fmla="*/ 112 w 177"/>
                <a:gd name="T41" fmla="*/ 240 h 313"/>
                <a:gd name="T42" fmla="*/ 104 w 177"/>
                <a:gd name="T43" fmla="*/ 208 h 313"/>
                <a:gd name="T44" fmla="*/ 120 w 177"/>
                <a:gd name="T45" fmla="*/ 208 h 313"/>
                <a:gd name="T46" fmla="*/ 120 w 177"/>
                <a:gd name="T47" fmla="*/ 176 h 313"/>
                <a:gd name="T48" fmla="*/ 136 w 177"/>
                <a:gd name="T49" fmla="*/ 176 h 313"/>
                <a:gd name="T50" fmla="*/ 152 w 177"/>
                <a:gd name="T51" fmla="*/ 184 h 313"/>
                <a:gd name="T52" fmla="*/ 160 w 177"/>
                <a:gd name="T53" fmla="*/ 136 h 313"/>
                <a:gd name="T54" fmla="*/ 176 w 177"/>
                <a:gd name="T55" fmla="*/ 120 h 31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77"/>
                <a:gd name="T85" fmla="*/ 0 h 313"/>
                <a:gd name="T86" fmla="*/ 177 w 177"/>
                <a:gd name="T87" fmla="*/ 313 h 31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77" h="313">
                  <a:moveTo>
                    <a:pt x="176" y="120"/>
                  </a:moveTo>
                  <a:lnTo>
                    <a:pt x="160" y="104"/>
                  </a:lnTo>
                  <a:lnTo>
                    <a:pt x="120" y="88"/>
                  </a:lnTo>
                  <a:lnTo>
                    <a:pt x="136" y="32"/>
                  </a:lnTo>
                  <a:lnTo>
                    <a:pt x="128" y="0"/>
                  </a:lnTo>
                  <a:lnTo>
                    <a:pt x="72" y="56"/>
                  </a:lnTo>
                  <a:lnTo>
                    <a:pt x="64" y="112"/>
                  </a:lnTo>
                  <a:lnTo>
                    <a:pt x="40" y="120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40" y="192"/>
                  </a:lnTo>
                  <a:lnTo>
                    <a:pt x="40" y="224"/>
                  </a:lnTo>
                  <a:lnTo>
                    <a:pt x="48" y="240"/>
                  </a:lnTo>
                  <a:lnTo>
                    <a:pt x="40" y="264"/>
                  </a:lnTo>
                  <a:lnTo>
                    <a:pt x="48" y="280"/>
                  </a:lnTo>
                  <a:lnTo>
                    <a:pt x="96" y="312"/>
                  </a:lnTo>
                  <a:lnTo>
                    <a:pt x="112" y="312"/>
                  </a:lnTo>
                  <a:lnTo>
                    <a:pt x="112" y="296"/>
                  </a:lnTo>
                  <a:lnTo>
                    <a:pt x="128" y="272"/>
                  </a:lnTo>
                  <a:lnTo>
                    <a:pt x="120" y="240"/>
                  </a:lnTo>
                  <a:lnTo>
                    <a:pt x="112" y="240"/>
                  </a:lnTo>
                  <a:lnTo>
                    <a:pt x="104" y="208"/>
                  </a:lnTo>
                  <a:lnTo>
                    <a:pt x="120" y="208"/>
                  </a:lnTo>
                  <a:lnTo>
                    <a:pt x="120" y="176"/>
                  </a:lnTo>
                  <a:lnTo>
                    <a:pt x="136" y="176"/>
                  </a:lnTo>
                  <a:lnTo>
                    <a:pt x="152" y="184"/>
                  </a:lnTo>
                  <a:lnTo>
                    <a:pt x="160" y="136"/>
                  </a:lnTo>
                  <a:lnTo>
                    <a:pt x="176" y="120"/>
                  </a:lnTo>
                </a:path>
              </a:pathLst>
            </a:custGeom>
            <a:noFill/>
            <a:ln w="6350" cap="rnd" cmpd="sng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5" name="Freeform 34"/>
            <p:cNvSpPr>
              <a:spLocks/>
            </p:cNvSpPr>
            <p:nvPr/>
          </p:nvSpPr>
          <p:spPr bwMode="invGray">
            <a:xfrm>
              <a:off x="1834237" y="2278018"/>
              <a:ext cx="1364586" cy="1044173"/>
            </a:xfrm>
            <a:custGeom>
              <a:avLst/>
              <a:gdLst>
                <a:gd name="T0" fmla="*/ 632 w 857"/>
                <a:gd name="T1" fmla="*/ 480 h 841"/>
                <a:gd name="T2" fmla="*/ 672 w 857"/>
                <a:gd name="T3" fmla="*/ 536 h 841"/>
                <a:gd name="T4" fmla="*/ 672 w 857"/>
                <a:gd name="T5" fmla="*/ 568 h 841"/>
                <a:gd name="T6" fmla="*/ 736 w 857"/>
                <a:gd name="T7" fmla="*/ 624 h 841"/>
                <a:gd name="T8" fmla="*/ 744 w 857"/>
                <a:gd name="T9" fmla="*/ 600 h 841"/>
                <a:gd name="T10" fmla="*/ 752 w 857"/>
                <a:gd name="T11" fmla="*/ 552 h 841"/>
                <a:gd name="T12" fmla="*/ 736 w 857"/>
                <a:gd name="T13" fmla="*/ 520 h 841"/>
                <a:gd name="T14" fmla="*/ 752 w 857"/>
                <a:gd name="T15" fmla="*/ 488 h 841"/>
                <a:gd name="T16" fmla="*/ 800 w 857"/>
                <a:gd name="T17" fmla="*/ 512 h 841"/>
                <a:gd name="T18" fmla="*/ 856 w 857"/>
                <a:gd name="T19" fmla="*/ 552 h 841"/>
                <a:gd name="T20" fmla="*/ 800 w 857"/>
                <a:gd name="T21" fmla="*/ 632 h 841"/>
                <a:gd name="T22" fmla="*/ 776 w 857"/>
                <a:gd name="T23" fmla="*/ 664 h 841"/>
                <a:gd name="T24" fmla="*/ 736 w 857"/>
                <a:gd name="T25" fmla="*/ 648 h 841"/>
                <a:gd name="T26" fmla="*/ 704 w 857"/>
                <a:gd name="T27" fmla="*/ 752 h 841"/>
                <a:gd name="T28" fmla="*/ 696 w 857"/>
                <a:gd name="T29" fmla="*/ 776 h 841"/>
                <a:gd name="T30" fmla="*/ 688 w 857"/>
                <a:gd name="T31" fmla="*/ 808 h 841"/>
                <a:gd name="T32" fmla="*/ 632 w 857"/>
                <a:gd name="T33" fmla="*/ 840 h 841"/>
                <a:gd name="T34" fmla="*/ 592 w 857"/>
                <a:gd name="T35" fmla="*/ 760 h 841"/>
                <a:gd name="T36" fmla="*/ 576 w 857"/>
                <a:gd name="T37" fmla="*/ 752 h 841"/>
                <a:gd name="T38" fmla="*/ 528 w 857"/>
                <a:gd name="T39" fmla="*/ 696 h 841"/>
                <a:gd name="T40" fmla="*/ 496 w 857"/>
                <a:gd name="T41" fmla="*/ 712 h 841"/>
                <a:gd name="T42" fmla="*/ 488 w 857"/>
                <a:gd name="T43" fmla="*/ 728 h 841"/>
                <a:gd name="T44" fmla="*/ 480 w 857"/>
                <a:gd name="T45" fmla="*/ 776 h 841"/>
                <a:gd name="T46" fmla="*/ 464 w 857"/>
                <a:gd name="T47" fmla="*/ 744 h 841"/>
                <a:gd name="T48" fmla="*/ 416 w 857"/>
                <a:gd name="T49" fmla="*/ 728 h 841"/>
                <a:gd name="T50" fmla="*/ 408 w 857"/>
                <a:gd name="T51" fmla="*/ 688 h 841"/>
                <a:gd name="T52" fmla="*/ 456 w 857"/>
                <a:gd name="T53" fmla="*/ 696 h 841"/>
                <a:gd name="T54" fmla="*/ 488 w 857"/>
                <a:gd name="T55" fmla="*/ 672 h 841"/>
                <a:gd name="T56" fmla="*/ 464 w 857"/>
                <a:gd name="T57" fmla="*/ 640 h 841"/>
                <a:gd name="T58" fmla="*/ 504 w 857"/>
                <a:gd name="T59" fmla="*/ 600 h 841"/>
                <a:gd name="T60" fmla="*/ 536 w 857"/>
                <a:gd name="T61" fmla="*/ 568 h 841"/>
                <a:gd name="T62" fmla="*/ 480 w 857"/>
                <a:gd name="T63" fmla="*/ 408 h 841"/>
                <a:gd name="T64" fmla="*/ 408 w 857"/>
                <a:gd name="T65" fmla="*/ 360 h 841"/>
                <a:gd name="T66" fmla="*/ 344 w 857"/>
                <a:gd name="T67" fmla="*/ 336 h 841"/>
                <a:gd name="T68" fmla="*/ 280 w 857"/>
                <a:gd name="T69" fmla="*/ 312 h 841"/>
                <a:gd name="T70" fmla="*/ 208 w 857"/>
                <a:gd name="T71" fmla="*/ 336 h 841"/>
                <a:gd name="T72" fmla="*/ 48 w 857"/>
                <a:gd name="T73" fmla="*/ 240 h 841"/>
                <a:gd name="T74" fmla="*/ 8 w 857"/>
                <a:gd name="T75" fmla="*/ 160 h 841"/>
                <a:gd name="T76" fmla="*/ 48 w 857"/>
                <a:gd name="T77" fmla="*/ 152 h 841"/>
                <a:gd name="T78" fmla="*/ 112 w 857"/>
                <a:gd name="T79" fmla="*/ 96 h 841"/>
                <a:gd name="T80" fmla="*/ 136 w 857"/>
                <a:gd name="T81" fmla="*/ 64 h 841"/>
                <a:gd name="T82" fmla="*/ 216 w 857"/>
                <a:gd name="T83" fmla="*/ 32 h 841"/>
                <a:gd name="T84" fmla="*/ 232 w 857"/>
                <a:gd name="T85" fmla="*/ 0 h 841"/>
                <a:gd name="T86" fmla="*/ 288 w 857"/>
                <a:gd name="T87" fmla="*/ 72 h 841"/>
                <a:gd name="T88" fmla="*/ 296 w 857"/>
                <a:gd name="T89" fmla="*/ 128 h 841"/>
                <a:gd name="T90" fmla="*/ 312 w 857"/>
                <a:gd name="T91" fmla="*/ 176 h 841"/>
                <a:gd name="T92" fmla="*/ 336 w 857"/>
                <a:gd name="T93" fmla="*/ 192 h 841"/>
                <a:gd name="T94" fmla="*/ 408 w 857"/>
                <a:gd name="T95" fmla="*/ 176 h 841"/>
                <a:gd name="T96" fmla="*/ 408 w 857"/>
                <a:gd name="T97" fmla="*/ 216 h 841"/>
                <a:gd name="T98" fmla="*/ 384 w 857"/>
                <a:gd name="T99" fmla="*/ 256 h 841"/>
                <a:gd name="T100" fmla="*/ 432 w 857"/>
                <a:gd name="T101" fmla="*/ 328 h 841"/>
                <a:gd name="T102" fmla="*/ 496 w 857"/>
                <a:gd name="T103" fmla="*/ 344 h 841"/>
                <a:gd name="T104" fmla="*/ 528 w 857"/>
                <a:gd name="T105" fmla="*/ 320 h 841"/>
                <a:gd name="T106" fmla="*/ 584 w 857"/>
                <a:gd name="T107" fmla="*/ 320 h 841"/>
                <a:gd name="T108" fmla="*/ 624 w 857"/>
                <a:gd name="T109" fmla="*/ 336 h 841"/>
                <a:gd name="T110" fmla="*/ 576 w 857"/>
                <a:gd name="T111" fmla="*/ 392 h 841"/>
                <a:gd name="T112" fmla="*/ 600 w 857"/>
                <a:gd name="T113" fmla="*/ 456 h 84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57"/>
                <a:gd name="T172" fmla="*/ 0 h 841"/>
                <a:gd name="T173" fmla="*/ 857 w 857"/>
                <a:gd name="T174" fmla="*/ 841 h 84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57" h="841">
                  <a:moveTo>
                    <a:pt x="640" y="456"/>
                  </a:moveTo>
                  <a:lnTo>
                    <a:pt x="632" y="480"/>
                  </a:lnTo>
                  <a:lnTo>
                    <a:pt x="680" y="504"/>
                  </a:lnTo>
                  <a:lnTo>
                    <a:pt x="672" y="536"/>
                  </a:lnTo>
                  <a:lnTo>
                    <a:pt x="680" y="544"/>
                  </a:lnTo>
                  <a:lnTo>
                    <a:pt x="672" y="568"/>
                  </a:lnTo>
                  <a:lnTo>
                    <a:pt x="680" y="592"/>
                  </a:lnTo>
                  <a:lnTo>
                    <a:pt x="736" y="624"/>
                  </a:lnTo>
                  <a:lnTo>
                    <a:pt x="744" y="624"/>
                  </a:lnTo>
                  <a:lnTo>
                    <a:pt x="744" y="600"/>
                  </a:lnTo>
                  <a:lnTo>
                    <a:pt x="760" y="584"/>
                  </a:lnTo>
                  <a:lnTo>
                    <a:pt x="752" y="552"/>
                  </a:lnTo>
                  <a:lnTo>
                    <a:pt x="736" y="544"/>
                  </a:lnTo>
                  <a:lnTo>
                    <a:pt x="736" y="520"/>
                  </a:lnTo>
                  <a:lnTo>
                    <a:pt x="752" y="520"/>
                  </a:lnTo>
                  <a:lnTo>
                    <a:pt x="752" y="488"/>
                  </a:lnTo>
                  <a:lnTo>
                    <a:pt x="784" y="496"/>
                  </a:lnTo>
                  <a:lnTo>
                    <a:pt x="800" y="512"/>
                  </a:lnTo>
                  <a:lnTo>
                    <a:pt x="840" y="536"/>
                  </a:lnTo>
                  <a:lnTo>
                    <a:pt x="856" y="552"/>
                  </a:lnTo>
                  <a:lnTo>
                    <a:pt x="848" y="632"/>
                  </a:lnTo>
                  <a:lnTo>
                    <a:pt x="800" y="632"/>
                  </a:lnTo>
                  <a:lnTo>
                    <a:pt x="800" y="664"/>
                  </a:lnTo>
                  <a:lnTo>
                    <a:pt x="776" y="664"/>
                  </a:lnTo>
                  <a:lnTo>
                    <a:pt x="776" y="648"/>
                  </a:lnTo>
                  <a:lnTo>
                    <a:pt x="736" y="648"/>
                  </a:lnTo>
                  <a:lnTo>
                    <a:pt x="736" y="760"/>
                  </a:lnTo>
                  <a:lnTo>
                    <a:pt x="704" y="752"/>
                  </a:lnTo>
                  <a:lnTo>
                    <a:pt x="688" y="768"/>
                  </a:lnTo>
                  <a:lnTo>
                    <a:pt x="696" y="776"/>
                  </a:lnTo>
                  <a:lnTo>
                    <a:pt x="704" y="800"/>
                  </a:lnTo>
                  <a:lnTo>
                    <a:pt x="688" y="808"/>
                  </a:lnTo>
                  <a:lnTo>
                    <a:pt x="664" y="840"/>
                  </a:lnTo>
                  <a:lnTo>
                    <a:pt x="632" y="840"/>
                  </a:lnTo>
                  <a:lnTo>
                    <a:pt x="608" y="816"/>
                  </a:lnTo>
                  <a:lnTo>
                    <a:pt x="592" y="760"/>
                  </a:lnTo>
                  <a:lnTo>
                    <a:pt x="592" y="752"/>
                  </a:lnTo>
                  <a:lnTo>
                    <a:pt x="576" y="752"/>
                  </a:lnTo>
                  <a:lnTo>
                    <a:pt x="544" y="736"/>
                  </a:lnTo>
                  <a:lnTo>
                    <a:pt x="528" y="696"/>
                  </a:lnTo>
                  <a:lnTo>
                    <a:pt x="512" y="704"/>
                  </a:lnTo>
                  <a:lnTo>
                    <a:pt x="496" y="712"/>
                  </a:lnTo>
                  <a:lnTo>
                    <a:pt x="488" y="712"/>
                  </a:lnTo>
                  <a:lnTo>
                    <a:pt x="488" y="728"/>
                  </a:lnTo>
                  <a:lnTo>
                    <a:pt x="496" y="752"/>
                  </a:lnTo>
                  <a:lnTo>
                    <a:pt x="480" y="776"/>
                  </a:lnTo>
                  <a:lnTo>
                    <a:pt x="448" y="768"/>
                  </a:lnTo>
                  <a:lnTo>
                    <a:pt x="464" y="744"/>
                  </a:lnTo>
                  <a:lnTo>
                    <a:pt x="448" y="736"/>
                  </a:lnTo>
                  <a:lnTo>
                    <a:pt x="416" y="728"/>
                  </a:lnTo>
                  <a:lnTo>
                    <a:pt x="400" y="704"/>
                  </a:lnTo>
                  <a:lnTo>
                    <a:pt x="408" y="688"/>
                  </a:lnTo>
                  <a:lnTo>
                    <a:pt x="424" y="688"/>
                  </a:lnTo>
                  <a:lnTo>
                    <a:pt x="456" y="696"/>
                  </a:lnTo>
                  <a:lnTo>
                    <a:pt x="480" y="680"/>
                  </a:lnTo>
                  <a:lnTo>
                    <a:pt x="488" y="672"/>
                  </a:lnTo>
                  <a:lnTo>
                    <a:pt x="464" y="664"/>
                  </a:lnTo>
                  <a:lnTo>
                    <a:pt x="464" y="640"/>
                  </a:lnTo>
                  <a:lnTo>
                    <a:pt x="496" y="632"/>
                  </a:lnTo>
                  <a:lnTo>
                    <a:pt x="504" y="600"/>
                  </a:lnTo>
                  <a:lnTo>
                    <a:pt x="528" y="600"/>
                  </a:lnTo>
                  <a:lnTo>
                    <a:pt x="536" y="568"/>
                  </a:lnTo>
                  <a:lnTo>
                    <a:pt x="520" y="480"/>
                  </a:lnTo>
                  <a:lnTo>
                    <a:pt x="480" y="408"/>
                  </a:lnTo>
                  <a:lnTo>
                    <a:pt x="480" y="432"/>
                  </a:lnTo>
                  <a:lnTo>
                    <a:pt x="408" y="360"/>
                  </a:lnTo>
                  <a:lnTo>
                    <a:pt x="392" y="368"/>
                  </a:lnTo>
                  <a:lnTo>
                    <a:pt x="344" y="336"/>
                  </a:lnTo>
                  <a:lnTo>
                    <a:pt x="336" y="304"/>
                  </a:lnTo>
                  <a:lnTo>
                    <a:pt x="280" y="312"/>
                  </a:lnTo>
                  <a:lnTo>
                    <a:pt x="224" y="288"/>
                  </a:lnTo>
                  <a:lnTo>
                    <a:pt x="208" y="336"/>
                  </a:lnTo>
                  <a:lnTo>
                    <a:pt x="136" y="280"/>
                  </a:lnTo>
                  <a:lnTo>
                    <a:pt x="48" y="240"/>
                  </a:lnTo>
                  <a:lnTo>
                    <a:pt x="0" y="248"/>
                  </a:lnTo>
                  <a:lnTo>
                    <a:pt x="8" y="160"/>
                  </a:lnTo>
                  <a:lnTo>
                    <a:pt x="24" y="144"/>
                  </a:lnTo>
                  <a:lnTo>
                    <a:pt x="48" y="152"/>
                  </a:lnTo>
                  <a:lnTo>
                    <a:pt x="72" y="112"/>
                  </a:lnTo>
                  <a:lnTo>
                    <a:pt x="112" y="96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200" y="64"/>
                  </a:lnTo>
                  <a:lnTo>
                    <a:pt x="216" y="32"/>
                  </a:lnTo>
                  <a:lnTo>
                    <a:pt x="216" y="8"/>
                  </a:lnTo>
                  <a:lnTo>
                    <a:pt x="232" y="0"/>
                  </a:lnTo>
                  <a:lnTo>
                    <a:pt x="272" y="8"/>
                  </a:lnTo>
                  <a:lnTo>
                    <a:pt x="288" y="72"/>
                  </a:lnTo>
                  <a:lnTo>
                    <a:pt x="288" y="104"/>
                  </a:lnTo>
                  <a:lnTo>
                    <a:pt x="296" y="128"/>
                  </a:lnTo>
                  <a:lnTo>
                    <a:pt x="312" y="152"/>
                  </a:lnTo>
                  <a:lnTo>
                    <a:pt x="312" y="176"/>
                  </a:lnTo>
                  <a:lnTo>
                    <a:pt x="320" y="192"/>
                  </a:lnTo>
                  <a:lnTo>
                    <a:pt x="336" y="192"/>
                  </a:lnTo>
                  <a:lnTo>
                    <a:pt x="336" y="168"/>
                  </a:lnTo>
                  <a:lnTo>
                    <a:pt x="408" y="176"/>
                  </a:lnTo>
                  <a:lnTo>
                    <a:pt x="408" y="200"/>
                  </a:lnTo>
                  <a:lnTo>
                    <a:pt x="408" y="216"/>
                  </a:lnTo>
                  <a:lnTo>
                    <a:pt x="384" y="240"/>
                  </a:lnTo>
                  <a:lnTo>
                    <a:pt x="384" y="256"/>
                  </a:lnTo>
                  <a:lnTo>
                    <a:pt x="432" y="304"/>
                  </a:lnTo>
                  <a:lnTo>
                    <a:pt x="432" y="328"/>
                  </a:lnTo>
                  <a:lnTo>
                    <a:pt x="488" y="352"/>
                  </a:lnTo>
                  <a:lnTo>
                    <a:pt x="496" y="344"/>
                  </a:lnTo>
                  <a:lnTo>
                    <a:pt x="488" y="312"/>
                  </a:lnTo>
                  <a:lnTo>
                    <a:pt x="528" y="320"/>
                  </a:lnTo>
                  <a:lnTo>
                    <a:pt x="536" y="320"/>
                  </a:lnTo>
                  <a:lnTo>
                    <a:pt x="584" y="320"/>
                  </a:lnTo>
                  <a:lnTo>
                    <a:pt x="608" y="312"/>
                  </a:lnTo>
                  <a:lnTo>
                    <a:pt x="624" y="336"/>
                  </a:lnTo>
                  <a:lnTo>
                    <a:pt x="584" y="368"/>
                  </a:lnTo>
                  <a:lnTo>
                    <a:pt x="576" y="392"/>
                  </a:lnTo>
                  <a:lnTo>
                    <a:pt x="568" y="416"/>
                  </a:lnTo>
                  <a:lnTo>
                    <a:pt x="600" y="456"/>
                  </a:lnTo>
                  <a:lnTo>
                    <a:pt x="640" y="456"/>
                  </a:lnTo>
                </a:path>
              </a:pathLst>
            </a:custGeom>
            <a:noFill/>
            <a:ln w="6350" cap="rnd" cmpd="sng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6" name="Freeform 35"/>
            <p:cNvSpPr>
              <a:spLocks/>
            </p:cNvSpPr>
            <p:nvPr/>
          </p:nvSpPr>
          <p:spPr bwMode="invGray">
            <a:xfrm>
              <a:off x="2267460" y="1313478"/>
              <a:ext cx="2266802" cy="1542144"/>
            </a:xfrm>
            <a:custGeom>
              <a:avLst/>
              <a:gdLst>
                <a:gd name="T0" fmla="*/ 16 w 1425"/>
                <a:gd name="T1" fmla="*/ 896 h 1241"/>
                <a:gd name="T2" fmla="*/ 64 w 1425"/>
                <a:gd name="T3" fmla="*/ 968 h 1241"/>
                <a:gd name="T4" fmla="*/ 136 w 1425"/>
                <a:gd name="T5" fmla="*/ 976 h 1241"/>
                <a:gd name="T6" fmla="*/ 112 w 1425"/>
                <a:gd name="T7" fmla="*/ 1032 h 1241"/>
                <a:gd name="T8" fmla="*/ 216 w 1425"/>
                <a:gd name="T9" fmla="*/ 1128 h 1241"/>
                <a:gd name="T10" fmla="*/ 256 w 1425"/>
                <a:gd name="T11" fmla="*/ 1096 h 1241"/>
                <a:gd name="T12" fmla="*/ 352 w 1425"/>
                <a:gd name="T13" fmla="*/ 1104 h 1241"/>
                <a:gd name="T14" fmla="*/ 328 w 1425"/>
                <a:gd name="T15" fmla="*/ 1240 h 1241"/>
                <a:gd name="T16" fmla="*/ 424 w 1425"/>
                <a:gd name="T17" fmla="*/ 1200 h 1241"/>
                <a:gd name="T18" fmla="*/ 496 w 1425"/>
                <a:gd name="T19" fmla="*/ 1112 h 1241"/>
                <a:gd name="T20" fmla="*/ 560 w 1425"/>
                <a:gd name="T21" fmla="*/ 1224 h 1241"/>
                <a:gd name="T22" fmla="*/ 600 w 1425"/>
                <a:gd name="T23" fmla="*/ 1200 h 1241"/>
                <a:gd name="T24" fmla="*/ 664 w 1425"/>
                <a:gd name="T25" fmla="*/ 1112 h 1241"/>
                <a:gd name="T26" fmla="*/ 704 w 1425"/>
                <a:gd name="T27" fmla="*/ 1096 h 1241"/>
                <a:gd name="T28" fmla="*/ 736 w 1425"/>
                <a:gd name="T29" fmla="*/ 1096 h 1241"/>
                <a:gd name="T30" fmla="*/ 800 w 1425"/>
                <a:gd name="T31" fmla="*/ 1024 h 1241"/>
                <a:gd name="T32" fmla="*/ 864 w 1425"/>
                <a:gd name="T33" fmla="*/ 1008 h 1241"/>
                <a:gd name="T34" fmla="*/ 896 w 1425"/>
                <a:gd name="T35" fmla="*/ 920 h 1241"/>
                <a:gd name="T36" fmla="*/ 944 w 1425"/>
                <a:gd name="T37" fmla="*/ 912 h 1241"/>
                <a:gd name="T38" fmla="*/ 1008 w 1425"/>
                <a:gd name="T39" fmla="*/ 872 h 1241"/>
                <a:gd name="T40" fmla="*/ 1088 w 1425"/>
                <a:gd name="T41" fmla="*/ 824 h 1241"/>
                <a:gd name="T42" fmla="*/ 1128 w 1425"/>
                <a:gd name="T43" fmla="*/ 920 h 1241"/>
                <a:gd name="T44" fmla="*/ 1176 w 1425"/>
                <a:gd name="T45" fmla="*/ 888 h 1241"/>
                <a:gd name="T46" fmla="*/ 1176 w 1425"/>
                <a:gd name="T47" fmla="*/ 840 h 1241"/>
                <a:gd name="T48" fmla="*/ 1352 w 1425"/>
                <a:gd name="T49" fmla="*/ 784 h 1241"/>
                <a:gd name="T50" fmla="*/ 1376 w 1425"/>
                <a:gd name="T51" fmla="*/ 728 h 1241"/>
                <a:gd name="T52" fmla="*/ 1312 w 1425"/>
                <a:gd name="T53" fmla="*/ 672 h 1241"/>
                <a:gd name="T54" fmla="*/ 1264 w 1425"/>
                <a:gd name="T55" fmla="*/ 560 h 1241"/>
                <a:gd name="T56" fmla="*/ 1336 w 1425"/>
                <a:gd name="T57" fmla="*/ 560 h 1241"/>
                <a:gd name="T58" fmla="*/ 1352 w 1425"/>
                <a:gd name="T59" fmla="*/ 472 h 1241"/>
                <a:gd name="T60" fmla="*/ 1296 w 1425"/>
                <a:gd name="T61" fmla="*/ 432 h 1241"/>
                <a:gd name="T62" fmla="*/ 1392 w 1425"/>
                <a:gd name="T63" fmla="*/ 296 h 1241"/>
                <a:gd name="T64" fmla="*/ 1424 w 1425"/>
                <a:gd name="T65" fmla="*/ 128 h 1241"/>
                <a:gd name="T66" fmla="*/ 1344 w 1425"/>
                <a:gd name="T67" fmla="*/ 128 h 1241"/>
                <a:gd name="T68" fmla="*/ 1264 w 1425"/>
                <a:gd name="T69" fmla="*/ 72 h 1241"/>
                <a:gd name="T70" fmla="*/ 1192 w 1425"/>
                <a:gd name="T71" fmla="*/ 64 h 1241"/>
                <a:gd name="T72" fmla="*/ 1168 w 1425"/>
                <a:gd name="T73" fmla="*/ 0 h 1241"/>
                <a:gd name="T74" fmla="*/ 1160 w 1425"/>
                <a:gd name="T75" fmla="*/ 64 h 1241"/>
                <a:gd name="T76" fmla="*/ 1128 w 1425"/>
                <a:gd name="T77" fmla="*/ 168 h 1241"/>
                <a:gd name="T78" fmla="*/ 1120 w 1425"/>
                <a:gd name="T79" fmla="*/ 240 h 1241"/>
                <a:gd name="T80" fmla="*/ 992 w 1425"/>
                <a:gd name="T81" fmla="*/ 280 h 1241"/>
                <a:gd name="T82" fmla="*/ 992 w 1425"/>
                <a:gd name="T83" fmla="*/ 432 h 1241"/>
                <a:gd name="T84" fmla="*/ 1056 w 1425"/>
                <a:gd name="T85" fmla="*/ 416 h 1241"/>
                <a:gd name="T86" fmla="*/ 1136 w 1425"/>
                <a:gd name="T87" fmla="*/ 448 h 1241"/>
                <a:gd name="T88" fmla="*/ 1136 w 1425"/>
                <a:gd name="T89" fmla="*/ 504 h 1241"/>
                <a:gd name="T90" fmla="*/ 1040 w 1425"/>
                <a:gd name="T91" fmla="*/ 536 h 1241"/>
                <a:gd name="T92" fmla="*/ 992 w 1425"/>
                <a:gd name="T93" fmla="*/ 592 h 1241"/>
                <a:gd name="T94" fmla="*/ 864 w 1425"/>
                <a:gd name="T95" fmla="*/ 664 h 1241"/>
                <a:gd name="T96" fmla="*/ 760 w 1425"/>
                <a:gd name="T97" fmla="*/ 648 h 1241"/>
                <a:gd name="T98" fmla="*/ 768 w 1425"/>
                <a:gd name="T99" fmla="*/ 752 h 1241"/>
                <a:gd name="T100" fmla="*/ 640 w 1425"/>
                <a:gd name="T101" fmla="*/ 848 h 1241"/>
                <a:gd name="T102" fmla="*/ 456 w 1425"/>
                <a:gd name="T103" fmla="*/ 880 h 1241"/>
                <a:gd name="T104" fmla="*/ 352 w 1425"/>
                <a:gd name="T105" fmla="*/ 888 h 1241"/>
                <a:gd name="T106" fmla="*/ 248 w 1425"/>
                <a:gd name="T107" fmla="*/ 864 h 1241"/>
                <a:gd name="T108" fmla="*/ 96 w 1425"/>
                <a:gd name="T109" fmla="*/ 816 h 124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425"/>
                <a:gd name="T166" fmla="*/ 0 h 1241"/>
                <a:gd name="T167" fmla="*/ 1425 w 1425"/>
                <a:gd name="T168" fmla="*/ 1241 h 124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425" h="1241">
                  <a:moveTo>
                    <a:pt x="0" y="784"/>
                  </a:moveTo>
                  <a:lnTo>
                    <a:pt x="16" y="848"/>
                  </a:lnTo>
                  <a:lnTo>
                    <a:pt x="16" y="896"/>
                  </a:lnTo>
                  <a:lnTo>
                    <a:pt x="40" y="928"/>
                  </a:lnTo>
                  <a:lnTo>
                    <a:pt x="48" y="968"/>
                  </a:lnTo>
                  <a:lnTo>
                    <a:pt x="64" y="968"/>
                  </a:lnTo>
                  <a:lnTo>
                    <a:pt x="64" y="944"/>
                  </a:lnTo>
                  <a:lnTo>
                    <a:pt x="136" y="952"/>
                  </a:lnTo>
                  <a:lnTo>
                    <a:pt x="136" y="976"/>
                  </a:lnTo>
                  <a:lnTo>
                    <a:pt x="136" y="992"/>
                  </a:lnTo>
                  <a:lnTo>
                    <a:pt x="112" y="1016"/>
                  </a:lnTo>
                  <a:lnTo>
                    <a:pt x="112" y="1032"/>
                  </a:lnTo>
                  <a:lnTo>
                    <a:pt x="160" y="1080"/>
                  </a:lnTo>
                  <a:lnTo>
                    <a:pt x="160" y="1104"/>
                  </a:lnTo>
                  <a:lnTo>
                    <a:pt x="216" y="1128"/>
                  </a:lnTo>
                  <a:lnTo>
                    <a:pt x="224" y="1120"/>
                  </a:lnTo>
                  <a:lnTo>
                    <a:pt x="216" y="1088"/>
                  </a:lnTo>
                  <a:lnTo>
                    <a:pt x="256" y="1096"/>
                  </a:lnTo>
                  <a:lnTo>
                    <a:pt x="264" y="1096"/>
                  </a:lnTo>
                  <a:lnTo>
                    <a:pt x="336" y="1088"/>
                  </a:lnTo>
                  <a:lnTo>
                    <a:pt x="352" y="1104"/>
                  </a:lnTo>
                  <a:lnTo>
                    <a:pt x="312" y="1144"/>
                  </a:lnTo>
                  <a:lnTo>
                    <a:pt x="296" y="1192"/>
                  </a:lnTo>
                  <a:lnTo>
                    <a:pt x="328" y="1240"/>
                  </a:lnTo>
                  <a:lnTo>
                    <a:pt x="376" y="1232"/>
                  </a:lnTo>
                  <a:lnTo>
                    <a:pt x="400" y="1208"/>
                  </a:lnTo>
                  <a:lnTo>
                    <a:pt x="424" y="1200"/>
                  </a:lnTo>
                  <a:lnTo>
                    <a:pt x="432" y="1136"/>
                  </a:lnTo>
                  <a:lnTo>
                    <a:pt x="488" y="1088"/>
                  </a:lnTo>
                  <a:lnTo>
                    <a:pt x="496" y="1112"/>
                  </a:lnTo>
                  <a:lnTo>
                    <a:pt x="480" y="1176"/>
                  </a:lnTo>
                  <a:lnTo>
                    <a:pt x="520" y="1192"/>
                  </a:lnTo>
                  <a:lnTo>
                    <a:pt x="560" y="1224"/>
                  </a:lnTo>
                  <a:lnTo>
                    <a:pt x="576" y="1224"/>
                  </a:lnTo>
                  <a:lnTo>
                    <a:pt x="592" y="1224"/>
                  </a:lnTo>
                  <a:lnTo>
                    <a:pt x="600" y="1200"/>
                  </a:lnTo>
                  <a:lnTo>
                    <a:pt x="616" y="1200"/>
                  </a:lnTo>
                  <a:lnTo>
                    <a:pt x="608" y="1168"/>
                  </a:lnTo>
                  <a:lnTo>
                    <a:pt x="664" y="1112"/>
                  </a:lnTo>
                  <a:lnTo>
                    <a:pt x="664" y="1096"/>
                  </a:lnTo>
                  <a:lnTo>
                    <a:pt x="696" y="1096"/>
                  </a:lnTo>
                  <a:lnTo>
                    <a:pt x="704" y="1096"/>
                  </a:lnTo>
                  <a:lnTo>
                    <a:pt x="712" y="1080"/>
                  </a:lnTo>
                  <a:lnTo>
                    <a:pt x="720" y="1080"/>
                  </a:lnTo>
                  <a:lnTo>
                    <a:pt x="736" y="1096"/>
                  </a:lnTo>
                  <a:lnTo>
                    <a:pt x="736" y="1072"/>
                  </a:lnTo>
                  <a:lnTo>
                    <a:pt x="760" y="1080"/>
                  </a:lnTo>
                  <a:lnTo>
                    <a:pt x="800" y="1024"/>
                  </a:lnTo>
                  <a:lnTo>
                    <a:pt x="832" y="1016"/>
                  </a:lnTo>
                  <a:lnTo>
                    <a:pt x="848" y="1000"/>
                  </a:lnTo>
                  <a:lnTo>
                    <a:pt x="864" y="1008"/>
                  </a:lnTo>
                  <a:lnTo>
                    <a:pt x="896" y="1000"/>
                  </a:lnTo>
                  <a:lnTo>
                    <a:pt x="872" y="928"/>
                  </a:lnTo>
                  <a:lnTo>
                    <a:pt x="896" y="920"/>
                  </a:lnTo>
                  <a:lnTo>
                    <a:pt x="896" y="888"/>
                  </a:lnTo>
                  <a:lnTo>
                    <a:pt x="928" y="872"/>
                  </a:lnTo>
                  <a:lnTo>
                    <a:pt x="944" y="912"/>
                  </a:lnTo>
                  <a:lnTo>
                    <a:pt x="984" y="888"/>
                  </a:lnTo>
                  <a:lnTo>
                    <a:pt x="1000" y="896"/>
                  </a:lnTo>
                  <a:lnTo>
                    <a:pt x="1008" y="872"/>
                  </a:lnTo>
                  <a:lnTo>
                    <a:pt x="1040" y="880"/>
                  </a:lnTo>
                  <a:lnTo>
                    <a:pt x="1040" y="840"/>
                  </a:lnTo>
                  <a:lnTo>
                    <a:pt x="1088" y="824"/>
                  </a:lnTo>
                  <a:lnTo>
                    <a:pt x="1112" y="864"/>
                  </a:lnTo>
                  <a:lnTo>
                    <a:pt x="1112" y="904"/>
                  </a:lnTo>
                  <a:lnTo>
                    <a:pt x="1128" y="920"/>
                  </a:lnTo>
                  <a:lnTo>
                    <a:pt x="1160" y="912"/>
                  </a:lnTo>
                  <a:lnTo>
                    <a:pt x="1176" y="912"/>
                  </a:lnTo>
                  <a:lnTo>
                    <a:pt x="1176" y="888"/>
                  </a:lnTo>
                  <a:lnTo>
                    <a:pt x="1176" y="864"/>
                  </a:lnTo>
                  <a:lnTo>
                    <a:pt x="1160" y="832"/>
                  </a:lnTo>
                  <a:lnTo>
                    <a:pt x="1176" y="840"/>
                  </a:lnTo>
                  <a:lnTo>
                    <a:pt x="1200" y="872"/>
                  </a:lnTo>
                  <a:lnTo>
                    <a:pt x="1328" y="776"/>
                  </a:lnTo>
                  <a:lnTo>
                    <a:pt x="1352" y="784"/>
                  </a:lnTo>
                  <a:lnTo>
                    <a:pt x="1392" y="752"/>
                  </a:lnTo>
                  <a:lnTo>
                    <a:pt x="1392" y="728"/>
                  </a:lnTo>
                  <a:lnTo>
                    <a:pt x="1376" y="728"/>
                  </a:lnTo>
                  <a:lnTo>
                    <a:pt x="1376" y="688"/>
                  </a:lnTo>
                  <a:lnTo>
                    <a:pt x="1352" y="640"/>
                  </a:lnTo>
                  <a:lnTo>
                    <a:pt x="1312" y="672"/>
                  </a:lnTo>
                  <a:lnTo>
                    <a:pt x="1288" y="616"/>
                  </a:lnTo>
                  <a:lnTo>
                    <a:pt x="1296" y="592"/>
                  </a:lnTo>
                  <a:lnTo>
                    <a:pt x="1264" y="560"/>
                  </a:lnTo>
                  <a:lnTo>
                    <a:pt x="1272" y="536"/>
                  </a:lnTo>
                  <a:lnTo>
                    <a:pt x="1312" y="560"/>
                  </a:lnTo>
                  <a:lnTo>
                    <a:pt x="1336" y="560"/>
                  </a:lnTo>
                  <a:lnTo>
                    <a:pt x="1328" y="512"/>
                  </a:lnTo>
                  <a:lnTo>
                    <a:pt x="1328" y="488"/>
                  </a:lnTo>
                  <a:lnTo>
                    <a:pt x="1352" y="472"/>
                  </a:lnTo>
                  <a:lnTo>
                    <a:pt x="1352" y="456"/>
                  </a:lnTo>
                  <a:lnTo>
                    <a:pt x="1320" y="472"/>
                  </a:lnTo>
                  <a:lnTo>
                    <a:pt x="1296" y="432"/>
                  </a:lnTo>
                  <a:lnTo>
                    <a:pt x="1368" y="336"/>
                  </a:lnTo>
                  <a:lnTo>
                    <a:pt x="1384" y="360"/>
                  </a:lnTo>
                  <a:lnTo>
                    <a:pt x="1392" y="296"/>
                  </a:lnTo>
                  <a:lnTo>
                    <a:pt x="1408" y="272"/>
                  </a:lnTo>
                  <a:lnTo>
                    <a:pt x="1400" y="216"/>
                  </a:lnTo>
                  <a:lnTo>
                    <a:pt x="1424" y="128"/>
                  </a:lnTo>
                  <a:lnTo>
                    <a:pt x="1384" y="88"/>
                  </a:lnTo>
                  <a:lnTo>
                    <a:pt x="1360" y="120"/>
                  </a:lnTo>
                  <a:lnTo>
                    <a:pt x="1344" y="128"/>
                  </a:lnTo>
                  <a:lnTo>
                    <a:pt x="1296" y="144"/>
                  </a:lnTo>
                  <a:lnTo>
                    <a:pt x="1280" y="120"/>
                  </a:lnTo>
                  <a:lnTo>
                    <a:pt x="1264" y="72"/>
                  </a:lnTo>
                  <a:lnTo>
                    <a:pt x="1240" y="56"/>
                  </a:lnTo>
                  <a:lnTo>
                    <a:pt x="1224" y="72"/>
                  </a:lnTo>
                  <a:lnTo>
                    <a:pt x="1192" y="64"/>
                  </a:lnTo>
                  <a:lnTo>
                    <a:pt x="1208" y="32"/>
                  </a:lnTo>
                  <a:lnTo>
                    <a:pt x="1200" y="0"/>
                  </a:lnTo>
                  <a:lnTo>
                    <a:pt x="1168" y="0"/>
                  </a:lnTo>
                  <a:lnTo>
                    <a:pt x="1128" y="40"/>
                  </a:lnTo>
                  <a:lnTo>
                    <a:pt x="1128" y="56"/>
                  </a:lnTo>
                  <a:lnTo>
                    <a:pt x="1160" y="64"/>
                  </a:lnTo>
                  <a:lnTo>
                    <a:pt x="1168" y="88"/>
                  </a:lnTo>
                  <a:lnTo>
                    <a:pt x="1136" y="136"/>
                  </a:lnTo>
                  <a:lnTo>
                    <a:pt x="1128" y="168"/>
                  </a:lnTo>
                  <a:lnTo>
                    <a:pt x="1112" y="200"/>
                  </a:lnTo>
                  <a:lnTo>
                    <a:pt x="1112" y="232"/>
                  </a:lnTo>
                  <a:lnTo>
                    <a:pt x="1120" y="240"/>
                  </a:lnTo>
                  <a:lnTo>
                    <a:pt x="1056" y="288"/>
                  </a:lnTo>
                  <a:lnTo>
                    <a:pt x="1016" y="280"/>
                  </a:lnTo>
                  <a:lnTo>
                    <a:pt x="992" y="280"/>
                  </a:lnTo>
                  <a:lnTo>
                    <a:pt x="944" y="416"/>
                  </a:lnTo>
                  <a:lnTo>
                    <a:pt x="960" y="432"/>
                  </a:lnTo>
                  <a:lnTo>
                    <a:pt x="992" y="432"/>
                  </a:lnTo>
                  <a:lnTo>
                    <a:pt x="1032" y="432"/>
                  </a:lnTo>
                  <a:lnTo>
                    <a:pt x="1040" y="440"/>
                  </a:lnTo>
                  <a:lnTo>
                    <a:pt x="1056" y="416"/>
                  </a:lnTo>
                  <a:lnTo>
                    <a:pt x="1080" y="408"/>
                  </a:lnTo>
                  <a:lnTo>
                    <a:pt x="1104" y="416"/>
                  </a:lnTo>
                  <a:lnTo>
                    <a:pt x="1136" y="448"/>
                  </a:lnTo>
                  <a:lnTo>
                    <a:pt x="1160" y="480"/>
                  </a:lnTo>
                  <a:lnTo>
                    <a:pt x="1160" y="512"/>
                  </a:lnTo>
                  <a:lnTo>
                    <a:pt x="1136" y="504"/>
                  </a:lnTo>
                  <a:lnTo>
                    <a:pt x="1088" y="520"/>
                  </a:lnTo>
                  <a:lnTo>
                    <a:pt x="1048" y="520"/>
                  </a:lnTo>
                  <a:lnTo>
                    <a:pt x="1040" y="536"/>
                  </a:lnTo>
                  <a:lnTo>
                    <a:pt x="1016" y="536"/>
                  </a:lnTo>
                  <a:lnTo>
                    <a:pt x="992" y="560"/>
                  </a:lnTo>
                  <a:lnTo>
                    <a:pt x="992" y="592"/>
                  </a:lnTo>
                  <a:lnTo>
                    <a:pt x="968" y="608"/>
                  </a:lnTo>
                  <a:lnTo>
                    <a:pt x="912" y="616"/>
                  </a:lnTo>
                  <a:lnTo>
                    <a:pt x="864" y="664"/>
                  </a:lnTo>
                  <a:lnTo>
                    <a:pt x="800" y="664"/>
                  </a:lnTo>
                  <a:lnTo>
                    <a:pt x="784" y="648"/>
                  </a:lnTo>
                  <a:lnTo>
                    <a:pt x="760" y="648"/>
                  </a:lnTo>
                  <a:lnTo>
                    <a:pt x="752" y="680"/>
                  </a:lnTo>
                  <a:lnTo>
                    <a:pt x="728" y="704"/>
                  </a:lnTo>
                  <a:lnTo>
                    <a:pt x="768" y="752"/>
                  </a:lnTo>
                  <a:lnTo>
                    <a:pt x="720" y="784"/>
                  </a:lnTo>
                  <a:lnTo>
                    <a:pt x="696" y="824"/>
                  </a:lnTo>
                  <a:lnTo>
                    <a:pt x="640" y="848"/>
                  </a:lnTo>
                  <a:lnTo>
                    <a:pt x="560" y="856"/>
                  </a:lnTo>
                  <a:lnTo>
                    <a:pt x="496" y="864"/>
                  </a:lnTo>
                  <a:lnTo>
                    <a:pt x="456" y="880"/>
                  </a:lnTo>
                  <a:lnTo>
                    <a:pt x="408" y="912"/>
                  </a:lnTo>
                  <a:lnTo>
                    <a:pt x="384" y="912"/>
                  </a:lnTo>
                  <a:lnTo>
                    <a:pt x="352" y="888"/>
                  </a:lnTo>
                  <a:lnTo>
                    <a:pt x="312" y="888"/>
                  </a:lnTo>
                  <a:lnTo>
                    <a:pt x="280" y="864"/>
                  </a:lnTo>
                  <a:lnTo>
                    <a:pt x="248" y="864"/>
                  </a:lnTo>
                  <a:lnTo>
                    <a:pt x="224" y="824"/>
                  </a:lnTo>
                  <a:lnTo>
                    <a:pt x="160" y="816"/>
                  </a:lnTo>
                  <a:lnTo>
                    <a:pt x="96" y="816"/>
                  </a:lnTo>
                  <a:lnTo>
                    <a:pt x="64" y="792"/>
                  </a:lnTo>
                  <a:lnTo>
                    <a:pt x="0" y="784"/>
                  </a:lnTo>
                </a:path>
              </a:pathLst>
            </a:custGeom>
            <a:noFill/>
            <a:ln w="6350" cap="rnd" cmpd="sng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7" name="Freeform 36"/>
            <p:cNvSpPr>
              <a:spLocks/>
            </p:cNvSpPr>
            <p:nvPr/>
          </p:nvSpPr>
          <p:spPr bwMode="invGray">
            <a:xfrm>
              <a:off x="179512" y="1572557"/>
              <a:ext cx="2025682" cy="1283064"/>
            </a:xfrm>
            <a:custGeom>
              <a:avLst/>
              <a:gdLst>
                <a:gd name="T0" fmla="*/ 1256 w 1273"/>
                <a:gd name="T1" fmla="*/ 576 h 1033"/>
                <a:gd name="T2" fmla="*/ 1240 w 1273"/>
                <a:gd name="T3" fmla="*/ 632 h 1033"/>
                <a:gd name="T4" fmla="*/ 1176 w 1273"/>
                <a:gd name="T5" fmla="*/ 632 h 1033"/>
                <a:gd name="T6" fmla="*/ 1152 w 1273"/>
                <a:gd name="T7" fmla="*/ 664 h 1033"/>
                <a:gd name="T8" fmla="*/ 1080 w 1273"/>
                <a:gd name="T9" fmla="*/ 720 h 1033"/>
                <a:gd name="T10" fmla="*/ 1048 w 1273"/>
                <a:gd name="T11" fmla="*/ 728 h 1033"/>
                <a:gd name="T12" fmla="*/ 936 w 1273"/>
                <a:gd name="T13" fmla="*/ 824 h 1033"/>
                <a:gd name="T14" fmla="*/ 880 w 1273"/>
                <a:gd name="T15" fmla="*/ 880 h 1033"/>
                <a:gd name="T16" fmla="*/ 920 w 1273"/>
                <a:gd name="T17" fmla="*/ 944 h 1033"/>
                <a:gd name="T18" fmla="*/ 888 w 1273"/>
                <a:gd name="T19" fmla="*/ 992 h 1033"/>
                <a:gd name="T20" fmla="*/ 896 w 1273"/>
                <a:gd name="T21" fmla="*/ 1032 h 1033"/>
                <a:gd name="T22" fmla="*/ 840 w 1273"/>
                <a:gd name="T23" fmla="*/ 1016 h 1033"/>
                <a:gd name="T24" fmla="*/ 808 w 1273"/>
                <a:gd name="T25" fmla="*/ 1000 h 1033"/>
                <a:gd name="T26" fmla="*/ 736 w 1273"/>
                <a:gd name="T27" fmla="*/ 960 h 1033"/>
                <a:gd name="T28" fmla="*/ 600 w 1273"/>
                <a:gd name="T29" fmla="*/ 984 h 1033"/>
                <a:gd name="T30" fmla="*/ 512 w 1273"/>
                <a:gd name="T31" fmla="*/ 992 h 1033"/>
                <a:gd name="T32" fmla="*/ 432 w 1273"/>
                <a:gd name="T33" fmla="*/ 952 h 1033"/>
                <a:gd name="T34" fmla="*/ 368 w 1273"/>
                <a:gd name="T35" fmla="*/ 960 h 1033"/>
                <a:gd name="T36" fmla="*/ 272 w 1273"/>
                <a:gd name="T37" fmla="*/ 928 h 1033"/>
                <a:gd name="T38" fmla="*/ 216 w 1273"/>
                <a:gd name="T39" fmla="*/ 984 h 1033"/>
                <a:gd name="T40" fmla="*/ 152 w 1273"/>
                <a:gd name="T41" fmla="*/ 944 h 1033"/>
                <a:gd name="T42" fmla="*/ 104 w 1273"/>
                <a:gd name="T43" fmla="*/ 864 h 1033"/>
                <a:gd name="T44" fmla="*/ 56 w 1273"/>
                <a:gd name="T45" fmla="*/ 800 h 1033"/>
                <a:gd name="T46" fmla="*/ 64 w 1273"/>
                <a:gd name="T47" fmla="*/ 776 h 1033"/>
                <a:gd name="T48" fmla="*/ 40 w 1273"/>
                <a:gd name="T49" fmla="*/ 712 h 1033"/>
                <a:gd name="T50" fmla="*/ 0 w 1273"/>
                <a:gd name="T51" fmla="*/ 688 h 1033"/>
                <a:gd name="T52" fmla="*/ 32 w 1273"/>
                <a:gd name="T53" fmla="*/ 688 h 1033"/>
                <a:gd name="T54" fmla="*/ 32 w 1273"/>
                <a:gd name="T55" fmla="*/ 616 h 1033"/>
                <a:gd name="T56" fmla="*/ 24 w 1273"/>
                <a:gd name="T57" fmla="*/ 568 h 1033"/>
                <a:gd name="T58" fmla="*/ 0 w 1273"/>
                <a:gd name="T59" fmla="*/ 520 h 1033"/>
                <a:gd name="T60" fmla="*/ 88 w 1273"/>
                <a:gd name="T61" fmla="*/ 464 h 1033"/>
                <a:gd name="T62" fmla="*/ 136 w 1273"/>
                <a:gd name="T63" fmla="*/ 456 h 1033"/>
                <a:gd name="T64" fmla="*/ 152 w 1273"/>
                <a:gd name="T65" fmla="*/ 480 h 1033"/>
                <a:gd name="T66" fmla="*/ 200 w 1273"/>
                <a:gd name="T67" fmla="*/ 480 h 1033"/>
                <a:gd name="T68" fmla="*/ 304 w 1273"/>
                <a:gd name="T69" fmla="*/ 456 h 1033"/>
                <a:gd name="T70" fmla="*/ 416 w 1273"/>
                <a:gd name="T71" fmla="*/ 424 h 1033"/>
                <a:gd name="T72" fmla="*/ 424 w 1273"/>
                <a:gd name="T73" fmla="*/ 376 h 1033"/>
                <a:gd name="T74" fmla="*/ 472 w 1273"/>
                <a:gd name="T75" fmla="*/ 232 h 1033"/>
                <a:gd name="T76" fmla="*/ 456 w 1273"/>
                <a:gd name="T77" fmla="*/ 200 h 1033"/>
                <a:gd name="T78" fmla="*/ 592 w 1273"/>
                <a:gd name="T79" fmla="*/ 224 h 1033"/>
                <a:gd name="T80" fmla="*/ 664 w 1273"/>
                <a:gd name="T81" fmla="*/ 96 h 1033"/>
                <a:gd name="T82" fmla="*/ 784 w 1273"/>
                <a:gd name="T83" fmla="*/ 128 h 1033"/>
                <a:gd name="T84" fmla="*/ 784 w 1273"/>
                <a:gd name="T85" fmla="*/ 80 h 1033"/>
                <a:gd name="T86" fmla="*/ 840 w 1273"/>
                <a:gd name="T87" fmla="*/ 40 h 1033"/>
                <a:gd name="T88" fmla="*/ 880 w 1273"/>
                <a:gd name="T89" fmla="*/ 0 h 1033"/>
                <a:gd name="T90" fmla="*/ 928 w 1273"/>
                <a:gd name="T91" fmla="*/ 16 h 1033"/>
                <a:gd name="T92" fmla="*/ 928 w 1273"/>
                <a:gd name="T93" fmla="*/ 48 h 1033"/>
                <a:gd name="T94" fmla="*/ 960 w 1273"/>
                <a:gd name="T95" fmla="*/ 112 h 1033"/>
                <a:gd name="T96" fmla="*/ 1024 w 1273"/>
                <a:gd name="T97" fmla="*/ 144 h 1033"/>
                <a:gd name="T98" fmla="*/ 1040 w 1273"/>
                <a:gd name="T99" fmla="*/ 248 h 1033"/>
                <a:gd name="T100" fmla="*/ 1016 w 1273"/>
                <a:gd name="T101" fmla="*/ 336 h 1033"/>
                <a:gd name="T102" fmla="*/ 1112 w 1273"/>
                <a:gd name="T103" fmla="*/ 368 h 1033"/>
                <a:gd name="T104" fmla="*/ 1208 w 1273"/>
                <a:gd name="T105" fmla="*/ 440 h 1033"/>
                <a:gd name="T106" fmla="*/ 1232 w 1273"/>
                <a:gd name="T107" fmla="*/ 480 h 1033"/>
                <a:gd name="T108" fmla="*/ 1272 w 1273"/>
                <a:gd name="T109" fmla="*/ 568 h 10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73"/>
                <a:gd name="T166" fmla="*/ 0 h 1033"/>
                <a:gd name="T167" fmla="*/ 1273 w 1273"/>
                <a:gd name="T168" fmla="*/ 1033 h 10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73" h="1033">
                  <a:moveTo>
                    <a:pt x="1272" y="568"/>
                  </a:moveTo>
                  <a:lnTo>
                    <a:pt x="1256" y="576"/>
                  </a:lnTo>
                  <a:lnTo>
                    <a:pt x="1256" y="600"/>
                  </a:lnTo>
                  <a:lnTo>
                    <a:pt x="1240" y="632"/>
                  </a:lnTo>
                  <a:lnTo>
                    <a:pt x="1208" y="632"/>
                  </a:lnTo>
                  <a:lnTo>
                    <a:pt x="1176" y="632"/>
                  </a:lnTo>
                  <a:lnTo>
                    <a:pt x="1176" y="648"/>
                  </a:lnTo>
                  <a:lnTo>
                    <a:pt x="1152" y="664"/>
                  </a:lnTo>
                  <a:lnTo>
                    <a:pt x="1112" y="680"/>
                  </a:lnTo>
                  <a:lnTo>
                    <a:pt x="1080" y="720"/>
                  </a:lnTo>
                  <a:lnTo>
                    <a:pt x="1064" y="712"/>
                  </a:lnTo>
                  <a:lnTo>
                    <a:pt x="1048" y="728"/>
                  </a:lnTo>
                  <a:lnTo>
                    <a:pt x="1040" y="816"/>
                  </a:lnTo>
                  <a:lnTo>
                    <a:pt x="936" y="824"/>
                  </a:lnTo>
                  <a:lnTo>
                    <a:pt x="888" y="840"/>
                  </a:lnTo>
                  <a:lnTo>
                    <a:pt x="880" y="880"/>
                  </a:lnTo>
                  <a:lnTo>
                    <a:pt x="920" y="928"/>
                  </a:lnTo>
                  <a:lnTo>
                    <a:pt x="920" y="944"/>
                  </a:lnTo>
                  <a:lnTo>
                    <a:pt x="888" y="968"/>
                  </a:lnTo>
                  <a:lnTo>
                    <a:pt x="888" y="992"/>
                  </a:lnTo>
                  <a:lnTo>
                    <a:pt x="896" y="1000"/>
                  </a:lnTo>
                  <a:lnTo>
                    <a:pt x="896" y="1032"/>
                  </a:lnTo>
                  <a:lnTo>
                    <a:pt x="840" y="1008"/>
                  </a:lnTo>
                  <a:lnTo>
                    <a:pt x="840" y="1016"/>
                  </a:lnTo>
                  <a:lnTo>
                    <a:pt x="816" y="1016"/>
                  </a:lnTo>
                  <a:lnTo>
                    <a:pt x="808" y="1000"/>
                  </a:lnTo>
                  <a:lnTo>
                    <a:pt x="760" y="976"/>
                  </a:lnTo>
                  <a:lnTo>
                    <a:pt x="736" y="960"/>
                  </a:lnTo>
                  <a:lnTo>
                    <a:pt x="624" y="968"/>
                  </a:lnTo>
                  <a:lnTo>
                    <a:pt x="600" y="984"/>
                  </a:lnTo>
                  <a:lnTo>
                    <a:pt x="528" y="984"/>
                  </a:lnTo>
                  <a:lnTo>
                    <a:pt x="512" y="992"/>
                  </a:lnTo>
                  <a:lnTo>
                    <a:pt x="440" y="984"/>
                  </a:lnTo>
                  <a:lnTo>
                    <a:pt x="432" y="952"/>
                  </a:lnTo>
                  <a:lnTo>
                    <a:pt x="384" y="944"/>
                  </a:lnTo>
                  <a:lnTo>
                    <a:pt x="368" y="960"/>
                  </a:lnTo>
                  <a:lnTo>
                    <a:pt x="296" y="928"/>
                  </a:lnTo>
                  <a:lnTo>
                    <a:pt x="272" y="928"/>
                  </a:lnTo>
                  <a:lnTo>
                    <a:pt x="248" y="968"/>
                  </a:lnTo>
                  <a:lnTo>
                    <a:pt x="216" y="984"/>
                  </a:lnTo>
                  <a:lnTo>
                    <a:pt x="176" y="976"/>
                  </a:lnTo>
                  <a:lnTo>
                    <a:pt x="152" y="944"/>
                  </a:lnTo>
                  <a:lnTo>
                    <a:pt x="152" y="872"/>
                  </a:lnTo>
                  <a:lnTo>
                    <a:pt x="104" y="864"/>
                  </a:lnTo>
                  <a:lnTo>
                    <a:pt x="72" y="816"/>
                  </a:lnTo>
                  <a:lnTo>
                    <a:pt x="56" y="800"/>
                  </a:lnTo>
                  <a:lnTo>
                    <a:pt x="48" y="784"/>
                  </a:lnTo>
                  <a:lnTo>
                    <a:pt x="64" y="776"/>
                  </a:lnTo>
                  <a:lnTo>
                    <a:pt x="64" y="752"/>
                  </a:lnTo>
                  <a:lnTo>
                    <a:pt x="40" y="712"/>
                  </a:lnTo>
                  <a:lnTo>
                    <a:pt x="16" y="704"/>
                  </a:lnTo>
                  <a:lnTo>
                    <a:pt x="0" y="688"/>
                  </a:lnTo>
                  <a:lnTo>
                    <a:pt x="16" y="680"/>
                  </a:lnTo>
                  <a:lnTo>
                    <a:pt x="32" y="688"/>
                  </a:lnTo>
                  <a:lnTo>
                    <a:pt x="40" y="672"/>
                  </a:lnTo>
                  <a:lnTo>
                    <a:pt x="32" y="616"/>
                  </a:lnTo>
                  <a:lnTo>
                    <a:pt x="48" y="592"/>
                  </a:lnTo>
                  <a:lnTo>
                    <a:pt x="24" y="568"/>
                  </a:lnTo>
                  <a:lnTo>
                    <a:pt x="0" y="568"/>
                  </a:lnTo>
                  <a:lnTo>
                    <a:pt x="0" y="520"/>
                  </a:lnTo>
                  <a:lnTo>
                    <a:pt x="48" y="464"/>
                  </a:lnTo>
                  <a:lnTo>
                    <a:pt x="88" y="464"/>
                  </a:lnTo>
                  <a:lnTo>
                    <a:pt x="112" y="448"/>
                  </a:lnTo>
                  <a:lnTo>
                    <a:pt x="136" y="456"/>
                  </a:lnTo>
                  <a:lnTo>
                    <a:pt x="144" y="448"/>
                  </a:lnTo>
                  <a:lnTo>
                    <a:pt x="152" y="480"/>
                  </a:lnTo>
                  <a:lnTo>
                    <a:pt x="168" y="472"/>
                  </a:lnTo>
                  <a:lnTo>
                    <a:pt x="200" y="480"/>
                  </a:lnTo>
                  <a:lnTo>
                    <a:pt x="208" y="456"/>
                  </a:lnTo>
                  <a:lnTo>
                    <a:pt x="304" y="456"/>
                  </a:lnTo>
                  <a:lnTo>
                    <a:pt x="320" y="432"/>
                  </a:lnTo>
                  <a:lnTo>
                    <a:pt x="416" y="424"/>
                  </a:lnTo>
                  <a:lnTo>
                    <a:pt x="424" y="408"/>
                  </a:lnTo>
                  <a:lnTo>
                    <a:pt x="424" y="376"/>
                  </a:lnTo>
                  <a:lnTo>
                    <a:pt x="464" y="352"/>
                  </a:lnTo>
                  <a:lnTo>
                    <a:pt x="472" y="232"/>
                  </a:lnTo>
                  <a:lnTo>
                    <a:pt x="456" y="224"/>
                  </a:lnTo>
                  <a:lnTo>
                    <a:pt x="456" y="200"/>
                  </a:lnTo>
                  <a:lnTo>
                    <a:pt x="576" y="208"/>
                  </a:lnTo>
                  <a:lnTo>
                    <a:pt x="592" y="224"/>
                  </a:lnTo>
                  <a:lnTo>
                    <a:pt x="608" y="176"/>
                  </a:lnTo>
                  <a:lnTo>
                    <a:pt x="664" y="96"/>
                  </a:lnTo>
                  <a:lnTo>
                    <a:pt x="744" y="136"/>
                  </a:lnTo>
                  <a:lnTo>
                    <a:pt x="784" y="128"/>
                  </a:lnTo>
                  <a:lnTo>
                    <a:pt x="792" y="104"/>
                  </a:lnTo>
                  <a:lnTo>
                    <a:pt x="784" y="80"/>
                  </a:lnTo>
                  <a:lnTo>
                    <a:pt x="816" y="48"/>
                  </a:lnTo>
                  <a:lnTo>
                    <a:pt x="840" y="40"/>
                  </a:lnTo>
                  <a:lnTo>
                    <a:pt x="872" y="24"/>
                  </a:lnTo>
                  <a:lnTo>
                    <a:pt x="880" y="0"/>
                  </a:lnTo>
                  <a:lnTo>
                    <a:pt x="928" y="8"/>
                  </a:lnTo>
                  <a:lnTo>
                    <a:pt x="928" y="16"/>
                  </a:lnTo>
                  <a:lnTo>
                    <a:pt x="912" y="32"/>
                  </a:lnTo>
                  <a:lnTo>
                    <a:pt x="928" y="48"/>
                  </a:lnTo>
                  <a:lnTo>
                    <a:pt x="936" y="72"/>
                  </a:lnTo>
                  <a:lnTo>
                    <a:pt x="960" y="112"/>
                  </a:lnTo>
                  <a:lnTo>
                    <a:pt x="984" y="120"/>
                  </a:lnTo>
                  <a:lnTo>
                    <a:pt x="1024" y="144"/>
                  </a:lnTo>
                  <a:lnTo>
                    <a:pt x="1024" y="200"/>
                  </a:lnTo>
                  <a:lnTo>
                    <a:pt x="1040" y="248"/>
                  </a:lnTo>
                  <a:lnTo>
                    <a:pt x="1008" y="304"/>
                  </a:lnTo>
                  <a:lnTo>
                    <a:pt x="1016" y="336"/>
                  </a:lnTo>
                  <a:lnTo>
                    <a:pt x="1048" y="360"/>
                  </a:lnTo>
                  <a:lnTo>
                    <a:pt x="1112" y="368"/>
                  </a:lnTo>
                  <a:lnTo>
                    <a:pt x="1160" y="392"/>
                  </a:lnTo>
                  <a:lnTo>
                    <a:pt x="1208" y="440"/>
                  </a:lnTo>
                  <a:lnTo>
                    <a:pt x="1232" y="440"/>
                  </a:lnTo>
                  <a:lnTo>
                    <a:pt x="1232" y="480"/>
                  </a:lnTo>
                  <a:lnTo>
                    <a:pt x="1248" y="520"/>
                  </a:lnTo>
                  <a:lnTo>
                    <a:pt x="1272" y="568"/>
                  </a:lnTo>
                </a:path>
              </a:pathLst>
            </a:custGeom>
            <a:noFill/>
            <a:ln w="6350" cap="rnd" cmpd="sng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8" name="Freeform 37"/>
            <p:cNvSpPr>
              <a:spLocks/>
            </p:cNvSpPr>
            <p:nvPr/>
          </p:nvSpPr>
          <p:spPr bwMode="invGray">
            <a:xfrm>
              <a:off x="4395155" y="3927833"/>
              <a:ext cx="202700" cy="320767"/>
            </a:xfrm>
            <a:custGeom>
              <a:avLst/>
              <a:gdLst>
                <a:gd name="T0" fmla="*/ 24 w 129"/>
                <a:gd name="T1" fmla="*/ 232 h 257"/>
                <a:gd name="T2" fmla="*/ 32 w 129"/>
                <a:gd name="T3" fmla="*/ 248 h 257"/>
                <a:gd name="T4" fmla="*/ 56 w 129"/>
                <a:gd name="T5" fmla="*/ 256 h 257"/>
                <a:gd name="T6" fmla="*/ 64 w 129"/>
                <a:gd name="T7" fmla="*/ 224 h 257"/>
                <a:gd name="T8" fmla="*/ 104 w 129"/>
                <a:gd name="T9" fmla="*/ 184 h 257"/>
                <a:gd name="T10" fmla="*/ 104 w 129"/>
                <a:gd name="T11" fmla="*/ 128 h 257"/>
                <a:gd name="T12" fmla="*/ 120 w 129"/>
                <a:gd name="T13" fmla="*/ 96 h 257"/>
                <a:gd name="T14" fmla="*/ 128 w 129"/>
                <a:gd name="T15" fmla="*/ 72 h 257"/>
                <a:gd name="T16" fmla="*/ 112 w 129"/>
                <a:gd name="T17" fmla="*/ 56 h 257"/>
                <a:gd name="T18" fmla="*/ 104 w 129"/>
                <a:gd name="T19" fmla="*/ 0 h 257"/>
                <a:gd name="T20" fmla="*/ 64 w 129"/>
                <a:gd name="T21" fmla="*/ 24 h 257"/>
                <a:gd name="T22" fmla="*/ 48 w 129"/>
                <a:gd name="T23" fmla="*/ 24 h 257"/>
                <a:gd name="T24" fmla="*/ 56 w 129"/>
                <a:gd name="T25" fmla="*/ 40 h 257"/>
                <a:gd name="T26" fmla="*/ 24 w 129"/>
                <a:gd name="T27" fmla="*/ 72 h 257"/>
                <a:gd name="T28" fmla="*/ 24 w 129"/>
                <a:gd name="T29" fmla="*/ 112 h 257"/>
                <a:gd name="T30" fmla="*/ 0 w 129"/>
                <a:gd name="T31" fmla="*/ 136 h 257"/>
                <a:gd name="T32" fmla="*/ 8 w 129"/>
                <a:gd name="T33" fmla="*/ 168 h 257"/>
                <a:gd name="T34" fmla="*/ 16 w 129"/>
                <a:gd name="T35" fmla="*/ 224 h 257"/>
                <a:gd name="T36" fmla="*/ 24 w 129"/>
                <a:gd name="T37" fmla="*/ 232 h 2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9"/>
                <a:gd name="T58" fmla="*/ 0 h 257"/>
                <a:gd name="T59" fmla="*/ 129 w 129"/>
                <a:gd name="T60" fmla="*/ 257 h 25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9" h="257">
                  <a:moveTo>
                    <a:pt x="24" y="232"/>
                  </a:moveTo>
                  <a:lnTo>
                    <a:pt x="32" y="248"/>
                  </a:lnTo>
                  <a:lnTo>
                    <a:pt x="56" y="256"/>
                  </a:lnTo>
                  <a:lnTo>
                    <a:pt x="64" y="224"/>
                  </a:lnTo>
                  <a:lnTo>
                    <a:pt x="104" y="184"/>
                  </a:lnTo>
                  <a:lnTo>
                    <a:pt x="104" y="128"/>
                  </a:lnTo>
                  <a:lnTo>
                    <a:pt x="120" y="96"/>
                  </a:lnTo>
                  <a:lnTo>
                    <a:pt x="128" y="72"/>
                  </a:lnTo>
                  <a:lnTo>
                    <a:pt x="112" y="56"/>
                  </a:lnTo>
                  <a:lnTo>
                    <a:pt x="104" y="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56" y="40"/>
                  </a:lnTo>
                  <a:lnTo>
                    <a:pt x="24" y="72"/>
                  </a:lnTo>
                  <a:lnTo>
                    <a:pt x="24" y="112"/>
                  </a:lnTo>
                  <a:lnTo>
                    <a:pt x="0" y="136"/>
                  </a:lnTo>
                  <a:lnTo>
                    <a:pt x="8" y="168"/>
                  </a:lnTo>
                  <a:lnTo>
                    <a:pt x="16" y="224"/>
                  </a:lnTo>
                  <a:lnTo>
                    <a:pt x="24" y="232"/>
                  </a:lnTo>
                </a:path>
              </a:pathLst>
            </a:custGeom>
            <a:noFill/>
            <a:ln w="6350" cap="rnd" cmpd="sng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9" name="Rectangle 38"/>
            <p:cNvSpPr>
              <a:spLocks noChangeArrowheads="1"/>
            </p:cNvSpPr>
            <p:nvPr/>
          </p:nvSpPr>
          <p:spPr bwMode="white">
            <a:xfrm>
              <a:off x="4659029" y="1774857"/>
              <a:ext cx="338023" cy="1188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0" hangingPunct="0">
                <a:lnSpc>
                  <a:spcPts val="1138"/>
                </a:lnSpc>
              </a:pPr>
              <a:r>
                <a:rPr lang="zh-CN" altLang="en-US" sz="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黑龙江</a:t>
              </a:r>
            </a:p>
          </p:txBody>
        </p:sp>
        <p:sp>
          <p:nvSpPr>
            <p:cNvPr id="80" name="Rectangle 39"/>
            <p:cNvSpPr>
              <a:spLocks noChangeArrowheads="1"/>
            </p:cNvSpPr>
            <p:nvPr/>
          </p:nvSpPr>
          <p:spPr bwMode="white">
            <a:xfrm>
              <a:off x="4586805" y="2107541"/>
              <a:ext cx="215527" cy="1200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0" hangingPunct="0">
                <a:lnSpc>
                  <a:spcPts val="1138"/>
                </a:lnSpc>
              </a:pPr>
              <a:r>
                <a:rPr lang="zh-CN" altLang="en-US" sz="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吉林</a:t>
              </a:r>
            </a:p>
          </p:txBody>
        </p:sp>
        <p:sp>
          <p:nvSpPr>
            <p:cNvPr id="81" name="Rectangle 40"/>
            <p:cNvSpPr>
              <a:spLocks noChangeArrowheads="1"/>
            </p:cNvSpPr>
            <p:nvPr/>
          </p:nvSpPr>
          <p:spPr bwMode="white">
            <a:xfrm>
              <a:off x="4299393" y="2331854"/>
              <a:ext cx="288236" cy="1334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0" hangingPunct="0">
                <a:lnSpc>
                  <a:spcPts val="1138"/>
                </a:lnSpc>
              </a:pPr>
              <a:r>
                <a:rPr lang="zh-CN" altLang="en-US" sz="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辽宁</a:t>
              </a:r>
              <a:endParaRPr lang="zh-CN" altLang="zh-CN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" name="Rectangle 41"/>
            <p:cNvSpPr>
              <a:spLocks noChangeArrowheads="1"/>
            </p:cNvSpPr>
            <p:nvPr/>
          </p:nvSpPr>
          <p:spPr bwMode="invGray">
            <a:xfrm>
              <a:off x="3698484" y="2731129"/>
              <a:ext cx="249030" cy="1188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0" hangingPunct="0">
                <a:lnSpc>
                  <a:spcPts val="1138"/>
                </a:lnSpc>
              </a:pPr>
              <a:r>
                <a:rPr lang="zh-CN" altLang="en-US" sz="800" dirty="0">
                  <a:solidFill>
                    <a:schemeClr val="bg1"/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河北</a:t>
              </a:r>
            </a:p>
          </p:txBody>
        </p:sp>
        <p:sp>
          <p:nvSpPr>
            <p:cNvPr id="83" name="Rectangle 42"/>
            <p:cNvSpPr>
              <a:spLocks noChangeArrowheads="1"/>
            </p:cNvSpPr>
            <p:nvPr/>
          </p:nvSpPr>
          <p:spPr bwMode="invGray">
            <a:xfrm>
              <a:off x="3970177" y="2903849"/>
              <a:ext cx="238890" cy="1289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804863" eaLnBrk="0" hangingPunct="0">
                <a:lnSpc>
                  <a:spcPts val="1138"/>
                </a:lnSpc>
              </a:pPr>
              <a:r>
                <a:rPr lang="zh-CN" altLang="en-US" sz="800" dirty="0">
                  <a:cs typeface="+mn-ea"/>
                  <a:sym typeface="+mn-lt"/>
                </a:rPr>
                <a:t>山东</a:t>
              </a:r>
            </a:p>
          </p:txBody>
        </p:sp>
        <p:sp>
          <p:nvSpPr>
            <p:cNvPr id="84" name="Rectangle 43"/>
            <p:cNvSpPr>
              <a:spLocks noChangeArrowheads="1"/>
            </p:cNvSpPr>
            <p:nvPr/>
          </p:nvSpPr>
          <p:spPr bwMode="white">
            <a:xfrm>
              <a:off x="4071304" y="3848202"/>
              <a:ext cx="242299" cy="1379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0" hangingPunct="0">
                <a:lnSpc>
                  <a:spcPts val="1138"/>
                </a:lnSpc>
              </a:pPr>
              <a:r>
                <a:rPr lang="zh-CN" altLang="en-US" sz="80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福建</a:t>
              </a:r>
            </a:p>
          </p:txBody>
        </p:sp>
        <p:sp>
          <p:nvSpPr>
            <p:cNvPr id="85" name="Rectangle 44"/>
            <p:cNvSpPr>
              <a:spLocks noChangeArrowheads="1"/>
            </p:cNvSpPr>
            <p:nvPr/>
          </p:nvSpPr>
          <p:spPr bwMode="invGray">
            <a:xfrm>
              <a:off x="3834331" y="3656415"/>
              <a:ext cx="281459" cy="1177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0" hangingPunct="0">
                <a:lnSpc>
                  <a:spcPts val="1138"/>
                </a:lnSpc>
              </a:pPr>
              <a:r>
                <a:rPr lang="zh-CN" altLang="en-US" sz="80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江西</a:t>
              </a:r>
            </a:p>
          </p:txBody>
        </p:sp>
        <p:sp>
          <p:nvSpPr>
            <p:cNvPr id="86" name="Rectangle 45"/>
            <p:cNvSpPr>
              <a:spLocks noChangeArrowheads="1"/>
            </p:cNvSpPr>
            <p:nvPr/>
          </p:nvSpPr>
          <p:spPr bwMode="white">
            <a:xfrm>
              <a:off x="3970177" y="3353595"/>
              <a:ext cx="240668" cy="1188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804863" eaLnBrk="0" hangingPunct="0">
                <a:lnSpc>
                  <a:spcPts val="1138"/>
                </a:lnSpc>
              </a:pPr>
              <a:r>
                <a:rPr lang="zh-CN" altLang="en-US" sz="8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安徽</a:t>
              </a:r>
            </a:p>
          </p:txBody>
        </p:sp>
        <p:sp>
          <p:nvSpPr>
            <p:cNvPr id="87" name="Rectangle 46"/>
            <p:cNvSpPr>
              <a:spLocks noChangeArrowheads="1"/>
            </p:cNvSpPr>
            <p:nvPr/>
          </p:nvSpPr>
          <p:spPr bwMode="invGray">
            <a:xfrm>
              <a:off x="3498890" y="3429861"/>
              <a:ext cx="233190" cy="1188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0" hangingPunct="0">
                <a:lnSpc>
                  <a:spcPts val="1138"/>
                </a:lnSpc>
              </a:pPr>
              <a:r>
                <a:rPr lang="zh-CN" altLang="en-US" sz="80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湖北</a:t>
              </a:r>
            </a:p>
          </p:txBody>
        </p:sp>
        <p:sp>
          <p:nvSpPr>
            <p:cNvPr id="88" name="Rectangle 47"/>
            <p:cNvSpPr>
              <a:spLocks noChangeArrowheads="1"/>
            </p:cNvSpPr>
            <p:nvPr/>
          </p:nvSpPr>
          <p:spPr bwMode="invGray">
            <a:xfrm>
              <a:off x="3373868" y="3697719"/>
              <a:ext cx="278943" cy="1200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0" hangingPunct="0">
                <a:lnSpc>
                  <a:spcPts val="1138"/>
                </a:lnSpc>
              </a:pPr>
              <a:r>
                <a:rPr lang="zh-CN" altLang="en-US" sz="80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湖南</a:t>
              </a:r>
            </a:p>
          </p:txBody>
        </p:sp>
        <p:sp>
          <p:nvSpPr>
            <p:cNvPr id="89" name="Rectangle 48"/>
            <p:cNvSpPr>
              <a:spLocks noChangeArrowheads="1"/>
            </p:cNvSpPr>
            <p:nvPr/>
          </p:nvSpPr>
          <p:spPr bwMode="invGray">
            <a:xfrm>
              <a:off x="3637092" y="4097257"/>
              <a:ext cx="235902" cy="829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0" hangingPunct="0">
                <a:lnSpc>
                  <a:spcPts val="1138"/>
                </a:lnSpc>
              </a:pPr>
              <a:r>
                <a:rPr lang="zh-CN" altLang="en-US" sz="800" dirty="0">
                  <a:solidFill>
                    <a:schemeClr val="bg1"/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广东</a:t>
              </a:r>
            </a:p>
          </p:txBody>
        </p:sp>
        <p:sp>
          <p:nvSpPr>
            <p:cNvPr id="90" name="Rectangle 49"/>
            <p:cNvSpPr>
              <a:spLocks noChangeArrowheads="1"/>
            </p:cNvSpPr>
            <p:nvPr/>
          </p:nvSpPr>
          <p:spPr bwMode="white">
            <a:xfrm>
              <a:off x="3155099" y="4104039"/>
              <a:ext cx="220566" cy="1188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0" hangingPunct="0">
                <a:lnSpc>
                  <a:spcPts val="1138"/>
                </a:lnSpc>
              </a:pPr>
              <a:r>
                <a:rPr lang="zh-CN" altLang="en-US" sz="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广西</a:t>
              </a:r>
            </a:p>
          </p:txBody>
        </p:sp>
        <p:sp>
          <p:nvSpPr>
            <p:cNvPr id="91" name="Rectangle 50"/>
            <p:cNvSpPr>
              <a:spLocks noChangeArrowheads="1"/>
            </p:cNvSpPr>
            <p:nvPr/>
          </p:nvSpPr>
          <p:spPr bwMode="invGray">
            <a:xfrm>
              <a:off x="4606439" y="3312872"/>
              <a:ext cx="261685" cy="979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0" hangingPunct="0">
                <a:lnSpc>
                  <a:spcPts val="1138"/>
                </a:lnSpc>
              </a:pPr>
              <a:r>
                <a:rPr lang="zh-CN" altLang="en-US" sz="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上海</a:t>
              </a:r>
            </a:p>
          </p:txBody>
        </p:sp>
        <p:sp>
          <p:nvSpPr>
            <p:cNvPr id="92" name="Rectangle 51"/>
            <p:cNvSpPr>
              <a:spLocks noChangeArrowheads="1"/>
            </p:cNvSpPr>
            <p:nvPr/>
          </p:nvSpPr>
          <p:spPr bwMode="white">
            <a:xfrm>
              <a:off x="3549588" y="3144985"/>
              <a:ext cx="213552" cy="102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0" hangingPunct="0">
                <a:lnSpc>
                  <a:spcPts val="1138"/>
                </a:lnSpc>
              </a:pPr>
              <a:r>
                <a:rPr lang="zh-CN" altLang="en-US" sz="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河南</a:t>
              </a:r>
            </a:p>
          </p:txBody>
        </p:sp>
        <p:sp>
          <p:nvSpPr>
            <p:cNvPr id="93" name="Rectangle 52"/>
            <p:cNvSpPr>
              <a:spLocks noChangeArrowheads="1"/>
            </p:cNvSpPr>
            <p:nvPr/>
          </p:nvSpPr>
          <p:spPr bwMode="invGray">
            <a:xfrm>
              <a:off x="3439463" y="2888148"/>
              <a:ext cx="261065" cy="1188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0" hangingPunct="0">
                <a:lnSpc>
                  <a:spcPts val="1138"/>
                </a:lnSpc>
              </a:pPr>
              <a:r>
                <a:rPr lang="zh-CN" altLang="en-US" sz="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山西</a:t>
              </a:r>
            </a:p>
          </p:txBody>
        </p:sp>
        <p:sp>
          <p:nvSpPr>
            <p:cNvPr id="94" name="Rectangle 53"/>
            <p:cNvSpPr>
              <a:spLocks noChangeArrowheads="1"/>
            </p:cNvSpPr>
            <p:nvPr/>
          </p:nvSpPr>
          <p:spPr bwMode="invGray">
            <a:xfrm>
              <a:off x="3122976" y="2422603"/>
              <a:ext cx="318294" cy="1539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0" hangingPunct="0">
                <a:lnSpc>
                  <a:spcPts val="1138"/>
                </a:lnSpc>
              </a:pPr>
              <a:r>
                <a:rPr lang="zh-CN" altLang="en-US" sz="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内蒙古</a:t>
              </a:r>
            </a:p>
          </p:txBody>
        </p:sp>
        <p:sp>
          <p:nvSpPr>
            <p:cNvPr id="95" name="Rectangle 54"/>
            <p:cNvSpPr>
              <a:spLocks noChangeArrowheads="1"/>
            </p:cNvSpPr>
            <p:nvPr/>
          </p:nvSpPr>
          <p:spPr bwMode="invGray">
            <a:xfrm>
              <a:off x="3155099" y="3128162"/>
              <a:ext cx="259580" cy="1188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0" hangingPunct="0">
                <a:lnSpc>
                  <a:spcPts val="1138"/>
                </a:lnSpc>
              </a:pPr>
              <a:r>
                <a:rPr lang="zh-CN" altLang="en-US" sz="80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陕西</a:t>
              </a:r>
            </a:p>
          </p:txBody>
        </p:sp>
        <p:sp>
          <p:nvSpPr>
            <p:cNvPr id="96" name="Rectangle 55"/>
            <p:cNvSpPr>
              <a:spLocks noChangeArrowheads="1"/>
            </p:cNvSpPr>
            <p:nvPr/>
          </p:nvSpPr>
          <p:spPr bwMode="invGray">
            <a:xfrm>
              <a:off x="2868406" y="2809602"/>
              <a:ext cx="243284" cy="1188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804863" eaLnBrk="0" hangingPunct="0">
                <a:lnSpc>
                  <a:spcPts val="1138"/>
                </a:lnSpc>
              </a:pPr>
              <a:r>
                <a:rPr lang="zh-CN" altLang="en-US" sz="8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宁夏</a:t>
              </a:r>
            </a:p>
          </p:txBody>
        </p:sp>
        <p:sp>
          <p:nvSpPr>
            <p:cNvPr id="97" name="Rectangle 56"/>
            <p:cNvSpPr>
              <a:spLocks noChangeArrowheads="1"/>
            </p:cNvSpPr>
            <p:nvPr/>
          </p:nvSpPr>
          <p:spPr bwMode="invGray">
            <a:xfrm>
              <a:off x="1989308" y="2465319"/>
              <a:ext cx="271465" cy="1200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0" hangingPunct="0">
                <a:lnSpc>
                  <a:spcPts val="1138"/>
                </a:lnSpc>
              </a:pPr>
              <a:r>
                <a:rPr lang="zh-CN" altLang="en-US" sz="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甘肃</a:t>
              </a:r>
            </a:p>
          </p:txBody>
        </p:sp>
        <p:sp>
          <p:nvSpPr>
            <p:cNvPr id="98" name="Rectangle 57"/>
            <p:cNvSpPr>
              <a:spLocks noChangeArrowheads="1"/>
            </p:cNvSpPr>
            <p:nvPr/>
          </p:nvSpPr>
          <p:spPr bwMode="invGray">
            <a:xfrm>
              <a:off x="1992077" y="2883661"/>
              <a:ext cx="250029" cy="1200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0" hangingPunct="0">
                <a:lnSpc>
                  <a:spcPts val="1138"/>
                </a:lnSpc>
              </a:pPr>
              <a:r>
                <a:rPr lang="zh-CN" altLang="en-US" sz="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青海</a:t>
              </a:r>
            </a:p>
          </p:txBody>
        </p:sp>
        <p:sp>
          <p:nvSpPr>
            <p:cNvPr id="99" name="Rectangle 58"/>
            <p:cNvSpPr>
              <a:spLocks noChangeArrowheads="1"/>
            </p:cNvSpPr>
            <p:nvPr/>
          </p:nvSpPr>
          <p:spPr bwMode="invGray">
            <a:xfrm>
              <a:off x="2553393" y="3474617"/>
              <a:ext cx="346250" cy="1493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0" hangingPunct="0">
                <a:lnSpc>
                  <a:spcPts val="1138"/>
                </a:lnSpc>
              </a:pPr>
              <a:r>
                <a:rPr lang="zh-CN" altLang="en-US" sz="8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四川</a:t>
              </a:r>
              <a:endPara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0" name="Rectangle 59"/>
            <p:cNvSpPr>
              <a:spLocks noChangeArrowheads="1"/>
            </p:cNvSpPr>
            <p:nvPr/>
          </p:nvSpPr>
          <p:spPr bwMode="invGray">
            <a:xfrm>
              <a:off x="2905906" y="3827594"/>
              <a:ext cx="236493" cy="1087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0" hangingPunct="0">
                <a:lnSpc>
                  <a:spcPts val="1138"/>
                </a:lnSpc>
              </a:pPr>
              <a:r>
                <a:rPr lang="zh-CN" altLang="en-US" sz="80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贵州</a:t>
              </a:r>
            </a:p>
          </p:txBody>
        </p:sp>
        <p:sp>
          <p:nvSpPr>
            <p:cNvPr id="101" name="Rectangle 60"/>
            <p:cNvSpPr>
              <a:spLocks noChangeArrowheads="1"/>
            </p:cNvSpPr>
            <p:nvPr/>
          </p:nvSpPr>
          <p:spPr bwMode="invGray">
            <a:xfrm>
              <a:off x="2340020" y="4000675"/>
              <a:ext cx="221167" cy="1200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0" hangingPunct="0">
                <a:lnSpc>
                  <a:spcPts val="1138"/>
                </a:lnSpc>
              </a:pPr>
              <a:r>
                <a:rPr lang="zh-CN" altLang="en-US" sz="800" dirty="0">
                  <a:latin typeface="+mn-lt"/>
                  <a:ea typeface="+mn-ea"/>
                  <a:cs typeface="+mn-ea"/>
                  <a:sym typeface="+mn-lt"/>
                </a:rPr>
                <a:t>云南</a:t>
              </a:r>
            </a:p>
          </p:txBody>
        </p:sp>
        <p:sp>
          <p:nvSpPr>
            <p:cNvPr id="102" name="Rectangle 61"/>
            <p:cNvSpPr>
              <a:spLocks noChangeArrowheads="1"/>
            </p:cNvSpPr>
            <p:nvPr/>
          </p:nvSpPr>
          <p:spPr bwMode="invGray">
            <a:xfrm>
              <a:off x="1164603" y="3221250"/>
              <a:ext cx="242299" cy="1200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0" hangingPunct="0">
                <a:lnSpc>
                  <a:spcPts val="1138"/>
                </a:lnSpc>
              </a:pPr>
              <a:r>
                <a:rPr lang="zh-CN" altLang="en-US" sz="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西藏</a:t>
              </a:r>
            </a:p>
          </p:txBody>
        </p:sp>
        <p:sp>
          <p:nvSpPr>
            <p:cNvPr id="103" name="Rectangle 62"/>
            <p:cNvSpPr>
              <a:spLocks noChangeArrowheads="1"/>
            </p:cNvSpPr>
            <p:nvPr/>
          </p:nvSpPr>
          <p:spPr bwMode="invGray">
            <a:xfrm>
              <a:off x="1196473" y="2267924"/>
              <a:ext cx="260705" cy="118884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  <a:effectLst/>
            <a:extLst/>
          </p:spPr>
          <p:txBody>
            <a:bodyPr lIns="0" tIns="0" rIns="0" bIns="0"/>
            <a:lstStyle>
              <a:lvl1pPr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0" hangingPunct="0">
                <a:lnSpc>
                  <a:spcPts val="1138"/>
                </a:lnSpc>
              </a:pPr>
              <a:r>
                <a:rPr lang="zh-CN" altLang="en-US" sz="800" dirty="0">
                  <a:effectLst/>
                  <a:latin typeface="+mn-lt"/>
                  <a:ea typeface="+mn-ea"/>
                  <a:cs typeface="+mn-ea"/>
                  <a:sym typeface="+mn-lt"/>
                </a:rPr>
                <a:t>新疆</a:t>
              </a:r>
            </a:p>
          </p:txBody>
        </p:sp>
        <p:sp>
          <p:nvSpPr>
            <p:cNvPr id="104" name="Rectangle 63"/>
            <p:cNvSpPr>
              <a:spLocks noChangeArrowheads="1"/>
            </p:cNvSpPr>
            <p:nvPr/>
          </p:nvSpPr>
          <p:spPr bwMode="invGray">
            <a:xfrm>
              <a:off x="4151789" y="3165172"/>
              <a:ext cx="283362" cy="109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0" hangingPunct="0">
                <a:lnSpc>
                  <a:spcPts val="1138"/>
                </a:lnSpc>
              </a:pPr>
              <a:r>
                <a:rPr lang="zh-CN" altLang="en-US" sz="800" dirty="0">
                  <a:solidFill>
                    <a:schemeClr val="bg1"/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江苏</a:t>
              </a:r>
            </a:p>
          </p:txBody>
        </p:sp>
        <p:sp>
          <p:nvSpPr>
            <p:cNvPr id="105" name="Rectangle 64"/>
            <p:cNvSpPr>
              <a:spLocks noChangeArrowheads="1"/>
            </p:cNvSpPr>
            <p:nvPr/>
          </p:nvSpPr>
          <p:spPr bwMode="invGray">
            <a:xfrm>
              <a:off x="4276698" y="3558486"/>
              <a:ext cx="210443" cy="108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0" hangingPunct="0">
                <a:lnSpc>
                  <a:spcPts val="1138"/>
                </a:lnSpc>
              </a:pPr>
              <a:r>
                <a:rPr lang="zh-CN" altLang="en-US" sz="80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浙江</a:t>
              </a:r>
            </a:p>
          </p:txBody>
        </p:sp>
        <p:sp>
          <p:nvSpPr>
            <p:cNvPr id="106" name="Rectangle 65"/>
            <p:cNvSpPr>
              <a:spLocks noChangeArrowheads="1"/>
            </p:cNvSpPr>
            <p:nvPr/>
          </p:nvSpPr>
          <p:spPr bwMode="invGray">
            <a:xfrm>
              <a:off x="4118817" y="2655984"/>
              <a:ext cx="255871" cy="1188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0" hangingPunct="0">
                <a:lnSpc>
                  <a:spcPts val="1138"/>
                </a:lnSpc>
              </a:pPr>
              <a:r>
                <a:rPr lang="zh-CN" altLang="en-US" sz="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北京</a:t>
              </a:r>
            </a:p>
          </p:txBody>
        </p:sp>
        <p:sp>
          <p:nvSpPr>
            <p:cNvPr id="107" name="Rectangle 66"/>
            <p:cNvSpPr>
              <a:spLocks noChangeArrowheads="1"/>
            </p:cNvSpPr>
            <p:nvPr/>
          </p:nvSpPr>
          <p:spPr bwMode="invGray">
            <a:xfrm rot="18521103">
              <a:off x="4407282" y="4005316"/>
              <a:ext cx="209280" cy="1435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defTabSz="804863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defTabSz="80486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0" hangingPunct="0">
                <a:lnSpc>
                  <a:spcPts val="1138"/>
                </a:lnSpc>
              </a:pPr>
              <a:r>
                <a:rPr lang="zh-CN" altLang="en-US" sz="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台湾</a:t>
              </a:r>
            </a:p>
          </p:txBody>
        </p:sp>
      </p:grpSp>
      <p:cxnSp>
        <p:nvCxnSpPr>
          <p:cNvPr id="134" name="直接连接符 133"/>
          <p:cNvCxnSpPr/>
          <p:nvPr/>
        </p:nvCxnSpPr>
        <p:spPr>
          <a:xfrm>
            <a:off x="4374704" y="3220127"/>
            <a:ext cx="109034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3695814" y="4268429"/>
            <a:ext cx="1587137" cy="213813"/>
            <a:chOff x="3695660" y="4268427"/>
            <a:chExt cx="1587137" cy="213813"/>
          </a:xfrm>
        </p:grpSpPr>
        <p:cxnSp>
          <p:nvCxnSpPr>
            <p:cNvPr id="135" name="直接连接符 134"/>
            <p:cNvCxnSpPr/>
            <p:nvPr/>
          </p:nvCxnSpPr>
          <p:spPr>
            <a:xfrm>
              <a:off x="4192454" y="4480947"/>
              <a:ext cx="1090343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 flipH="1" flipV="1">
              <a:off x="3695660" y="4268427"/>
              <a:ext cx="494339" cy="213813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4089642" y="2585444"/>
            <a:ext cx="1584440" cy="214180"/>
            <a:chOff x="4089642" y="2585443"/>
            <a:chExt cx="1584440" cy="214180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4583739" y="2799623"/>
              <a:ext cx="1090343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直接连接符 136"/>
            <p:cNvCxnSpPr/>
            <p:nvPr/>
          </p:nvCxnSpPr>
          <p:spPr>
            <a:xfrm flipH="1" flipV="1">
              <a:off x="4089642" y="2585443"/>
              <a:ext cx="494339" cy="213813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8" name="TextBox 137"/>
          <p:cNvSpPr txBox="1"/>
          <p:nvPr/>
        </p:nvSpPr>
        <p:spPr>
          <a:xfrm>
            <a:off x="4365029" y="4227868"/>
            <a:ext cx="1101732" cy="284685"/>
          </a:xfrm>
          <a:prstGeom prst="rect">
            <a:avLst/>
          </a:prstGeom>
          <a:noFill/>
        </p:spPr>
        <p:txBody>
          <a:bodyPr wrap="square" lIns="121912" tIns="60956" rIns="121912" bIns="60956" rtlCol="0">
            <a:spAutoFit/>
          </a:bodyPr>
          <a:lstStyle/>
          <a:p>
            <a:r>
              <a:rPr lang="zh-CN" altLang="en-US" sz="1050" dirty="0" smtClean="0">
                <a:solidFill>
                  <a:srgbClr val="4B4D4F">
                    <a:lumMod val="75000"/>
                  </a:srgbClr>
                </a:solidFill>
                <a:cs typeface="+mn-ea"/>
                <a:sym typeface="+mn-lt"/>
              </a:rPr>
              <a:t>华南地区</a:t>
            </a:r>
            <a:endParaRPr lang="zh-CN" altLang="en-US" sz="1050" dirty="0">
              <a:solidFill>
                <a:srgbClr val="4B4D4F">
                  <a:lumMod val="75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4712674" y="2538068"/>
            <a:ext cx="1101732" cy="284685"/>
          </a:xfrm>
          <a:prstGeom prst="rect">
            <a:avLst/>
          </a:prstGeom>
          <a:noFill/>
        </p:spPr>
        <p:txBody>
          <a:bodyPr wrap="square" lIns="121912" tIns="60956" rIns="121912" bIns="60956" rtlCol="0">
            <a:spAutoFit/>
          </a:bodyPr>
          <a:lstStyle/>
          <a:p>
            <a:r>
              <a:rPr lang="zh-CN" altLang="en-US" sz="1050" dirty="0" smtClean="0">
                <a:solidFill>
                  <a:srgbClr val="4B4D4F">
                    <a:lumMod val="75000"/>
                  </a:srgbClr>
                </a:solidFill>
                <a:cs typeface="+mn-ea"/>
                <a:sym typeface="+mn-lt"/>
              </a:rPr>
              <a:t>华北地区</a:t>
            </a:r>
            <a:endParaRPr lang="zh-CN" altLang="en-US" sz="1050" dirty="0">
              <a:solidFill>
                <a:srgbClr val="4B4D4F">
                  <a:lumMod val="75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140" name="TextBox 139"/>
          <p:cNvSpPr txBox="1"/>
          <p:nvPr/>
        </p:nvSpPr>
        <p:spPr>
          <a:xfrm>
            <a:off x="4527567" y="2960615"/>
            <a:ext cx="1101732" cy="284685"/>
          </a:xfrm>
          <a:prstGeom prst="rect">
            <a:avLst/>
          </a:prstGeom>
          <a:noFill/>
          <a:effectLst/>
        </p:spPr>
        <p:txBody>
          <a:bodyPr wrap="square" lIns="121912" tIns="60956" rIns="121912" bIns="60956" rtlCol="0">
            <a:spAutoFit/>
          </a:bodyPr>
          <a:lstStyle/>
          <a:p>
            <a:r>
              <a:rPr lang="zh-CN" altLang="en-US" sz="1050" dirty="0" smtClean="0">
                <a:solidFill>
                  <a:srgbClr val="4B4D4F">
                    <a:lumMod val="75000"/>
                  </a:srgbClr>
                </a:solidFill>
                <a:cs typeface="+mn-ea"/>
                <a:sym typeface="+mn-lt"/>
              </a:rPr>
              <a:t>华东地区</a:t>
            </a:r>
            <a:endParaRPr lang="zh-CN" altLang="en-US" sz="1050" dirty="0">
              <a:solidFill>
                <a:srgbClr val="4B4D4F">
                  <a:lumMod val="75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108" name="圆角矩形 107"/>
          <p:cNvSpPr/>
          <p:nvPr/>
        </p:nvSpPr>
        <p:spPr>
          <a:xfrm>
            <a:off x="6156176" y="1520944"/>
            <a:ext cx="2448272" cy="3029150"/>
          </a:xfrm>
          <a:prstGeom prst="roundRect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652" tIns="50825" rIns="101652" bIns="50825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09" name="组合 108"/>
          <p:cNvGrpSpPr/>
          <p:nvPr/>
        </p:nvGrpSpPr>
        <p:grpSpPr>
          <a:xfrm>
            <a:off x="6790117" y="1380917"/>
            <a:ext cx="1319800" cy="301789"/>
            <a:chOff x="4139952" y="1203949"/>
            <a:chExt cx="1053084" cy="365164"/>
          </a:xfrm>
        </p:grpSpPr>
        <p:sp>
          <p:nvSpPr>
            <p:cNvPr id="110" name="圆角矩形 109"/>
            <p:cNvSpPr/>
            <p:nvPr/>
          </p:nvSpPr>
          <p:spPr>
            <a:xfrm>
              <a:off x="4139952" y="1203949"/>
              <a:ext cx="1053084" cy="360040"/>
            </a:xfrm>
            <a:prstGeom prst="round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sym typeface="+mn-lt"/>
              </a:endParaRP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4164733" y="1233945"/>
              <a:ext cx="1003523" cy="335168"/>
            </a:xfrm>
            <a:prstGeom prst="rect">
              <a:avLst/>
            </a:prstGeom>
            <a:noFill/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ctr">
                <a:defRPr>
                  <a:solidFill>
                    <a:prstClr val="white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sz="1200" b="1" dirty="0" smtClean="0">
                  <a:solidFill>
                    <a:schemeClr val="accent1"/>
                  </a:solidFill>
                  <a:sym typeface="+mn-lt"/>
                </a:rPr>
                <a:t>总体概述业绩</a:t>
              </a:r>
              <a:endParaRPr lang="zh-CN" altLang="en-US" sz="1200" b="1" dirty="0">
                <a:solidFill>
                  <a:schemeClr val="accent1"/>
                </a:solidFill>
                <a:sym typeface="+mn-lt"/>
              </a:endParaRPr>
            </a:p>
          </p:txBody>
        </p:sp>
      </p:grpSp>
      <p:sp>
        <p:nvSpPr>
          <p:cNvPr id="112" name="椭圆 111"/>
          <p:cNvSpPr/>
          <p:nvPr/>
        </p:nvSpPr>
        <p:spPr bwMode="auto">
          <a:xfrm>
            <a:off x="6528641" y="1794043"/>
            <a:ext cx="266716" cy="266774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652" tIns="50825" rIns="101652" bIns="50825" anchor="ctr"/>
          <a:lstStyle/>
          <a:p>
            <a:pPr algn="ctr"/>
            <a:endParaRPr lang="zh-CN" alt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113" name="椭圆 112"/>
          <p:cNvSpPr/>
          <p:nvPr/>
        </p:nvSpPr>
        <p:spPr bwMode="auto">
          <a:xfrm>
            <a:off x="7380312" y="1779708"/>
            <a:ext cx="197880" cy="197923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652" tIns="50825" rIns="101652" bIns="50825" anchor="ctr"/>
          <a:lstStyle/>
          <a:p>
            <a:pPr algn="ctr"/>
            <a:endParaRPr lang="zh-CN" alt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122" name="椭圆 121"/>
          <p:cNvSpPr/>
          <p:nvPr/>
        </p:nvSpPr>
        <p:spPr bwMode="auto">
          <a:xfrm>
            <a:off x="7744473" y="1927465"/>
            <a:ext cx="141376" cy="141407"/>
          </a:xfrm>
          <a:prstGeom prst="ellipse">
            <a:avLst/>
          </a:prstGeom>
          <a:gradFill flip="none" rotWithShape="1"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8100000" scaled="0"/>
            <a:tileRect/>
          </a:gradFill>
          <a:ln w="15875">
            <a:noFill/>
          </a:ln>
          <a:effectLst>
            <a:outerShdw blurRad="2794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652" tIns="50825" rIns="101652" bIns="50825" anchor="ctr"/>
          <a:lstStyle/>
          <a:p>
            <a:pPr algn="ctr"/>
            <a:endParaRPr lang="zh-CN" alt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217325" y="2177584"/>
            <a:ext cx="2282584" cy="248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1652" tIns="50825" rIns="101652" bIns="50825">
            <a:noAutofit/>
          </a:bodyPr>
          <a:lstStyle>
            <a:defPPr>
              <a:defRPr lang="zh-CN"/>
            </a:defPPr>
            <a:lvl1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defRPr>
            </a:lvl1pPr>
          </a:lstStyle>
          <a:p>
            <a:pPr>
              <a:lnSpc>
                <a:spcPct val="140000"/>
              </a:lnSpc>
            </a:pPr>
            <a:r>
              <a:rPr lang="zh-CN" altLang="en-US" sz="1300" dirty="0">
                <a:sym typeface="+mn-lt"/>
              </a:rPr>
              <a:t>        您的内容打在这里，或者通过复制您的文本后，在此框中选择粘贴。您的内容打在这里，或者通过复制您的文本后，在此框中选择粘贴。您的内容打在这里，或者通过复制您的文本后，在此框中选择粘贴。</a:t>
            </a:r>
          </a:p>
        </p:txBody>
      </p:sp>
      <p:sp>
        <p:nvSpPr>
          <p:cNvPr id="129" name="椭圆 128"/>
          <p:cNvSpPr/>
          <p:nvPr/>
        </p:nvSpPr>
        <p:spPr bwMode="auto">
          <a:xfrm>
            <a:off x="8499300" y="1450245"/>
            <a:ext cx="141376" cy="141407"/>
          </a:xfrm>
          <a:prstGeom prst="ellipse">
            <a:avLst/>
          </a:prstGeom>
          <a:gradFill flip="none" rotWithShape="1"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8100000" scaled="0"/>
            <a:tileRect/>
          </a:gradFill>
          <a:ln w="15875">
            <a:noFill/>
          </a:ln>
          <a:effectLst>
            <a:outerShdw blurRad="2794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652" tIns="50825" rIns="101652" bIns="50825" anchor="ctr"/>
          <a:lstStyle/>
          <a:p>
            <a:pPr algn="ctr"/>
            <a:endParaRPr lang="zh-CN" alt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136" name="椭圆 135"/>
          <p:cNvSpPr/>
          <p:nvPr/>
        </p:nvSpPr>
        <p:spPr bwMode="auto">
          <a:xfrm>
            <a:off x="6591311" y="1527103"/>
            <a:ext cx="141376" cy="141407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652" tIns="50825" rIns="101652" bIns="50825" anchor="ctr"/>
          <a:lstStyle/>
          <a:p>
            <a:pPr algn="ctr"/>
            <a:endParaRPr lang="zh-CN" altLang="en-US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41" name="椭圆 140"/>
          <p:cNvSpPr/>
          <p:nvPr/>
        </p:nvSpPr>
        <p:spPr bwMode="auto">
          <a:xfrm>
            <a:off x="7108871" y="1915443"/>
            <a:ext cx="141376" cy="141407"/>
          </a:xfrm>
          <a:prstGeom prst="ellipse">
            <a:avLst/>
          </a:prstGeom>
          <a:gradFill flip="none" rotWithShape="1"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8100000" scaled="0"/>
            <a:tileRect/>
          </a:gradFill>
          <a:ln w="15875">
            <a:noFill/>
          </a:ln>
          <a:effectLst>
            <a:outerShdw blurRad="2794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652" tIns="50825" rIns="101652" bIns="50825" anchor="ctr"/>
          <a:lstStyle/>
          <a:p>
            <a:pPr algn="ctr"/>
            <a:endParaRPr lang="zh-CN" alt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142" name="椭圆 141"/>
          <p:cNvSpPr/>
          <p:nvPr/>
        </p:nvSpPr>
        <p:spPr bwMode="auto">
          <a:xfrm>
            <a:off x="6228377" y="1463917"/>
            <a:ext cx="266716" cy="266774"/>
          </a:xfrm>
          <a:prstGeom prst="ellipse">
            <a:avLst/>
          </a:prstGeom>
          <a:solidFill>
            <a:schemeClr val="accent2"/>
          </a:solidFill>
          <a:ln w="15875">
            <a:noFill/>
          </a:ln>
          <a:effectLst>
            <a:outerShdw blurRad="2794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652" tIns="50825" rIns="101652" bIns="50825" anchor="ctr"/>
          <a:lstStyle/>
          <a:p>
            <a:pPr algn="ctr"/>
            <a:endParaRPr lang="zh-CN" alt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143" name="椭圆 142"/>
          <p:cNvSpPr/>
          <p:nvPr/>
        </p:nvSpPr>
        <p:spPr bwMode="auto">
          <a:xfrm>
            <a:off x="8176106" y="1597806"/>
            <a:ext cx="141376" cy="141407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652" tIns="50825" rIns="101652" bIns="50825" anchor="ctr"/>
          <a:lstStyle/>
          <a:p>
            <a:pPr algn="ctr"/>
            <a:endParaRPr lang="zh-CN" alt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144" name="椭圆 143"/>
          <p:cNvSpPr/>
          <p:nvPr/>
        </p:nvSpPr>
        <p:spPr bwMode="auto">
          <a:xfrm>
            <a:off x="8244245" y="1800118"/>
            <a:ext cx="266716" cy="266774"/>
          </a:xfrm>
          <a:prstGeom prst="ellipse">
            <a:avLst/>
          </a:prstGeom>
          <a:solidFill>
            <a:schemeClr val="accent2"/>
          </a:solidFill>
          <a:ln w="15875">
            <a:noFill/>
          </a:ln>
          <a:effectLst>
            <a:outerShdw blurRad="2794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652" tIns="50825" rIns="101652" bIns="50825" anchor="ctr"/>
          <a:lstStyle/>
          <a:p>
            <a:pPr algn="ctr"/>
            <a:endParaRPr lang="zh-CN" altLang="en-US">
              <a:solidFill>
                <a:prstClr val="white"/>
              </a:solidFill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="" xmlns:p14="http://schemas.microsoft.com/office/powerpoint/2010/main" val="734018054"/>
      </p:ext>
    </p:extLst>
  </p:cSld>
  <p:clrMapOvr>
    <a:masterClrMapping/>
  </p:clrMapOvr>
  <p:transition spd="slow" advClick="0" advTm="0">
    <p:pull dir="ru"/>
  </p:transition>
  <mc:AlternateContent xmlns:mc="http://schemas.openxmlformats.org/markup-compatibility/2006">
    <mc:Choice xmlns=""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500"/>
                                            <p:tgtEl>
                                              <p:spTgt spid="1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50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1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1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2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35" presetID="53" presetClass="entr" presetSubtype="16" fill="hold" grpId="0" nodeType="afterEffect">
                                      <p:stCondLst>
                                        <p:cond delay="267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431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431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431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29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95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95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95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145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187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87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187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481" fill="hold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481" fill="hold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481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387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436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436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436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53" presetClass="entr" presetSubtype="16" fill="hold" grpId="0" nodeType="withEffect">
                                      <p:stCondLst>
                                        <p:cond delay="7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2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2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20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grpId="0" nodeType="withEffect">
                                      <p:stCondLst>
                                        <p:cond delay="38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475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475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475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53" presetClass="entr" presetSubtype="16" fill="hold" grpId="0" nodeType="withEffect">
                                      <p:stCondLst>
                                        <p:cond delay="407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182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182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182"/>
                                            <p:tgtEl>
                                              <p:spTgt spid="1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355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262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262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262"/>
                                            <p:tgtEl>
                                              <p:spTgt spid="1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4881"/>
                                </p:stCondLst>
                                <p:childTnLst>
                                  <p:par>
                                    <p:cTn id="81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83" dur="10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5881"/>
                                </p:stCondLst>
                                <p:childTnLst>
                                  <p:par>
                                    <p:cTn id="8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7" dur="250"/>
                                            <p:tgtEl>
                                              <p:spTgt spid="1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8" grpId="0"/>
          <p:bldP spid="139" grpId="0"/>
          <p:bldP spid="140" grpId="0"/>
          <p:bldP spid="108" grpId="0" animBg="1"/>
          <p:bldP spid="112" grpId="0" animBg="1"/>
          <p:bldP spid="113" grpId="0" animBg="1"/>
          <p:bldP spid="122" grpId="0" animBg="1"/>
          <p:bldP spid="128" grpId="0"/>
          <p:bldP spid="129" grpId="0" animBg="1"/>
          <p:bldP spid="136" grpId="0" animBg="1"/>
          <p:bldP spid="141" grpId="0" animBg="1"/>
          <p:bldP spid="142" grpId="0" animBg="1"/>
          <p:bldP spid="143" grpId="0" animBg="1"/>
          <p:bldP spid="144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500"/>
                                            <p:tgtEl>
                                              <p:spTgt spid="1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50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1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1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2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35" presetID="53" presetClass="entr" presetSubtype="16" fill="hold" grpId="0" nodeType="afterEffect">
                                      <p:stCondLst>
                                        <p:cond delay="267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431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431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431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29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95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95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95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145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187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87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187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481" fill="hold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481" fill="hold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481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387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436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436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436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53" presetClass="entr" presetSubtype="16" fill="hold" grpId="0" nodeType="withEffect">
                                      <p:stCondLst>
                                        <p:cond delay="7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2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2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20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grpId="0" nodeType="withEffect">
                                      <p:stCondLst>
                                        <p:cond delay="38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475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475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475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53" presetClass="entr" presetSubtype="16" fill="hold" grpId="0" nodeType="withEffect">
                                      <p:stCondLst>
                                        <p:cond delay="407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182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182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182"/>
                                            <p:tgtEl>
                                              <p:spTgt spid="1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355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262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262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262"/>
                                            <p:tgtEl>
                                              <p:spTgt spid="1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4881"/>
                                </p:stCondLst>
                                <p:childTnLst>
                                  <p:par>
                                    <p:cTn id="81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83" dur="10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5881"/>
                                </p:stCondLst>
                                <p:childTnLst>
                                  <p:par>
                                    <p:cTn id="8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7" dur="250"/>
                                            <p:tgtEl>
                                              <p:spTgt spid="1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8" grpId="0"/>
          <p:bldP spid="139" grpId="0"/>
          <p:bldP spid="140" grpId="0"/>
          <p:bldP spid="108" grpId="0" animBg="1"/>
          <p:bldP spid="112" grpId="0" animBg="1"/>
          <p:bldP spid="113" grpId="0" animBg="1"/>
          <p:bldP spid="122" grpId="0" animBg="1"/>
          <p:bldP spid="128" grpId="0"/>
          <p:bldP spid="129" grpId="0" animBg="1"/>
          <p:bldP spid="136" grpId="0" animBg="1"/>
          <p:bldP spid="141" grpId="0" animBg="1"/>
          <p:bldP spid="142" grpId="0" animBg="1"/>
          <p:bldP spid="143" grpId="0" animBg="1"/>
          <p:bldP spid="144" grpId="0" animBg="1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000" dirty="0">
                <a:solidFill>
                  <a:prstClr val="black">
                    <a:lumMod val="65000"/>
                    <a:lumOff val="35000"/>
                  </a:prstClr>
                </a:solidFill>
              </a:rPr>
              <a:t>经营业绩</a:t>
            </a:r>
            <a:r>
              <a:rPr lang="en-US" altLang="zh-CN" sz="1200" dirty="0">
                <a:solidFill>
                  <a:prstClr val="black">
                    <a:lumMod val="65000"/>
                    <a:lumOff val="35000"/>
                  </a:prstClr>
                </a:solidFill>
              </a:rPr>
              <a:t>(Operating Performance)</a:t>
            </a:r>
            <a:endParaRPr lang="zh-CN" altLang="en-US" dirty="0"/>
          </a:p>
        </p:txBody>
      </p:sp>
      <p:grpSp>
        <p:nvGrpSpPr>
          <p:cNvPr id="5" name="组合 4"/>
          <p:cNvGrpSpPr/>
          <p:nvPr/>
        </p:nvGrpSpPr>
        <p:grpSpPr>
          <a:xfrm>
            <a:off x="218355" y="1058718"/>
            <a:ext cx="4248472" cy="3198350"/>
            <a:chOff x="4427984" y="1245228"/>
            <a:chExt cx="4032448" cy="3198350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5004048" y="1368880"/>
              <a:ext cx="3456384" cy="0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>
              <a:off x="5004048" y="1698936"/>
              <a:ext cx="3456384" cy="0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5004048" y="2028992"/>
              <a:ext cx="3456384" cy="0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5004048" y="2359048"/>
              <a:ext cx="3456384" cy="0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5004048" y="2689104"/>
              <a:ext cx="3456384" cy="0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5004048" y="3019160"/>
              <a:ext cx="3456384" cy="0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5004048" y="3349216"/>
              <a:ext cx="3456384" cy="0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004048" y="3679272"/>
              <a:ext cx="3456384" cy="0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5004048" y="4009328"/>
              <a:ext cx="3456384" cy="0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5004048" y="4339382"/>
              <a:ext cx="3456384" cy="0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4427984" y="1245228"/>
              <a:ext cx="576064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3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1000</a:t>
              </a:r>
              <a:endParaRPr lang="zh-CN" altLang="en-US" sz="13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427984" y="1568113"/>
              <a:ext cx="576064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3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900</a:t>
              </a:r>
              <a:endParaRPr lang="zh-CN" altLang="en-US" sz="13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427984" y="1890998"/>
              <a:ext cx="576064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3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800</a:t>
              </a:r>
              <a:endParaRPr lang="zh-CN" altLang="en-US" sz="13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427984" y="2213883"/>
              <a:ext cx="576064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3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700</a:t>
              </a:r>
              <a:endParaRPr lang="zh-CN" altLang="en-US" sz="13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427984" y="2536768"/>
              <a:ext cx="576064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3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600</a:t>
              </a:r>
              <a:endParaRPr lang="zh-CN" altLang="en-US" sz="13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427984" y="2859653"/>
              <a:ext cx="576064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3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500</a:t>
              </a:r>
              <a:endParaRPr lang="zh-CN" altLang="en-US" sz="13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427984" y="3182538"/>
              <a:ext cx="576064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3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400</a:t>
              </a:r>
              <a:endParaRPr lang="zh-CN" altLang="en-US" sz="13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427984" y="3505423"/>
              <a:ext cx="576064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3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300</a:t>
              </a:r>
              <a:endParaRPr lang="zh-CN" altLang="en-US" sz="13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427984" y="3828308"/>
              <a:ext cx="576064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3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200</a:t>
              </a:r>
              <a:endParaRPr lang="zh-CN" altLang="en-US" sz="13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427984" y="4151190"/>
              <a:ext cx="576064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3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100</a:t>
              </a:r>
              <a:endParaRPr lang="zh-CN" altLang="en-US" sz="13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27" name="矩形 2"/>
          <p:cNvSpPr/>
          <p:nvPr/>
        </p:nvSpPr>
        <p:spPr>
          <a:xfrm>
            <a:off x="1441917" y="2702349"/>
            <a:ext cx="288000" cy="144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52400" dist="152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764" tIns="50880" rIns="101764" bIns="5088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矩形 4"/>
          <p:cNvSpPr/>
          <p:nvPr/>
        </p:nvSpPr>
        <p:spPr>
          <a:xfrm>
            <a:off x="2282202" y="2954349"/>
            <a:ext cx="288000" cy="118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52400" dist="152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764" tIns="50880" rIns="101764" bIns="5088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1" name="矩形 6"/>
          <p:cNvSpPr/>
          <p:nvPr/>
        </p:nvSpPr>
        <p:spPr>
          <a:xfrm>
            <a:off x="3122487" y="2450349"/>
            <a:ext cx="288000" cy="1692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52400" dist="152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764" tIns="50880" rIns="101764" bIns="5088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3" name="矩形 8"/>
          <p:cNvSpPr/>
          <p:nvPr/>
        </p:nvSpPr>
        <p:spPr>
          <a:xfrm>
            <a:off x="3962771" y="1910375"/>
            <a:ext cx="288000" cy="2232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52400" dist="152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764" tIns="50880" rIns="101764" bIns="5088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团队A"/>
          <p:cNvSpPr txBox="1"/>
          <p:nvPr/>
        </p:nvSpPr>
        <p:spPr>
          <a:xfrm>
            <a:off x="1702255" y="4466182"/>
            <a:ext cx="1108372" cy="302809"/>
          </a:xfrm>
          <a:prstGeom prst="rect">
            <a:avLst/>
          </a:prstGeom>
          <a:noFill/>
        </p:spPr>
        <p:txBody>
          <a:bodyPr wrap="square" lIns="101764" tIns="50880" rIns="101764" bIns="50880" rtlCol="0">
            <a:spAutoFit/>
          </a:bodyPr>
          <a:lstStyle/>
          <a:p>
            <a:pPr marL="191601" indent="-191601">
              <a:buFont typeface="Wingdings" panose="05000000000000000000" pitchFamily="2" charset="2"/>
              <a:buChar char="n"/>
            </a:pPr>
            <a:r>
              <a:rPr lang="zh-CN" altLang="en-US" sz="13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计划数</a:t>
            </a:r>
          </a:p>
        </p:txBody>
      </p:sp>
      <p:sp>
        <p:nvSpPr>
          <p:cNvPr id="35" name="团队B"/>
          <p:cNvSpPr txBox="1"/>
          <p:nvPr/>
        </p:nvSpPr>
        <p:spPr>
          <a:xfrm>
            <a:off x="2938387" y="4466182"/>
            <a:ext cx="976346" cy="302809"/>
          </a:xfrm>
          <a:prstGeom prst="rect">
            <a:avLst/>
          </a:prstGeom>
          <a:noFill/>
        </p:spPr>
        <p:txBody>
          <a:bodyPr wrap="square" lIns="101764" tIns="50880" rIns="101764" bIns="50880" rtlCol="0">
            <a:spAutoFit/>
          </a:bodyPr>
          <a:lstStyle/>
          <a:p>
            <a:pPr marL="191601" indent="-191601"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3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完成数</a:t>
            </a:r>
          </a:p>
        </p:txBody>
      </p:sp>
      <p:sp>
        <p:nvSpPr>
          <p:cNvPr id="36" name="15"/>
          <p:cNvSpPr txBox="1"/>
          <p:nvPr/>
        </p:nvSpPr>
        <p:spPr>
          <a:xfrm>
            <a:off x="1328571" y="2452523"/>
            <a:ext cx="488583" cy="302809"/>
          </a:xfrm>
          <a:prstGeom prst="rect">
            <a:avLst/>
          </a:prstGeom>
          <a:noFill/>
        </p:spPr>
        <p:txBody>
          <a:bodyPr wrap="square" lIns="101764" tIns="50880" rIns="101764" bIns="50880" rtlCol="0">
            <a:spAutoFit/>
          </a:bodyPr>
          <a:lstStyle/>
          <a:p>
            <a:pPr algn="ctr"/>
            <a:r>
              <a:rPr lang="en-US" altLang="zh-CN" sz="1300" b="1" dirty="0">
                <a:solidFill>
                  <a:schemeClr val="accent1"/>
                </a:solidFill>
                <a:cs typeface="+mn-ea"/>
                <a:sym typeface="+mn-lt"/>
              </a:rPr>
              <a:t>530</a:t>
            </a:r>
            <a:endParaRPr lang="zh-CN" altLang="en-US" sz="13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7" name="12"/>
          <p:cNvSpPr txBox="1"/>
          <p:nvPr/>
        </p:nvSpPr>
        <p:spPr>
          <a:xfrm>
            <a:off x="2210818" y="2719210"/>
            <a:ext cx="488583" cy="302809"/>
          </a:xfrm>
          <a:prstGeom prst="rect">
            <a:avLst/>
          </a:prstGeom>
          <a:noFill/>
        </p:spPr>
        <p:txBody>
          <a:bodyPr wrap="square" lIns="101764" tIns="50880" rIns="101764" bIns="50880" rtlCol="0">
            <a:spAutoFit/>
          </a:bodyPr>
          <a:lstStyle/>
          <a:p>
            <a:pPr algn="ctr"/>
            <a:r>
              <a:rPr lang="en-US" altLang="zh-CN" sz="1300" b="1" dirty="0">
                <a:solidFill>
                  <a:schemeClr val="accent1"/>
                </a:solidFill>
                <a:cs typeface="+mn-ea"/>
                <a:sym typeface="+mn-lt"/>
              </a:rPr>
              <a:t>460</a:t>
            </a:r>
            <a:endParaRPr lang="zh-CN" altLang="en-US" sz="13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8" name="20"/>
          <p:cNvSpPr txBox="1"/>
          <p:nvPr/>
        </p:nvSpPr>
        <p:spPr>
          <a:xfrm>
            <a:off x="3004638" y="2199077"/>
            <a:ext cx="548779" cy="312238"/>
          </a:xfrm>
          <a:prstGeom prst="rect">
            <a:avLst/>
          </a:prstGeom>
          <a:noFill/>
        </p:spPr>
        <p:txBody>
          <a:bodyPr wrap="square" lIns="101764" tIns="50880" rIns="101764" bIns="50880" rtlCol="0">
            <a:spAutoFit/>
          </a:bodyPr>
          <a:lstStyle/>
          <a:p>
            <a:pPr algn="ctr"/>
            <a:r>
              <a:rPr lang="en-US" altLang="zh-CN" sz="1300" b="1" dirty="0">
                <a:solidFill>
                  <a:schemeClr val="accent1"/>
                </a:solidFill>
                <a:cs typeface="+mn-ea"/>
                <a:sym typeface="+mn-lt"/>
              </a:rPr>
              <a:t>610</a:t>
            </a:r>
            <a:endParaRPr lang="zh-CN" altLang="en-US" sz="13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9" name="16"/>
          <p:cNvSpPr txBox="1"/>
          <p:nvPr/>
        </p:nvSpPr>
        <p:spPr>
          <a:xfrm>
            <a:off x="3862549" y="1669062"/>
            <a:ext cx="488583" cy="302809"/>
          </a:xfrm>
          <a:prstGeom prst="rect">
            <a:avLst/>
          </a:prstGeom>
          <a:noFill/>
        </p:spPr>
        <p:txBody>
          <a:bodyPr wrap="square" lIns="101764" tIns="50880" rIns="101764" bIns="50880" rtlCol="0">
            <a:spAutoFit/>
          </a:bodyPr>
          <a:lstStyle/>
          <a:p>
            <a:pPr algn="ctr"/>
            <a:r>
              <a:rPr lang="en-US" altLang="zh-CN" sz="1300" b="1" dirty="0">
                <a:solidFill>
                  <a:schemeClr val="accent1"/>
                </a:solidFill>
                <a:cs typeface="+mn-ea"/>
                <a:sym typeface="+mn-lt"/>
              </a:rPr>
              <a:t>780</a:t>
            </a:r>
            <a:endParaRPr lang="zh-CN" altLang="en-US" sz="13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4959424" y="1203013"/>
            <a:ext cx="3717032" cy="3214688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E0E0E0"/>
              </a:gs>
            </a:gsLst>
            <a:lin ang="5400000" scaled="1"/>
            <a:tileRect/>
          </a:gradFill>
          <a:ln w="31750"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0" scaled="0"/>
            </a:gradFill>
          </a:ln>
          <a:effectLst>
            <a:outerShdw blurRad="241300" dist="177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764" tIns="50880" rIns="101764" bIns="50880" anchor="ctr"/>
          <a:lstStyle/>
          <a:p>
            <a:pPr algn="ctr"/>
            <a:endParaRPr lang="zh-CN" alt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41" name="Rectangle 30"/>
          <p:cNvSpPr>
            <a:spLocks noChangeArrowheads="1"/>
          </p:cNvSpPr>
          <p:nvPr/>
        </p:nvSpPr>
        <p:spPr bwMode="auto">
          <a:xfrm>
            <a:off x="5125830" y="1803217"/>
            <a:ext cx="3334655" cy="1243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1757" tIns="50879" rIns="101757" bIns="50879">
            <a:no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081809" y="4208893"/>
            <a:ext cx="764020" cy="287420"/>
          </a:xfrm>
          <a:prstGeom prst="rect">
            <a:avLst/>
          </a:prstGeom>
          <a:noFill/>
        </p:spPr>
        <p:txBody>
          <a:bodyPr wrap="square" lIns="101764" tIns="50880" rIns="101764" bIns="50880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项目一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945905" y="4208893"/>
            <a:ext cx="764020" cy="287420"/>
          </a:xfrm>
          <a:prstGeom prst="rect">
            <a:avLst/>
          </a:prstGeom>
          <a:noFill/>
        </p:spPr>
        <p:txBody>
          <a:bodyPr wrap="square" lIns="101764" tIns="50880" rIns="101764" bIns="50880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项目二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737993" y="4208893"/>
            <a:ext cx="764020" cy="287420"/>
          </a:xfrm>
          <a:prstGeom prst="rect">
            <a:avLst/>
          </a:prstGeom>
          <a:noFill/>
        </p:spPr>
        <p:txBody>
          <a:bodyPr wrap="square" lIns="101764" tIns="50880" rIns="101764" bIns="50880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项目三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593573" y="4208893"/>
            <a:ext cx="764020" cy="287420"/>
          </a:xfrm>
          <a:prstGeom prst="rect">
            <a:avLst/>
          </a:prstGeom>
          <a:noFill/>
        </p:spPr>
        <p:txBody>
          <a:bodyPr wrap="square" lIns="101764" tIns="50880" rIns="101764" bIns="50880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项目四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713707" y="1239104"/>
            <a:ext cx="1057026" cy="287420"/>
          </a:xfrm>
          <a:prstGeom prst="rect">
            <a:avLst/>
          </a:prstGeom>
          <a:noFill/>
        </p:spPr>
        <p:txBody>
          <a:bodyPr wrap="square" lIns="101764" tIns="50880" rIns="101764" bIns="50880" rtlCol="0">
            <a:spAutoFit/>
          </a:bodyPr>
          <a:lstStyle/>
          <a:p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单位：万元</a:t>
            </a:r>
          </a:p>
        </p:txBody>
      </p:sp>
      <p:sp>
        <p:nvSpPr>
          <p:cNvPr id="55" name="MH_Text_1"/>
          <p:cNvSpPr/>
          <p:nvPr>
            <p:custDataLst>
              <p:tags r:id="rId1"/>
            </p:custDataLst>
          </p:nvPr>
        </p:nvSpPr>
        <p:spPr>
          <a:xfrm>
            <a:off x="5856988" y="1482163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532" tIns="0" rIns="133532" bIns="0" rtlCol="0" anchor="t">
            <a:noAutofit/>
          </a:bodyPr>
          <a:lstStyle/>
          <a:p>
            <a:pPr marL="319318" indent="-319318" algn="ctr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点击输入标题</a:t>
            </a:r>
            <a:endParaRPr lang="en-US" altLang="zh-CN" sz="16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矩形 3"/>
          <p:cNvSpPr/>
          <p:nvPr/>
        </p:nvSpPr>
        <p:spPr>
          <a:xfrm>
            <a:off x="1952655" y="2306373"/>
            <a:ext cx="288000" cy="1836000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2700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152400" dist="152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764" tIns="50880" rIns="101764" bIns="50880" anchor="ctr"/>
          <a:lstStyle/>
          <a:p>
            <a:pPr algn="ctr"/>
            <a:endParaRPr lang="zh-CN" alt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30" name="矩形 5"/>
          <p:cNvSpPr/>
          <p:nvPr/>
        </p:nvSpPr>
        <p:spPr>
          <a:xfrm>
            <a:off x="2789694" y="2738375"/>
            <a:ext cx="288000" cy="1404000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2700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152400" dist="152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764" tIns="50880" rIns="101764" bIns="50880" anchor="ctr"/>
          <a:lstStyle/>
          <a:p>
            <a:pPr algn="ctr"/>
            <a:endParaRPr lang="zh-CN" alt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32" name="矩形 7"/>
          <p:cNvSpPr/>
          <p:nvPr/>
        </p:nvSpPr>
        <p:spPr>
          <a:xfrm>
            <a:off x="3626733" y="2846349"/>
            <a:ext cx="288000" cy="1296000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2700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152400" dist="152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764" tIns="50880" rIns="101764" bIns="50880" anchor="ctr"/>
          <a:lstStyle/>
          <a:p>
            <a:pPr algn="ctr"/>
            <a:endParaRPr lang="zh-CN" alt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26" name="矩形 1"/>
          <p:cNvSpPr/>
          <p:nvPr/>
        </p:nvSpPr>
        <p:spPr>
          <a:xfrm>
            <a:off x="1115616" y="2954349"/>
            <a:ext cx="288000" cy="1188000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2700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152400" dist="152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764" tIns="50880" rIns="101764" bIns="50880" anchor="ctr"/>
          <a:lstStyle/>
          <a:p>
            <a:pPr algn="ctr"/>
            <a:endParaRPr lang="zh-CN" altLang="en-US">
              <a:solidFill>
                <a:prstClr val="white"/>
              </a:solidFill>
              <a:sym typeface="+mn-lt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5581137" y="3551045"/>
            <a:ext cx="2520000" cy="540000"/>
            <a:chOff x="4532138" y="2977854"/>
            <a:chExt cx="1564211" cy="379451"/>
          </a:xfrm>
        </p:grpSpPr>
        <p:sp>
          <p:nvSpPr>
            <p:cNvPr id="58" name="MH_SubTitle_1"/>
            <p:cNvSpPr/>
            <p:nvPr>
              <p:custDataLst>
                <p:tags r:id="rId3"/>
              </p:custDataLst>
            </p:nvPr>
          </p:nvSpPr>
          <p:spPr>
            <a:xfrm>
              <a:off x="4532138" y="2977854"/>
              <a:ext cx="1564211" cy="379451"/>
            </a:xfrm>
            <a:prstGeom prst="roundRect">
              <a:avLst>
                <a:gd name="adj" fmla="val 21110"/>
              </a:avLst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25400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52400" dist="127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endParaRPr lang="en-US" b="1" dirty="0">
                <a:solidFill>
                  <a:schemeClr val="accent1"/>
                </a:solidFill>
              </a:endParaRPr>
            </a:p>
          </p:txBody>
        </p:sp>
        <p:sp>
          <p:nvSpPr>
            <p:cNvPr id="59" name="MH_SubTitle_1"/>
            <p:cNvSpPr/>
            <p:nvPr>
              <p:custDataLst>
                <p:tags r:id="rId4"/>
              </p:custDataLst>
            </p:nvPr>
          </p:nvSpPr>
          <p:spPr>
            <a:xfrm>
              <a:off x="4597214" y="3032904"/>
              <a:ext cx="1440000" cy="288000"/>
            </a:xfrm>
            <a:prstGeom prst="roundRect">
              <a:avLst>
                <a:gd name="adj" fmla="val 21110"/>
              </a:avLst>
            </a:prstGeom>
            <a:solidFill>
              <a:schemeClr val="accent1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en-US" altLang="zh-CN" sz="2700" dirty="0">
                  <a:latin typeface="Impact" panose="020B0806030902050204" pitchFamily="34" charset="0"/>
                  <a:ea typeface="微软雅黑" panose="020B0503020204020204" pitchFamily="34" charset="-122"/>
                </a:rPr>
                <a:t>23,800,000</a:t>
              </a:r>
            </a:p>
          </p:txBody>
        </p:sp>
      </p:grpSp>
      <p:sp>
        <p:nvSpPr>
          <p:cNvPr id="60" name="MH_Text_1"/>
          <p:cNvSpPr/>
          <p:nvPr>
            <p:custDataLst>
              <p:tags r:id="rId2"/>
            </p:custDataLst>
          </p:nvPr>
        </p:nvSpPr>
        <p:spPr>
          <a:xfrm>
            <a:off x="5856988" y="3188500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532" tIns="0" rIns="133532" bIns="0" rtlCol="0" anchor="t">
            <a:noAutofit/>
          </a:bodyPr>
          <a:lstStyle/>
          <a:p>
            <a:pPr marL="319318" indent="-319318" algn="ctr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全年总额</a:t>
            </a:r>
            <a:endParaRPr lang="en-US" altLang="zh-CN" sz="16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19426488"/>
      </p:ext>
    </p:extLst>
  </p:cSld>
  <p:clrMapOvr>
    <a:masterClrMapping/>
  </p:clrMapOvr>
  <p:transition spd="slow" advClick="0" advTm="0">
    <p:pull/>
  </p:transition>
  <mc:AlternateContent xmlns:mc="http://schemas.openxmlformats.org/markup-compatibility/2006">
    <mc:Choice xmlns=""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0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1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4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4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5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9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8" presetID="23" presetClass="entr" presetSubtype="3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3" presetClass="entr" presetSubtype="3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8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4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7250"/>
                                </p:stCondLst>
                                <p:childTnLst>
                                  <p:par>
                                    <p:cTn id="86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10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9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8250"/>
                                </p:stCondLst>
                                <p:childTnLst>
                                  <p:par>
                                    <p:cTn id="92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94" dur="1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95" dur="125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96" dur="2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97" dur="2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8" fill="hold">
                                <p:stCondLst>
                                  <p:cond delay="10425"/>
                                </p:stCondLst>
                                <p:childTnLst>
                                  <p:par>
                                    <p:cTn id="99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10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2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11425"/>
                                </p:stCondLst>
                                <p:childTnLst>
                                  <p:par>
                                    <p:cTn id="105" presetID="2" presetClass="entr" presetSubtype="4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7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8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  <p:bldP spid="29" grpId="0" animBg="1"/>
          <p:bldP spid="31" grpId="0" animBg="1"/>
          <p:bldP spid="33" grpId="0" animBg="1"/>
          <p:bldP spid="34" grpId="0"/>
          <p:bldP spid="35" grpId="0"/>
          <p:bldP spid="36" grpId="0"/>
          <p:bldP spid="37" grpId="0"/>
          <p:bldP spid="38" grpId="0"/>
          <p:bldP spid="39" grpId="0"/>
          <p:bldP spid="40" grpId="0" animBg="1"/>
          <p:bldP spid="41" grpId="0"/>
          <p:bldP spid="50" grpId="0"/>
          <p:bldP spid="51" grpId="0"/>
          <p:bldP spid="52" grpId="0"/>
          <p:bldP spid="53" grpId="0"/>
          <p:bldP spid="54" grpId="0"/>
          <p:bldP spid="55" grpId="0"/>
          <p:bldP spid="28" grpId="0" animBg="1"/>
          <p:bldP spid="30" grpId="0" animBg="1"/>
          <p:bldP spid="32" grpId="0" animBg="1"/>
          <p:bldP spid="26" grpId="0" animBg="1"/>
          <p:bldP spid="6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0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1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4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4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5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9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8" presetID="23" presetClass="entr" presetSubtype="3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3" presetClass="entr" presetSubtype="3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8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4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7250"/>
                                </p:stCondLst>
                                <p:childTnLst>
                                  <p:par>
                                    <p:cTn id="86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10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9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8250"/>
                                </p:stCondLst>
                                <p:childTnLst>
                                  <p:par>
                                    <p:cTn id="92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94" dur="1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95" dur="125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96" dur="2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97" dur="2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8" fill="hold">
                                <p:stCondLst>
                                  <p:cond delay="10425"/>
                                </p:stCondLst>
                                <p:childTnLst>
                                  <p:par>
                                    <p:cTn id="99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10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2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11425"/>
                                </p:stCondLst>
                                <p:childTnLst>
                                  <p:par>
                                    <p:cTn id="10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7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8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  <p:bldP spid="29" grpId="0" animBg="1"/>
          <p:bldP spid="31" grpId="0" animBg="1"/>
          <p:bldP spid="33" grpId="0" animBg="1"/>
          <p:bldP spid="34" grpId="0"/>
          <p:bldP spid="35" grpId="0"/>
          <p:bldP spid="36" grpId="0"/>
          <p:bldP spid="37" grpId="0"/>
          <p:bldP spid="38" grpId="0"/>
          <p:bldP spid="39" grpId="0"/>
          <p:bldP spid="40" grpId="0" animBg="1"/>
          <p:bldP spid="41" grpId="0"/>
          <p:bldP spid="50" grpId="0"/>
          <p:bldP spid="51" grpId="0"/>
          <p:bldP spid="52" grpId="0"/>
          <p:bldP spid="53" grpId="0"/>
          <p:bldP spid="54" grpId="0"/>
          <p:bldP spid="55" grpId="0"/>
          <p:bldP spid="28" grpId="0" animBg="1"/>
          <p:bldP spid="30" grpId="0" animBg="1"/>
          <p:bldP spid="32" grpId="0" animBg="1"/>
          <p:bldP spid="26" grpId="0" animBg="1"/>
          <p:bldP spid="60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72"/>
          <p:cNvCxnSpPr>
            <a:cxnSpLocks noChangeShapeType="1"/>
          </p:cNvCxnSpPr>
          <p:nvPr/>
        </p:nvCxnSpPr>
        <p:spPr bwMode="auto">
          <a:xfrm>
            <a:off x="6908676" y="1945975"/>
            <a:ext cx="559718" cy="184693"/>
          </a:xfrm>
          <a:prstGeom prst="line">
            <a:avLst/>
          </a:prstGeom>
          <a:noFill/>
          <a:ln w="28575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" name="直接连接符 20"/>
          <p:cNvCxnSpPr>
            <a:cxnSpLocks noChangeShapeType="1"/>
          </p:cNvCxnSpPr>
          <p:nvPr/>
        </p:nvCxnSpPr>
        <p:spPr bwMode="auto">
          <a:xfrm flipV="1">
            <a:off x="4915214" y="2283270"/>
            <a:ext cx="683924" cy="622217"/>
          </a:xfrm>
          <a:prstGeom prst="line">
            <a:avLst/>
          </a:prstGeom>
          <a:noFill/>
          <a:ln w="28575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" name="直接连接符 14"/>
          <p:cNvCxnSpPr>
            <a:cxnSpLocks noChangeShapeType="1"/>
          </p:cNvCxnSpPr>
          <p:nvPr/>
        </p:nvCxnSpPr>
        <p:spPr bwMode="auto">
          <a:xfrm flipV="1">
            <a:off x="2017681" y="2550772"/>
            <a:ext cx="413953" cy="322088"/>
          </a:xfrm>
          <a:prstGeom prst="line">
            <a:avLst/>
          </a:prstGeom>
          <a:noFill/>
          <a:ln w="28575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" name="直接连接符 17"/>
          <p:cNvCxnSpPr>
            <a:cxnSpLocks noChangeShapeType="1"/>
          </p:cNvCxnSpPr>
          <p:nvPr/>
        </p:nvCxnSpPr>
        <p:spPr bwMode="auto">
          <a:xfrm>
            <a:off x="3407040" y="2413506"/>
            <a:ext cx="681323" cy="491172"/>
          </a:xfrm>
          <a:prstGeom prst="line">
            <a:avLst/>
          </a:prstGeom>
          <a:noFill/>
          <a:ln w="28575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" name="直接连接符 23"/>
          <p:cNvCxnSpPr>
            <a:cxnSpLocks noChangeShapeType="1"/>
          </p:cNvCxnSpPr>
          <p:nvPr/>
        </p:nvCxnSpPr>
        <p:spPr bwMode="auto">
          <a:xfrm>
            <a:off x="895664" y="2599095"/>
            <a:ext cx="363984" cy="242094"/>
          </a:xfrm>
          <a:prstGeom prst="line">
            <a:avLst/>
          </a:prstGeom>
          <a:noFill/>
          <a:ln w="28575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8" name="直接连接符 43"/>
          <p:cNvCxnSpPr>
            <a:cxnSpLocks noChangeShapeType="1"/>
          </p:cNvCxnSpPr>
          <p:nvPr/>
        </p:nvCxnSpPr>
        <p:spPr bwMode="auto">
          <a:xfrm flipV="1">
            <a:off x="3786842" y="3733237"/>
            <a:ext cx="301521" cy="278300"/>
          </a:xfrm>
          <a:prstGeom prst="line">
            <a:avLst/>
          </a:prstGeom>
          <a:noFill/>
          <a:ln w="28575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1" name="椭圆 40"/>
          <p:cNvSpPr/>
          <p:nvPr/>
        </p:nvSpPr>
        <p:spPr>
          <a:xfrm>
            <a:off x="1171514" y="2630932"/>
            <a:ext cx="862547" cy="862547"/>
          </a:xfrm>
          <a:prstGeom prst="ellipse">
            <a:avLst/>
          </a:prstGeom>
          <a:gradFill flip="none" rotWithShape="1">
            <a:gsLst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18900000" scaled="0"/>
            <a:tileRect/>
          </a:gradFill>
          <a:ln w="25400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7349497" y="1898232"/>
            <a:ext cx="612000" cy="612000"/>
          </a:xfrm>
          <a:prstGeom prst="ellipse">
            <a:avLst/>
          </a:prstGeom>
          <a:gradFill flip="none" rotWithShape="1">
            <a:gsLst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18900000" scaled="0"/>
            <a:tileRect/>
          </a:gradFill>
          <a:ln w="19050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3871875" y="2705359"/>
            <a:ext cx="1218716" cy="1218716"/>
          </a:xfrm>
          <a:prstGeom prst="ellipse">
            <a:avLst/>
          </a:prstGeom>
          <a:gradFill flip="none" rotWithShape="1">
            <a:gsLst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18900000" scaled="0"/>
            <a:tileRect/>
          </a:gradFill>
          <a:ln w="38100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000" dirty="0">
                <a:solidFill>
                  <a:prstClr val="black">
                    <a:lumMod val="65000"/>
                    <a:lumOff val="35000"/>
                  </a:prstClr>
                </a:solidFill>
              </a:rPr>
              <a:t>经营业绩</a:t>
            </a:r>
            <a:r>
              <a:rPr lang="en-US" altLang="zh-CN" sz="1200" dirty="0">
                <a:solidFill>
                  <a:prstClr val="black">
                    <a:lumMod val="65000"/>
                    <a:lumOff val="35000"/>
                  </a:prstClr>
                </a:solidFill>
              </a:rPr>
              <a:t>(Operating Performance)</a:t>
            </a:r>
            <a:endParaRPr lang="zh-CN" altLang="en-US" dirty="0"/>
          </a:p>
        </p:txBody>
      </p:sp>
      <p:sp>
        <p:nvSpPr>
          <p:cNvPr id="7" name="椭圆 6"/>
          <p:cNvSpPr/>
          <p:nvPr/>
        </p:nvSpPr>
        <p:spPr>
          <a:xfrm>
            <a:off x="5364324" y="867772"/>
            <a:ext cx="1656509" cy="16565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3366418" y="3924105"/>
            <a:ext cx="515519" cy="51551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2252257" y="1467967"/>
            <a:ext cx="1244798" cy="124479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28" name="文本框 37"/>
          <p:cNvSpPr>
            <a:spLocks noChangeArrowheads="1"/>
          </p:cNvSpPr>
          <p:nvPr/>
        </p:nvSpPr>
        <p:spPr bwMode="auto">
          <a:xfrm>
            <a:off x="5818117" y="1311306"/>
            <a:ext cx="74892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200" dirty="0" smtClean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  <a:sym typeface="微软雅黑" pitchFamily="34" charset="-122"/>
              </a:rPr>
              <a:t>高端</a:t>
            </a:r>
            <a:endParaRPr lang="en-US" altLang="zh-CN" sz="2200" dirty="0" smtClean="0">
              <a:solidFill>
                <a:schemeClr val="bg1">
                  <a:lumMod val="95000"/>
                </a:schemeClr>
              </a:solidFill>
              <a:latin typeface="+mj-ea"/>
              <a:ea typeface="+mj-ea"/>
              <a:sym typeface="微软雅黑" pitchFamily="34" charset="-122"/>
            </a:endParaRPr>
          </a:p>
          <a:p>
            <a:pPr algn="ctr">
              <a:spcBef>
                <a:spcPct val="0"/>
              </a:spcBef>
              <a:buNone/>
            </a:pPr>
            <a:r>
              <a:rPr lang="zh-CN" altLang="en-US" sz="2200" dirty="0" smtClean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  <a:sym typeface="微软雅黑" pitchFamily="34" charset="-122"/>
              </a:rPr>
              <a:t>市场</a:t>
            </a:r>
            <a:endParaRPr lang="zh-CN" altLang="en-US" sz="2200" dirty="0">
              <a:solidFill>
                <a:schemeClr val="bg1">
                  <a:lumMod val="95000"/>
                </a:schemeClr>
              </a:solidFill>
              <a:latin typeface="+mj-ea"/>
              <a:ea typeface="+mj-ea"/>
              <a:sym typeface="微软雅黑" pitchFamily="34" charset="-122"/>
            </a:endParaRPr>
          </a:p>
        </p:txBody>
      </p:sp>
      <p:sp>
        <p:nvSpPr>
          <p:cNvPr id="29" name="文本框 37"/>
          <p:cNvSpPr>
            <a:spLocks noChangeArrowheads="1"/>
          </p:cNvSpPr>
          <p:nvPr/>
        </p:nvSpPr>
        <p:spPr bwMode="auto">
          <a:xfrm>
            <a:off x="4158126" y="2991581"/>
            <a:ext cx="64633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800" dirty="0" smtClean="0">
                <a:solidFill>
                  <a:schemeClr val="accent1"/>
                </a:solidFill>
                <a:latin typeface="+mj-ea"/>
                <a:ea typeface="+mj-ea"/>
                <a:sym typeface="微软雅黑" pitchFamily="34" charset="-122"/>
              </a:rPr>
              <a:t>细分</a:t>
            </a:r>
            <a:endParaRPr lang="en-US" altLang="zh-CN" sz="1800" dirty="0" smtClean="0">
              <a:solidFill>
                <a:schemeClr val="accent1"/>
              </a:solidFill>
              <a:latin typeface="+mj-ea"/>
              <a:ea typeface="+mj-ea"/>
              <a:sym typeface="微软雅黑" pitchFamily="34" charset="-122"/>
            </a:endParaRPr>
          </a:p>
          <a:p>
            <a:pPr algn="ctr">
              <a:spcBef>
                <a:spcPct val="0"/>
              </a:spcBef>
              <a:buNone/>
            </a:pPr>
            <a:r>
              <a:rPr lang="zh-CN" altLang="en-US" sz="1800" dirty="0" smtClean="0">
                <a:solidFill>
                  <a:schemeClr val="accent1"/>
                </a:solidFill>
                <a:latin typeface="+mj-ea"/>
                <a:ea typeface="+mj-ea"/>
                <a:sym typeface="微软雅黑" pitchFamily="34" charset="-122"/>
              </a:rPr>
              <a:t>市场</a:t>
            </a:r>
            <a:endParaRPr lang="zh-CN" altLang="en-US" sz="1800" dirty="0">
              <a:solidFill>
                <a:schemeClr val="accent1"/>
              </a:solidFill>
              <a:latin typeface="+mj-ea"/>
              <a:ea typeface="+mj-ea"/>
              <a:sym typeface="微软雅黑" pitchFamily="34" charset="-122"/>
            </a:endParaRPr>
          </a:p>
        </p:txBody>
      </p:sp>
      <p:sp>
        <p:nvSpPr>
          <p:cNvPr id="30" name="文本框 37"/>
          <p:cNvSpPr>
            <a:spLocks noChangeArrowheads="1"/>
          </p:cNvSpPr>
          <p:nvPr/>
        </p:nvSpPr>
        <p:spPr bwMode="auto">
          <a:xfrm>
            <a:off x="2538673" y="1751812"/>
            <a:ext cx="671979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900" dirty="0" smtClean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  <a:sym typeface="微软雅黑" pitchFamily="34" charset="-122"/>
              </a:rPr>
              <a:t>周边</a:t>
            </a:r>
            <a:endParaRPr lang="en-US" altLang="zh-CN" sz="1900" dirty="0" smtClean="0">
              <a:solidFill>
                <a:schemeClr val="bg1">
                  <a:lumMod val="95000"/>
                </a:schemeClr>
              </a:solidFill>
              <a:latin typeface="+mj-ea"/>
              <a:ea typeface="+mj-ea"/>
              <a:sym typeface="微软雅黑" pitchFamily="34" charset="-122"/>
            </a:endParaRPr>
          </a:p>
          <a:p>
            <a:pPr algn="ctr">
              <a:spcBef>
                <a:spcPct val="0"/>
              </a:spcBef>
              <a:buNone/>
            </a:pPr>
            <a:r>
              <a:rPr lang="zh-CN" altLang="en-US" sz="1900" dirty="0" smtClean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  <a:sym typeface="微软雅黑" pitchFamily="34" charset="-122"/>
              </a:rPr>
              <a:t>市场</a:t>
            </a:r>
            <a:endParaRPr lang="zh-CN" altLang="en-US" sz="1900" dirty="0">
              <a:solidFill>
                <a:schemeClr val="bg1">
                  <a:lumMod val="95000"/>
                </a:schemeClr>
              </a:solidFill>
              <a:latin typeface="+mj-ea"/>
              <a:ea typeface="+mj-ea"/>
              <a:sym typeface="微软雅黑" pitchFamily="34" charset="-122"/>
            </a:endParaRPr>
          </a:p>
        </p:txBody>
      </p:sp>
      <p:sp>
        <p:nvSpPr>
          <p:cNvPr id="31" name="文本框 37"/>
          <p:cNvSpPr>
            <a:spLocks noChangeArrowheads="1"/>
          </p:cNvSpPr>
          <p:nvPr/>
        </p:nvSpPr>
        <p:spPr bwMode="auto">
          <a:xfrm>
            <a:off x="1330941" y="2800566"/>
            <a:ext cx="5437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accent1"/>
                </a:solidFill>
                <a:latin typeface="+mj-ea"/>
                <a:ea typeface="+mj-ea"/>
                <a:sym typeface="微软雅黑" pitchFamily="34" charset="-122"/>
              </a:rPr>
              <a:t>本地</a:t>
            </a:r>
            <a:endParaRPr lang="en-US" altLang="zh-CN" sz="1400" dirty="0" smtClean="0">
              <a:solidFill>
                <a:schemeClr val="accent1"/>
              </a:solidFill>
              <a:latin typeface="+mj-ea"/>
              <a:ea typeface="+mj-ea"/>
              <a:sym typeface="微软雅黑" pitchFamily="34" charset="-122"/>
            </a:endParaRPr>
          </a:p>
          <a:p>
            <a:pPr algn="ctr"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accent1"/>
                </a:solidFill>
                <a:latin typeface="+mj-ea"/>
                <a:ea typeface="+mj-ea"/>
                <a:sym typeface="微软雅黑" pitchFamily="34" charset="-122"/>
              </a:rPr>
              <a:t>市场</a:t>
            </a:r>
            <a:endParaRPr lang="zh-CN" altLang="en-US" sz="1400" dirty="0">
              <a:solidFill>
                <a:schemeClr val="accent1"/>
              </a:solidFill>
              <a:latin typeface="+mj-ea"/>
              <a:ea typeface="+mj-ea"/>
              <a:sym typeface="微软雅黑" pitchFamily="34" charset="-122"/>
            </a:endParaRPr>
          </a:p>
        </p:txBody>
      </p:sp>
      <p:sp>
        <p:nvSpPr>
          <p:cNvPr id="32" name="矩形 76"/>
          <p:cNvSpPr>
            <a:spLocks noChangeArrowheads="1"/>
          </p:cNvSpPr>
          <p:nvPr/>
        </p:nvSpPr>
        <p:spPr bwMode="auto">
          <a:xfrm>
            <a:off x="901270" y="3715985"/>
            <a:ext cx="1366485" cy="247443"/>
          </a:xfrm>
          <a:prstGeom prst="rect">
            <a:avLst/>
          </a:prstGeom>
          <a:noFill/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05" tIns="0" rIns="133605" bIns="0" rtlCol="0" anchor="t">
            <a:noAutofit/>
          </a:bodyPr>
          <a:lstStyle/>
          <a:p>
            <a:pPr algn="ctr"/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微软雅黑" pitchFamily="34" charset="-122"/>
              </a:rPr>
              <a:t>点击添加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微软雅黑" pitchFamily="34" charset="-122"/>
              </a:rPr>
              <a:t>描述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微软雅黑" pitchFamily="34" charset="-122"/>
            </a:endParaRPr>
          </a:p>
        </p:txBody>
      </p:sp>
      <p:sp>
        <p:nvSpPr>
          <p:cNvPr id="33" name="矩形 80"/>
          <p:cNvSpPr>
            <a:spLocks noChangeArrowheads="1"/>
          </p:cNvSpPr>
          <p:nvPr/>
        </p:nvSpPr>
        <p:spPr bwMode="auto">
          <a:xfrm>
            <a:off x="2145024" y="2900372"/>
            <a:ext cx="1366485" cy="247443"/>
          </a:xfrm>
          <a:prstGeom prst="rect">
            <a:avLst/>
          </a:prstGeom>
          <a:noFill/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05" tIns="0" rIns="133605" bIns="0" rtlCol="0" anchor="t">
            <a:noAutofit/>
          </a:bodyPr>
          <a:lstStyle/>
          <a:p>
            <a:pPr algn="ctr"/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微软雅黑" pitchFamily="34" charset="-122"/>
              </a:rPr>
              <a:t>点击添加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微软雅黑" pitchFamily="34" charset="-122"/>
              </a:rPr>
              <a:t>描述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微软雅黑" pitchFamily="34" charset="-122"/>
              </a:rPr>
              <a:t> 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微软雅黑" pitchFamily="34" charset="-122"/>
            </a:endParaRPr>
          </a:p>
        </p:txBody>
      </p:sp>
      <p:sp>
        <p:nvSpPr>
          <p:cNvPr id="34" name="矩形 81"/>
          <p:cNvSpPr>
            <a:spLocks noChangeArrowheads="1"/>
          </p:cNvSpPr>
          <p:nvPr/>
        </p:nvSpPr>
        <p:spPr bwMode="auto">
          <a:xfrm>
            <a:off x="3848989" y="4124507"/>
            <a:ext cx="1366485" cy="247443"/>
          </a:xfrm>
          <a:prstGeom prst="rect">
            <a:avLst/>
          </a:prstGeom>
          <a:noFill/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05" tIns="0" rIns="133605" bIns="0" rtlCol="0" anchor="t">
            <a:noAutofit/>
          </a:bodyPr>
          <a:lstStyle/>
          <a:p>
            <a:pPr algn="ctr"/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微软雅黑" pitchFamily="34" charset="-122"/>
              </a:rPr>
              <a:t>点击添加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微软雅黑" pitchFamily="34" charset="-122"/>
              </a:rPr>
              <a:t>描述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微软雅黑" pitchFamily="34" charset="-122"/>
              </a:rPr>
              <a:t> 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微软雅黑" pitchFamily="34" charset="-122"/>
            </a:endParaRPr>
          </a:p>
        </p:txBody>
      </p:sp>
      <p:sp>
        <p:nvSpPr>
          <p:cNvPr id="35" name="矩形 82"/>
          <p:cNvSpPr>
            <a:spLocks noChangeArrowheads="1"/>
          </p:cNvSpPr>
          <p:nvPr/>
        </p:nvSpPr>
        <p:spPr bwMode="auto">
          <a:xfrm>
            <a:off x="5482829" y="2756357"/>
            <a:ext cx="1366485" cy="247443"/>
          </a:xfrm>
          <a:prstGeom prst="rect">
            <a:avLst/>
          </a:prstGeom>
          <a:noFill/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05" tIns="0" rIns="133605" bIns="0" rtlCol="0" anchor="t">
            <a:noAutofit/>
          </a:bodyPr>
          <a:lstStyle/>
          <a:p>
            <a:pPr algn="ctr"/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微软雅黑" pitchFamily="34" charset="-122"/>
              </a:rPr>
              <a:t>点击添加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微软雅黑" pitchFamily="34" charset="-122"/>
              </a:rPr>
              <a:t>描述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微软雅黑" pitchFamily="34" charset="-122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665688" y="2327928"/>
            <a:ext cx="420958" cy="420958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44" name="矩形 43"/>
          <p:cNvSpPr>
            <a:spLocks noChangeArrowheads="1"/>
          </p:cNvSpPr>
          <p:nvPr/>
        </p:nvSpPr>
        <p:spPr bwMode="auto">
          <a:xfrm>
            <a:off x="5399623" y="3291831"/>
            <a:ext cx="2323291" cy="336892"/>
          </a:xfrm>
          <a:prstGeom prst="rect">
            <a:avLst/>
          </a:prstGeom>
          <a:noFill/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05" tIns="0" rIns="133605" bIns="0" rtlCol="0" anchor="t">
            <a:noAutofit/>
          </a:bodyPr>
          <a:lstStyle/>
          <a:p>
            <a:pPr marL="319381" indent="-319381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微软雅黑" pitchFamily="34" charset="-122"/>
              </a:rPr>
              <a:t>添加主要标题内容</a:t>
            </a:r>
            <a:endParaRPr lang="zh-CN" altLang="en-US" sz="1200" b="1" dirty="0">
              <a:solidFill>
                <a:schemeClr val="bg1">
                  <a:lumMod val="50000"/>
                </a:schemeClr>
              </a:solidFill>
              <a:cs typeface="+mn-ea"/>
            </a:endParaRPr>
          </a:p>
        </p:txBody>
      </p:sp>
      <p:sp>
        <p:nvSpPr>
          <p:cNvPr id="45" name="文本框 13"/>
          <p:cNvSpPr txBox="1"/>
          <p:nvPr/>
        </p:nvSpPr>
        <p:spPr>
          <a:xfrm>
            <a:off x="5399601" y="3576351"/>
            <a:ext cx="3564887" cy="12276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05" tIns="0" rIns="133605" bIns="0" rtlCol="0" anchor="t">
            <a:noAutofit/>
          </a:bodyPr>
          <a:lstStyle>
            <a:defPPr>
              <a:defRPr lang="zh-CN"/>
            </a:defPPr>
            <a:lvl1pPr>
              <a:defRPr sz="1100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dirty="0" smtClean="0">
                <a:sym typeface="微软雅黑" pitchFamily="34" charset="-122"/>
              </a:rPr>
              <a:t>发现</a:t>
            </a:r>
            <a:r>
              <a:rPr lang="zh-CN" altLang="en-US" dirty="0">
                <a:sym typeface="微软雅黑" pitchFamily="34" charset="-122"/>
              </a:rPr>
              <a:t>问题是解决问题的先决条件，但仅仅满足提出问题是不够的，提出问题的目的就是为了有效的解决问题。人生就是解决一系列问题的过程。个体克服生活、学习、实践中新的矛盾时的复杂心理活动，其中主要是思维活动。教育心理学着重研究学生学习知识、应用知识中的问题解决。</a:t>
            </a:r>
          </a:p>
        </p:txBody>
      </p:sp>
    </p:spTree>
    <p:extLst>
      <p:ext uri="{BB962C8B-B14F-4D97-AF65-F5344CB8AC3E}">
        <p14:creationId xmlns="" xmlns:p14="http://schemas.microsoft.com/office/powerpoint/2010/main" val="2518011057"/>
      </p:ext>
    </p:extLst>
  </p:cSld>
  <p:clrMapOvr>
    <a:masterClrMapping/>
  </p:clrMapOvr>
  <p:transition spd="slow" advClick="0" advTm="0">
    <p:pull/>
  </p:transition>
  <mc:AlternateContent xmlns:mc="http://schemas.openxmlformats.org/markup-compatibility/2006">
    <mc:Choice xmlns=""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accel="52000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7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8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2" accel="52000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29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30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3" accel="52000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43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44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2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12" accel="52000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6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61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3" accel="52000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64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65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6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7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2" accel="52000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78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79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4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4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93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5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8" dur="75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 animBg="1"/>
          <p:bldP spid="42" grpId="0" animBg="1"/>
          <p:bldP spid="43" grpId="0" animBg="1"/>
          <p:bldP spid="7" grpId="0" animBg="1"/>
          <p:bldP spid="10" grpId="0" animBg="1"/>
          <p:bldP spid="13" grpId="0" animBg="1"/>
          <p:bldP spid="28" grpId="0"/>
          <p:bldP spid="29" grpId="0"/>
          <p:bldP spid="30" grpId="0"/>
          <p:bldP spid="31" grpId="0"/>
          <p:bldP spid="32" grpId="0"/>
          <p:bldP spid="33" grpId="0"/>
          <p:bldP spid="34" grpId="0"/>
          <p:bldP spid="35" grpId="0"/>
          <p:bldP spid="39" grpId="0" animBg="1"/>
          <p:bldP spid="44" grpId="0"/>
          <p:bldP spid="4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accel="52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2" accel="52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3" accel="52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2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12" accel="52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3" accel="52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6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7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2" accel="52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4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4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93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5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8" dur="75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 animBg="1"/>
          <p:bldP spid="42" grpId="0" animBg="1"/>
          <p:bldP spid="43" grpId="0" animBg="1"/>
          <p:bldP spid="7" grpId="0" animBg="1"/>
          <p:bldP spid="10" grpId="0" animBg="1"/>
          <p:bldP spid="13" grpId="0" animBg="1"/>
          <p:bldP spid="28" grpId="0"/>
          <p:bldP spid="29" grpId="0"/>
          <p:bldP spid="30" grpId="0"/>
          <p:bldP spid="31" grpId="0"/>
          <p:bldP spid="32" grpId="0"/>
          <p:bldP spid="33" grpId="0"/>
          <p:bldP spid="34" grpId="0"/>
          <p:bldP spid="35" grpId="0"/>
          <p:bldP spid="39" grpId="0" animBg="1"/>
          <p:bldP spid="44" grpId="0"/>
          <p:bldP spid="45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66264" y="2211438"/>
            <a:ext cx="8503266" cy="340422"/>
            <a:chOff x="366264" y="2693948"/>
            <a:chExt cx="8503266" cy="340422"/>
          </a:xfrm>
          <a:solidFill>
            <a:schemeClr val="bg1">
              <a:lumMod val="85000"/>
            </a:schemeClr>
          </a:solidFill>
        </p:grpSpPr>
        <p:sp>
          <p:nvSpPr>
            <p:cNvPr id="3" name="矩形 2"/>
            <p:cNvSpPr/>
            <p:nvPr/>
          </p:nvSpPr>
          <p:spPr>
            <a:xfrm>
              <a:off x="8536311" y="2798477"/>
              <a:ext cx="39157" cy="131361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50800" dist="38100" sx="97000" sy="97000" algn="ctr" rotWithShape="0">
                <a:srgbClr val="000000">
                  <a:alpha val="40000"/>
                </a:srgbClr>
              </a:out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en-US" b="1" ker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366264" y="2693948"/>
              <a:ext cx="8503266" cy="340422"/>
              <a:chOff x="623889" y="3209929"/>
              <a:chExt cx="10944224" cy="438144"/>
            </a:xfrm>
            <a:grpFill/>
          </p:grpSpPr>
          <p:sp>
            <p:nvSpPr>
              <p:cNvPr id="5" name="矩形 4"/>
              <p:cNvSpPr/>
              <p:nvPr/>
            </p:nvSpPr>
            <p:spPr>
              <a:xfrm>
                <a:off x="623889" y="3344465"/>
                <a:ext cx="50397" cy="169069"/>
              </a:xfrm>
              <a:prstGeom prst="rect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 cap="flat" cmpd="sng" algn="ctr">
                <a:solidFill>
                  <a:srgbClr val="D7D7D7"/>
                </a:solidFill>
                <a:prstDash val="solid"/>
              </a:ln>
              <a:effectLst>
                <a:outerShdw blurRad="50800" dist="38100" sx="97000" sy="97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b="1" kern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</a:endParaRPr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717047" y="3344465"/>
                <a:ext cx="107093" cy="169069"/>
              </a:xfrm>
              <a:prstGeom prst="rect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 cap="flat" cmpd="sng" algn="ctr">
                <a:solidFill>
                  <a:srgbClr val="D7D7D7"/>
                </a:solidFill>
                <a:prstDash val="solid"/>
              </a:ln>
              <a:effectLst>
                <a:outerShdw blurRad="50800" dist="38100" sx="97000" sy="97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b="1" kern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866901" y="3344465"/>
                <a:ext cx="198437" cy="169069"/>
              </a:xfrm>
              <a:prstGeom prst="rect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 cap="flat" cmpd="sng" algn="ctr">
                <a:solidFill>
                  <a:srgbClr val="D7D7D7"/>
                </a:solidFill>
                <a:prstDash val="solid"/>
              </a:ln>
              <a:effectLst>
                <a:outerShdw blurRad="50800" dist="38100" sx="97000" sy="97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b="1" kern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</a:endParaRPr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1108099" y="3344465"/>
                <a:ext cx="9613876" cy="169069"/>
              </a:xfrm>
              <a:prstGeom prst="rect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 cap="flat" cmpd="sng" algn="ctr">
                <a:solidFill>
                  <a:srgbClr val="D7D7D7"/>
                </a:solidFill>
                <a:prstDash val="solid"/>
              </a:ln>
              <a:effectLst>
                <a:outerShdw blurRad="50800" dist="508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b="1" kern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</a:endParaRPr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10994902" y="3344465"/>
                <a:ext cx="107093" cy="169069"/>
              </a:xfrm>
              <a:prstGeom prst="rect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 cap="flat" cmpd="sng" algn="ctr">
                <a:solidFill>
                  <a:srgbClr val="D7D7D7"/>
                </a:solidFill>
                <a:prstDash val="solid"/>
              </a:ln>
              <a:effectLst>
                <a:outerShdw blurRad="50800" dist="38100" sx="97000" sy="97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b="1" kern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0759220" y="3344465"/>
                <a:ext cx="198437" cy="169069"/>
              </a:xfrm>
              <a:prstGeom prst="rect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 cap="flat" cmpd="sng" algn="ctr">
                <a:solidFill>
                  <a:srgbClr val="D7D7D7"/>
                </a:solidFill>
                <a:prstDash val="solid"/>
              </a:ln>
              <a:effectLst>
                <a:outerShdw blurRad="50800" dist="38100" sx="97000" sy="97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b="1" kern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</a:endParaRPr>
              </a:p>
            </p:txBody>
          </p:sp>
          <p:sp>
            <p:nvSpPr>
              <p:cNvPr id="11" name="等腰三角形 10"/>
              <p:cNvSpPr/>
              <p:nvPr/>
            </p:nvSpPr>
            <p:spPr>
              <a:xfrm rot="5400000">
                <a:off x="11159803" y="3239763"/>
                <a:ext cx="438144" cy="378476"/>
              </a:xfrm>
              <a:prstGeom prst="triangl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 cap="flat" cmpd="sng" algn="ctr">
                <a:solidFill>
                  <a:srgbClr val="D7D7D7"/>
                </a:solidFill>
                <a:prstDash val="solid"/>
              </a:ln>
              <a:effectLst>
                <a:outerShdw blurRad="50800" dist="38100" sx="97000" sy="97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b="1" kern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1187625" y="1751649"/>
            <a:ext cx="1260000" cy="1260000"/>
            <a:chOff x="3456149" y="1113315"/>
            <a:chExt cx="900000" cy="898457"/>
          </a:xfrm>
        </p:grpSpPr>
        <p:sp>
          <p:nvSpPr>
            <p:cNvPr id="13" name="MH_Other_8"/>
            <p:cNvSpPr/>
            <p:nvPr>
              <p:custDataLst>
                <p:tags r:id="rId18"/>
              </p:custDataLst>
            </p:nvPr>
          </p:nvSpPr>
          <p:spPr>
            <a:xfrm>
              <a:off x="3456149" y="1113315"/>
              <a:ext cx="900000" cy="898457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" name="MH_Other_9"/>
            <p:cNvSpPr/>
            <p:nvPr>
              <p:custDataLst>
                <p:tags r:id="rId19"/>
              </p:custDataLst>
            </p:nvPr>
          </p:nvSpPr>
          <p:spPr>
            <a:xfrm>
              <a:off x="3589126" y="1238543"/>
              <a:ext cx="648000" cy="648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zh-CN" altLang="en-US" sz="2700">
                <a:latin typeface="Calibri" panose="020F050202020403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5" name="MH_Other_12"/>
            <p:cNvSpPr>
              <a:spLocks noChangeAspect="1"/>
            </p:cNvSpPr>
            <p:nvPr>
              <p:custDataLst>
                <p:tags r:id="rId20"/>
              </p:custDataLst>
            </p:nvPr>
          </p:nvSpPr>
          <p:spPr bwMode="auto">
            <a:xfrm>
              <a:off x="3726766" y="1428477"/>
              <a:ext cx="372721" cy="268133"/>
            </a:xfrm>
            <a:custGeom>
              <a:avLst/>
              <a:gdLst>
                <a:gd name="T0" fmla="*/ 1634294 w 2751138"/>
                <a:gd name="T1" fmla="*/ 1518189 h 2017713"/>
                <a:gd name="T2" fmla="*/ 1827941 w 2751138"/>
                <a:gd name="T3" fmla="*/ 1506439 h 2017713"/>
                <a:gd name="T4" fmla="*/ 1293666 w 2751138"/>
                <a:gd name="T5" fmla="*/ 1399421 h 2017713"/>
                <a:gd name="T6" fmla="*/ 1286682 w 2751138"/>
                <a:gd name="T7" fmla="*/ 1522952 h 2017713"/>
                <a:gd name="T8" fmla="*/ 1475250 w 2751138"/>
                <a:gd name="T9" fmla="*/ 1424191 h 2017713"/>
                <a:gd name="T10" fmla="*/ 933673 w 2751138"/>
                <a:gd name="T11" fmla="*/ 1402597 h 2017713"/>
                <a:gd name="T12" fmla="*/ 940657 w 2751138"/>
                <a:gd name="T13" fmla="*/ 1526446 h 2017713"/>
                <a:gd name="T14" fmla="*/ 1121288 w 2751138"/>
                <a:gd name="T15" fmla="*/ 1416569 h 2017713"/>
                <a:gd name="T16" fmla="*/ 1634294 w 2751138"/>
                <a:gd name="T17" fmla="*/ 1179033 h 2017713"/>
                <a:gd name="T18" fmla="*/ 1654611 w 2751138"/>
                <a:gd name="T19" fmla="*/ 1298754 h 2017713"/>
                <a:gd name="T20" fmla="*/ 1824132 w 2751138"/>
                <a:gd name="T21" fmla="*/ 1180939 h 2017713"/>
                <a:gd name="T22" fmla="*/ 1277158 w 2751138"/>
                <a:gd name="T23" fmla="*/ 1185702 h 2017713"/>
                <a:gd name="T24" fmla="*/ 1454615 w 2751138"/>
                <a:gd name="T25" fmla="*/ 1298437 h 2017713"/>
                <a:gd name="T26" fmla="*/ 1465726 w 2751138"/>
                <a:gd name="T27" fmla="*/ 1175540 h 2017713"/>
                <a:gd name="T28" fmla="*/ 922244 w 2751138"/>
                <a:gd name="T29" fmla="*/ 1193324 h 2017713"/>
                <a:gd name="T30" fmla="*/ 1108590 w 2751138"/>
                <a:gd name="T31" fmla="*/ 1295896 h 2017713"/>
                <a:gd name="T32" fmla="*/ 1106368 w 2751138"/>
                <a:gd name="T33" fmla="*/ 1171412 h 2017713"/>
                <a:gd name="T34" fmla="*/ 1628580 w 2751138"/>
                <a:gd name="T35" fmla="*/ 1046610 h 2017713"/>
                <a:gd name="T36" fmla="*/ 1820957 w 2751138"/>
                <a:gd name="T37" fmla="*/ 1062806 h 2017713"/>
                <a:gd name="T38" fmla="*/ 1805085 w 2751138"/>
                <a:gd name="T39" fmla="*/ 941180 h 2017713"/>
                <a:gd name="T40" fmla="*/ 1277158 w 2751138"/>
                <a:gd name="T41" fmla="*/ 1054232 h 2017713"/>
                <a:gd name="T42" fmla="*/ 1472393 w 2751138"/>
                <a:gd name="T43" fmla="*/ 1056772 h 2017713"/>
                <a:gd name="T44" fmla="*/ 1299063 w 2751138"/>
                <a:gd name="T45" fmla="*/ 941180 h 2017713"/>
                <a:gd name="T46" fmla="*/ 927959 w 2751138"/>
                <a:gd name="T47" fmla="*/ 1060901 h 2017713"/>
                <a:gd name="T48" fmla="*/ 1121606 w 2751138"/>
                <a:gd name="T49" fmla="*/ 1049468 h 2017713"/>
                <a:gd name="T50" fmla="*/ 2750186 w 2751138"/>
                <a:gd name="T51" fmla="*/ 649605 h 2017713"/>
                <a:gd name="T52" fmla="*/ 2644458 w 2751138"/>
                <a:gd name="T53" fmla="*/ 844867 h 2017713"/>
                <a:gd name="T54" fmla="*/ 657551 w 2751138"/>
                <a:gd name="T55" fmla="*/ 772160 h 2017713"/>
                <a:gd name="T56" fmla="*/ 78068 w 2751138"/>
                <a:gd name="T57" fmla="*/ 834072 h 2017713"/>
                <a:gd name="T58" fmla="*/ 1052401 w 2751138"/>
                <a:gd name="T59" fmla="*/ 374650 h 2017713"/>
                <a:gd name="T60" fmla="*/ 1673024 w 2751138"/>
                <a:gd name="T61" fmla="*/ 389576 h 2017713"/>
                <a:gd name="T62" fmla="*/ 1803815 w 2751138"/>
                <a:gd name="T63" fmla="*/ 392116 h 2017713"/>
                <a:gd name="T64" fmla="*/ 1903178 w 2751138"/>
                <a:gd name="T65" fmla="*/ 545181 h 2017713"/>
                <a:gd name="T66" fmla="*/ 2070794 w 2751138"/>
                <a:gd name="T67" fmla="*/ 910376 h 2017713"/>
                <a:gd name="T68" fmla="*/ 2393645 w 2751138"/>
                <a:gd name="T69" fmla="*/ 1360361 h 2017713"/>
                <a:gd name="T70" fmla="*/ 2449517 w 2751138"/>
                <a:gd name="T71" fmla="*/ 1810981 h 2017713"/>
                <a:gd name="T72" fmla="*/ 2227934 w 2751138"/>
                <a:gd name="T73" fmla="*/ 1976748 h 2017713"/>
                <a:gd name="T74" fmla="*/ 2042540 w 2751138"/>
                <a:gd name="T75" fmla="*/ 2008504 h 2017713"/>
                <a:gd name="T76" fmla="*/ 698757 w 2751138"/>
                <a:gd name="T77" fmla="*/ 2014538 h 2017713"/>
                <a:gd name="T78" fmla="*/ 473682 w 2751138"/>
                <a:gd name="T79" fmla="*/ 1919904 h 2017713"/>
                <a:gd name="T80" fmla="*/ 288923 w 2751138"/>
                <a:gd name="T81" fmla="*/ 1783035 h 2017713"/>
                <a:gd name="T82" fmla="*/ 384794 w 2751138"/>
                <a:gd name="T83" fmla="*/ 1287639 h 2017713"/>
                <a:gd name="T84" fmla="*/ 713042 w 2751138"/>
                <a:gd name="T85" fmla="*/ 867823 h 2017713"/>
                <a:gd name="T86" fmla="*/ 858436 w 2751138"/>
                <a:gd name="T87" fmla="*/ 526127 h 2017713"/>
                <a:gd name="T88" fmla="*/ 950815 w 2751138"/>
                <a:gd name="T89" fmla="*/ 384812 h 2017713"/>
                <a:gd name="T90" fmla="*/ 594360 w 2751138"/>
                <a:gd name="T91" fmla="*/ 99695 h 2017713"/>
                <a:gd name="T92" fmla="*/ 312420 w 2751138"/>
                <a:gd name="T93" fmla="*/ 292735 h 2017713"/>
                <a:gd name="T94" fmla="*/ 362585 w 2751138"/>
                <a:gd name="T95" fmla="*/ 350520 h 2017713"/>
                <a:gd name="T96" fmla="*/ 520065 w 2751138"/>
                <a:gd name="T97" fmla="*/ 219393 h 2017713"/>
                <a:gd name="T98" fmla="*/ 2098358 w 2751138"/>
                <a:gd name="T99" fmla="*/ 181928 h 2017713"/>
                <a:gd name="T100" fmla="*/ 2400935 w 2751138"/>
                <a:gd name="T101" fmla="*/ 337820 h 2017713"/>
                <a:gd name="T102" fmla="*/ 2456180 w 2751138"/>
                <a:gd name="T103" fmla="*/ 284163 h 2017713"/>
                <a:gd name="T104" fmla="*/ 2183130 w 2751138"/>
                <a:gd name="T105" fmla="*/ 119698 h 2017713"/>
                <a:gd name="T106" fmla="*/ 2062798 w 2751138"/>
                <a:gd name="T107" fmla="*/ 11430 h 2017713"/>
                <a:gd name="T108" fmla="*/ 2489200 w 2751138"/>
                <a:gd name="T109" fmla="*/ 155258 h 2017713"/>
                <a:gd name="T110" fmla="*/ 2710498 w 2751138"/>
                <a:gd name="T111" fmla="*/ 419100 h 2017713"/>
                <a:gd name="T112" fmla="*/ 1985328 w 2751138"/>
                <a:gd name="T113" fmla="*/ 382588 h 2017713"/>
                <a:gd name="T114" fmla="*/ 932815 w 2751138"/>
                <a:gd name="T115" fmla="*/ 296228 h 2017713"/>
                <a:gd name="T116" fmla="*/ 710565 w 2751138"/>
                <a:gd name="T117" fmla="*/ 471805 h 2017713"/>
                <a:gd name="T118" fmla="*/ 100330 w 2751138"/>
                <a:gd name="T119" fmla="*/ 309563 h 2017713"/>
                <a:gd name="T120" fmla="*/ 400685 w 2751138"/>
                <a:gd name="T121" fmla="*/ 84138 h 2017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751138" h="2017713">
                  <a:moveTo>
                    <a:pt x="1652072" y="1398468"/>
                  </a:moveTo>
                  <a:lnTo>
                    <a:pt x="1649215" y="1398786"/>
                  </a:lnTo>
                  <a:lnTo>
                    <a:pt x="1646992" y="1399421"/>
                  </a:lnTo>
                  <a:lnTo>
                    <a:pt x="1644453" y="1400374"/>
                  </a:lnTo>
                  <a:lnTo>
                    <a:pt x="1642231" y="1401326"/>
                  </a:lnTo>
                  <a:lnTo>
                    <a:pt x="1640326" y="1402597"/>
                  </a:lnTo>
                  <a:lnTo>
                    <a:pt x="1637786" y="1404184"/>
                  </a:lnTo>
                  <a:lnTo>
                    <a:pt x="1636199" y="1406090"/>
                  </a:lnTo>
                  <a:lnTo>
                    <a:pt x="1634294" y="1407995"/>
                  </a:lnTo>
                  <a:lnTo>
                    <a:pt x="1633024" y="1409901"/>
                  </a:lnTo>
                  <a:lnTo>
                    <a:pt x="1631755" y="1411806"/>
                  </a:lnTo>
                  <a:lnTo>
                    <a:pt x="1630485" y="1414029"/>
                  </a:lnTo>
                  <a:lnTo>
                    <a:pt x="1629850" y="1416569"/>
                  </a:lnTo>
                  <a:lnTo>
                    <a:pt x="1629215" y="1419110"/>
                  </a:lnTo>
                  <a:lnTo>
                    <a:pt x="1628580" y="1421650"/>
                  </a:lnTo>
                  <a:lnTo>
                    <a:pt x="1628580" y="1424191"/>
                  </a:lnTo>
                  <a:lnTo>
                    <a:pt x="1628580" y="1501358"/>
                  </a:lnTo>
                  <a:lnTo>
                    <a:pt x="1628580" y="1503899"/>
                  </a:lnTo>
                  <a:lnTo>
                    <a:pt x="1629215" y="1506439"/>
                  </a:lnTo>
                  <a:lnTo>
                    <a:pt x="1629850" y="1509297"/>
                  </a:lnTo>
                  <a:lnTo>
                    <a:pt x="1630485" y="1511520"/>
                  </a:lnTo>
                  <a:lnTo>
                    <a:pt x="1631755" y="1513743"/>
                  </a:lnTo>
                  <a:lnTo>
                    <a:pt x="1633024" y="1515649"/>
                  </a:lnTo>
                  <a:lnTo>
                    <a:pt x="1634294" y="1518189"/>
                  </a:lnTo>
                  <a:lnTo>
                    <a:pt x="1636199" y="1520094"/>
                  </a:lnTo>
                  <a:lnTo>
                    <a:pt x="1637786" y="1521365"/>
                  </a:lnTo>
                  <a:lnTo>
                    <a:pt x="1640326" y="1522952"/>
                  </a:lnTo>
                  <a:lnTo>
                    <a:pt x="1642231" y="1524223"/>
                  </a:lnTo>
                  <a:lnTo>
                    <a:pt x="1644453" y="1525175"/>
                  </a:lnTo>
                  <a:lnTo>
                    <a:pt x="1646992" y="1526446"/>
                  </a:lnTo>
                  <a:lnTo>
                    <a:pt x="1649215" y="1526763"/>
                  </a:lnTo>
                  <a:lnTo>
                    <a:pt x="1652072" y="1527398"/>
                  </a:lnTo>
                  <a:lnTo>
                    <a:pt x="1654611" y="1527716"/>
                  </a:lnTo>
                  <a:lnTo>
                    <a:pt x="1802228" y="1527716"/>
                  </a:lnTo>
                  <a:lnTo>
                    <a:pt x="1805085" y="1527398"/>
                  </a:lnTo>
                  <a:lnTo>
                    <a:pt x="1807624" y="1526763"/>
                  </a:lnTo>
                  <a:lnTo>
                    <a:pt x="1810481" y="1526446"/>
                  </a:lnTo>
                  <a:lnTo>
                    <a:pt x="1812704" y="1525175"/>
                  </a:lnTo>
                  <a:lnTo>
                    <a:pt x="1814926" y="1524223"/>
                  </a:lnTo>
                  <a:lnTo>
                    <a:pt x="1817148" y="1522952"/>
                  </a:lnTo>
                  <a:lnTo>
                    <a:pt x="1819053" y="1521365"/>
                  </a:lnTo>
                  <a:lnTo>
                    <a:pt x="1820957" y="1520094"/>
                  </a:lnTo>
                  <a:lnTo>
                    <a:pt x="1822545" y="1518189"/>
                  </a:lnTo>
                  <a:lnTo>
                    <a:pt x="1824132" y="1515649"/>
                  </a:lnTo>
                  <a:lnTo>
                    <a:pt x="1825719" y="1513743"/>
                  </a:lnTo>
                  <a:lnTo>
                    <a:pt x="1826354" y="1511520"/>
                  </a:lnTo>
                  <a:lnTo>
                    <a:pt x="1827624" y="1509297"/>
                  </a:lnTo>
                  <a:lnTo>
                    <a:pt x="1827941" y="1506439"/>
                  </a:lnTo>
                  <a:lnTo>
                    <a:pt x="1828259" y="1503899"/>
                  </a:lnTo>
                  <a:lnTo>
                    <a:pt x="1828894" y="1501358"/>
                  </a:lnTo>
                  <a:lnTo>
                    <a:pt x="1828894" y="1424191"/>
                  </a:lnTo>
                  <a:lnTo>
                    <a:pt x="1828259" y="1421650"/>
                  </a:lnTo>
                  <a:lnTo>
                    <a:pt x="1827941" y="1419110"/>
                  </a:lnTo>
                  <a:lnTo>
                    <a:pt x="1827624" y="1416569"/>
                  </a:lnTo>
                  <a:lnTo>
                    <a:pt x="1826354" y="1414029"/>
                  </a:lnTo>
                  <a:lnTo>
                    <a:pt x="1825719" y="1411806"/>
                  </a:lnTo>
                  <a:lnTo>
                    <a:pt x="1824132" y="1409901"/>
                  </a:lnTo>
                  <a:lnTo>
                    <a:pt x="1822545" y="1407995"/>
                  </a:lnTo>
                  <a:lnTo>
                    <a:pt x="1820957" y="1406090"/>
                  </a:lnTo>
                  <a:lnTo>
                    <a:pt x="1819053" y="1404184"/>
                  </a:lnTo>
                  <a:lnTo>
                    <a:pt x="1817148" y="1402597"/>
                  </a:lnTo>
                  <a:lnTo>
                    <a:pt x="1814926" y="1401326"/>
                  </a:lnTo>
                  <a:lnTo>
                    <a:pt x="1812704" y="1400374"/>
                  </a:lnTo>
                  <a:lnTo>
                    <a:pt x="1810481" y="1399421"/>
                  </a:lnTo>
                  <a:lnTo>
                    <a:pt x="1807624" y="1398786"/>
                  </a:lnTo>
                  <a:lnTo>
                    <a:pt x="1805085" y="1398468"/>
                  </a:lnTo>
                  <a:lnTo>
                    <a:pt x="1802228" y="1398468"/>
                  </a:lnTo>
                  <a:lnTo>
                    <a:pt x="1654611" y="1398468"/>
                  </a:lnTo>
                  <a:lnTo>
                    <a:pt x="1652072" y="1398468"/>
                  </a:lnTo>
                  <a:close/>
                  <a:moveTo>
                    <a:pt x="1299063" y="1398468"/>
                  </a:moveTo>
                  <a:lnTo>
                    <a:pt x="1296206" y="1398786"/>
                  </a:lnTo>
                  <a:lnTo>
                    <a:pt x="1293666" y="1399421"/>
                  </a:lnTo>
                  <a:lnTo>
                    <a:pt x="1291444" y="1400374"/>
                  </a:lnTo>
                  <a:lnTo>
                    <a:pt x="1288904" y="1401326"/>
                  </a:lnTo>
                  <a:lnTo>
                    <a:pt x="1286682" y="1402597"/>
                  </a:lnTo>
                  <a:lnTo>
                    <a:pt x="1284777" y="1404184"/>
                  </a:lnTo>
                  <a:lnTo>
                    <a:pt x="1282872" y="1406090"/>
                  </a:lnTo>
                  <a:lnTo>
                    <a:pt x="1281285" y="1407995"/>
                  </a:lnTo>
                  <a:lnTo>
                    <a:pt x="1280015" y="1409901"/>
                  </a:lnTo>
                  <a:lnTo>
                    <a:pt x="1278428" y="1411806"/>
                  </a:lnTo>
                  <a:lnTo>
                    <a:pt x="1277158" y="1414029"/>
                  </a:lnTo>
                  <a:lnTo>
                    <a:pt x="1276523" y="1416569"/>
                  </a:lnTo>
                  <a:lnTo>
                    <a:pt x="1275571" y="1419110"/>
                  </a:lnTo>
                  <a:lnTo>
                    <a:pt x="1275254" y="1421650"/>
                  </a:lnTo>
                  <a:lnTo>
                    <a:pt x="1275254" y="1424191"/>
                  </a:lnTo>
                  <a:lnTo>
                    <a:pt x="1275254" y="1501358"/>
                  </a:lnTo>
                  <a:lnTo>
                    <a:pt x="1275254" y="1503899"/>
                  </a:lnTo>
                  <a:lnTo>
                    <a:pt x="1275571" y="1506439"/>
                  </a:lnTo>
                  <a:lnTo>
                    <a:pt x="1276523" y="1509297"/>
                  </a:lnTo>
                  <a:lnTo>
                    <a:pt x="1277158" y="1511520"/>
                  </a:lnTo>
                  <a:lnTo>
                    <a:pt x="1278428" y="1513743"/>
                  </a:lnTo>
                  <a:lnTo>
                    <a:pt x="1280015" y="1515649"/>
                  </a:lnTo>
                  <a:lnTo>
                    <a:pt x="1281285" y="1518189"/>
                  </a:lnTo>
                  <a:lnTo>
                    <a:pt x="1282872" y="1520094"/>
                  </a:lnTo>
                  <a:lnTo>
                    <a:pt x="1284777" y="1521365"/>
                  </a:lnTo>
                  <a:lnTo>
                    <a:pt x="1286682" y="1522952"/>
                  </a:lnTo>
                  <a:lnTo>
                    <a:pt x="1288904" y="1524223"/>
                  </a:lnTo>
                  <a:lnTo>
                    <a:pt x="1291444" y="1525175"/>
                  </a:lnTo>
                  <a:lnTo>
                    <a:pt x="1293666" y="1526446"/>
                  </a:lnTo>
                  <a:lnTo>
                    <a:pt x="1296206" y="1526763"/>
                  </a:lnTo>
                  <a:lnTo>
                    <a:pt x="1299063" y="1527398"/>
                  </a:lnTo>
                  <a:lnTo>
                    <a:pt x="1301602" y="1527716"/>
                  </a:lnTo>
                  <a:lnTo>
                    <a:pt x="1449218" y="1527716"/>
                  </a:lnTo>
                  <a:lnTo>
                    <a:pt x="1452076" y="1527398"/>
                  </a:lnTo>
                  <a:lnTo>
                    <a:pt x="1454615" y="1526763"/>
                  </a:lnTo>
                  <a:lnTo>
                    <a:pt x="1456837" y="1526446"/>
                  </a:lnTo>
                  <a:lnTo>
                    <a:pt x="1459694" y="1525175"/>
                  </a:lnTo>
                  <a:lnTo>
                    <a:pt x="1461917" y="1524223"/>
                  </a:lnTo>
                  <a:lnTo>
                    <a:pt x="1463821" y="1522952"/>
                  </a:lnTo>
                  <a:lnTo>
                    <a:pt x="1465726" y="1521365"/>
                  </a:lnTo>
                  <a:lnTo>
                    <a:pt x="1467631" y="1520094"/>
                  </a:lnTo>
                  <a:lnTo>
                    <a:pt x="1469536" y="1518189"/>
                  </a:lnTo>
                  <a:lnTo>
                    <a:pt x="1471123" y="1515649"/>
                  </a:lnTo>
                  <a:lnTo>
                    <a:pt x="1472393" y="1513743"/>
                  </a:lnTo>
                  <a:lnTo>
                    <a:pt x="1473345" y="1511520"/>
                  </a:lnTo>
                  <a:lnTo>
                    <a:pt x="1474297" y="1509297"/>
                  </a:lnTo>
                  <a:lnTo>
                    <a:pt x="1474932" y="1506439"/>
                  </a:lnTo>
                  <a:lnTo>
                    <a:pt x="1475250" y="1503899"/>
                  </a:lnTo>
                  <a:lnTo>
                    <a:pt x="1475250" y="1501358"/>
                  </a:lnTo>
                  <a:lnTo>
                    <a:pt x="1475250" y="1424191"/>
                  </a:lnTo>
                  <a:lnTo>
                    <a:pt x="1475250" y="1421650"/>
                  </a:lnTo>
                  <a:lnTo>
                    <a:pt x="1474932" y="1419110"/>
                  </a:lnTo>
                  <a:lnTo>
                    <a:pt x="1474297" y="1416569"/>
                  </a:lnTo>
                  <a:lnTo>
                    <a:pt x="1473345" y="1414029"/>
                  </a:lnTo>
                  <a:lnTo>
                    <a:pt x="1472393" y="1411806"/>
                  </a:lnTo>
                  <a:lnTo>
                    <a:pt x="1471123" y="1409901"/>
                  </a:lnTo>
                  <a:lnTo>
                    <a:pt x="1469536" y="1407995"/>
                  </a:lnTo>
                  <a:lnTo>
                    <a:pt x="1467631" y="1406090"/>
                  </a:lnTo>
                  <a:lnTo>
                    <a:pt x="1465726" y="1404184"/>
                  </a:lnTo>
                  <a:lnTo>
                    <a:pt x="1463821" y="1402597"/>
                  </a:lnTo>
                  <a:lnTo>
                    <a:pt x="1461917" y="1401326"/>
                  </a:lnTo>
                  <a:lnTo>
                    <a:pt x="1459694" y="1400374"/>
                  </a:lnTo>
                  <a:lnTo>
                    <a:pt x="1456837" y="1399421"/>
                  </a:lnTo>
                  <a:lnTo>
                    <a:pt x="1454615" y="1398786"/>
                  </a:lnTo>
                  <a:lnTo>
                    <a:pt x="1452076" y="1398468"/>
                  </a:lnTo>
                  <a:lnTo>
                    <a:pt x="1449218" y="1398468"/>
                  </a:lnTo>
                  <a:lnTo>
                    <a:pt x="1301602" y="1398468"/>
                  </a:lnTo>
                  <a:lnTo>
                    <a:pt x="1299063" y="1398468"/>
                  </a:lnTo>
                  <a:close/>
                  <a:moveTo>
                    <a:pt x="945736" y="1398468"/>
                  </a:moveTo>
                  <a:lnTo>
                    <a:pt x="942879" y="1398786"/>
                  </a:lnTo>
                  <a:lnTo>
                    <a:pt x="940657" y="1399421"/>
                  </a:lnTo>
                  <a:lnTo>
                    <a:pt x="937800" y="1400374"/>
                  </a:lnTo>
                  <a:lnTo>
                    <a:pt x="935578" y="1401326"/>
                  </a:lnTo>
                  <a:lnTo>
                    <a:pt x="933673" y="1402597"/>
                  </a:lnTo>
                  <a:lnTo>
                    <a:pt x="931451" y="1404184"/>
                  </a:lnTo>
                  <a:lnTo>
                    <a:pt x="929863" y="1406090"/>
                  </a:lnTo>
                  <a:lnTo>
                    <a:pt x="927959" y="1407995"/>
                  </a:lnTo>
                  <a:lnTo>
                    <a:pt x="926371" y="1409901"/>
                  </a:lnTo>
                  <a:lnTo>
                    <a:pt x="925419" y="1411806"/>
                  </a:lnTo>
                  <a:lnTo>
                    <a:pt x="924149" y="1414029"/>
                  </a:lnTo>
                  <a:lnTo>
                    <a:pt x="923514" y="1416569"/>
                  </a:lnTo>
                  <a:lnTo>
                    <a:pt x="922562" y="1419110"/>
                  </a:lnTo>
                  <a:lnTo>
                    <a:pt x="922244" y="1421650"/>
                  </a:lnTo>
                  <a:lnTo>
                    <a:pt x="922244" y="1424191"/>
                  </a:lnTo>
                  <a:lnTo>
                    <a:pt x="922244" y="1501358"/>
                  </a:lnTo>
                  <a:lnTo>
                    <a:pt x="922244" y="1503899"/>
                  </a:lnTo>
                  <a:lnTo>
                    <a:pt x="922562" y="1506439"/>
                  </a:lnTo>
                  <a:lnTo>
                    <a:pt x="923514" y="1509297"/>
                  </a:lnTo>
                  <a:lnTo>
                    <a:pt x="924149" y="1511520"/>
                  </a:lnTo>
                  <a:lnTo>
                    <a:pt x="925419" y="1513743"/>
                  </a:lnTo>
                  <a:lnTo>
                    <a:pt x="926371" y="1515649"/>
                  </a:lnTo>
                  <a:lnTo>
                    <a:pt x="927959" y="1518189"/>
                  </a:lnTo>
                  <a:lnTo>
                    <a:pt x="929863" y="1520094"/>
                  </a:lnTo>
                  <a:lnTo>
                    <a:pt x="931451" y="1521365"/>
                  </a:lnTo>
                  <a:lnTo>
                    <a:pt x="933673" y="1522952"/>
                  </a:lnTo>
                  <a:lnTo>
                    <a:pt x="935578" y="1524223"/>
                  </a:lnTo>
                  <a:lnTo>
                    <a:pt x="937800" y="1525175"/>
                  </a:lnTo>
                  <a:lnTo>
                    <a:pt x="940657" y="1526446"/>
                  </a:lnTo>
                  <a:lnTo>
                    <a:pt x="942879" y="1526763"/>
                  </a:lnTo>
                  <a:lnTo>
                    <a:pt x="945736" y="1527398"/>
                  </a:lnTo>
                  <a:lnTo>
                    <a:pt x="948276" y="1527716"/>
                  </a:lnTo>
                  <a:lnTo>
                    <a:pt x="1095892" y="1527716"/>
                  </a:lnTo>
                  <a:lnTo>
                    <a:pt x="1098432" y="1527398"/>
                  </a:lnTo>
                  <a:lnTo>
                    <a:pt x="1101289" y="1526763"/>
                  </a:lnTo>
                  <a:lnTo>
                    <a:pt x="1103828" y="1526446"/>
                  </a:lnTo>
                  <a:lnTo>
                    <a:pt x="1106368" y="1525175"/>
                  </a:lnTo>
                  <a:lnTo>
                    <a:pt x="1108590" y="1524223"/>
                  </a:lnTo>
                  <a:lnTo>
                    <a:pt x="1110812" y="1522952"/>
                  </a:lnTo>
                  <a:lnTo>
                    <a:pt x="1112717" y="1521365"/>
                  </a:lnTo>
                  <a:lnTo>
                    <a:pt x="1114622" y="1520094"/>
                  </a:lnTo>
                  <a:lnTo>
                    <a:pt x="1116209" y="1518189"/>
                  </a:lnTo>
                  <a:lnTo>
                    <a:pt x="1117796" y="1515649"/>
                  </a:lnTo>
                  <a:lnTo>
                    <a:pt x="1119384" y="1513743"/>
                  </a:lnTo>
                  <a:lnTo>
                    <a:pt x="1120018" y="1511520"/>
                  </a:lnTo>
                  <a:lnTo>
                    <a:pt x="1121288" y="1509297"/>
                  </a:lnTo>
                  <a:lnTo>
                    <a:pt x="1121606" y="1506439"/>
                  </a:lnTo>
                  <a:lnTo>
                    <a:pt x="1121923" y="1503899"/>
                  </a:lnTo>
                  <a:lnTo>
                    <a:pt x="1122241" y="1501358"/>
                  </a:lnTo>
                  <a:lnTo>
                    <a:pt x="1122241" y="1424191"/>
                  </a:lnTo>
                  <a:lnTo>
                    <a:pt x="1121923" y="1421650"/>
                  </a:lnTo>
                  <a:lnTo>
                    <a:pt x="1121606" y="1419110"/>
                  </a:lnTo>
                  <a:lnTo>
                    <a:pt x="1121288" y="1416569"/>
                  </a:lnTo>
                  <a:lnTo>
                    <a:pt x="1120018" y="1414029"/>
                  </a:lnTo>
                  <a:lnTo>
                    <a:pt x="1119384" y="1411806"/>
                  </a:lnTo>
                  <a:lnTo>
                    <a:pt x="1117796" y="1409901"/>
                  </a:lnTo>
                  <a:lnTo>
                    <a:pt x="1116209" y="1407995"/>
                  </a:lnTo>
                  <a:lnTo>
                    <a:pt x="1114622" y="1406090"/>
                  </a:lnTo>
                  <a:lnTo>
                    <a:pt x="1112717" y="1404184"/>
                  </a:lnTo>
                  <a:lnTo>
                    <a:pt x="1110812" y="1402597"/>
                  </a:lnTo>
                  <a:lnTo>
                    <a:pt x="1108590" y="1401326"/>
                  </a:lnTo>
                  <a:lnTo>
                    <a:pt x="1106368" y="1400374"/>
                  </a:lnTo>
                  <a:lnTo>
                    <a:pt x="1103828" y="1399421"/>
                  </a:lnTo>
                  <a:lnTo>
                    <a:pt x="1101289" y="1398786"/>
                  </a:lnTo>
                  <a:lnTo>
                    <a:pt x="1098432" y="1398468"/>
                  </a:lnTo>
                  <a:lnTo>
                    <a:pt x="1095892" y="1398468"/>
                  </a:lnTo>
                  <a:lnTo>
                    <a:pt x="948276" y="1398468"/>
                  </a:lnTo>
                  <a:lnTo>
                    <a:pt x="945736" y="1398468"/>
                  </a:lnTo>
                  <a:close/>
                  <a:moveTo>
                    <a:pt x="1652072" y="1169507"/>
                  </a:moveTo>
                  <a:lnTo>
                    <a:pt x="1649215" y="1169824"/>
                  </a:lnTo>
                  <a:lnTo>
                    <a:pt x="1646992" y="1170777"/>
                  </a:lnTo>
                  <a:lnTo>
                    <a:pt x="1644453" y="1171412"/>
                  </a:lnTo>
                  <a:lnTo>
                    <a:pt x="1642231" y="1172682"/>
                  </a:lnTo>
                  <a:lnTo>
                    <a:pt x="1640326" y="1174270"/>
                  </a:lnTo>
                  <a:lnTo>
                    <a:pt x="1637786" y="1175540"/>
                  </a:lnTo>
                  <a:lnTo>
                    <a:pt x="1636199" y="1177128"/>
                  </a:lnTo>
                  <a:lnTo>
                    <a:pt x="1634294" y="1179033"/>
                  </a:lnTo>
                  <a:lnTo>
                    <a:pt x="1633024" y="1180939"/>
                  </a:lnTo>
                  <a:lnTo>
                    <a:pt x="1631755" y="1183162"/>
                  </a:lnTo>
                  <a:lnTo>
                    <a:pt x="1630485" y="1185702"/>
                  </a:lnTo>
                  <a:lnTo>
                    <a:pt x="1629850" y="1187925"/>
                  </a:lnTo>
                  <a:lnTo>
                    <a:pt x="1629215" y="1190466"/>
                  </a:lnTo>
                  <a:lnTo>
                    <a:pt x="1628580" y="1193324"/>
                  </a:lnTo>
                  <a:lnTo>
                    <a:pt x="1628580" y="1195864"/>
                  </a:lnTo>
                  <a:lnTo>
                    <a:pt x="1628580" y="1272714"/>
                  </a:lnTo>
                  <a:lnTo>
                    <a:pt x="1628580" y="1275572"/>
                  </a:lnTo>
                  <a:lnTo>
                    <a:pt x="1629215" y="1278113"/>
                  </a:lnTo>
                  <a:lnTo>
                    <a:pt x="1629850" y="1280336"/>
                  </a:lnTo>
                  <a:lnTo>
                    <a:pt x="1630485" y="1282876"/>
                  </a:lnTo>
                  <a:lnTo>
                    <a:pt x="1631755" y="1285099"/>
                  </a:lnTo>
                  <a:lnTo>
                    <a:pt x="1633024" y="1287322"/>
                  </a:lnTo>
                  <a:lnTo>
                    <a:pt x="1634294" y="1289227"/>
                  </a:lnTo>
                  <a:lnTo>
                    <a:pt x="1636199" y="1291133"/>
                  </a:lnTo>
                  <a:lnTo>
                    <a:pt x="1637786" y="1292720"/>
                  </a:lnTo>
                  <a:lnTo>
                    <a:pt x="1640326" y="1294308"/>
                  </a:lnTo>
                  <a:lnTo>
                    <a:pt x="1642231" y="1295896"/>
                  </a:lnTo>
                  <a:lnTo>
                    <a:pt x="1644453" y="1296849"/>
                  </a:lnTo>
                  <a:lnTo>
                    <a:pt x="1646992" y="1297801"/>
                  </a:lnTo>
                  <a:lnTo>
                    <a:pt x="1649215" y="1298437"/>
                  </a:lnTo>
                  <a:lnTo>
                    <a:pt x="1652072" y="1298754"/>
                  </a:lnTo>
                  <a:lnTo>
                    <a:pt x="1654611" y="1298754"/>
                  </a:lnTo>
                  <a:lnTo>
                    <a:pt x="1802228" y="1298754"/>
                  </a:lnTo>
                  <a:lnTo>
                    <a:pt x="1805085" y="1298754"/>
                  </a:lnTo>
                  <a:lnTo>
                    <a:pt x="1807624" y="1298437"/>
                  </a:lnTo>
                  <a:lnTo>
                    <a:pt x="1810481" y="1297801"/>
                  </a:lnTo>
                  <a:lnTo>
                    <a:pt x="1812704" y="1296849"/>
                  </a:lnTo>
                  <a:lnTo>
                    <a:pt x="1814926" y="1295896"/>
                  </a:lnTo>
                  <a:lnTo>
                    <a:pt x="1817148" y="1294308"/>
                  </a:lnTo>
                  <a:lnTo>
                    <a:pt x="1819053" y="1292720"/>
                  </a:lnTo>
                  <a:lnTo>
                    <a:pt x="1820957" y="1291133"/>
                  </a:lnTo>
                  <a:lnTo>
                    <a:pt x="1822545" y="1289227"/>
                  </a:lnTo>
                  <a:lnTo>
                    <a:pt x="1824132" y="1287322"/>
                  </a:lnTo>
                  <a:lnTo>
                    <a:pt x="1825719" y="1285099"/>
                  </a:lnTo>
                  <a:lnTo>
                    <a:pt x="1826354" y="1282876"/>
                  </a:lnTo>
                  <a:lnTo>
                    <a:pt x="1827624" y="1280336"/>
                  </a:lnTo>
                  <a:lnTo>
                    <a:pt x="1827941" y="1278113"/>
                  </a:lnTo>
                  <a:lnTo>
                    <a:pt x="1828259" y="1275572"/>
                  </a:lnTo>
                  <a:lnTo>
                    <a:pt x="1828894" y="1272714"/>
                  </a:lnTo>
                  <a:lnTo>
                    <a:pt x="1828894" y="1195864"/>
                  </a:lnTo>
                  <a:lnTo>
                    <a:pt x="1828259" y="1193324"/>
                  </a:lnTo>
                  <a:lnTo>
                    <a:pt x="1827941" y="1190466"/>
                  </a:lnTo>
                  <a:lnTo>
                    <a:pt x="1827624" y="1187925"/>
                  </a:lnTo>
                  <a:lnTo>
                    <a:pt x="1826354" y="1185702"/>
                  </a:lnTo>
                  <a:lnTo>
                    <a:pt x="1825719" y="1183162"/>
                  </a:lnTo>
                  <a:lnTo>
                    <a:pt x="1824132" y="1180939"/>
                  </a:lnTo>
                  <a:lnTo>
                    <a:pt x="1822545" y="1179033"/>
                  </a:lnTo>
                  <a:lnTo>
                    <a:pt x="1820957" y="1177128"/>
                  </a:lnTo>
                  <a:lnTo>
                    <a:pt x="1819053" y="1175540"/>
                  </a:lnTo>
                  <a:lnTo>
                    <a:pt x="1817148" y="1174270"/>
                  </a:lnTo>
                  <a:lnTo>
                    <a:pt x="1814926" y="1172682"/>
                  </a:lnTo>
                  <a:lnTo>
                    <a:pt x="1812704" y="1171412"/>
                  </a:lnTo>
                  <a:lnTo>
                    <a:pt x="1810481" y="1170777"/>
                  </a:lnTo>
                  <a:lnTo>
                    <a:pt x="1807624" y="1169824"/>
                  </a:lnTo>
                  <a:lnTo>
                    <a:pt x="1805085" y="1169507"/>
                  </a:lnTo>
                  <a:lnTo>
                    <a:pt x="1802228" y="1169507"/>
                  </a:lnTo>
                  <a:lnTo>
                    <a:pt x="1654611" y="1169507"/>
                  </a:lnTo>
                  <a:lnTo>
                    <a:pt x="1652072" y="1169507"/>
                  </a:lnTo>
                  <a:close/>
                  <a:moveTo>
                    <a:pt x="1299063" y="1169507"/>
                  </a:moveTo>
                  <a:lnTo>
                    <a:pt x="1296206" y="1169824"/>
                  </a:lnTo>
                  <a:lnTo>
                    <a:pt x="1293666" y="1170777"/>
                  </a:lnTo>
                  <a:lnTo>
                    <a:pt x="1291444" y="1171412"/>
                  </a:lnTo>
                  <a:lnTo>
                    <a:pt x="1288904" y="1172682"/>
                  </a:lnTo>
                  <a:lnTo>
                    <a:pt x="1286682" y="1174270"/>
                  </a:lnTo>
                  <a:lnTo>
                    <a:pt x="1284777" y="1175540"/>
                  </a:lnTo>
                  <a:lnTo>
                    <a:pt x="1282872" y="1177128"/>
                  </a:lnTo>
                  <a:lnTo>
                    <a:pt x="1281285" y="1179033"/>
                  </a:lnTo>
                  <a:lnTo>
                    <a:pt x="1280015" y="1180939"/>
                  </a:lnTo>
                  <a:lnTo>
                    <a:pt x="1278428" y="1183162"/>
                  </a:lnTo>
                  <a:lnTo>
                    <a:pt x="1277158" y="1185702"/>
                  </a:lnTo>
                  <a:lnTo>
                    <a:pt x="1276523" y="1187925"/>
                  </a:lnTo>
                  <a:lnTo>
                    <a:pt x="1275571" y="1190466"/>
                  </a:lnTo>
                  <a:lnTo>
                    <a:pt x="1275254" y="1193324"/>
                  </a:lnTo>
                  <a:lnTo>
                    <a:pt x="1275254" y="1195864"/>
                  </a:lnTo>
                  <a:lnTo>
                    <a:pt x="1275254" y="1272714"/>
                  </a:lnTo>
                  <a:lnTo>
                    <a:pt x="1275254" y="1275572"/>
                  </a:lnTo>
                  <a:lnTo>
                    <a:pt x="1275571" y="1278113"/>
                  </a:lnTo>
                  <a:lnTo>
                    <a:pt x="1276523" y="1280336"/>
                  </a:lnTo>
                  <a:lnTo>
                    <a:pt x="1277158" y="1282876"/>
                  </a:lnTo>
                  <a:lnTo>
                    <a:pt x="1278428" y="1285099"/>
                  </a:lnTo>
                  <a:lnTo>
                    <a:pt x="1280015" y="1287322"/>
                  </a:lnTo>
                  <a:lnTo>
                    <a:pt x="1281285" y="1289227"/>
                  </a:lnTo>
                  <a:lnTo>
                    <a:pt x="1282872" y="1291133"/>
                  </a:lnTo>
                  <a:lnTo>
                    <a:pt x="1284777" y="1292720"/>
                  </a:lnTo>
                  <a:lnTo>
                    <a:pt x="1286682" y="1294308"/>
                  </a:lnTo>
                  <a:lnTo>
                    <a:pt x="1288904" y="1295896"/>
                  </a:lnTo>
                  <a:lnTo>
                    <a:pt x="1291444" y="1296849"/>
                  </a:lnTo>
                  <a:lnTo>
                    <a:pt x="1293666" y="1297801"/>
                  </a:lnTo>
                  <a:lnTo>
                    <a:pt x="1296206" y="1298437"/>
                  </a:lnTo>
                  <a:lnTo>
                    <a:pt x="1299063" y="1298754"/>
                  </a:lnTo>
                  <a:lnTo>
                    <a:pt x="1301602" y="1298754"/>
                  </a:lnTo>
                  <a:lnTo>
                    <a:pt x="1449218" y="1298754"/>
                  </a:lnTo>
                  <a:lnTo>
                    <a:pt x="1452076" y="1298754"/>
                  </a:lnTo>
                  <a:lnTo>
                    <a:pt x="1454615" y="1298437"/>
                  </a:lnTo>
                  <a:lnTo>
                    <a:pt x="1456837" y="1297801"/>
                  </a:lnTo>
                  <a:lnTo>
                    <a:pt x="1459694" y="1296849"/>
                  </a:lnTo>
                  <a:lnTo>
                    <a:pt x="1461917" y="1295896"/>
                  </a:lnTo>
                  <a:lnTo>
                    <a:pt x="1463821" y="1294308"/>
                  </a:lnTo>
                  <a:lnTo>
                    <a:pt x="1465726" y="1292720"/>
                  </a:lnTo>
                  <a:lnTo>
                    <a:pt x="1467631" y="1291133"/>
                  </a:lnTo>
                  <a:lnTo>
                    <a:pt x="1469536" y="1289227"/>
                  </a:lnTo>
                  <a:lnTo>
                    <a:pt x="1471123" y="1287322"/>
                  </a:lnTo>
                  <a:lnTo>
                    <a:pt x="1472393" y="1285099"/>
                  </a:lnTo>
                  <a:lnTo>
                    <a:pt x="1473345" y="1282876"/>
                  </a:lnTo>
                  <a:lnTo>
                    <a:pt x="1474297" y="1280336"/>
                  </a:lnTo>
                  <a:lnTo>
                    <a:pt x="1474932" y="1278113"/>
                  </a:lnTo>
                  <a:lnTo>
                    <a:pt x="1475250" y="1275572"/>
                  </a:lnTo>
                  <a:lnTo>
                    <a:pt x="1475250" y="1272714"/>
                  </a:lnTo>
                  <a:lnTo>
                    <a:pt x="1475250" y="1195864"/>
                  </a:lnTo>
                  <a:lnTo>
                    <a:pt x="1475250" y="1193324"/>
                  </a:lnTo>
                  <a:lnTo>
                    <a:pt x="1474932" y="1190466"/>
                  </a:lnTo>
                  <a:lnTo>
                    <a:pt x="1474297" y="1187925"/>
                  </a:lnTo>
                  <a:lnTo>
                    <a:pt x="1473345" y="1185702"/>
                  </a:lnTo>
                  <a:lnTo>
                    <a:pt x="1472393" y="1183162"/>
                  </a:lnTo>
                  <a:lnTo>
                    <a:pt x="1471123" y="1180939"/>
                  </a:lnTo>
                  <a:lnTo>
                    <a:pt x="1469536" y="1179033"/>
                  </a:lnTo>
                  <a:lnTo>
                    <a:pt x="1467631" y="1177128"/>
                  </a:lnTo>
                  <a:lnTo>
                    <a:pt x="1465726" y="1175540"/>
                  </a:lnTo>
                  <a:lnTo>
                    <a:pt x="1463821" y="1174270"/>
                  </a:lnTo>
                  <a:lnTo>
                    <a:pt x="1461917" y="1172682"/>
                  </a:lnTo>
                  <a:lnTo>
                    <a:pt x="1459694" y="1171412"/>
                  </a:lnTo>
                  <a:lnTo>
                    <a:pt x="1456837" y="1170777"/>
                  </a:lnTo>
                  <a:lnTo>
                    <a:pt x="1454615" y="1169824"/>
                  </a:lnTo>
                  <a:lnTo>
                    <a:pt x="1452076" y="1169507"/>
                  </a:lnTo>
                  <a:lnTo>
                    <a:pt x="1449218" y="1169507"/>
                  </a:lnTo>
                  <a:lnTo>
                    <a:pt x="1301602" y="1169507"/>
                  </a:lnTo>
                  <a:lnTo>
                    <a:pt x="1299063" y="1169507"/>
                  </a:lnTo>
                  <a:close/>
                  <a:moveTo>
                    <a:pt x="945736" y="1169507"/>
                  </a:moveTo>
                  <a:lnTo>
                    <a:pt x="942879" y="1169824"/>
                  </a:lnTo>
                  <a:lnTo>
                    <a:pt x="940657" y="1170777"/>
                  </a:lnTo>
                  <a:lnTo>
                    <a:pt x="937800" y="1171412"/>
                  </a:lnTo>
                  <a:lnTo>
                    <a:pt x="935578" y="1172682"/>
                  </a:lnTo>
                  <a:lnTo>
                    <a:pt x="933673" y="1174270"/>
                  </a:lnTo>
                  <a:lnTo>
                    <a:pt x="931451" y="1175540"/>
                  </a:lnTo>
                  <a:lnTo>
                    <a:pt x="929863" y="1177128"/>
                  </a:lnTo>
                  <a:lnTo>
                    <a:pt x="927959" y="1179033"/>
                  </a:lnTo>
                  <a:lnTo>
                    <a:pt x="926371" y="1180939"/>
                  </a:lnTo>
                  <a:lnTo>
                    <a:pt x="925419" y="1183162"/>
                  </a:lnTo>
                  <a:lnTo>
                    <a:pt x="924149" y="1185702"/>
                  </a:lnTo>
                  <a:lnTo>
                    <a:pt x="923514" y="1187925"/>
                  </a:lnTo>
                  <a:lnTo>
                    <a:pt x="922562" y="1190466"/>
                  </a:lnTo>
                  <a:lnTo>
                    <a:pt x="922244" y="1193324"/>
                  </a:lnTo>
                  <a:lnTo>
                    <a:pt x="922244" y="1195864"/>
                  </a:lnTo>
                  <a:lnTo>
                    <a:pt x="922244" y="1272714"/>
                  </a:lnTo>
                  <a:lnTo>
                    <a:pt x="922244" y="1275572"/>
                  </a:lnTo>
                  <a:lnTo>
                    <a:pt x="922562" y="1278113"/>
                  </a:lnTo>
                  <a:lnTo>
                    <a:pt x="923514" y="1280336"/>
                  </a:lnTo>
                  <a:lnTo>
                    <a:pt x="924149" y="1282876"/>
                  </a:lnTo>
                  <a:lnTo>
                    <a:pt x="925419" y="1285099"/>
                  </a:lnTo>
                  <a:lnTo>
                    <a:pt x="926371" y="1287322"/>
                  </a:lnTo>
                  <a:lnTo>
                    <a:pt x="927959" y="1289227"/>
                  </a:lnTo>
                  <a:lnTo>
                    <a:pt x="929863" y="1291133"/>
                  </a:lnTo>
                  <a:lnTo>
                    <a:pt x="931451" y="1292720"/>
                  </a:lnTo>
                  <a:lnTo>
                    <a:pt x="933673" y="1294308"/>
                  </a:lnTo>
                  <a:lnTo>
                    <a:pt x="935578" y="1295896"/>
                  </a:lnTo>
                  <a:lnTo>
                    <a:pt x="937800" y="1296849"/>
                  </a:lnTo>
                  <a:lnTo>
                    <a:pt x="940657" y="1297801"/>
                  </a:lnTo>
                  <a:lnTo>
                    <a:pt x="942879" y="1298437"/>
                  </a:lnTo>
                  <a:lnTo>
                    <a:pt x="945736" y="1298754"/>
                  </a:lnTo>
                  <a:lnTo>
                    <a:pt x="948276" y="1298754"/>
                  </a:lnTo>
                  <a:lnTo>
                    <a:pt x="1095892" y="1298754"/>
                  </a:lnTo>
                  <a:lnTo>
                    <a:pt x="1098432" y="1298754"/>
                  </a:lnTo>
                  <a:lnTo>
                    <a:pt x="1101289" y="1298437"/>
                  </a:lnTo>
                  <a:lnTo>
                    <a:pt x="1103828" y="1297801"/>
                  </a:lnTo>
                  <a:lnTo>
                    <a:pt x="1106368" y="1296849"/>
                  </a:lnTo>
                  <a:lnTo>
                    <a:pt x="1108590" y="1295896"/>
                  </a:lnTo>
                  <a:lnTo>
                    <a:pt x="1110812" y="1294308"/>
                  </a:lnTo>
                  <a:lnTo>
                    <a:pt x="1112717" y="1292720"/>
                  </a:lnTo>
                  <a:lnTo>
                    <a:pt x="1114622" y="1291133"/>
                  </a:lnTo>
                  <a:lnTo>
                    <a:pt x="1116209" y="1289227"/>
                  </a:lnTo>
                  <a:lnTo>
                    <a:pt x="1117796" y="1287322"/>
                  </a:lnTo>
                  <a:lnTo>
                    <a:pt x="1119384" y="1285099"/>
                  </a:lnTo>
                  <a:lnTo>
                    <a:pt x="1120018" y="1282876"/>
                  </a:lnTo>
                  <a:lnTo>
                    <a:pt x="1121288" y="1280336"/>
                  </a:lnTo>
                  <a:lnTo>
                    <a:pt x="1121606" y="1278113"/>
                  </a:lnTo>
                  <a:lnTo>
                    <a:pt x="1121923" y="1275572"/>
                  </a:lnTo>
                  <a:lnTo>
                    <a:pt x="1122241" y="1272714"/>
                  </a:lnTo>
                  <a:lnTo>
                    <a:pt x="1122241" y="1195864"/>
                  </a:lnTo>
                  <a:lnTo>
                    <a:pt x="1121923" y="1193324"/>
                  </a:lnTo>
                  <a:lnTo>
                    <a:pt x="1121606" y="1190466"/>
                  </a:lnTo>
                  <a:lnTo>
                    <a:pt x="1121288" y="1187925"/>
                  </a:lnTo>
                  <a:lnTo>
                    <a:pt x="1120018" y="1185702"/>
                  </a:lnTo>
                  <a:lnTo>
                    <a:pt x="1119384" y="1183162"/>
                  </a:lnTo>
                  <a:lnTo>
                    <a:pt x="1117796" y="1180939"/>
                  </a:lnTo>
                  <a:lnTo>
                    <a:pt x="1116209" y="1179033"/>
                  </a:lnTo>
                  <a:lnTo>
                    <a:pt x="1114622" y="1177128"/>
                  </a:lnTo>
                  <a:lnTo>
                    <a:pt x="1112717" y="1175540"/>
                  </a:lnTo>
                  <a:lnTo>
                    <a:pt x="1110812" y="1174270"/>
                  </a:lnTo>
                  <a:lnTo>
                    <a:pt x="1108590" y="1172682"/>
                  </a:lnTo>
                  <a:lnTo>
                    <a:pt x="1106368" y="1171412"/>
                  </a:lnTo>
                  <a:lnTo>
                    <a:pt x="1103828" y="1170777"/>
                  </a:lnTo>
                  <a:lnTo>
                    <a:pt x="1101289" y="1169824"/>
                  </a:lnTo>
                  <a:lnTo>
                    <a:pt x="1098432" y="1169507"/>
                  </a:lnTo>
                  <a:lnTo>
                    <a:pt x="1095892" y="1169507"/>
                  </a:lnTo>
                  <a:lnTo>
                    <a:pt x="948276" y="1169507"/>
                  </a:lnTo>
                  <a:lnTo>
                    <a:pt x="945736" y="1169507"/>
                  </a:lnTo>
                  <a:close/>
                  <a:moveTo>
                    <a:pt x="1652072" y="941180"/>
                  </a:moveTo>
                  <a:lnTo>
                    <a:pt x="1649215" y="941497"/>
                  </a:lnTo>
                  <a:lnTo>
                    <a:pt x="1646992" y="942133"/>
                  </a:lnTo>
                  <a:lnTo>
                    <a:pt x="1644453" y="943085"/>
                  </a:lnTo>
                  <a:lnTo>
                    <a:pt x="1642231" y="944038"/>
                  </a:lnTo>
                  <a:lnTo>
                    <a:pt x="1640326" y="945308"/>
                  </a:lnTo>
                  <a:lnTo>
                    <a:pt x="1637786" y="946896"/>
                  </a:lnTo>
                  <a:lnTo>
                    <a:pt x="1636199" y="948801"/>
                  </a:lnTo>
                  <a:lnTo>
                    <a:pt x="1634294" y="950389"/>
                  </a:lnTo>
                  <a:lnTo>
                    <a:pt x="1633024" y="952612"/>
                  </a:lnTo>
                  <a:lnTo>
                    <a:pt x="1631755" y="954517"/>
                  </a:lnTo>
                  <a:lnTo>
                    <a:pt x="1630485" y="956740"/>
                  </a:lnTo>
                  <a:lnTo>
                    <a:pt x="1629850" y="959598"/>
                  </a:lnTo>
                  <a:lnTo>
                    <a:pt x="1629215" y="961821"/>
                  </a:lnTo>
                  <a:lnTo>
                    <a:pt x="1628580" y="964362"/>
                  </a:lnTo>
                  <a:lnTo>
                    <a:pt x="1628580" y="967220"/>
                  </a:lnTo>
                  <a:lnTo>
                    <a:pt x="1628580" y="1044070"/>
                  </a:lnTo>
                  <a:lnTo>
                    <a:pt x="1628580" y="1046610"/>
                  </a:lnTo>
                  <a:lnTo>
                    <a:pt x="1629215" y="1049468"/>
                  </a:lnTo>
                  <a:lnTo>
                    <a:pt x="1629850" y="1052009"/>
                  </a:lnTo>
                  <a:lnTo>
                    <a:pt x="1630485" y="1054232"/>
                  </a:lnTo>
                  <a:lnTo>
                    <a:pt x="1631755" y="1056772"/>
                  </a:lnTo>
                  <a:lnTo>
                    <a:pt x="1633024" y="1058995"/>
                  </a:lnTo>
                  <a:lnTo>
                    <a:pt x="1634294" y="1060901"/>
                  </a:lnTo>
                  <a:lnTo>
                    <a:pt x="1636199" y="1062806"/>
                  </a:lnTo>
                  <a:lnTo>
                    <a:pt x="1637786" y="1064394"/>
                  </a:lnTo>
                  <a:lnTo>
                    <a:pt x="1640326" y="1065982"/>
                  </a:lnTo>
                  <a:lnTo>
                    <a:pt x="1642231" y="1067252"/>
                  </a:lnTo>
                  <a:lnTo>
                    <a:pt x="1644453" y="1068204"/>
                  </a:lnTo>
                  <a:lnTo>
                    <a:pt x="1646992" y="1069157"/>
                  </a:lnTo>
                  <a:lnTo>
                    <a:pt x="1649215" y="1069792"/>
                  </a:lnTo>
                  <a:lnTo>
                    <a:pt x="1652072" y="1070110"/>
                  </a:lnTo>
                  <a:lnTo>
                    <a:pt x="1654611" y="1070427"/>
                  </a:lnTo>
                  <a:lnTo>
                    <a:pt x="1802228" y="1070427"/>
                  </a:lnTo>
                  <a:lnTo>
                    <a:pt x="1805085" y="1070110"/>
                  </a:lnTo>
                  <a:lnTo>
                    <a:pt x="1807624" y="1069792"/>
                  </a:lnTo>
                  <a:lnTo>
                    <a:pt x="1810481" y="1069157"/>
                  </a:lnTo>
                  <a:lnTo>
                    <a:pt x="1812704" y="1068204"/>
                  </a:lnTo>
                  <a:lnTo>
                    <a:pt x="1814926" y="1067252"/>
                  </a:lnTo>
                  <a:lnTo>
                    <a:pt x="1817148" y="1065982"/>
                  </a:lnTo>
                  <a:lnTo>
                    <a:pt x="1819053" y="1064394"/>
                  </a:lnTo>
                  <a:lnTo>
                    <a:pt x="1820957" y="1062806"/>
                  </a:lnTo>
                  <a:lnTo>
                    <a:pt x="1822545" y="1060901"/>
                  </a:lnTo>
                  <a:lnTo>
                    <a:pt x="1824132" y="1058995"/>
                  </a:lnTo>
                  <a:lnTo>
                    <a:pt x="1825719" y="1056772"/>
                  </a:lnTo>
                  <a:lnTo>
                    <a:pt x="1826354" y="1054232"/>
                  </a:lnTo>
                  <a:lnTo>
                    <a:pt x="1827624" y="1052009"/>
                  </a:lnTo>
                  <a:lnTo>
                    <a:pt x="1827941" y="1049468"/>
                  </a:lnTo>
                  <a:lnTo>
                    <a:pt x="1828259" y="1046610"/>
                  </a:lnTo>
                  <a:lnTo>
                    <a:pt x="1828894" y="1044070"/>
                  </a:lnTo>
                  <a:lnTo>
                    <a:pt x="1828894" y="967220"/>
                  </a:lnTo>
                  <a:lnTo>
                    <a:pt x="1828259" y="964362"/>
                  </a:lnTo>
                  <a:lnTo>
                    <a:pt x="1827941" y="961821"/>
                  </a:lnTo>
                  <a:lnTo>
                    <a:pt x="1827624" y="959598"/>
                  </a:lnTo>
                  <a:lnTo>
                    <a:pt x="1826354" y="956740"/>
                  </a:lnTo>
                  <a:lnTo>
                    <a:pt x="1825719" y="954517"/>
                  </a:lnTo>
                  <a:lnTo>
                    <a:pt x="1824132" y="952612"/>
                  </a:lnTo>
                  <a:lnTo>
                    <a:pt x="1822545" y="950389"/>
                  </a:lnTo>
                  <a:lnTo>
                    <a:pt x="1820957" y="948801"/>
                  </a:lnTo>
                  <a:lnTo>
                    <a:pt x="1819053" y="946896"/>
                  </a:lnTo>
                  <a:lnTo>
                    <a:pt x="1817148" y="945308"/>
                  </a:lnTo>
                  <a:lnTo>
                    <a:pt x="1814926" y="944038"/>
                  </a:lnTo>
                  <a:lnTo>
                    <a:pt x="1812704" y="943085"/>
                  </a:lnTo>
                  <a:lnTo>
                    <a:pt x="1810481" y="942133"/>
                  </a:lnTo>
                  <a:lnTo>
                    <a:pt x="1807624" y="941497"/>
                  </a:lnTo>
                  <a:lnTo>
                    <a:pt x="1805085" y="941180"/>
                  </a:lnTo>
                  <a:lnTo>
                    <a:pt x="1802228" y="941180"/>
                  </a:lnTo>
                  <a:lnTo>
                    <a:pt x="1654611" y="941180"/>
                  </a:lnTo>
                  <a:lnTo>
                    <a:pt x="1652072" y="941180"/>
                  </a:lnTo>
                  <a:close/>
                  <a:moveTo>
                    <a:pt x="1299063" y="941180"/>
                  </a:moveTo>
                  <a:lnTo>
                    <a:pt x="1296206" y="941497"/>
                  </a:lnTo>
                  <a:lnTo>
                    <a:pt x="1293666" y="942133"/>
                  </a:lnTo>
                  <a:lnTo>
                    <a:pt x="1291444" y="943085"/>
                  </a:lnTo>
                  <a:lnTo>
                    <a:pt x="1288904" y="944038"/>
                  </a:lnTo>
                  <a:lnTo>
                    <a:pt x="1286682" y="945308"/>
                  </a:lnTo>
                  <a:lnTo>
                    <a:pt x="1284777" y="946896"/>
                  </a:lnTo>
                  <a:lnTo>
                    <a:pt x="1282872" y="948801"/>
                  </a:lnTo>
                  <a:lnTo>
                    <a:pt x="1281285" y="950389"/>
                  </a:lnTo>
                  <a:lnTo>
                    <a:pt x="1280015" y="952612"/>
                  </a:lnTo>
                  <a:lnTo>
                    <a:pt x="1278428" y="954517"/>
                  </a:lnTo>
                  <a:lnTo>
                    <a:pt x="1277158" y="956740"/>
                  </a:lnTo>
                  <a:lnTo>
                    <a:pt x="1276523" y="959598"/>
                  </a:lnTo>
                  <a:lnTo>
                    <a:pt x="1275571" y="961821"/>
                  </a:lnTo>
                  <a:lnTo>
                    <a:pt x="1275254" y="964362"/>
                  </a:lnTo>
                  <a:lnTo>
                    <a:pt x="1275254" y="967220"/>
                  </a:lnTo>
                  <a:lnTo>
                    <a:pt x="1275254" y="1044070"/>
                  </a:lnTo>
                  <a:lnTo>
                    <a:pt x="1275254" y="1046610"/>
                  </a:lnTo>
                  <a:lnTo>
                    <a:pt x="1275571" y="1049468"/>
                  </a:lnTo>
                  <a:lnTo>
                    <a:pt x="1276523" y="1052009"/>
                  </a:lnTo>
                  <a:lnTo>
                    <a:pt x="1277158" y="1054232"/>
                  </a:lnTo>
                  <a:lnTo>
                    <a:pt x="1278428" y="1056772"/>
                  </a:lnTo>
                  <a:lnTo>
                    <a:pt x="1280015" y="1058995"/>
                  </a:lnTo>
                  <a:lnTo>
                    <a:pt x="1281285" y="1060901"/>
                  </a:lnTo>
                  <a:lnTo>
                    <a:pt x="1282872" y="1062806"/>
                  </a:lnTo>
                  <a:lnTo>
                    <a:pt x="1284777" y="1064394"/>
                  </a:lnTo>
                  <a:lnTo>
                    <a:pt x="1286682" y="1065982"/>
                  </a:lnTo>
                  <a:lnTo>
                    <a:pt x="1288904" y="1067252"/>
                  </a:lnTo>
                  <a:lnTo>
                    <a:pt x="1291444" y="1068204"/>
                  </a:lnTo>
                  <a:lnTo>
                    <a:pt x="1293666" y="1069157"/>
                  </a:lnTo>
                  <a:lnTo>
                    <a:pt x="1296206" y="1069792"/>
                  </a:lnTo>
                  <a:lnTo>
                    <a:pt x="1299063" y="1070110"/>
                  </a:lnTo>
                  <a:lnTo>
                    <a:pt x="1301602" y="1070427"/>
                  </a:lnTo>
                  <a:lnTo>
                    <a:pt x="1449218" y="1070427"/>
                  </a:lnTo>
                  <a:lnTo>
                    <a:pt x="1452076" y="1070110"/>
                  </a:lnTo>
                  <a:lnTo>
                    <a:pt x="1454615" y="1069792"/>
                  </a:lnTo>
                  <a:lnTo>
                    <a:pt x="1456837" y="1069157"/>
                  </a:lnTo>
                  <a:lnTo>
                    <a:pt x="1459694" y="1068204"/>
                  </a:lnTo>
                  <a:lnTo>
                    <a:pt x="1461917" y="1067252"/>
                  </a:lnTo>
                  <a:lnTo>
                    <a:pt x="1463821" y="1065982"/>
                  </a:lnTo>
                  <a:lnTo>
                    <a:pt x="1465726" y="1064394"/>
                  </a:lnTo>
                  <a:lnTo>
                    <a:pt x="1467631" y="1062806"/>
                  </a:lnTo>
                  <a:lnTo>
                    <a:pt x="1469536" y="1060901"/>
                  </a:lnTo>
                  <a:lnTo>
                    <a:pt x="1471123" y="1058995"/>
                  </a:lnTo>
                  <a:lnTo>
                    <a:pt x="1472393" y="1056772"/>
                  </a:lnTo>
                  <a:lnTo>
                    <a:pt x="1473345" y="1054232"/>
                  </a:lnTo>
                  <a:lnTo>
                    <a:pt x="1474297" y="1052009"/>
                  </a:lnTo>
                  <a:lnTo>
                    <a:pt x="1474932" y="1049468"/>
                  </a:lnTo>
                  <a:lnTo>
                    <a:pt x="1475250" y="1046610"/>
                  </a:lnTo>
                  <a:lnTo>
                    <a:pt x="1475250" y="1044070"/>
                  </a:lnTo>
                  <a:lnTo>
                    <a:pt x="1475250" y="967220"/>
                  </a:lnTo>
                  <a:lnTo>
                    <a:pt x="1475250" y="964362"/>
                  </a:lnTo>
                  <a:lnTo>
                    <a:pt x="1474932" y="961821"/>
                  </a:lnTo>
                  <a:lnTo>
                    <a:pt x="1474297" y="959598"/>
                  </a:lnTo>
                  <a:lnTo>
                    <a:pt x="1473345" y="956740"/>
                  </a:lnTo>
                  <a:lnTo>
                    <a:pt x="1472393" y="954517"/>
                  </a:lnTo>
                  <a:lnTo>
                    <a:pt x="1471123" y="952612"/>
                  </a:lnTo>
                  <a:lnTo>
                    <a:pt x="1469536" y="950389"/>
                  </a:lnTo>
                  <a:lnTo>
                    <a:pt x="1467631" y="948801"/>
                  </a:lnTo>
                  <a:lnTo>
                    <a:pt x="1465726" y="946896"/>
                  </a:lnTo>
                  <a:lnTo>
                    <a:pt x="1463821" y="945308"/>
                  </a:lnTo>
                  <a:lnTo>
                    <a:pt x="1461917" y="944038"/>
                  </a:lnTo>
                  <a:lnTo>
                    <a:pt x="1459694" y="943085"/>
                  </a:lnTo>
                  <a:lnTo>
                    <a:pt x="1456837" y="942133"/>
                  </a:lnTo>
                  <a:lnTo>
                    <a:pt x="1454615" y="941497"/>
                  </a:lnTo>
                  <a:lnTo>
                    <a:pt x="1452076" y="941180"/>
                  </a:lnTo>
                  <a:lnTo>
                    <a:pt x="1449218" y="941180"/>
                  </a:lnTo>
                  <a:lnTo>
                    <a:pt x="1301602" y="941180"/>
                  </a:lnTo>
                  <a:lnTo>
                    <a:pt x="1299063" y="941180"/>
                  </a:lnTo>
                  <a:close/>
                  <a:moveTo>
                    <a:pt x="945736" y="941180"/>
                  </a:moveTo>
                  <a:lnTo>
                    <a:pt x="942879" y="941497"/>
                  </a:lnTo>
                  <a:lnTo>
                    <a:pt x="940657" y="942133"/>
                  </a:lnTo>
                  <a:lnTo>
                    <a:pt x="937800" y="943085"/>
                  </a:lnTo>
                  <a:lnTo>
                    <a:pt x="935578" y="944038"/>
                  </a:lnTo>
                  <a:lnTo>
                    <a:pt x="933673" y="945308"/>
                  </a:lnTo>
                  <a:lnTo>
                    <a:pt x="931451" y="946896"/>
                  </a:lnTo>
                  <a:lnTo>
                    <a:pt x="929863" y="948801"/>
                  </a:lnTo>
                  <a:lnTo>
                    <a:pt x="927959" y="950389"/>
                  </a:lnTo>
                  <a:lnTo>
                    <a:pt x="926371" y="952612"/>
                  </a:lnTo>
                  <a:lnTo>
                    <a:pt x="925419" y="954517"/>
                  </a:lnTo>
                  <a:lnTo>
                    <a:pt x="924149" y="956740"/>
                  </a:lnTo>
                  <a:lnTo>
                    <a:pt x="923514" y="959598"/>
                  </a:lnTo>
                  <a:lnTo>
                    <a:pt x="922562" y="961821"/>
                  </a:lnTo>
                  <a:lnTo>
                    <a:pt x="922244" y="964362"/>
                  </a:lnTo>
                  <a:lnTo>
                    <a:pt x="922244" y="967220"/>
                  </a:lnTo>
                  <a:lnTo>
                    <a:pt x="922244" y="1044070"/>
                  </a:lnTo>
                  <a:lnTo>
                    <a:pt x="922244" y="1046610"/>
                  </a:lnTo>
                  <a:lnTo>
                    <a:pt x="922562" y="1049468"/>
                  </a:lnTo>
                  <a:lnTo>
                    <a:pt x="923514" y="1052009"/>
                  </a:lnTo>
                  <a:lnTo>
                    <a:pt x="924149" y="1054232"/>
                  </a:lnTo>
                  <a:lnTo>
                    <a:pt x="925419" y="1056772"/>
                  </a:lnTo>
                  <a:lnTo>
                    <a:pt x="926371" y="1058995"/>
                  </a:lnTo>
                  <a:lnTo>
                    <a:pt x="927959" y="1060901"/>
                  </a:lnTo>
                  <a:lnTo>
                    <a:pt x="929863" y="1062806"/>
                  </a:lnTo>
                  <a:lnTo>
                    <a:pt x="931451" y="1064394"/>
                  </a:lnTo>
                  <a:lnTo>
                    <a:pt x="933673" y="1065982"/>
                  </a:lnTo>
                  <a:lnTo>
                    <a:pt x="935578" y="1067252"/>
                  </a:lnTo>
                  <a:lnTo>
                    <a:pt x="937800" y="1068204"/>
                  </a:lnTo>
                  <a:lnTo>
                    <a:pt x="940657" y="1069157"/>
                  </a:lnTo>
                  <a:lnTo>
                    <a:pt x="942879" y="1069792"/>
                  </a:lnTo>
                  <a:lnTo>
                    <a:pt x="945736" y="1070110"/>
                  </a:lnTo>
                  <a:lnTo>
                    <a:pt x="948276" y="1070427"/>
                  </a:lnTo>
                  <a:lnTo>
                    <a:pt x="1095892" y="1070427"/>
                  </a:lnTo>
                  <a:lnTo>
                    <a:pt x="1098432" y="1070110"/>
                  </a:lnTo>
                  <a:lnTo>
                    <a:pt x="1101289" y="1069792"/>
                  </a:lnTo>
                  <a:lnTo>
                    <a:pt x="1103828" y="1069157"/>
                  </a:lnTo>
                  <a:lnTo>
                    <a:pt x="1106368" y="1068204"/>
                  </a:lnTo>
                  <a:lnTo>
                    <a:pt x="1108590" y="1067252"/>
                  </a:lnTo>
                  <a:lnTo>
                    <a:pt x="1110812" y="1065982"/>
                  </a:lnTo>
                  <a:lnTo>
                    <a:pt x="1112717" y="1064394"/>
                  </a:lnTo>
                  <a:lnTo>
                    <a:pt x="1114622" y="1062806"/>
                  </a:lnTo>
                  <a:lnTo>
                    <a:pt x="1116209" y="1060901"/>
                  </a:lnTo>
                  <a:lnTo>
                    <a:pt x="1117796" y="1058995"/>
                  </a:lnTo>
                  <a:lnTo>
                    <a:pt x="1119384" y="1056772"/>
                  </a:lnTo>
                  <a:lnTo>
                    <a:pt x="1120018" y="1054232"/>
                  </a:lnTo>
                  <a:lnTo>
                    <a:pt x="1121288" y="1052009"/>
                  </a:lnTo>
                  <a:lnTo>
                    <a:pt x="1121606" y="1049468"/>
                  </a:lnTo>
                  <a:lnTo>
                    <a:pt x="1121923" y="1046610"/>
                  </a:lnTo>
                  <a:lnTo>
                    <a:pt x="1122241" y="1044070"/>
                  </a:lnTo>
                  <a:lnTo>
                    <a:pt x="1122241" y="967220"/>
                  </a:lnTo>
                  <a:lnTo>
                    <a:pt x="1121923" y="964362"/>
                  </a:lnTo>
                  <a:lnTo>
                    <a:pt x="1121606" y="961821"/>
                  </a:lnTo>
                  <a:lnTo>
                    <a:pt x="1121288" y="959598"/>
                  </a:lnTo>
                  <a:lnTo>
                    <a:pt x="1120018" y="956740"/>
                  </a:lnTo>
                  <a:lnTo>
                    <a:pt x="1119384" y="954517"/>
                  </a:lnTo>
                  <a:lnTo>
                    <a:pt x="1117796" y="952612"/>
                  </a:lnTo>
                  <a:lnTo>
                    <a:pt x="1116209" y="950389"/>
                  </a:lnTo>
                  <a:lnTo>
                    <a:pt x="1114622" y="948801"/>
                  </a:lnTo>
                  <a:lnTo>
                    <a:pt x="1112717" y="946896"/>
                  </a:lnTo>
                  <a:lnTo>
                    <a:pt x="1110812" y="945308"/>
                  </a:lnTo>
                  <a:lnTo>
                    <a:pt x="1108590" y="944038"/>
                  </a:lnTo>
                  <a:lnTo>
                    <a:pt x="1106368" y="943085"/>
                  </a:lnTo>
                  <a:lnTo>
                    <a:pt x="1103828" y="942133"/>
                  </a:lnTo>
                  <a:lnTo>
                    <a:pt x="1101289" y="941497"/>
                  </a:lnTo>
                  <a:lnTo>
                    <a:pt x="1098432" y="941180"/>
                  </a:lnTo>
                  <a:lnTo>
                    <a:pt x="1095892" y="941180"/>
                  </a:lnTo>
                  <a:lnTo>
                    <a:pt x="948276" y="941180"/>
                  </a:lnTo>
                  <a:lnTo>
                    <a:pt x="945736" y="941180"/>
                  </a:lnTo>
                  <a:close/>
                  <a:moveTo>
                    <a:pt x="2076450" y="633412"/>
                  </a:moveTo>
                  <a:lnTo>
                    <a:pt x="2751138" y="636587"/>
                  </a:lnTo>
                  <a:lnTo>
                    <a:pt x="2750186" y="649605"/>
                  </a:lnTo>
                  <a:lnTo>
                    <a:pt x="2748281" y="663892"/>
                  </a:lnTo>
                  <a:lnTo>
                    <a:pt x="2746058" y="681990"/>
                  </a:lnTo>
                  <a:lnTo>
                    <a:pt x="2742566" y="702310"/>
                  </a:lnTo>
                  <a:lnTo>
                    <a:pt x="2738756" y="722947"/>
                  </a:lnTo>
                  <a:lnTo>
                    <a:pt x="2736216" y="733107"/>
                  </a:lnTo>
                  <a:lnTo>
                    <a:pt x="2733993" y="743585"/>
                  </a:lnTo>
                  <a:lnTo>
                    <a:pt x="2731771" y="753110"/>
                  </a:lnTo>
                  <a:lnTo>
                    <a:pt x="2728596" y="762000"/>
                  </a:lnTo>
                  <a:lnTo>
                    <a:pt x="2726373" y="769302"/>
                  </a:lnTo>
                  <a:lnTo>
                    <a:pt x="2722881" y="776605"/>
                  </a:lnTo>
                  <a:lnTo>
                    <a:pt x="2719388" y="783590"/>
                  </a:lnTo>
                  <a:lnTo>
                    <a:pt x="2715261" y="790892"/>
                  </a:lnTo>
                  <a:lnTo>
                    <a:pt x="2710816" y="797877"/>
                  </a:lnTo>
                  <a:lnTo>
                    <a:pt x="2705418" y="805180"/>
                  </a:lnTo>
                  <a:lnTo>
                    <a:pt x="2700021" y="811530"/>
                  </a:lnTo>
                  <a:lnTo>
                    <a:pt x="2693988" y="818197"/>
                  </a:lnTo>
                  <a:lnTo>
                    <a:pt x="2687321" y="823912"/>
                  </a:lnTo>
                  <a:lnTo>
                    <a:pt x="2680653" y="829310"/>
                  </a:lnTo>
                  <a:lnTo>
                    <a:pt x="2673351" y="834072"/>
                  </a:lnTo>
                  <a:lnTo>
                    <a:pt x="2665731" y="838200"/>
                  </a:lnTo>
                  <a:lnTo>
                    <a:pt x="2657476" y="841375"/>
                  </a:lnTo>
                  <a:lnTo>
                    <a:pt x="2653348" y="842962"/>
                  </a:lnTo>
                  <a:lnTo>
                    <a:pt x="2648903" y="843915"/>
                  </a:lnTo>
                  <a:lnTo>
                    <a:pt x="2644458" y="844867"/>
                  </a:lnTo>
                  <a:lnTo>
                    <a:pt x="2640013" y="845820"/>
                  </a:lnTo>
                  <a:lnTo>
                    <a:pt x="2635251" y="846137"/>
                  </a:lnTo>
                  <a:lnTo>
                    <a:pt x="2630806" y="846137"/>
                  </a:lnTo>
                  <a:lnTo>
                    <a:pt x="2181543" y="844232"/>
                  </a:lnTo>
                  <a:lnTo>
                    <a:pt x="2173288" y="843915"/>
                  </a:lnTo>
                  <a:lnTo>
                    <a:pt x="2165350" y="842327"/>
                  </a:lnTo>
                  <a:lnTo>
                    <a:pt x="2157730" y="840422"/>
                  </a:lnTo>
                  <a:lnTo>
                    <a:pt x="2149475" y="837565"/>
                  </a:lnTo>
                  <a:lnTo>
                    <a:pt x="2142173" y="834072"/>
                  </a:lnTo>
                  <a:lnTo>
                    <a:pt x="2135505" y="830262"/>
                  </a:lnTo>
                  <a:lnTo>
                    <a:pt x="2128520" y="825817"/>
                  </a:lnTo>
                  <a:lnTo>
                    <a:pt x="2122488" y="820420"/>
                  </a:lnTo>
                  <a:lnTo>
                    <a:pt x="2116773" y="814705"/>
                  </a:lnTo>
                  <a:lnTo>
                    <a:pt x="2111375" y="808672"/>
                  </a:lnTo>
                  <a:lnTo>
                    <a:pt x="2106295" y="802005"/>
                  </a:lnTo>
                  <a:lnTo>
                    <a:pt x="2102168" y="795337"/>
                  </a:lnTo>
                  <a:lnTo>
                    <a:pt x="2098675" y="787717"/>
                  </a:lnTo>
                  <a:lnTo>
                    <a:pt x="2095500" y="779780"/>
                  </a:lnTo>
                  <a:lnTo>
                    <a:pt x="2093595" y="772160"/>
                  </a:lnTo>
                  <a:lnTo>
                    <a:pt x="2092008" y="763905"/>
                  </a:lnTo>
                  <a:lnTo>
                    <a:pt x="2076450" y="633412"/>
                  </a:lnTo>
                  <a:close/>
                  <a:moveTo>
                    <a:pt x="674688" y="633412"/>
                  </a:moveTo>
                  <a:lnTo>
                    <a:pt x="659138" y="763905"/>
                  </a:lnTo>
                  <a:lnTo>
                    <a:pt x="657551" y="772160"/>
                  </a:lnTo>
                  <a:lnTo>
                    <a:pt x="655330" y="779780"/>
                  </a:lnTo>
                  <a:lnTo>
                    <a:pt x="652791" y="787717"/>
                  </a:lnTo>
                  <a:lnTo>
                    <a:pt x="648983" y="795337"/>
                  </a:lnTo>
                  <a:lnTo>
                    <a:pt x="644540" y="802005"/>
                  </a:lnTo>
                  <a:lnTo>
                    <a:pt x="640097" y="808672"/>
                  </a:lnTo>
                  <a:lnTo>
                    <a:pt x="634702" y="814705"/>
                  </a:lnTo>
                  <a:lnTo>
                    <a:pt x="628990" y="820420"/>
                  </a:lnTo>
                  <a:lnTo>
                    <a:pt x="622325" y="825817"/>
                  </a:lnTo>
                  <a:lnTo>
                    <a:pt x="615978" y="830262"/>
                  </a:lnTo>
                  <a:lnTo>
                    <a:pt x="608679" y="834072"/>
                  </a:lnTo>
                  <a:lnTo>
                    <a:pt x="601380" y="837565"/>
                  </a:lnTo>
                  <a:lnTo>
                    <a:pt x="593764" y="840422"/>
                  </a:lnTo>
                  <a:lnTo>
                    <a:pt x="585830" y="842327"/>
                  </a:lnTo>
                  <a:lnTo>
                    <a:pt x="577579" y="843915"/>
                  </a:lnTo>
                  <a:lnTo>
                    <a:pt x="569645" y="844232"/>
                  </a:lnTo>
                  <a:lnTo>
                    <a:pt x="120276" y="846137"/>
                  </a:lnTo>
                  <a:lnTo>
                    <a:pt x="115833" y="846137"/>
                  </a:lnTo>
                  <a:lnTo>
                    <a:pt x="111390" y="845820"/>
                  </a:lnTo>
                  <a:lnTo>
                    <a:pt x="106947" y="844867"/>
                  </a:lnTo>
                  <a:lnTo>
                    <a:pt x="102504" y="843915"/>
                  </a:lnTo>
                  <a:lnTo>
                    <a:pt x="98379" y="842962"/>
                  </a:lnTo>
                  <a:lnTo>
                    <a:pt x="93936" y="841375"/>
                  </a:lnTo>
                  <a:lnTo>
                    <a:pt x="86002" y="838200"/>
                  </a:lnTo>
                  <a:lnTo>
                    <a:pt x="78068" y="834072"/>
                  </a:lnTo>
                  <a:lnTo>
                    <a:pt x="70769" y="829310"/>
                  </a:lnTo>
                  <a:lnTo>
                    <a:pt x="63788" y="823912"/>
                  </a:lnTo>
                  <a:lnTo>
                    <a:pt x="57441" y="818197"/>
                  </a:lnTo>
                  <a:lnTo>
                    <a:pt x="51728" y="811530"/>
                  </a:lnTo>
                  <a:lnTo>
                    <a:pt x="45699" y="805180"/>
                  </a:lnTo>
                  <a:lnTo>
                    <a:pt x="40938" y="797877"/>
                  </a:lnTo>
                  <a:lnTo>
                    <a:pt x="35861" y="790892"/>
                  </a:lnTo>
                  <a:lnTo>
                    <a:pt x="32053" y="783590"/>
                  </a:lnTo>
                  <a:lnTo>
                    <a:pt x="28244" y="776605"/>
                  </a:lnTo>
                  <a:lnTo>
                    <a:pt x="25071" y="769302"/>
                  </a:lnTo>
                  <a:lnTo>
                    <a:pt x="22532" y="762000"/>
                  </a:lnTo>
                  <a:lnTo>
                    <a:pt x="19993" y="753110"/>
                  </a:lnTo>
                  <a:lnTo>
                    <a:pt x="17137" y="743585"/>
                  </a:lnTo>
                  <a:lnTo>
                    <a:pt x="14916" y="733107"/>
                  </a:lnTo>
                  <a:lnTo>
                    <a:pt x="12694" y="722947"/>
                  </a:lnTo>
                  <a:lnTo>
                    <a:pt x="8886" y="702310"/>
                  </a:lnTo>
                  <a:lnTo>
                    <a:pt x="5712" y="681990"/>
                  </a:lnTo>
                  <a:lnTo>
                    <a:pt x="3174" y="663892"/>
                  </a:lnTo>
                  <a:lnTo>
                    <a:pt x="1587" y="649605"/>
                  </a:lnTo>
                  <a:lnTo>
                    <a:pt x="0" y="636587"/>
                  </a:lnTo>
                  <a:lnTo>
                    <a:pt x="674688" y="633412"/>
                  </a:lnTo>
                  <a:close/>
                  <a:moveTo>
                    <a:pt x="970497" y="374650"/>
                  </a:moveTo>
                  <a:lnTo>
                    <a:pt x="973355" y="374650"/>
                  </a:lnTo>
                  <a:lnTo>
                    <a:pt x="1052401" y="374650"/>
                  </a:lnTo>
                  <a:lnTo>
                    <a:pt x="1054940" y="374650"/>
                  </a:lnTo>
                  <a:lnTo>
                    <a:pt x="1058115" y="374968"/>
                  </a:lnTo>
                  <a:lnTo>
                    <a:pt x="1060654" y="375603"/>
                  </a:lnTo>
                  <a:lnTo>
                    <a:pt x="1063512" y="376873"/>
                  </a:lnTo>
                  <a:lnTo>
                    <a:pt x="1066051" y="377826"/>
                  </a:lnTo>
                  <a:lnTo>
                    <a:pt x="1068273" y="379414"/>
                  </a:lnTo>
                  <a:lnTo>
                    <a:pt x="1070813" y="381001"/>
                  </a:lnTo>
                  <a:lnTo>
                    <a:pt x="1072718" y="382907"/>
                  </a:lnTo>
                  <a:lnTo>
                    <a:pt x="1074623" y="384812"/>
                  </a:lnTo>
                  <a:lnTo>
                    <a:pt x="1075892" y="387035"/>
                  </a:lnTo>
                  <a:lnTo>
                    <a:pt x="1077480" y="389576"/>
                  </a:lnTo>
                  <a:lnTo>
                    <a:pt x="1078749" y="392116"/>
                  </a:lnTo>
                  <a:lnTo>
                    <a:pt x="1079702" y="394657"/>
                  </a:lnTo>
                  <a:lnTo>
                    <a:pt x="1080654" y="397515"/>
                  </a:lnTo>
                  <a:lnTo>
                    <a:pt x="1080972" y="400055"/>
                  </a:lnTo>
                  <a:lnTo>
                    <a:pt x="1080972" y="403231"/>
                  </a:lnTo>
                  <a:lnTo>
                    <a:pt x="1080972" y="473094"/>
                  </a:lnTo>
                  <a:lnTo>
                    <a:pt x="1669532" y="473094"/>
                  </a:lnTo>
                  <a:lnTo>
                    <a:pt x="1669532" y="403231"/>
                  </a:lnTo>
                  <a:lnTo>
                    <a:pt x="1670167" y="400055"/>
                  </a:lnTo>
                  <a:lnTo>
                    <a:pt x="1670484" y="397515"/>
                  </a:lnTo>
                  <a:lnTo>
                    <a:pt x="1671119" y="394657"/>
                  </a:lnTo>
                  <a:lnTo>
                    <a:pt x="1672071" y="392116"/>
                  </a:lnTo>
                  <a:lnTo>
                    <a:pt x="1673024" y="389576"/>
                  </a:lnTo>
                  <a:lnTo>
                    <a:pt x="1674611" y="387035"/>
                  </a:lnTo>
                  <a:lnTo>
                    <a:pt x="1676516" y="384812"/>
                  </a:lnTo>
                  <a:lnTo>
                    <a:pt x="1678103" y="382907"/>
                  </a:lnTo>
                  <a:lnTo>
                    <a:pt x="1680325" y="381001"/>
                  </a:lnTo>
                  <a:lnTo>
                    <a:pt x="1682547" y="379414"/>
                  </a:lnTo>
                  <a:lnTo>
                    <a:pt x="1685087" y="377826"/>
                  </a:lnTo>
                  <a:lnTo>
                    <a:pt x="1687309" y="376873"/>
                  </a:lnTo>
                  <a:lnTo>
                    <a:pt x="1689849" y="375603"/>
                  </a:lnTo>
                  <a:lnTo>
                    <a:pt x="1693023" y="374968"/>
                  </a:lnTo>
                  <a:lnTo>
                    <a:pt x="1695563" y="374650"/>
                  </a:lnTo>
                  <a:lnTo>
                    <a:pt x="1698737" y="374650"/>
                  </a:lnTo>
                  <a:lnTo>
                    <a:pt x="1777466" y="374650"/>
                  </a:lnTo>
                  <a:lnTo>
                    <a:pt x="1780323" y="374650"/>
                  </a:lnTo>
                  <a:lnTo>
                    <a:pt x="1783180" y="374968"/>
                  </a:lnTo>
                  <a:lnTo>
                    <a:pt x="1786037" y="375603"/>
                  </a:lnTo>
                  <a:lnTo>
                    <a:pt x="1788577" y="376873"/>
                  </a:lnTo>
                  <a:lnTo>
                    <a:pt x="1791117" y="377826"/>
                  </a:lnTo>
                  <a:lnTo>
                    <a:pt x="1793656" y="379414"/>
                  </a:lnTo>
                  <a:lnTo>
                    <a:pt x="1795878" y="381001"/>
                  </a:lnTo>
                  <a:lnTo>
                    <a:pt x="1797783" y="382907"/>
                  </a:lnTo>
                  <a:lnTo>
                    <a:pt x="1799688" y="384812"/>
                  </a:lnTo>
                  <a:lnTo>
                    <a:pt x="1801275" y="387035"/>
                  </a:lnTo>
                  <a:lnTo>
                    <a:pt x="1802862" y="389576"/>
                  </a:lnTo>
                  <a:lnTo>
                    <a:pt x="1803815" y="392116"/>
                  </a:lnTo>
                  <a:lnTo>
                    <a:pt x="1805085" y="394657"/>
                  </a:lnTo>
                  <a:lnTo>
                    <a:pt x="1805720" y="397515"/>
                  </a:lnTo>
                  <a:lnTo>
                    <a:pt x="1806037" y="400055"/>
                  </a:lnTo>
                  <a:lnTo>
                    <a:pt x="1806037" y="403231"/>
                  </a:lnTo>
                  <a:lnTo>
                    <a:pt x="1806037" y="475952"/>
                  </a:lnTo>
                  <a:lnTo>
                    <a:pt x="1819053" y="478175"/>
                  </a:lnTo>
                  <a:lnTo>
                    <a:pt x="1825719" y="479446"/>
                  </a:lnTo>
                  <a:lnTo>
                    <a:pt x="1831433" y="481033"/>
                  </a:lnTo>
                  <a:lnTo>
                    <a:pt x="1837148" y="482939"/>
                  </a:lnTo>
                  <a:lnTo>
                    <a:pt x="1842862" y="484844"/>
                  </a:lnTo>
                  <a:lnTo>
                    <a:pt x="1848258" y="487067"/>
                  </a:lnTo>
                  <a:lnTo>
                    <a:pt x="1853338" y="489607"/>
                  </a:lnTo>
                  <a:lnTo>
                    <a:pt x="1858099" y="492466"/>
                  </a:lnTo>
                  <a:lnTo>
                    <a:pt x="1863179" y="495324"/>
                  </a:lnTo>
                  <a:lnTo>
                    <a:pt x="1867623" y="498817"/>
                  </a:lnTo>
                  <a:lnTo>
                    <a:pt x="1872385" y="502310"/>
                  </a:lnTo>
                  <a:lnTo>
                    <a:pt x="1876512" y="506438"/>
                  </a:lnTo>
                  <a:lnTo>
                    <a:pt x="1880639" y="510567"/>
                  </a:lnTo>
                  <a:lnTo>
                    <a:pt x="1885083" y="515648"/>
                  </a:lnTo>
                  <a:lnTo>
                    <a:pt x="1888893" y="520729"/>
                  </a:lnTo>
                  <a:lnTo>
                    <a:pt x="1892702" y="526127"/>
                  </a:lnTo>
                  <a:lnTo>
                    <a:pt x="1896194" y="532161"/>
                  </a:lnTo>
                  <a:lnTo>
                    <a:pt x="1900003" y="538194"/>
                  </a:lnTo>
                  <a:lnTo>
                    <a:pt x="1903178" y="545181"/>
                  </a:lnTo>
                  <a:lnTo>
                    <a:pt x="1906670" y="552167"/>
                  </a:lnTo>
                  <a:lnTo>
                    <a:pt x="1909845" y="559789"/>
                  </a:lnTo>
                  <a:lnTo>
                    <a:pt x="1913337" y="567728"/>
                  </a:lnTo>
                  <a:lnTo>
                    <a:pt x="1916194" y="576619"/>
                  </a:lnTo>
                  <a:lnTo>
                    <a:pt x="1922543" y="595038"/>
                  </a:lnTo>
                  <a:lnTo>
                    <a:pt x="1928574" y="615679"/>
                  </a:lnTo>
                  <a:lnTo>
                    <a:pt x="1934289" y="638544"/>
                  </a:lnTo>
                  <a:lnTo>
                    <a:pt x="1940003" y="663631"/>
                  </a:lnTo>
                  <a:lnTo>
                    <a:pt x="1943812" y="680462"/>
                  </a:lnTo>
                  <a:lnTo>
                    <a:pt x="1948891" y="696975"/>
                  </a:lnTo>
                  <a:lnTo>
                    <a:pt x="1954288" y="713488"/>
                  </a:lnTo>
                  <a:lnTo>
                    <a:pt x="1960320" y="729684"/>
                  </a:lnTo>
                  <a:lnTo>
                    <a:pt x="1966669" y="745562"/>
                  </a:lnTo>
                  <a:lnTo>
                    <a:pt x="1973970" y="761758"/>
                  </a:lnTo>
                  <a:lnTo>
                    <a:pt x="1981589" y="777318"/>
                  </a:lnTo>
                  <a:lnTo>
                    <a:pt x="1990160" y="792561"/>
                  </a:lnTo>
                  <a:lnTo>
                    <a:pt x="1998414" y="808122"/>
                  </a:lnTo>
                  <a:lnTo>
                    <a:pt x="2007620" y="823365"/>
                  </a:lnTo>
                  <a:lnTo>
                    <a:pt x="2017779" y="838290"/>
                  </a:lnTo>
                  <a:lnTo>
                    <a:pt x="2027620" y="852898"/>
                  </a:lnTo>
                  <a:lnTo>
                    <a:pt x="2038096" y="867823"/>
                  </a:lnTo>
                  <a:lnTo>
                    <a:pt x="2048572" y="882113"/>
                  </a:lnTo>
                  <a:lnTo>
                    <a:pt x="2059683" y="896404"/>
                  </a:lnTo>
                  <a:lnTo>
                    <a:pt x="2070794" y="910376"/>
                  </a:lnTo>
                  <a:lnTo>
                    <a:pt x="2082222" y="924667"/>
                  </a:lnTo>
                  <a:lnTo>
                    <a:pt x="2094285" y="938957"/>
                  </a:lnTo>
                  <a:lnTo>
                    <a:pt x="2118412" y="966267"/>
                  </a:lnTo>
                  <a:lnTo>
                    <a:pt x="2143174" y="993578"/>
                  </a:lnTo>
                  <a:lnTo>
                    <a:pt x="2167935" y="1020253"/>
                  </a:lnTo>
                  <a:lnTo>
                    <a:pt x="2218093" y="1072650"/>
                  </a:lnTo>
                  <a:lnTo>
                    <a:pt x="2242537" y="1098373"/>
                  </a:lnTo>
                  <a:lnTo>
                    <a:pt x="2266663" y="1124095"/>
                  </a:lnTo>
                  <a:lnTo>
                    <a:pt x="2274282" y="1132352"/>
                  </a:lnTo>
                  <a:lnTo>
                    <a:pt x="2281266" y="1140926"/>
                  </a:lnTo>
                  <a:lnTo>
                    <a:pt x="2288568" y="1149500"/>
                  </a:lnTo>
                  <a:lnTo>
                    <a:pt x="2295234" y="1158709"/>
                  </a:lnTo>
                  <a:lnTo>
                    <a:pt x="2301901" y="1168236"/>
                  </a:lnTo>
                  <a:lnTo>
                    <a:pt x="2308250" y="1178081"/>
                  </a:lnTo>
                  <a:lnTo>
                    <a:pt x="2314916" y="1187925"/>
                  </a:lnTo>
                  <a:lnTo>
                    <a:pt x="2320948" y="1198087"/>
                  </a:lnTo>
                  <a:lnTo>
                    <a:pt x="2326980" y="1208884"/>
                  </a:lnTo>
                  <a:lnTo>
                    <a:pt x="2333329" y="1219681"/>
                  </a:lnTo>
                  <a:lnTo>
                    <a:pt x="2344757" y="1241593"/>
                  </a:lnTo>
                  <a:lnTo>
                    <a:pt x="2355868" y="1264457"/>
                  </a:lnTo>
                  <a:lnTo>
                    <a:pt x="2366026" y="1287639"/>
                  </a:lnTo>
                  <a:lnTo>
                    <a:pt x="2375550" y="1311774"/>
                  </a:lnTo>
                  <a:lnTo>
                    <a:pt x="2385391" y="1335909"/>
                  </a:lnTo>
                  <a:lnTo>
                    <a:pt x="2393645" y="1360361"/>
                  </a:lnTo>
                  <a:lnTo>
                    <a:pt x="2402216" y="1384813"/>
                  </a:lnTo>
                  <a:lnTo>
                    <a:pt x="2409835" y="1409265"/>
                  </a:lnTo>
                  <a:lnTo>
                    <a:pt x="2417136" y="1434035"/>
                  </a:lnTo>
                  <a:lnTo>
                    <a:pt x="2423803" y="1457852"/>
                  </a:lnTo>
                  <a:lnTo>
                    <a:pt x="2430152" y="1481669"/>
                  </a:lnTo>
                  <a:lnTo>
                    <a:pt x="2435866" y="1505169"/>
                  </a:lnTo>
                  <a:lnTo>
                    <a:pt x="2441263" y="1527716"/>
                  </a:lnTo>
                  <a:lnTo>
                    <a:pt x="2446025" y="1549945"/>
                  </a:lnTo>
                  <a:lnTo>
                    <a:pt x="2450787" y="1570904"/>
                  </a:lnTo>
                  <a:lnTo>
                    <a:pt x="2458406" y="1609964"/>
                  </a:lnTo>
                  <a:lnTo>
                    <a:pt x="2464437" y="1643943"/>
                  </a:lnTo>
                  <a:lnTo>
                    <a:pt x="2468881" y="1672206"/>
                  </a:lnTo>
                  <a:lnTo>
                    <a:pt x="2472056" y="1693800"/>
                  </a:lnTo>
                  <a:lnTo>
                    <a:pt x="2474913" y="1711584"/>
                  </a:lnTo>
                  <a:lnTo>
                    <a:pt x="2474278" y="1722381"/>
                  </a:lnTo>
                  <a:lnTo>
                    <a:pt x="2473643" y="1733178"/>
                  </a:lnTo>
                  <a:lnTo>
                    <a:pt x="2472056" y="1743340"/>
                  </a:lnTo>
                  <a:lnTo>
                    <a:pt x="2470151" y="1753820"/>
                  </a:lnTo>
                  <a:lnTo>
                    <a:pt x="2467929" y="1763664"/>
                  </a:lnTo>
                  <a:lnTo>
                    <a:pt x="2465072" y="1773508"/>
                  </a:lnTo>
                  <a:lnTo>
                    <a:pt x="2462215" y="1783035"/>
                  </a:lnTo>
                  <a:lnTo>
                    <a:pt x="2458406" y="1792880"/>
                  </a:lnTo>
                  <a:lnTo>
                    <a:pt x="2453961" y="1802089"/>
                  </a:lnTo>
                  <a:lnTo>
                    <a:pt x="2449517" y="1810981"/>
                  </a:lnTo>
                  <a:lnTo>
                    <a:pt x="2444438" y="1819872"/>
                  </a:lnTo>
                  <a:lnTo>
                    <a:pt x="2439041" y="1828447"/>
                  </a:lnTo>
                  <a:lnTo>
                    <a:pt x="2433009" y="1836386"/>
                  </a:lnTo>
                  <a:lnTo>
                    <a:pt x="2426978" y="1844325"/>
                  </a:lnTo>
                  <a:lnTo>
                    <a:pt x="2420311" y="1851629"/>
                  </a:lnTo>
                  <a:lnTo>
                    <a:pt x="2413644" y="1858932"/>
                  </a:lnTo>
                  <a:lnTo>
                    <a:pt x="2406343" y="1865919"/>
                  </a:lnTo>
                  <a:lnTo>
                    <a:pt x="2398724" y="1872270"/>
                  </a:lnTo>
                  <a:lnTo>
                    <a:pt x="2391105" y="1878939"/>
                  </a:lnTo>
                  <a:lnTo>
                    <a:pt x="2382851" y="1884655"/>
                  </a:lnTo>
                  <a:lnTo>
                    <a:pt x="2374280" y="1890053"/>
                  </a:lnTo>
                  <a:lnTo>
                    <a:pt x="2365709" y="1894817"/>
                  </a:lnTo>
                  <a:lnTo>
                    <a:pt x="2356503" y="1899580"/>
                  </a:lnTo>
                  <a:lnTo>
                    <a:pt x="2347297" y="1903709"/>
                  </a:lnTo>
                  <a:lnTo>
                    <a:pt x="2337773" y="1907519"/>
                  </a:lnTo>
                  <a:lnTo>
                    <a:pt x="2328249" y="1910695"/>
                  </a:lnTo>
                  <a:lnTo>
                    <a:pt x="2318408" y="1913553"/>
                  </a:lnTo>
                  <a:lnTo>
                    <a:pt x="2308250" y="1916094"/>
                  </a:lnTo>
                  <a:lnTo>
                    <a:pt x="2298091" y="1917364"/>
                  </a:lnTo>
                  <a:lnTo>
                    <a:pt x="2287615" y="1918952"/>
                  </a:lnTo>
                  <a:lnTo>
                    <a:pt x="2277139" y="1919904"/>
                  </a:lnTo>
                  <a:lnTo>
                    <a:pt x="2266346" y="1920222"/>
                  </a:lnTo>
                  <a:lnTo>
                    <a:pt x="2227934" y="1920222"/>
                  </a:lnTo>
                  <a:lnTo>
                    <a:pt x="2227934" y="1976748"/>
                  </a:lnTo>
                  <a:lnTo>
                    <a:pt x="2227616" y="1980876"/>
                  </a:lnTo>
                  <a:lnTo>
                    <a:pt x="2227299" y="1985322"/>
                  </a:lnTo>
                  <a:lnTo>
                    <a:pt x="2226029" y="1989133"/>
                  </a:lnTo>
                  <a:lnTo>
                    <a:pt x="2225077" y="1992943"/>
                  </a:lnTo>
                  <a:lnTo>
                    <a:pt x="2223489" y="1996437"/>
                  </a:lnTo>
                  <a:lnTo>
                    <a:pt x="2221585" y="1999612"/>
                  </a:lnTo>
                  <a:lnTo>
                    <a:pt x="2219363" y="2002788"/>
                  </a:lnTo>
                  <a:lnTo>
                    <a:pt x="2216823" y="2005963"/>
                  </a:lnTo>
                  <a:lnTo>
                    <a:pt x="2214283" y="2008504"/>
                  </a:lnTo>
                  <a:lnTo>
                    <a:pt x="2211744" y="2010727"/>
                  </a:lnTo>
                  <a:lnTo>
                    <a:pt x="2208252" y="2012632"/>
                  </a:lnTo>
                  <a:lnTo>
                    <a:pt x="2205077" y="2014538"/>
                  </a:lnTo>
                  <a:lnTo>
                    <a:pt x="2201585" y="2016125"/>
                  </a:lnTo>
                  <a:lnTo>
                    <a:pt x="2197776" y="2017078"/>
                  </a:lnTo>
                  <a:lnTo>
                    <a:pt x="2194284" y="2017713"/>
                  </a:lnTo>
                  <a:lnTo>
                    <a:pt x="2190474" y="2017713"/>
                  </a:lnTo>
                  <a:lnTo>
                    <a:pt x="2066667" y="2017713"/>
                  </a:lnTo>
                  <a:lnTo>
                    <a:pt x="2062857" y="2017713"/>
                  </a:lnTo>
                  <a:lnTo>
                    <a:pt x="2059048" y="2017078"/>
                  </a:lnTo>
                  <a:lnTo>
                    <a:pt x="2055239" y="2016125"/>
                  </a:lnTo>
                  <a:lnTo>
                    <a:pt x="2051747" y="2014538"/>
                  </a:lnTo>
                  <a:lnTo>
                    <a:pt x="2048572" y="2012632"/>
                  </a:lnTo>
                  <a:lnTo>
                    <a:pt x="2045715" y="2010727"/>
                  </a:lnTo>
                  <a:lnTo>
                    <a:pt x="2042540" y="2008504"/>
                  </a:lnTo>
                  <a:lnTo>
                    <a:pt x="2040001" y="2005963"/>
                  </a:lnTo>
                  <a:lnTo>
                    <a:pt x="2037461" y="2002788"/>
                  </a:lnTo>
                  <a:lnTo>
                    <a:pt x="2035239" y="1999612"/>
                  </a:lnTo>
                  <a:lnTo>
                    <a:pt x="2033334" y="1996437"/>
                  </a:lnTo>
                  <a:lnTo>
                    <a:pt x="2031747" y="1992943"/>
                  </a:lnTo>
                  <a:lnTo>
                    <a:pt x="2030795" y="1989133"/>
                  </a:lnTo>
                  <a:lnTo>
                    <a:pt x="2029525" y="1985322"/>
                  </a:lnTo>
                  <a:lnTo>
                    <a:pt x="2029207" y="1980876"/>
                  </a:lnTo>
                  <a:lnTo>
                    <a:pt x="2028890" y="1976748"/>
                  </a:lnTo>
                  <a:lnTo>
                    <a:pt x="2028890" y="1920222"/>
                  </a:lnTo>
                  <a:lnTo>
                    <a:pt x="721931" y="1920222"/>
                  </a:lnTo>
                  <a:lnTo>
                    <a:pt x="721931" y="1976748"/>
                  </a:lnTo>
                  <a:lnTo>
                    <a:pt x="721931" y="1980876"/>
                  </a:lnTo>
                  <a:lnTo>
                    <a:pt x="720978" y="1985322"/>
                  </a:lnTo>
                  <a:lnTo>
                    <a:pt x="720344" y="1989133"/>
                  </a:lnTo>
                  <a:lnTo>
                    <a:pt x="718756" y="1992943"/>
                  </a:lnTo>
                  <a:lnTo>
                    <a:pt x="717169" y="1996437"/>
                  </a:lnTo>
                  <a:lnTo>
                    <a:pt x="715264" y="1999612"/>
                  </a:lnTo>
                  <a:lnTo>
                    <a:pt x="713360" y="2002788"/>
                  </a:lnTo>
                  <a:lnTo>
                    <a:pt x="710820" y="2005963"/>
                  </a:lnTo>
                  <a:lnTo>
                    <a:pt x="707963" y="2008504"/>
                  </a:lnTo>
                  <a:lnTo>
                    <a:pt x="705423" y="2010727"/>
                  </a:lnTo>
                  <a:lnTo>
                    <a:pt x="702249" y="2012632"/>
                  </a:lnTo>
                  <a:lnTo>
                    <a:pt x="698757" y="2014538"/>
                  </a:lnTo>
                  <a:lnTo>
                    <a:pt x="695582" y="2016125"/>
                  </a:lnTo>
                  <a:lnTo>
                    <a:pt x="692090" y="2017078"/>
                  </a:lnTo>
                  <a:lnTo>
                    <a:pt x="688281" y="2017713"/>
                  </a:lnTo>
                  <a:lnTo>
                    <a:pt x="684471" y="2017713"/>
                  </a:lnTo>
                  <a:lnTo>
                    <a:pt x="560347" y="2017713"/>
                  </a:lnTo>
                  <a:lnTo>
                    <a:pt x="556537" y="2017713"/>
                  </a:lnTo>
                  <a:lnTo>
                    <a:pt x="552728" y="2017078"/>
                  </a:lnTo>
                  <a:lnTo>
                    <a:pt x="549236" y="2016125"/>
                  </a:lnTo>
                  <a:lnTo>
                    <a:pt x="545744" y="2014538"/>
                  </a:lnTo>
                  <a:lnTo>
                    <a:pt x="542569" y="2012632"/>
                  </a:lnTo>
                  <a:lnTo>
                    <a:pt x="539395" y="2010727"/>
                  </a:lnTo>
                  <a:lnTo>
                    <a:pt x="536220" y="2008504"/>
                  </a:lnTo>
                  <a:lnTo>
                    <a:pt x="533680" y="2005963"/>
                  </a:lnTo>
                  <a:lnTo>
                    <a:pt x="531458" y="2002788"/>
                  </a:lnTo>
                  <a:lnTo>
                    <a:pt x="528919" y="1999612"/>
                  </a:lnTo>
                  <a:lnTo>
                    <a:pt x="527014" y="1996437"/>
                  </a:lnTo>
                  <a:lnTo>
                    <a:pt x="525744" y="1992943"/>
                  </a:lnTo>
                  <a:lnTo>
                    <a:pt x="524474" y="1989133"/>
                  </a:lnTo>
                  <a:lnTo>
                    <a:pt x="523839" y="1985322"/>
                  </a:lnTo>
                  <a:lnTo>
                    <a:pt x="522887" y="1980876"/>
                  </a:lnTo>
                  <a:lnTo>
                    <a:pt x="522887" y="1976748"/>
                  </a:lnTo>
                  <a:lnTo>
                    <a:pt x="522887" y="1920222"/>
                  </a:lnTo>
                  <a:lnTo>
                    <a:pt x="484158" y="1920222"/>
                  </a:lnTo>
                  <a:lnTo>
                    <a:pt x="473682" y="1919904"/>
                  </a:lnTo>
                  <a:lnTo>
                    <a:pt x="463206" y="1918952"/>
                  </a:lnTo>
                  <a:lnTo>
                    <a:pt x="452412" y="1917364"/>
                  </a:lnTo>
                  <a:lnTo>
                    <a:pt x="442571" y="1916094"/>
                  </a:lnTo>
                  <a:lnTo>
                    <a:pt x="432413" y="1913553"/>
                  </a:lnTo>
                  <a:lnTo>
                    <a:pt x="422254" y="1910695"/>
                  </a:lnTo>
                  <a:lnTo>
                    <a:pt x="412730" y="1907519"/>
                  </a:lnTo>
                  <a:lnTo>
                    <a:pt x="403207" y="1903709"/>
                  </a:lnTo>
                  <a:lnTo>
                    <a:pt x="394001" y="1899580"/>
                  </a:lnTo>
                  <a:lnTo>
                    <a:pt x="385112" y="1894817"/>
                  </a:lnTo>
                  <a:lnTo>
                    <a:pt x="376541" y="1890053"/>
                  </a:lnTo>
                  <a:lnTo>
                    <a:pt x="367969" y="1884655"/>
                  </a:lnTo>
                  <a:lnTo>
                    <a:pt x="360033" y="1878939"/>
                  </a:lnTo>
                  <a:lnTo>
                    <a:pt x="352097" y="1872270"/>
                  </a:lnTo>
                  <a:lnTo>
                    <a:pt x="344160" y="1865919"/>
                  </a:lnTo>
                  <a:lnTo>
                    <a:pt x="337176" y="1858932"/>
                  </a:lnTo>
                  <a:lnTo>
                    <a:pt x="330192" y="1851629"/>
                  </a:lnTo>
                  <a:lnTo>
                    <a:pt x="323526" y="1844325"/>
                  </a:lnTo>
                  <a:lnTo>
                    <a:pt x="317494" y="1836386"/>
                  </a:lnTo>
                  <a:lnTo>
                    <a:pt x="311780" y="1828447"/>
                  </a:lnTo>
                  <a:lnTo>
                    <a:pt x="306383" y="1819872"/>
                  </a:lnTo>
                  <a:lnTo>
                    <a:pt x="301621" y="1810981"/>
                  </a:lnTo>
                  <a:lnTo>
                    <a:pt x="296860" y="1802089"/>
                  </a:lnTo>
                  <a:lnTo>
                    <a:pt x="292733" y="1792880"/>
                  </a:lnTo>
                  <a:lnTo>
                    <a:pt x="288923" y="1783035"/>
                  </a:lnTo>
                  <a:lnTo>
                    <a:pt x="285431" y="1773508"/>
                  </a:lnTo>
                  <a:lnTo>
                    <a:pt x="282574" y="1763664"/>
                  </a:lnTo>
                  <a:lnTo>
                    <a:pt x="280352" y="1753820"/>
                  </a:lnTo>
                  <a:lnTo>
                    <a:pt x="278447" y="1743340"/>
                  </a:lnTo>
                  <a:lnTo>
                    <a:pt x="277495" y="1733178"/>
                  </a:lnTo>
                  <a:lnTo>
                    <a:pt x="276543" y="1722381"/>
                  </a:lnTo>
                  <a:lnTo>
                    <a:pt x="276225" y="1711584"/>
                  </a:lnTo>
                  <a:lnTo>
                    <a:pt x="278447" y="1693800"/>
                  </a:lnTo>
                  <a:lnTo>
                    <a:pt x="281939" y="1672206"/>
                  </a:lnTo>
                  <a:lnTo>
                    <a:pt x="286701" y="1643943"/>
                  </a:lnTo>
                  <a:lnTo>
                    <a:pt x="292733" y="1609964"/>
                  </a:lnTo>
                  <a:lnTo>
                    <a:pt x="300352" y="1570904"/>
                  </a:lnTo>
                  <a:lnTo>
                    <a:pt x="304478" y="1549945"/>
                  </a:lnTo>
                  <a:lnTo>
                    <a:pt x="309558" y="1527716"/>
                  </a:lnTo>
                  <a:lnTo>
                    <a:pt x="314954" y="1505169"/>
                  </a:lnTo>
                  <a:lnTo>
                    <a:pt x="320669" y="1481669"/>
                  </a:lnTo>
                  <a:lnTo>
                    <a:pt x="327018" y="1457852"/>
                  </a:lnTo>
                  <a:lnTo>
                    <a:pt x="333684" y="1434035"/>
                  </a:lnTo>
                  <a:lnTo>
                    <a:pt x="340986" y="1409265"/>
                  </a:lnTo>
                  <a:lnTo>
                    <a:pt x="348922" y="1384813"/>
                  </a:lnTo>
                  <a:lnTo>
                    <a:pt x="356858" y="1360361"/>
                  </a:lnTo>
                  <a:lnTo>
                    <a:pt x="365747" y="1335909"/>
                  </a:lnTo>
                  <a:lnTo>
                    <a:pt x="374953" y="1311774"/>
                  </a:lnTo>
                  <a:lnTo>
                    <a:pt x="384794" y="1287639"/>
                  </a:lnTo>
                  <a:lnTo>
                    <a:pt x="395270" y="1264457"/>
                  </a:lnTo>
                  <a:lnTo>
                    <a:pt x="405746" y="1241593"/>
                  </a:lnTo>
                  <a:lnTo>
                    <a:pt x="417810" y="1219681"/>
                  </a:lnTo>
                  <a:lnTo>
                    <a:pt x="423524" y="1208884"/>
                  </a:lnTo>
                  <a:lnTo>
                    <a:pt x="429555" y="1198087"/>
                  </a:lnTo>
                  <a:lnTo>
                    <a:pt x="435587" y="1187925"/>
                  </a:lnTo>
                  <a:lnTo>
                    <a:pt x="442254" y="1178081"/>
                  </a:lnTo>
                  <a:lnTo>
                    <a:pt x="448603" y="1168236"/>
                  </a:lnTo>
                  <a:lnTo>
                    <a:pt x="455587" y="1158709"/>
                  </a:lnTo>
                  <a:lnTo>
                    <a:pt x="462571" y="1149500"/>
                  </a:lnTo>
                  <a:lnTo>
                    <a:pt x="469237" y="1140926"/>
                  </a:lnTo>
                  <a:lnTo>
                    <a:pt x="476539" y="1132352"/>
                  </a:lnTo>
                  <a:lnTo>
                    <a:pt x="483840" y="1124095"/>
                  </a:lnTo>
                  <a:lnTo>
                    <a:pt x="507967" y="1098373"/>
                  </a:lnTo>
                  <a:lnTo>
                    <a:pt x="532411" y="1072650"/>
                  </a:lnTo>
                  <a:lnTo>
                    <a:pt x="582568" y="1020253"/>
                  </a:lnTo>
                  <a:lnTo>
                    <a:pt x="607965" y="993578"/>
                  </a:lnTo>
                  <a:lnTo>
                    <a:pt x="632409" y="966267"/>
                  </a:lnTo>
                  <a:lnTo>
                    <a:pt x="656535" y="938957"/>
                  </a:lnTo>
                  <a:lnTo>
                    <a:pt x="668281" y="924667"/>
                  </a:lnTo>
                  <a:lnTo>
                    <a:pt x="679709" y="910376"/>
                  </a:lnTo>
                  <a:lnTo>
                    <a:pt x="691138" y="896404"/>
                  </a:lnTo>
                  <a:lnTo>
                    <a:pt x="702249" y="882113"/>
                  </a:lnTo>
                  <a:lnTo>
                    <a:pt x="713042" y="867823"/>
                  </a:lnTo>
                  <a:lnTo>
                    <a:pt x="723201" y="852898"/>
                  </a:lnTo>
                  <a:lnTo>
                    <a:pt x="733359" y="838290"/>
                  </a:lnTo>
                  <a:lnTo>
                    <a:pt x="742883" y="823365"/>
                  </a:lnTo>
                  <a:lnTo>
                    <a:pt x="752089" y="808122"/>
                  </a:lnTo>
                  <a:lnTo>
                    <a:pt x="760978" y="792561"/>
                  </a:lnTo>
                  <a:lnTo>
                    <a:pt x="768914" y="777318"/>
                  </a:lnTo>
                  <a:lnTo>
                    <a:pt x="776850" y="761758"/>
                  </a:lnTo>
                  <a:lnTo>
                    <a:pt x="783834" y="745562"/>
                  </a:lnTo>
                  <a:lnTo>
                    <a:pt x="790818" y="729684"/>
                  </a:lnTo>
                  <a:lnTo>
                    <a:pt x="796533" y="713488"/>
                  </a:lnTo>
                  <a:lnTo>
                    <a:pt x="802247" y="696975"/>
                  </a:lnTo>
                  <a:lnTo>
                    <a:pt x="806691" y="680462"/>
                  </a:lnTo>
                  <a:lnTo>
                    <a:pt x="810818" y="663631"/>
                  </a:lnTo>
                  <a:lnTo>
                    <a:pt x="816532" y="638544"/>
                  </a:lnTo>
                  <a:lnTo>
                    <a:pt x="822564" y="615679"/>
                  </a:lnTo>
                  <a:lnTo>
                    <a:pt x="828278" y="595038"/>
                  </a:lnTo>
                  <a:lnTo>
                    <a:pt x="834627" y="576619"/>
                  </a:lnTo>
                  <a:lnTo>
                    <a:pt x="837802" y="567728"/>
                  </a:lnTo>
                  <a:lnTo>
                    <a:pt x="840659" y="559789"/>
                  </a:lnTo>
                  <a:lnTo>
                    <a:pt x="844151" y="552167"/>
                  </a:lnTo>
                  <a:lnTo>
                    <a:pt x="847643" y="545181"/>
                  </a:lnTo>
                  <a:lnTo>
                    <a:pt x="851135" y="538194"/>
                  </a:lnTo>
                  <a:lnTo>
                    <a:pt x="854627" y="532161"/>
                  </a:lnTo>
                  <a:lnTo>
                    <a:pt x="858436" y="526127"/>
                  </a:lnTo>
                  <a:lnTo>
                    <a:pt x="862246" y="520729"/>
                  </a:lnTo>
                  <a:lnTo>
                    <a:pt x="866055" y="515648"/>
                  </a:lnTo>
                  <a:lnTo>
                    <a:pt x="869865" y="510567"/>
                  </a:lnTo>
                  <a:lnTo>
                    <a:pt x="873991" y="506438"/>
                  </a:lnTo>
                  <a:lnTo>
                    <a:pt x="878753" y="502310"/>
                  </a:lnTo>
                  <a:lnTo>
                    <a:pt x="882880" y="498817"/>
                  </a:lnTo>
                  <a:lnTo>
                    <a:pt x="887324" y="495324"/>
                  </a:lnTo>
                  <a:lnTo>
                    <a:pt x="892404" y="492466"/>
                  </a:lnTo>
                  <a:lnTo>
                    <a:pt x="897483" y="489607"/>
                  </a:lnTo>
                  <a:lnTo>
                    <a:pt x="902245" y="487067"/>
                  </a:lnTo>
                  <a:lnTo>
                    <a:pt x="907642" y="484844"/>
                  </a:lnTo>
                  <a:lnTo>
                    <a:pt x="913356" y="482939"/>
                  </a:lnTo>
                  <a:lnTo>
                    <a:pt x="919070" y="481033"/>
                  </a:lnTo>
                  <a:lnTo>
                    <a:pt x="925419" y="479446"/>
                  </a:lnTo>
                  <a:lnTo>
                    <a:pt x="931451" y="478175"/>
                  </a:lnTo>
                  <a:lnTo>
                    <a:pt x="944466" y="475952"/>
                  </a:lnTo>
                  <a:lnTo>
                    <a:pt x="944466" y="403231"/>
                  </a:lnTo>
                  <a:lnTo>
                    <a:pt x="944466" y="400055"/>
                  </a:lnTo>
                  <a:lnTo>
                    <a:pt x="945101" y="397515"/>
                  </a:lnTo>
                  <a:lnTo>
                    <a:pt x="945736" y="394657"/>
                  </a:lnTo>
                  <a:lnTo>
                    <a:pt x="946688" y="392116"/>
                  </a:lnTo>
                  <a:lnTo>
                    <a:pt x="947958" y="389576"/>
                  </a:lnTo>
                  <a:lnTo>
                    <a:pt x="949546" y="387035"/>
                  </a:lnTo>
                  <a:lnTo>
                    <a:pt x="950815" y="384812"/>
                  </a:lnTo>
                  <a:lnTo>
                    <a:pt x="952720" y="382907"/>
                  </a:lnTo>
                  <a:lnTo>
                    <a:pt x="955260" y="381001"/>
                  </a:lnTo>
                  <a:lnTo>
                    <a:pt x="957164" y="379414"/>
                  </a:lnTo>
                  <a:lnTo>
                    <a:pt x="959704" y="377826"/>
                  </a:lnTo>
                  <a:lnTo>
                    <a:pt x="961926" y="376873"/>
                  </a:lnTo>
                  <a:lnTo>
                    <a:pt x="964783" y="375603"/>
                  </a:lnTo>
                  <a:lnTo>
                    <a:pt x="967640" y="374968"/>
                  </a:lnTo>
                  <a:lnTo>
                    <a:pt x="970497" y="374650"/>
                  </a:lnTo>
                  <a:close/>
                  <a:moveTo>
                    <a:pt x="806133" y="69850"/>
                  </a:moveTo>
                  <a:lnTo>
                    <a:pt x="790258" y="70168"/>
                  </a:lnTo>
                  <a:lnTo>
                    <a:pt x="774383" y="70485"/>
                  </a:lnTo>
                  <a:lnTo>
                    <a:pt x="758825" y="71120"/>
                  </a:lnTo>
                  <a:lnTo>
                    <a:pt x="743585" y="72390"/>
                  </a:lnTo>
                  <a:lnTo>
                    <a:pt x="728663" y="73660"/>
                  </a:lnTo>
                  <a:lnTo>
                    <a:pt x="713740" y="74930"/>
                  </a:lnTo>
                  <a:lnTo>
                    <a:pt x="699453" y="76835"/>
                  </a:lnTo>
                  <a:lnTo>
                    <a:pt x="685483" y="79058"/>
                  </a:lnTo>
                  <a:lnTo>
                    <a:pt x="671513" y="81280"/>
                  </a:lnTo>
                  <a:lnTo>
                    <a:pt x="657860" y="83820"/>
                  </a:lnTo>
                  <a:lnTo>
                    <a:pt x="644843" y="86678"/>
                  </a:lnTo>
                  <a:lnTo>
                    <a:pt x="631825" y="89535"/>
                  </a:lnTo>
                  <a:lnTo>
                    <a:pt x="618808" y="92710"/>
                  </a:lnTo>
                  <a:lnTo>
                    <a:pt x="606425" y="96203"/>
                  </a:lnTo>
                  <a:lnTo>
                    <a:pt x="594360" y="99695"/>
                  </a:lnTo>
                  <a:lnTo>
                    <a:pt x="582295" y="102870"/>
                  </a:lnTo>
                  <a:lnTo>
                    <a:pt x="570865" y="106680"/>
                  </a:lnTo>
                  <a:lnTo>
                    <a:pt x="559753" y="111125"/>
                  </a:lnTo>
                  <a:lnTo>
                    <a:pt x="538163" y="119380"/>
                  </a:lnTo>
                  <a:lnTo>
                    <a:pt x="517525" y="128270"/>
                  </a:lnTo>
                  <a:lnTo>
                    <a:pt x="497840" y="137478"/>
                  </a:lnTo>
                  <a:lnTo>
                    <a:pt x="479108" y="147003"/>
                  </a:lnTo>
                  <a:lnTo>
                    <a:pt x="461963" y="156845"/>
                  </a:lnTo>
                  <a:lnTo>
                    <a:pt x="445453" y="167005"/>
                  </a:lnTo>
                  <a:lnTo>
                    <a:pt x="430213" y="177165"/>
                  </a:lnTo>
                  <a:lnTo>
                    <a:pt x="415925" y="187008"/>
                  </a:lnTo>
                  <a:lnTo>
                    <a:pt x="402590" y="197168"/>
                  </a:lnTo>
                  <a:lnTo>
                    <a:pt x="390525" y="207010"/>
                  </a:lnTo>
                  <a:lnTo>
                    <a:pt x="379095" y="216853"/>
                  </a:lnTo>
                  <a:lnTo>
                    <a:pt x="368935" y="226060"/>
                  </a:lnTo>
                  <a:lnTo>
                    <a:pt x="359410" y="235268"/>
                  </a:lnTo>
                  <a:lnTo>
                    <a:pt x="351155" y="244158"/>
                  </a:lnTo>
                  <a:lnTo>
                    <a:pt x="343218" y="252095"/>
                  </a:lnTo>
                  <a:lnTo>
                    <a:pt x="336868" y="259398"/>
                  </a:lnTo>
                  <a:lnTo>
                    <a:pt x="331153" y="266383"/>
                  </a:lnTo>
                  <a:lnTo>
                    <a:pt x="322263" y="277813"/>
                  </a:lnTo>
                  <a:lnTo>
                    <a:pt x="316548" y="285433"/>
                  </a:lnTo>
                  <a:lnTo>
                    <a:pt x="314325" y="289243"/>
                  </a:lnTo>
                  <a:lnTo>
                    <a:pt x="312420" y="292735"/>
                  </a:lnTo>
                  <a:lnTo>
                    <a:pt x="310515" y="296545"/>
                  </a:lnTo>
                  <a:lnTo>
                    <a:pt x="309245" y="300355"/>
                  </a:lnTo>
                  <a:lnTo>
                    <a:pt x="308610" y="304483"/>
                  </a:lnTo>
                  <a:lnTo>
                    <a:pt x="308293" y="308293"/>
                  </a:lnTo>
                  <a:lnTo>
                    <a:pt x="307658" y="312738"/>
                  </a:lnTo>
                  <a:lnTo>
                    <a:pt x="308293" y="316548"/>
                  </a:lnTo>
                  <a:lnTo>
                    <a:pt x="308928" y="320358"/>
                  </a:lnTo>
                  <a:lnTo>
                    <a:pt x="310198" y="324168"/>
                  </a:lnTo>
                  <a:lnTo>
                    <a:pt x="311468" y="327978"/>
                  </a:lnTo>
                  <a:lnTo>
                    <a:pt x="313055" y="331788"/>
                  </a:lnTo>
                  <a:lnTo>
                    <a:pt x="315595" y="335280"/>
                  </a:lnTo>
                  <a:lnTo>
                    <a:pt x="317818" y="338138"/>
                  </a:lnTo>
                  <a:lnTo>
                    <a:pt x="320675" y="341313"/>
                  </a:lnTo>
                  <a:lnTo>
                    <a:pt x="323850" y="343853"/>
                  </a:lnTo>
                  <a:lnTo>
                    <a:pt x="327343" y="346393"/>
                  </a:lnTo>
                  <a:lnTo>
                    <a:pt x="331153" y="348615"/>
                  </a:lnTo>
                  <a:lnTo>
                    <a:pt x="334963" y="350203"/>
                  </a:lnTo>
                  <a:lnTo>
                    <a:pt x="338773" y="351155"/>
                  </a:lnTo>
                  <a:lnTo>
                    <a:pt x="342583" y="352108"/>
                  </a:lnTo>
                  <a:lnTo>
                    <a:pt x="346710" y="352743"/>
                  </a:lnTo>
                  <a:lnTo>
                    <a:pt x="350520" y="352743"/>
                  </a:lnTo>
                  <a:lnTo>
                    <a:pt x="354965" y="352425"/>
                  </a:lnTo>
                  <a:lnTo>
                    <a:pt x="358775" y="351790"/>
                  </a:lnTo>
                  <a:lnTo>
                    <a:pt x="362585" y="350520"/>
                  </a:lnTo>
                  <a:lnTo>
                    <a:pt x="366395" y="349250"/>
                  </a:lnTo>
                  <a:lnTo>
                    <a:pt x="369888" y="347345"/>
                  </a:lnTo>
                  <a:lnTo>
                    <a:pt x="373063" y="345123"/>
                  </a:lnTo>
                  <a:lnTo>
                    <a:pt x="376238" y="342900"/>
                  </a:lnTo>
                  <a:lnTo>
                    <a:pt x="379413" y="340043"/>
                  </a:lnTo>
                  <a:lnTo>
                    <a:pt x="381953" y="336868"/>
                  </a:lnTo>
                  <a:lnTo>
                    <a:pt x="384810" y="333375"/>
                  </a:lnTo>
                  <a:lnTo>
                    <a:pt x="384810" y="333693"/>
                  </a:lnTo>
                  <a:lnTo>
                    <a:pt x="385763" y="331470"/>
                  </a:lnTo>
                  <a:lnTo>
                    <a:pt x="389890" y="326073"/>
                  </a:lnTo>
                  <a:lnTo>
                    <a:pt x="396240" y="318453"/>
                  </a:lnTo>
                  <a:lnTo>
                    <a:pt x="404495" y="308928"/>
                  </a:lnTo>
                  <a:lnTo>
                    <a:pt x="415290" y="297180"/>
                  </a:lnTo>
                  <a:lnTo>
                    <a:pt x="421323" y="290830"/>
                  </a:lnTo>
                  <a:lnTo>
                    <a:pt x="428308" y="284163"/>
                  </a:lnTo>
                  <a:lnTo>
                    <a:pt x="435928" y="277495"/>
                  </a:lnTo>
                  <a:lnTo>
                    <a:pt x="444500" y="270510"/>
                  </a:lnTo>
                  <a:lnTo>
                    <a:pt x="453073" y="263208"/>
                  </a:lnTo>
                  <a:lnTo>
                    <a:pt x="462598" y="255905"/>
                  </a:lnTo>
                  <a:lnTo>
                    <a:pt x="472758" y="248603"/>
                  </a:lnTo>
                  <a:lnTo>
                    <a:pt x="483235" y="241618"/>
                  </a:lnTo>
                  <a:lnTo>
                    <a:pt x="495300" y="233680"/>
                  </a:lnTo>
                  <a:lnTo>
                    <a:pt x="507048" y="226695"/>
                  </a:lnTo>
                  <a:lnTo>
                    <a:pt x="520065" y="219393"/>
                  </a:lnTo>
                  <a:lnTo>
                    <a:pt x="533718" y="212408"/>
                  </a:lnTo>
                  <a:lnTo>
                    <a:pt x="548005" y="205423"/>
                  </a:lnTo>
                  <a:lnTo>
                    <a:pt x="563245" y="198755"/>
                  </a:lnTo>
                  <a:lnTo>
                    <a:pt x="579120" y="192405"/>
                  </a:lnTo>
                  <a:lnTo>
                    <a:pt x="595948" y="186373"/>
                  </a:lnTo>
                  <a:lnTo>
                    <a:pt x="613093" y="180658"/>
                  </a:lnTo>
                  <a:lnTo>
                    <a:pt x="631190" y="175260"/>
                  </a:lnTo>
                  <a:lnTo>
                    <a:pt x="650240" y="170180"/>
                  </a:lnTo>
                  <a:lnTo>
                    <a:pt x="669925" y="166053"/>
                  </a:lnTo>
                  <a:lnTo>
                    <a:pt x="690245" y="162243"/>
                  </a:lnTo>
                  <a:lnTo>
                    <a:pt x="712153" y="159385"/>
                  </a:lnTo>
                  <a:lnTo>
                    <a:pt x="734378" y="156528"/>
                  </a:lnTo>
                  <a:lnTo>
                    <a:pt x="757238" y="154623"/>
                  </a:lnTo>
                  <a:lnTo>
                    <a:pt x="781368" y="153353"/>
                  </a:lnTo>
                  <a:lnTo>
                    <a:pt x="806133" y="153035"/>
                  </a:lnTo>
                  <a:lnTo>
                    <a:pt x="1935798" y="153035"/>
                  </a:lnTo>
                  <a:lnTo>
                    <a:pt x="1955165" y="154940"/>
                  </a:lnTo>
                  <a:lnTo>
                    <a:pt x="1972628" y="157163"/>
                  </a:lnTo>
                  <a:lnTo>
                    <a:pt x="1994853" y="160338"/>
                  </a:lnTo>
                  <a:lnTo>
                    <a:pt x="2020888" y="165100"/>
                  </a:lnTo>
                  <a:lnTo>
                    <a:pt x="2049780" y="170815"/>
                  </a:lnTo>
                  <a:lnTo>
                    <a:pt x="2065655" y="173673"/>
                  </a:lnTo>
                  <a:lnTo>
                    <a:pt x="2082165" y="177483"/>
                  </a:lnTo>
                  <a:lnTo>
                    <a:pt x="2098358" y="181928"/>
                  </a:lnTo>
                  <a:lnTo>
                    <a:pt x="2115820" y="186373"/>
                  </a:lnTo>
                  <a:lnTo>
                    <a:pt x="2133600" y="191453"/>
                  </a:lnTo>
                  <a:lnTo>
                    <a:pt x="2151698" y="196850"/>
                  </a:lnTo>
                  <a:lnTo>
                    <a:pt x="2170113" y="202883"/>
                  </a:lnTo>
                  <a:lnTo>
                    <a:pt x="2188210" y="209233"/>
                  </a:lnTo>
                  <a:lnTo>
                    <a:pt x="2206625" y="216218"/>
                  </a:lnTo>
                  <a:lnTo>
                    <a:pt x="2225040" y="223838"/>
                  </a:lnTo>
                  <a:lnTo>
                    <a:pt x="2243455" y="231775"/>
                  </a:lnTo>
                  <a:lnTo>
                    <a:pt x="2261553" y="240348"/>
                  </a:lnTo>
                  <a:lnTo>
                    <a:pt x="2279015" y="249555"/>
                  </a:lnTo>
                  <a:lnTo>
                    <a:pt x="2296160" y="259080"/>
                  </a:lnTo>
                  <a:lnTo>
                    <a:pt x="2312988" y="268923"/>
                  </a:lnTo>
                  <a:lnTo>
                    <a:pt x="2329498" y="279718"/>
                  </a:lnTo>
                  <a:lnTo>
                    <a:pt x="2344738" y="291148"/>
                  </a:lnTo>
                  <a:lnTo>
                    <a:pt x="2352358" y="296863"/>
                  </a:lnTo>
                  <a:lnTo>
                    <a:pt x="2359978" y="303213"/>
                  </a:lnTo>
                  <a:lnTo>
                    <a:pt x="2366963" y="309245"/>
                  </a:lnTo>
                  <a:lnTo>
                    <a:pt x="2374265" y="315278"/>
                  </a:lnTo>
                  <a:lnTo>
                    <a:pt x="2380933" y="321945"/>
                  </a:lnTo>
                  <a:lnTo>
                    <a:pt x="2387283" y="328295"/>
                  </a:lnTo>
                  <a:lnTo>
                    <a:pt x="2390458" y="331470"/>
                  </a:lnTo>
                  <a:lnTo>
                    <a:pt x="2393633" y="333693"/>
                  </a:lnTo>
                  <a:lnTo>
                    <a:pt x="2397125" y="335915"/>
                  </a:lnTo>
                  <a:lnTo>
                    <a:pt x="2400935" y="337820"/>
                  </a:lnTo>
                  <a:lnTo>
                    <a:pt x="2404745" y="339090"/>
                  </a:lnTo>
                  <a:lnTo>
                    <a:pt x="2408555" y="340043"/>
                  </a:lnTo>
                  <a:lnTo>
                    <a:pt x="2412683" y="340995"/>
                  </a:lnTo>
                  <a:lnTo>
                    <a:pt x="2416810" y="340995"/>
                  </a:lnTo>
                  <a:lnTo>
                    <a:pt x="2420620" y="340995"/>
                  </a:lnTo>
                  <a:lnTo>
                    <a:pt x="2424748" y="340043"/>
                  </a:lnTo>
                  <a:lnTo>
                    <a:pt x="2428558" y="339408"/>
                  </a:lnTo>
                  <a:lnTo>
                    <a:pt x="2432368" y="338138"/>
                  </a:lnTo>
                  <a:lnTo>
                    <a:pt x="2435860" y="336233"/>
                  </a:lnTo>
                  <a:lnTo>
                    <a:pt x="2439670" y="334328"/>
                  </a:lnTo>
                  <a:lnTo>
                    <a:pt x="2443163" y="332105"/>
                  </a:lnTo>
                  <a:lnTo>
                    <a:pt x="2446338" y="328930"/>
                  </a:lnTo>
                  <a:lnTo>
                    <a:pt x="2449195" y="326073"/>
                  </a:lnTo>
                  <a:lnTo>
                    <a:pt x="2451418" y="322898"/>
                  </a:lnTo>
                  <a:lnTo>
                    <a:pt x="2453958" y="319088"/>
                  </a:lnTo>
                  <a:lnTo>
                    <a:pt x="2455228" y="315595"/>
                  </a:lnTo>
                  <a:lnTo>
                    <a:pt x="2456815" y="311785"/>
                  </a:lnTo>
                  <a:lnTo>
                    <a:pt x="2458085" y="307975"/>
                  </a:lnTo>
                  <a:lnTo>
                    <a:pt x="2458403" y="303848"/>
                  </a:lnTo>
                  <a:lnTo>
                    <a:pt x="2458720" y="300038"/>
                  </a:lnTo>
                  <a:lnTo>
                    <a:pt x="2458720" y="296228"/>
                  </a:lnTo>
                  <a:lnTo>
                    <a:pt x="2458085" y="292100"/>
                  </a:lnTo>
                  <a:lnTo>
                    <a:pt x="2457450" y="288290"/>
                  </a:lnTo>
                  <a:lnTo>
                    <a:pt x="2456180" y="284163"/>
                  </a:lnTo>
                  <a:lnTo>
                    <a:pt x="2454275" y="280353"/>
                  </a:lnTo>
                  <a:lnTo>
                    <a:pt x="2452370" y="277178"/>
                  </a:lnTo>
                  <a:lnTo>
                    <a:pt x="2449513" y="273685"/>
                  </a:lnTo>
                  <a:lnTo>
                    <a:pt x="2446973" y="270510"/>
                  </a:lnTo>
                  <a:lnTo>
                    <a:pt x="2438400" y="262255"/>
                  </a:lnTo>
                  <a:lnTo>
                    <a:pt x="2429828" y="253683"/>
                  </a:lnTo>
                  <a:lnTo>
                    <a:pt x="2420938" y="245745"/>
                  </a:lnTo>
                  <a:lnTo>
                    <a:pt x="2411730" y="238125"/>
                  </a:lnTo>
                  <a:lnTo>
                    <a:pt x="2402523" y="230823"/>
                  </a:lnTo>
                  <a:lnTo>
                    <a:pt x="2393315" y="223520"/>
                  </a:lnTo>
                  <a:lnTo>
                    <a:pt x="2383790" y="216535"/>
                  </a:lnTo>
                  <a:lnTo>
                    <a:pt x="2373948" y="209868"/>
                  </a:lnTo>
                  <a:lnTo>
                    <a:pt x="2364423" y="203200"/>
                  </a:lnTo>
                  <a:lnTo>
                    <a:pt x="2354263" y="196850"/>
                  </a:lnTo>
                  <a:lnTo>
                    <a:pt x="2334260" y="184785"/>
                  </a:lnTo>
                  <a:lnTo>
                    <a:pt x="2313305" y="173673"/>
                  </a:lnTo>
                  <a:lnTo>
                    <a:pt x="2292668" y="163513"/>
                  </a:lnTo>
                  <a:lnTo>
                    <a:pt x="2277110" y="155893"/>
                  </a:lnTo>
                  <a:lnTo>
                    <a:pt x="2261553" y="148908"/>
                  </a:lnTo>
                  <a:lnTo>
                    <a:pt x="2245678" y="142558"/>
                  </a:lnTo>
                  <a:lnTo>
                    <a:pt x="2230120" y="136208"/>
                  </a:lnTo>
                  <a:lnTo>
                    <a:pt x="2213928" y="130493"/>
                  </a:lnTo>
                  <a:lnTo>
                    <a:pt x="2198688" y="124778"/>
                  </a:lnTo>
                  <a:lnTo>
                    <a:pt x="2183130" y="119698"/>
                  </a:lnTo>
                  <a:lnTo>
                    <a:pt x="2167573" y="114935"/>
                  </a:lnTo>
                  <a:lnTo>
                    <a:pt x="2152650" y="110173"/>
                  </a:lnTo>
                  <a:lnTo>
                    <a:pt x="2137728" y="106045"/>
                  </a:lnTo>
                  <a:lnTo>
                    <a:pt x="2108835" y="98743"/>
                  </a:lnTo>
                  <a:lnTo>
                    <a:pt x="2081213" y="92393"/>
                  </a:lnTo>
                  <a:lnTo>
                    <a:pt x="2055178" y="86995"/>
                  </a:lnTo>
                  <a:lnTo>
                    <a:pt x="2031048" y="82233"/>
                  </a:lnTo>
                  <a:lnTo>
                    <a:pt x="2008823" y="78423"/>
                  </a:lnTo>
                  <a:lnTo>
                    <a:pt x="1989773" y="75565"/>
                  </a:lnTo>
                  <a:lnTo>
                    <a:pt x="1972945" y="73660"/>
                  </a:lnTo>
                  <a:lnTo>
                    <a:pt x="1949133" y="70803"/>
                  </a:lnTo>
                  <a:lnTo>
                    <a:pt x="1940560" y="70168"/>
                  </a:lnTo>
                  <a:lnTo>
                    <a:pt x="1937385" y="69850"/>
                  </a:lnTo>
                  <a:lnTo>
                    <a:pt x="806133" y="69850"/>
                  </a:lnTo>
                  <a:close/>
                  <a:moveTo>
                    <a:pt x="874713" y="0"/>
                  </a:moveTo>
                  <a:lnTo>
                    <a:pt x="1878013" y="0"/>
                  </a:lnTo>
                  <a:lnTo>
                    <a:pt x="1902143" y="635"/>
                  </a:lnTo>
                  <a:lnTo>
                    <a:pt x="1926273" y="1270"/>
                  </a:lnTo>
                  <a:lnTo>
                    <a:pt x="1949768" y="1905"/>
                  </a:lnTo>
                  <a:lnTo>
                    <a:pt x="1972945" y="3175"/>
                  </a:lnTo>
                  <a:lnTo>
                    <a:pt x="1995805" y="5080"/>
                  </a:lnTo>
                  <a:lnTo>
                    <a:pt x="2018665" y="6985"/>
                  </a:lnTo>
                  <a:lnTo>
                    <a:pt x="2040573" y="8890"/>
                  </a:lnTo>
                  <a:lnTo>
                    <a:pt x="2062798" y="11430"/>
                  </a:lnTo>
                  <a:lnTo>
                    <a:pt x="2084388" y="14288"/>
                  </a:lnTo>
                  <a:lnTo>
                    <a:pt x="2105660" y="17780"/>
                  </a:lnTo>
                  <a:lnTo>
                    <a:pt x="2126933" y="21273"/>
                  </a:lnTo>
                  <a:lnTo>
                    <a:pt x="2147570" y="25083"/>
                  </a:lnTo>
                  <a:lnTo>
                    <a:pt x="2167573" y="28893"/>
                  </a:lnTo>
                  <a:lnTo>
                    <a:pt x="2187575" y="33020"/>
                  </a:lnTo>
                  <a:lnTo>
                    <a:pt x="2207260" y="37465"/>
                  </a:lnTo>
                  <a:lnTo>
                    <a:pt x="2226628" y="42545"/>
                  </a:lnTo>
                  <a:lnTo>
                    <a:pt x="2245360" y="47943"/>
                  </a:lnTo>
                  <a:lnTo>
                    <a:pt x="2264093" y="53340"/>
                  </a:lnTo>
                  <a:lnTo>
                    <a:pt x="2282508" y="59055"/>
                  </a:lnTo>
                  <a:lnTo>
                    <a:pt x="2300605" y="64770"/>
                  </a:lnTo>
                  <a:lnTo>
                    <a:pt x="2318068" y="71120"/>
                  </a:lnTo>
                  <a:lnTo>
                    <a:pt x="2335213" y="77470"/>
                  </a:lnTo>
                  <a:lnTo>
                    <a:pt x="2352040" y="84138"/>
                  </a:lnTo>
                  <a:lnTo>
                    <a:pt x="2368868" y="91123"/>
                  </a:lnTo>
                  <a:lnTo>
                    <a:pt x="2385060" y="98425"/>
                  </a:lnTo>
                  <a:lnTo>
                    <a:pt x="2400935" y="105728"/>
                  </a:lnTo>
                  <a:lnTo>
                    <a:pt x="2416493" y="113665"/>
                  </a:lnTo>
                  <a:lnTo>
                    <a:pt x="2431733" y="121285"/>
                  </a:lnTo>
                  <a:lnTo>
                    <a:pt x="2446655" y="129540"/>
                  </a:lnTo>
                  <a:lnTo>
                    <a:pt x="2461260" y="137795"/>
                  </a:lnTo>
                  <a:lnTo>
                    <a:pt x="2475230" y="146685"/>
                  </a:lnTo>
                  <a:lnTo>
                    <a:pt x="2489200" y="155258"/>
                  </a:lnTo>
                  <a:lnTo>
                    <a:pt x="2502535" y="164148"/>
                  </a:lnTo>
                  <a:lnTo>
                    <a:pt x="2515553" y="173355"/>
                  </a:lnTo>
                  <a:lnTo>
                    <a:pt x="2527935" y="182880"/>
                  </a:lnTo>
                  <a:lnTo>
                    <a:pt x="2540635" y="192405"/>
                  </a:lnTo>
                  <a:lnTo>
                    <a:pt x="2552700" y="201930"/>
                  </a:lnTo>
                  <a:lnTo>
                    <a:pt x="2564130" y="212090"/>
                  </a:lnTo>
                  <a:lnTo>
                    <a:pt x="2575560" y="222250"/>
                  </a:lnTo>
                  <a:lnTo>
                    <a:pt x="2586355" y="232728"/>
                  </a:lnTo>
                  <a:lnTo>
                    <a:pt x="2596833" y="242888"/>
                  </a:lnTo>
                  <a:lnTo>
                    <a:pt x="2607310" y="253683"/>
                  </a:lnTo>
                  <a:lnTo>
                    <a:pt x="2616835" y="264478"/>
                  </a:lnTo>
                  <a:lnTo>
                    <a:pt x="2626360" y="275590"/>
                  </a:lnTo>
                  <a:lnTo>
                    <a:pt x="2635568" y="286703"/>
                  </a:lnTo>
                  <a:lnTo>
                    <a:pt x="2644458" y="298133"/>
                  </a:lnTo>
                  <a:lnTo>
                    <a:pt x="2652395" y="309563"/>
                  </a:lnTo>
                  <a:lnTo>
                    <a:pt x="2660333" y="320993"/>
                  </a:lnTo>
                  <a:lnTo>
                    <a:pt x="2667953" y="332740"/>
                  </a:lnTo>
                  <a:lnTo>
                    <a:pt x="2675255" y="344805"/>
                  </a:lnTo>
                  <a:lnTo>
                    <a:pt x="2682240" y="356870"/>
                  </a:lnTo>
                  <a:lnTo>
                    <a:pt x="2688590" y="368935"/>
                  </a:lnTo>
                  <a:lnTo>
                    <a:pt x="2694623" y="381318"/>
                  </a:lnTo>
                  <a:lnTo>
                    <a:pt x="2700338" y="393700"/>
                  </a:lnTo>
                  <a:lnTo>
                    <a:pt x="2705418" y="406400"/>
                  </a:lnTo>
                  <a:lnTo>
                    <a:pt x="2710498" y="419100"/>
                  </a:lnTo>
                  <a:lnTo>
                    <a:pt x="2715260" y="431483"/>
                  </a:lnTo>
                  <a:lnTo>
                    <a:pt x="2719388" y="444500"/>
                  </a:lnTo>
                  <a:lnTo>
                    <a:pt x="2723198" y="457518"/>
                  </a:lnTo>
                  <a:lnTo>
                    <a:pt x="2726690" y="470535"/>
                  </a:lnTo>
                  <a:lnTo>
                    <a:pt x="2729230" y="483553"/>
                  </a:lnTo>
                  <a:lnTo>
                    <a:pt x="2732088" y="496888"/>
                  </a:lnTo>
                  <a:lnTo>
                    <a:pt x="2734310" y="509905"/>
                  </a:lnTo>
                  <a:lnTo>
                    <a:pt x="2736215" y="523240"/>
                  </a:lnTo>
                  <a:lnTo>
                    <a:pt x="2736850" y="533400"/>
                  </a:lnTo>
                  <a:lnTo>
                    <a:pt x="2054860" y="530543"/>
                  </a:lnTo>
                  <a:lnTo>
                    <a:pt x="2052955" y="516890"/>
                  </a:lnTo>
                  <a:lnTo>
                    <a:pt x="2051368" y="505460"/>
                  </a:lnTo>
                  <a:lnTo>
                    <a:pt x="2048828" y="494030"/>
                  </a:lnTo>
                  <a:lnTo>
                    <a:pt x="2045970" y="482918"/>
                  </a:lnTo>
                  <a:lnTo>
                    <a:pt x="2042160" y="471805"/>
                  </a:lnTo>
                  <a:lnTo>
                    <a:pt x="2038033" y="460693"/>
                  </a:lnTo>
                  <a:lnTo>
                    <a:pt x="2033588" y="450215"/>
                  </a:lnTo>
                  <a:lnTo>
                    <a:pt x="2028190" y="439738"/>
                  </a:lnTo>
                  <a:lnTo>
                    <a:pt x="2021840" y="429578"/>
                  </a:lnTo>
                  <a:lnTo>
                    <a:pt x="2015808" y="419735"/>
                  </a:lnTo>
                  <a:lnTo>
                    <a:pt x="2008823" y="409893"/>
                  </a:lnTo>
                  <a:lnTo>
                    <a:pt x="2001203" y="400685"/>
                  </a:lnTo>
                  <a:lnTo>
                    <a:pt x="1993583" y="391478"/>
                  </a:lnTo>
                  <a:lnTo>
                    <a:pt x="1985328" y="382588"/>
                  </a:lnTo>
                  <a:lnTo>
                    <a:pt x="1976755" y="373698"/>
                  </a:lnTo>
                  <a:lnTo>
                    <a:pt x="1967548" y="365760"/>
                  </a:lnTo>
                  <a:lnTo>
                    <a:pt x="1958023" y="358140"/>
                  </a:lnTo>
                  <a:lnTo>
                    <a:pt x="1948180" y="350520"/>
                  </a:lnTo>
                  <a:lnTo>
                    <a:pt x="1937703" y="343218"/>
                  </a:lnTo>
                  <a:lnTo>
                    <a:pt x="1927543" y="336868"/>
                  </a:lnTo>
                  <a:lnTo>
                    <a:pt x="1916430" y="330518"/>
                  </a:lnTo>
                  <a:lnTo>
                    <a:pt x="1905318" y="324485"/>
                  </a:lnTo>
                  <a:lnTo>
                    <a:pt x="1893888" y="319088"/>
                  </a:lnTo>
                  <a:lnTo>
                    <a:pt x="1882458" y="314008"/>
                  </a:lnTo>
                  <a:lnTo>
                    <a:pt x="1870075" y="309563"/>
                  </a:lnTo>
                  <a:lnTo>
                    <a:pt x="1857693" y="305435"/>
                  </a:lnTo>
                  <a:lnTo>
                    <a:pt x="1845628" y="301943"/>
                  </a:lnTo>
                  <a:lnTo>
                    <a:pt x="1832928" y="298768"/>
                  </a:lnTo>
                  <a:lnTo>
                    <a:pt x="1820228" y="296228"/>
                  </a:lnTo>
                  <a:lnTo>
                    <a:pt x="1807210" y="294323"/>
                  </a:lnTo>
                  <a:lnTo>
                    <a:pt x="1794193" y="292735"/>
                  </a:lnTo>
                  <a:lnTo>
                    <a:pt x="1781493" y="292100"/>
                  </a:lnTo>
                  <a:lnTo>
                    <a:pt x="1767840" y="291465"/>
                  </a:lnTo>
                  <a:lnTo>
                    <a:pt x="984885" y="291465"/>
                  </a:lnTo>
                  <a:lnTo>
                    <a:pt x="971868" y="292100"/>
                  </a:lnTo>
                  <a:lnTo>
                    <a:pt x="958533" y="292735"/>
                  </a:lnTo>
                  <a:lnTo>
                    <a:pt x="945515" y="294323"/>
                  </a:lnTo>
                  <a:lnTo>
                    <a:pt x="932815" y="296228"/>
                  </a:lnTo>
                  <a:lnTo>
                    <a:pt x="919798" y="298768"/>
                  </a:lnTo>
                  <a:lnTo>
                    <a:pt x="907098" y="301943"/>
                  </a:lnTo>
                  <a:lnTo>
                    <a:pt x="895033" y="305435"/>
                  </a:lnTo>
                  <a:lnTo>
                    <a:pt x="882650" y="309563"/>
                  </a:lnTo>
                  <a:lnTo>
                    <a:pt x="870903" y="314008"/>
                  </a:lnTo>
                  <a:lnTo>
                    <a:pt x="859155" y="319088"/>
                  </a:lnTo>
                  <a:lnTo>
                    <a:pt x="847408" y="324485"/>
                  </a:lnTo>
                  <a:lnTo>
                    <a:pt x="836613" y="330518"/>
                  </a:lnTo>
                  <a:lnTo>
                    <a:pt x="825818" y="336868"/>
                  </a:lnTo>
                  <a:lnTo>
                    <a:pt x="815023" y="343218"/>
                  </a:lnTo>
                  <a:lnTo>
                    <a:pt x="804863" y="350520"/>
                  </a:lnTo>
                  <a:lnTo>
                    <a:pt x="795020" y="358140"/>
                  </a:lnTo>
                  <a:lnTo>
                    <a:pt x="785495" y="365760"/>
                  </a:lnTo>
                  <a:lnTo>
                    <a:pt x="776288" y="373698"/>
                  </a:lnTo>
                  <a:lnTo>
                    <a:pt x="767715" y="382588"/>
                  </a:lnTo>
                  <a:lnTo>
                    <a:pt x="759460" y="391478"/>
                  </a:lnTo>
                  <a:lnTo>
                    <a:pt x="751523" y="400685"/>
                  </a:lnTo>
                  <a:lnTo>
                    <a:pt x="744220" y="409893"/>
                  </a:lnTo>
                  <a:lnTo>
                    <a:pt x="737235" y="419735"/>
                  </a:lnTo>
                  <a:lnTo>
                    <a:pt x="730885" y="429578"/>
                  </a:lnTo>
                  <a:lnTo>
                    <a:pt x="725170" y="439738"/>
                  </a:lnTo>
                  <a:lnTo>
                    <a:pt x="719773" y="450215"/>
                  </a:lnTo>
                  <a:lnTo>
                    <a:pt x="714693" y="460693"/>
                  </a:lnTo>
                  <a:lnTo>
                    <a:pt x="710565" y="471805"/>
                  </a:lnTo>
                  <a:lnTo>
                    <a:pt x="707073" y="482918"/>
                  </a:lnTo>
                  <a:lnTo>
                    <a:pt x="704215" y="494030"/>
                  </a:lnTo>
                  <a:lnTo>
                    <a:pt x="701675" y="505460"/>
                  </a:lnTo>
                  <a:lnTo>
                    <a:pt x="699770" y="516890"/>
                  </a:lnTo>
                  <a:lnTo>
                    <a:pt x="698500" y="530543"/>
                  </a:lnTo>
                  <a:lnTo>
                    <a:pt x="15875" y="533400"/>
                  </a:lnTo>
                  <a:lnTo>
                    <a:pt x="17145" y="523240"/>
                  </a:lnTo>
                  <a:lnTo>
                    <a:pt x="18733" y="509905"/>
                  </a:lnTo>
                  <a:lnTo>
                    <a:pt x="20955" y="496888"/>
                  </a:lnTo>
                  <a:lnTo>
                    <a:pt x="23495" y="483553"/>
                  </a:lnTo>
                  <a:lnTo>
                    <a:pt x="26670" y="470535"/>
                  </a:lnTo>
                  <a:lnTo>
                    <a:pt x="30163" y="457518"/>
                  </a:lnTo>
                  <a:lnTo>
                    <a:pt x="33973" y="444500"/>
                  </a:lnTo>
                  <a:lnTo>
                    <a:pt x="37783" y="431483"/>
                  </a:lnTo>
                  <a:lnTo>
                    <a:pt x="42228" y="419100"/>
                  </a:lnTo>
                  <a:lnTo>
                    <a:pt x="47308" y="406400"/>
                  </a:lnTo>
                  <a:lnTo>
                    <a:pt x="52705" y="393700"/>
                  </a:lnTo>
                  <a:lnTo>
                    <a:pt x="58420" y="381318"/>
                  </a:lnTo>
                  <a:lnTo>
                    <a:pt x="64453" y="368935"/>
                  </a:lnTo>
                  <a:lnTo>
                    <a:pt x="71120" y="356870"/>
                  </a:lnTo>
                  <a:lnTo>
                    <a:pt x="77788" y="344805"/>
                  </a:lnTo>
                  <a:lnTo>
                    <a:pt x="84773" y="332740"/>
                  </a:lnTo>
                  <a:lnTo>
                    <a:pt x="92393" y="320993"/>
                  </a:lnTo>
                  <a:lnTo>
                    <a:pt x="100330" y="309563"/>
                  </a:lnTo>
                  <a:lnTo>
                    <a:pt x="108903" y="298133"/>
                  </a:lnTo>
                  <a:lnTo>
                    <a:pt x="117793" y="286703"/>
                  </a:lnTo>
                  <a:lnTo>
                    <a:pt x="126365" y="275590"/>
                  </a:lnTo>
                  <a:lnTo>
                    <a:pt x="135890" y="264478"/>
                  </a:lnTo>
                  <a:lnTo>
                    <a:pt x="146050" y="253683"/>
                  </a:lnTo>
                  <a:lnTo>
                    <a:pt x="155893" y="242888"/>
                  </a:lnTo>
                  <a:lnTo>
                    <a:pt x="166688" y="232728"/>
                  </a:lnTo>
                  <a:lnTo>
                    <a:pt x="177483" y="222250"/>
                  </a:lnTo>
                  <a:lnTo>
                    <a:pt x="188913" y="212090"/>
                  </a:lnTo>
                  <a:lnTo>
                    <a:pt x="200343" y="201930"/>
                  </a:lnTo>
                  <a:lnTo>
                    <a:pt x="212408" y="192405"/>
                  </a:lnTo>
                  <a:lnTo>
                    <a:pt x="224790" y="182880"/>
                  </a:lnTo>
                  <a:lnTo>
                    <a:pt x="237490" y="173355"/>
                  </a:lnTo>
                  <a:lnTo>
                    <a:pt x="250508" y="164148"/>
                  </a:lnTo>
                  <a:lnTo>
                    <a:pt x="264160" y="155258"/>
                  </a:lnTo>
                  <a:lnTo>
                    <a:pt x="277813" y="146685"/>
                  </a:lnTo>
                  <a:lnTo>
                    <a:pt x="292100" y="137795"/>
                  </a:lnTo>
                  <a:lnTo>
                    <a:pt x="306705" y="129540"/>
                  </a:lnTo>
                  <a:lnTo>
                    <a:pt x="321310" y="121285"/>
                  </a:lnTo>
                  <a:lnTo>
                    <a:pt x="336550" y="113665"/>
                  </a:lnTo>
                  <a:lnTo>
                    <a:pt x="352108" y="105728"/>
                  </a:lnTo>
                  <a:lnTo>
                    <a:pt x="367983" y="98425"/>
                  </a:lnTo>
                  <a:lnTo>
                    <a:pt x="384175" y="91123"/>
                  </a:lnTo>
                  <a:lnTo>
                    <a:pt x="400685" y="84138"/>
                  </a:lnTo>
                  <a:lnTo>
                    <a:pt x="417513" y="77470"/>
                  </a:lnTo>
                  <a:lnTo>
                    <a:pt x="434658" y="71120"/>
                  </a:lnTo>
                  <a:lnTo>
                    <a:pt x="452755" y="64770"/>
                  </a:lnTo>
                  <a:lnTo>
                    <a:pt x="470218" y="59055"/>
                  </a:lnTo>
                  <a:lnTo>
                    <a:pt x="488633" y="53340"/>
                  </a:lnTo>
                  <a:lnTo>
                    <a:pt x="507365" y="47943"/>
                  </a:lnTo>
                  <a:lnTo>
                    <a:pt x="526733" y="42545"/>
                  </a:lnTo>
                  <a:lnTo>
                    <a:pt x="545783" y="37465"/>
                  </a:lnTo>
                  <a:lnTo>
                    <a:pt x="565150" y="33020"/>
                  </a:lnTo>
                  <a:lnTo>
                    <a:pt x="585470" y="28893"/>
                  </a:lnTo>
                  <a:lnTo>
                    <a:pt x="605790" y="25083"/>
                  </a:lnTo>
                  <a:lnTo>
                    <a:pt x="626428" y="21273"/>
                  </a:lnTo>
                  <a:lnTo>
                    <a:pt x="647065" y="17780"/>
                  </a:lnTo>
                  <a:lnTo>
                    <a:pt x="668655" y="14288"/>
                  </a:lnTo>
                  <a:lnTo>
                    <a:pt x="690245" y="11430"/>
                  </a:lnTo>
                  <a:lnTo>
                    <a:pt x="712153" y="8890"/>
                  </a:lnTo>
                  <a:lnTo>
                    <a:pt x="734378" y="6985"/>
                  </a:lnTo>
                  <a:lnTo>
                    <a:pt x="756920" y="5080"/>
                  </a:lnTo>
                  <a:lnTo>
                    <a:pt x="779780" y="3175"/>
                  </a:lnTo>
                  <a:lnTo>
                    <a:pt x="803275" y="1905"/>
                  </a:lnTo>
                  <a:lnTo>
                    <a:pt x="826770" y="1270"/>
                  </a:lnTo>
                  <a:lnTo>
                    <a:pt x="850583" y="635"/>
                  </a:lnTo>
                  <a:lnTo>
                    <a:pt x="8747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963821" y="1751649"/>
            <a:ext cx="1260000" cy="1260000"/>
            <a:chOff x="4957031" y="1919130"/>
            <a:chExt cx="900000" cy="898457"/>
          </a:xfrm>
        </p:grpSpPr>
        <p:sp>
          <p:nvSpPr>
            <p:cNvPr id="17" name="MH_Other_4"/>
            <p:cNvSpPr/>
            <p:nvPr>
              <p:custDataLst>
                <p:tags r:id="rId15"/>
              </p:custDataLst>
            </p:nvPr>
          </p:nvSpPr>
          <p:spPr>
            <a:xfrm>
              <a:off x="4957031" y="1919130"/>
              <a:ext cx="900000" cy="898457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MH_Other_5"/>
            <p:cNvSpPr/>
            <p:nvPr>
              <p:custDataLst>
                <p:tags r:id="rId16"/>
              </p:custDataLst>
            </p:nvPr>
          </p:nvSpPr>
          <p:spPr>
            <a:xfrm>
              <a:off x="5090722" y="2044358"/>
              <a:ext cx="648000" cy="648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zh-CN" altLang="en-US" sz="2700">
                <a:latin typeface="Calibri" panose="020F050202020403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9" name="MH_Other_13"/>
            <p:cNvSpPr>
              <a:spLocks noChangeAspect="1"/>
            </p:cNvSpPr>
            <p:nvPr>
              <p:custDataLst>
                <p:tags r:id="rId17"/>
              </p:custDataLst>
            </p:nvPr>
          </p:nvSpPr>
          <p:spPr bwMode="auto">
            <a:xfrm>
              <a:off x="5254066" y="2185157"/>
              <a:ext cx="321312" cy="366402"/>
            </a:xfrm>
            <a:custGeom>
              <a:avLst/>
              <a:gdLst>
                <a:gd name="T0" fmla="*/ 1083502 w 1854200"/>
                <a:gd name="T1" fmla="*/ 1905000 h 2143126"/>
                <a:gd name="T2" fmla="*/ 369632 w 1854200"/>
                <a:gd name="T3" fmla="*/ 1627011 h 2143126"/>
                <a:gd name="T4" fmla="*/ 280391 w 1854200"/>
                <a:gd name="T5" fmla="*/ 1905000 h 2143126"/>
                <a:gd name="T6" fmla="*/ 1585749 w 1854200"/>
                <a:gd name="T7" fmla="*/ 1456206 h 2143126"/>
                <a:gd name="T8" fmla="*/ 1617257 w 1854200"/>
                <a:gd name="T9" fmla="*/ 1504089 h 2143126"/>
                <a:gd name="T10" fmla="*/ 1637950 w 1854200"/>
                <a:gd name="T11" fmla="*/ 1557606 h 2143126"/>
                <a:gd name="T12" fmla="*/ 1647355 w 1854200"/>
                <a:gd name="T13" fmla="*/ 1615349 h 2143126"/>
                <a:gd name="T14" fmla="*/ 1644533 w 1854200"/>
                <a:gd name="T15" fmla="*/ 1672152 h 2143126"/>
                <a:gd name="T16" fmla="*/ 1631131 w 1854200"/>
                <a:gd name="T17" fmla="*/ 1724731 h 2143126"/>
                <a:gd name="T18" fmla="*/ 1584809 w 1854200"/>
                <a:gd name="T19" fmla="*/ 1804772 h 2143126"/>
                <a:gd name="T20" fmla="*/ 1503687 w 1854200"/>
                <a:gd name="T21" fmla="*/ 1871903 h 2143126"/>
                <a:gd name="T22" fmla="*/ 1441377 w 1854200"/>
                <a:gd name="T23" fmla="*/ 1896549 h 2143126"/>
                <a:gd name="T24" fmla="*/ 1386825 w 1854200"/>
                <a:gd name="T25" fmla="*/ 1904530 h 2143126"/>
                <a:gd name="T26" fmla="*/ 1330864 w 1854200"/>
                <a:gd name="T27" fmla="*/ 1901948 h 2143126"/>
                <a:gd name="T28" fmla="*/ 1278429 w 1854200"/>
                <a:gd name="T29" fmla="*/ 1888333 h 2143126"/>
                <a:gd name="T30" fmla="*/ 1197777 w 1854200"/>
                <a:gd name="T31" fmla="*/ 1842328 h 2143126"/>
                <a:gd name="T32" fmla="*/ 1130999 w 1854200"/>
                <a:gd name="T33" fmla="*/ 1761113 h 2143126"/>
                <a:gd name="T34" fmla="*/ 1106310 w 1854200"/>
                <a:gd name="T35" fmla="*/ 1698911 h 2143126"/>
                <a:gd name="T36" fmla="*/ 1097845 w 1854200"/>
                <a:gd name="T37" fmla="*/ 1644689 h 2143126"/>
                <a:gd name="T38" fmla="*/ 1206947 w 1854200"/>
                <a:gd name="T39" fmla="*/ 1673091 h 2143126"/>
                <a:gd name="T40" fmla="*/ 1235633 w 1854200"/>
                <a:gd name="T41" fmla="*/ 1732711 h 2143126"/>
                <a:gd name="T42" fmla="*/ 1284072 w 1854200"/>
                <a:gd name="T43" fmla="*/ 1776370 h 2143126"/>
                <a:gd name="T44" fmla="*/ 1346617 w 1854200"/>
                <a:gd name="T45" fmla="*/ 1799373 h 2143126"/>
                <a:gd name="T46" fmla="*/ 1415512 w 1854200"/>
                <a:gd name="T47" fmla="*/ 1795852 h 2143126"/>
                <a:gd name="T48" fmla="*/ 1475001 w 1854200"/>
                <a:gd name="T49" fmla="*/ 1767451 h 2143126"/>
                <a:gd name="T50" fmla="*/ 1519206 w 1854200"/>
                <a:gd name="T51" fmla="*/ 1719097 h 2143126"/>
                <a:gd name="T52" fmla="*/ 1541779 w 1854200"/>
                <a:gd name="T53" fmla="*/ 1656426 h 2143126"/>
                <a:gd name="T54" fmla="*/ 1541074 w 1854200"/>
                <a:gd name="T55" fmla="*/ 1598684 h 2143126"/>
                <a:gd name="T56" fmla="*/ 1524850 w 1854200"/>
                <a:gd name="T57" fmla="*/ 1551973 h 2143126"/>
                <a:gd name="T58" fmla="*/ 1496163 w 1854200"/>
                <a:gd name="T59" fmla="*/ 1511835 h 2143126"/>
                <a:gd name="T60" fmla="*/ 1456661 w 1854200"/>
                <a:gd name="T61" fmla="*/ 1481321 h 2143126"/>
                <a:gd name="T62" fmla="*/ 456397 w 1854200"/>
                <a:gd name="T63" fmla="*/ 1176 h 2143126"/>
                <a:gd name="T64" fmla="*/ 489551 w 1854200"/>
                <a:gd name="T65" fmla="*/ 23288 h 2143126"/>
                <a:gd name="T66" fmla="*/ 559856 w 1854200"/>
                <a:gd name="T67" fmla="*/ 406471 h 2143126"/>
                <a:gd name="T68" fmla="*/ 540576 w 1854200"/>
                <a:gd name="T69" fmla="*/ 441990 h 2143126"/>
                <a:gd name="T70" fmla="*/ 436881 w 1854200"/>
                <a:gd name="T71" fmla="*/ 453986 h 2143126"/>
                <a:gd name="T72" fmla="*/ 447933 w 1854200"/>
                <a:gd name="T73" fmla="*/ 495151 h 2143126"/>
                <a:gd name="T74" fmla="*/ 502954 w 1854200"/>
                <a:gd name="T75" fmla="*/ 583595 h 2143126"/>
                <a:gd name="T76" fmla="*/ 601476 w 1854200"/>
                <a:gd name="T77" fmla="*/ 691329 h 2143126"/>
                <a:gd name="T78" fmla="*/ 771949 w 1854200"/>
                <a:gd name="T79" fmla="*/ 862103 h 2143126"/>
                <a:gd name="T80" fmla="*/ 879640 w 1854200"/>
                <a:gd name="T81" fmla="*/ 960427 h 2143126"/>
                <a:gd name="T82" fmla="*/ 968051 w 1854200"/>
                <a:gd name="T83" fmla="*/ 1015470 h 2143126"/>
                <a:gd name="T84" fmla="*/ 1009199 w 1854200"/>
                <a:gd name="T85" fmla="*/ 1026996 h 2143126"/>
                <a:gd name="T86" fmla="*/ 1021191 w 1854200"/>
                <a:gd name="T87" fmla="*/ 922791 h 2143126"/>
                <a:gd name="T88" fmla="*/ 1056696 w 1854200"/>
                <a:gd name="T89" fmla="*/ 903738 h 2143126"/>
                <a:gd name="T90" fmla="*/ 1439731 w 1854200"/>
                <a:gd name="T91" fmla="*/ 973835 h 2143126"/>
                <a:gd name="T92" fmla="*/ 1462069 w 1854200"/>
                <a:gd name="T93" fmla="*/ 1007002 h 2143126"/>
                <a:gd name="T94" fmla="*/ 1456896 w 1854200"/>
                <a:gd name="T95" fmla="*/ 1329732 h 2143126"/>
                <a:gd name="T96" fmla="*/ 1425858 w 1854200"/>
                <a:gd name="T97" fmla="*/ 1355371 h 2143126"/>
                <a:gd name="T98" fmla="*/ 1346383 w 1854200"/>
                <a:gd name="T99" fmla="*/ 1352313 h 2143126"/>
                <a:gd name="T100" fmla="*/ 1163212 w 1854200"/>
                <a:gd name="T101" fmla="*/ 1317264 h 2143126"/>
                <a:gd name="T102" fmla="*/ 1030832 w 1854200"/>
                <a:gd name="T103" fmla="*/ 1276100 h 2143126"/>
                <a:gd name="T104" fmla="*/ 882932 w 1854200"/>
                <a:gd name="T105" fmla="*/ 1214236 h 2143126"/>
                <a:gd name="T106" fmla="*/ 726097 w 1854200"/>
                <a:gd name="T107" fmla="*/ 1126496 h 2143126"/>
                <a:gd name="T108" fmla="*/ 566441 w 1854200"/>
                <a:gd name="T109" fmla="*/ 1008884 h 2143126"/>
                <a:gd name="T110" fmla="*/ 416659 w 1854200"/>
                <a:gd name="T111" fmla="*/ 862573 h 2143126"/>
                <a:gd name="T112" fmla="*/ 301914 w 1854200"/>
                <a:gd name="T113" fmla="*/ 708030 h 2143126"/>
                <a:gd name="T114" fmla="*/ 219852 w 1854200"/>
                <a:gd name="T115" fmla="*/ 553957 h 2143126"/>
                <a:gd name="T116" fmla="*/ 164595 w 1854200"/>
                <a:gd name="T117" fmla="*/ 408587 h 2143126"/>
                <a:gd name="T118" fmla="*/ 130500 w 1854200"/>
                <a:gd name="T119" fmla="*/ 278743 h 2143126"/>
                <a:gd name="T120" fmla="*/ 108397 w 1854200"/>
                <a:gd name="T121" fmla="*/ 119731 h 2143126"/>
                <a:gd name="T122" fmla="*/ 108397 w 1854200"/>
                <a:gd name="T123" fmla="*/ 37166 h 2143126"/>
                <a:gd name="T124" fmla="*/ 133792 w 1854200"/>
                <a:gd name="T125" fmla="*/ 6351 h 214312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854200" h="2143126">
                  <a:moveTo>
                    <a:pt x="0" y="2001838"/>
                  </a:moveTo>
                  <a:lnTo>
                    <a:pt x="134499" y="2001838"/>
                  </a:lnTo>
                  <a:lnTo>
                    <a:pt x="204788" y="2143126"/>
                  </a:lnTo>
                  <a:lnTo>
                    <a:pt x="69760" y="2143126"/>
                  </a:lnTo>
                  <a:lnTo>
                    <a:pt x="0" y="2001838"/>
                  </a:lnTo>
                  <a:close/>
                  <a:moveTo>
                    <a:pt x="928688" y="1830388"/>
                  </a:moveTo>
                  <a:lnTo>
                    <a:pt x="1063484" y="1830388"/>
                  </a:lnTo>
                  <a:lnTo>
                    <a:pt x="1219201" y="2143126"/>
                  </a:lnTo>
                  <a:lnTo>
                    <a:pt x="1084140" y="2143126"/>
                  </a:lnTo>
                  <a:lnTo>
                    <a:pt x="928688" y="1830388"/>
                  </a:lnTo>
                  <a:close/>
                  <a:moveTo>
                    <a:pt x="673100" y="1830388"/>
                  </a:moveTo>
                  <a:lnTo>
                    <a:pt x="807773" y="1830388"/>
                  </a:lnTo>
                  <a:lnTo>
                    <a:pt x="963613" y="2143126"/>
                  </a:lnTo>
                  <a:lnTo>
                    <a:pt x="828675" y="2143126"/>
                  </a:lnTo>
                  <a:lnTo>
                    <a:pt x="673100" y="1830388"/>
                  </a:lnTo>
                  <a:close/>
                  <a:moveTo>
                    <a:pt x="415925" y="1830388"/>
                  </a:moveTo>
                  <a:lnTo>
                    <a:pt x="551334" y="1830388"/>
                  </a:lnTo>
                  <a:lnTo>
                    <a:pt x="708025" y="2143126"/>
                  </a:lnTo>
                  <a:lnTo>
                    <a:pt x="572084" y="2143126"/>
                  </a:lnTo>
                  <a:lnTo>
                    <a:pt x="415925" y="1830388"/>
                  </a:lnTo>
                  <a:close/>
                  <a:moveTo>
                    <a:pt x="160338" y="1830388"/>
                  </a:moveTo>
                  <a:lnTo>
                    <a:pt x="294889" y="1830388"/>
                  </a:lnTo>
                  <a:lnTo>
                    <a:pt x="450851" y="2143126"/>
                  </a:lnTo>
                  <a:lnTo>
                    <a:pt x="315507" y="2143126"/>
                  </a:lnTo>
                  <a:lnTo>
                    <a:pt x="160338" y="1830388"/>
                  </a:lnTo>
                  <a:close/>
                  <a:moveTo>
                    <a:pt x="1750219" y="1603375"/>
                  </a:moveTo>
                  <a:lnTo>
                    <a:pt x="1756569" y="1608920"/>
                  </a:lnTo>
                  <a:lnTo>
                    <a:pt x="1762390" y="1614466"/>
                  </a:lnTo>
                  <a:lnTo>
                    <a:pt x="1767946" y="1620539"/>
                  </a:lnTo>
                  <a:lnTo>
                    <a:pt x="1773502" y="1626349"/>
                  </a:lnTo>
                  <a:lnTo>
                    <a:pt x="1779058" y="1632158"/>
                  </a:lnTo>
                  <a:lnTo>
                    <a:pt x="1784350" y="1638232"/>
                  </a:lnTo>
                  <a:lnTo>
                    <a:pt x="1789112" y="1644833"/>
                  </a:lnTo>
                  <a:lnTo>
                    <a:pt x="1794140" y="1651171"/>
                  </a:lnTo>
                  <a:lnTo>
                    <a:pt x="1798638" y="1657509"/>
                  </a:lnTo>
                  <a:lnTo>
                    <a:pt x="1803400" y="1664374"/>
                  </a:lnTo>
                  <a:lnTo>
                    <a:pt x="1807633" y="1671240"/>
                  </a:lnTo>
                  <a:lnTo>
                    <a:pt x="1811602" y="1677842"/>
                  </a:lnTo>
                  <a:lnTo>
                    <a:pt x="1815571" y="1684971"/>
                  </a:lnTo>
                  <a:lnTo>
                    <a:pt x="1819804" y="1692101"/>
                  </a:lnTo>
                  <a:lnTo>
                    <a:pt x="1823508" y="1699495"/>
                  </a:lnTo>
                  <a:lnTo>
                    <a:pt x="1826683" y="1706625"/>
                  </a:lnTo>
                  <a:lnTo>
                    <a:pt x="1829858" y="1714019"/>
                  </a:lnTo>
                  <a:lnTo>
                    <a:pt x="1833033" y="1721676"/>
                  </a:lnTo>
                  <a:lnTo>
                    <a:pt x="1835679" y="1729334"/>
                  </a:lnTo>
                  <a:lnTo>
                    <a:pt x="1838590" y="1736728"/>
                  </a:lnTo>
                  <a:lnTo>
                    <a:pt x="1840971" y="1744650"/>
                  </a:lnTo>
                  <a:lnTo>
                    <a:pt x="1843088" y="1752308"/>
                  </a:lnTo>
                  <a:lnTo>
                    <a:pt x="1845204" y="1760494"/>
                  </a:lnTo>
                  <a:lnTo>
                    <a:pt x="1847056" y="1768416"/>
                  </a:lnTo>
                  <a:lnTo>
                    <a:pt x="1848644" y="1776338"/>
                  </a:lnTo>
                  <a:lnTo>
                    <a:pt x="1850231" y="1784260"/>
                  </a:lnTo>
                  <a:lnTo>
                    <a:pt x="1851554" y="1792710"/>
                  </a:lnTo>
                  <a:lnTo>
                    <a:pt x="1852348" y="1800632"/>
                  </a:lnTo>
                  <a:lnTo>
                    <a:pt x="1853406" y="1809082"/>
                  </a:lnTo>
                  <a:lnTo>
                    <a:pt x="1853671" y="1817268"/>
                  </a:lnTo>
                  <a:lnTo>
                    <a:pt x="1854200" y="1825982"/>
                  </a:lnTo>
                  <a:lnTo>
                    <a:pt x="1854200" y="1834168"/>
                  </a:lnTo>
                  <a:lnTo>
                    <a:pt x="1854200" y="1842090"/>
                  </a:lnTo>
                  <a:lnTo>
                    <a:pt x="1853935" y="1850276"/>
                  </a:lnTo>
                  <a:lnTo>
                    <a:pt x="1853406" y="1857934"/>
                  </a:lnTo>
                  <a:lnTo>
                    <a:pt x="1852612" y="1865592"/>
                  </a:lnTo>
                  <a:lnTo>
                    <a:pt x="1851819" y="1873514"/>
                  </a:lnTo>
                  <a:lnTo>
                    <a:pt x="1850496" y="1881172"/>
                  </a:lnTo>
                  <a:lnTo>
                    <a:pt x="1849173" y="1888566"/>
                  </a:lnTo>
                  <a:lnTo>
                    <a:pt x="1847850" y="1896224"/>
                  </a:lnTo>
                  <a:lnTo>
                    <a:pt x="1846262" y="1903618"/>
                  </a:lnTo>
                  <a:lnTo>
                    <a:pt x="1844410" y="1911276"/>
                  </a:lnTo>
                  <a:lnTo>
                    <a:pt x="1842558" y="1918669"/>
                  </a:lnTo>
                  <a:lnTo>
                    <a:pt x="1840442" y="1925799"/>
                  </a:lnTo>
                  <a:lnTo>
                    <a:pt x="1837796" y="1933193"/>
                  </a:lnTo>
                  <a:lnTo>
                    <a:pt x="1835415" y="1940323"/>
                  </a:lnTo>
                  <a:lnTo>
                    <a:pt x="1832504" y="1947452"/>
                  </a:lnTo>
                  <a:lnTo>
                    <a:pt x="1829858" y="1954054"/>
                  </a:lnTo>
                  <a:lnTo>
                    <a:pt x="1823773" y="1968050"/>
                  </a:lnTo>
                  <a:lnTo>
                    <a:pt x="1816629" y="1981253"/>
                  </a:lnTo>
                  <a:lnTo>
                    <a:pt x="1809221" y="1994192"/>
                  </a:lnTo>
                  <a:lnTo>
                    <a:pt x="1801283" y="2006867"/>
                  </a:lnTo>
                  <a:lnTo>
                    <a:pt x="1792552" y="2018750"/>
                  </a:lnTo>
                  <a:lnTo>
                    <a:pt x="1783292" y="2030369"/>
                  </a:lnTo>
                  <a:lnTo>
                    <a:pt x="1773767" y="2041724"/>
                  </a:lnTo>
                  <a:lnTo>
                    <a:pt x="1763183" y="2052551"/>
                  </a:lnTo>
                  <a:lnTo>
                    <a:pt x="1752600" y="2062849"/>
                  </a:lnTo>
                  <a:lnTo>
                    <a:pt x="1741488" y="2072620"/>
                  </a:lnTo>
                  <a:lnTo>
                    <a:pt x="1729581" y="2081598"/>
                  </a:lnTo>
                  <a:lnTo>
                    <a:pt x="1717675" y="2090048"/>
                  </a:lnTo>
                  <a:lnTo>
                    <a:pt x="1704975" y="2098498"/>
                  </a:lnTo>
                  <a:lnTo>
                    <a:pt x="1692010" y="2105892"/>
                  </a:lnTo>
                  <a:lnTo>
                    <a:pt x="1678781" y="2112494"/>
                  </a:lnTo>
                  <a:lnTo>
                    <a:pt x="1665023" y="2118831"/>
                  </a:lnTo>
                  <a:lnTo>
                    <a:pt x="1657879" y="2121472"/>
                  </a:lnTo>
                  <a:lnTo>
                    <a:pt x="1650735" y="2124376"/>
                  </a:lnTo>
                  <a:lnTo>
                    <a:pt x="1643592" y="2126753"/>
                  </a:lnTo>
                  <a:lnTo>
                    <a:pt x="1636712" y="2129130"/>
                  </a:lnTo>
                  <a:lnTo>
                    <a:pt x="1629304" y="2131242"/>
                  </a:lnTo>
                  <a:lnTo>
                    <a:pt x="1621896" y="2133619"/>
                  </a:lnTo>
                  <a:lnTo>
                    <a:pt x="1614488" y="2134939"/>
                  </a:lnTo>
                  <a:lnTo>
                    <a:pt x="1607079" y="2136788"/>
                  </a:lnTo>
                  <a:lnTo>
                    <a:pt x="1599406" y="2138372"/>
                  </a:lnTo>
                  <a:lnTo>
                    <a:pt x="1591733" y="2139692"/>
                  </a:lnTo>
                  <a:lnTo>
                    <a:pt x="1583796" y="2140485"/>
                  </a:lnTo>
                  <a:lnTo>
                    <a:pt x="1576123" y="2141541"/>
                  </a:lnTo>
                  <a:lnTo>
                    <a:pt x="1568450" y="2142069"/>
                  </a:lnTo>
                  <a:lnTo>
                    <a:pt x="1560512" y="2142597"/>
                  </a:lnTo>
                  <a:lnTo>
                    <a:pt x="1552575" y="2143125"/>
                  </a:lnTo>
                  <a:lnTo>
                    <a:pt x="1544638" y="2143125"/>
                  </a:lnTo>
                  <a:lnTo>
                    <a:pt x="1536700" y="2143125"/>
                  </a:lnTo>
                  <a:lnTo>
                    <a:pt x="1528762" y="2142597"/>
                  </a:lnTo>
                  <a:lnTo>
                    <a:pt x="1520825" y="2142069"/>
                  </a:lnTo>
                  <a:lnTo>
                    <a:pt x="1512888" y="2141541"/>
                  </a:lnTo>
                  <a:lnTo>
                    <a:pt x="1505215" y="2140485"/>
                  </a:lnTo>
                  <a:lnTo>
                    <a:pt x="1497542" y="2139692"/>
                  </a:lnTo>
                  <a:lnTo>
                    <a:pt x="1489869" y="2138372"/>
                  </a:lnTo>
                  <a:lnTo>
                    <a:pt x="1482196" y="2136788"/>
                  </a:lnTo>
                  <a:lnTo>
                    <a:pt x="1474788" y="2134939"/>
                  </a:lnTo>
                  <a:lnTo>
                    <a:pt x="1467379" y="2133619"/>
                  </a:lnTo>
                  <a:lnTo>
                    <a:pt x="1459971" y="2131242"/>
                  </a:lnTo>
                  <a:lnTo>
                    <a:pt x="1452562" y="2129130"/>
                  </a:lnTo>
                  <a:lnTo>
                    <a:pt x="1445419" y="2126753"/>
                  </a:lnTo>
                  <a:lnTo>
                    <a:pt x="1438540" y="2124376"/>
                  </a:lnTo>
                  <a:lnTo>
                    <a:pt x="1431396" y="2121472"/>
                  </a:lnTo>
                  <a:lnTo>
                    <a:pt x="1424252" y="2118831"/>
                  </a:lnTo>
                  <a:lnTo>
                    <a:pt x="1410494" y="2112494"/>
                  </a:lnTo>
                  <a:lnTo>
                    <a:pt x="1397000" y="2105892"/>
                  </a:lnTo>
                  <a:lnTo>
                    <a:pt x="1384300" y="2098498"/>
                  </a:lnTo>
                  <a:lnTo>
                    <a:pt x="1371600" y="2090048"/>
                  </a:lnTo>
                  <a:lnTo>
                    <a:pt x="1359429" y="2081598"/>
                  </a:lnTo>
                  <a:lnTo>
                    <a:pt x="1347788" y="2072620"/>
                  </a:lnTo>
                  <a:lnTo>
                    <a:pt x="1336675" y="2062849"/>
                  </a:lnTo>
                  <a:lnTo>
                    <a:pt x="1325827" y="2052551"/>
                  </a:lnTo>
                  <a:lnTo>
                    <a:pt x="1315508" y="2041724"/>
                  </a:lnTo>
                  <a:lnTo>
                    <a:pt x="1305983" y="2030369"/>
                  </a:lnTo>
                  <a:lnTo>
                    <a:pt x="1296723" y="2018750"/>
                  </a:lnTo>
                  <a:lnTo>
                    <a:pt x="1287992" y="2006867"/>
                  </a:lnTo>
                  <a:lnTo>
                    <a:pt x="1280054" y="1994192"/>
                  </a:lnTo>
                  <a:lnTo>
                    <a:pt x="1272646" y="1981253"/>
                  </a:lnTo>
                  <a:lnTo>
                    <a:pt x="1265502" y="1968050"/>
                  </a:lnTo>
                  <a:lnTo>
                    <a:pt x="1259417" y="1954054"/>
                  </a:lnTo>
                  <a:lnTo>
                    <a:pt x="1256506" y="1947452"/>
                  </a:lnTo>
                  <a:lnTo>
                    <a:pt x="1253860" y="1940323"/>
                  </a:lnTo>
                  <a:lnTo>
                    <a:pt x="1251215" y="1933193"/>
                  </a:lnTo>
                  <a:lnTo>
                    <a:pt x="1248833" y="1925799"/>
                  </a:lnTo>
                  <a:lnTo>
                    <a:pt x="1246717" y="1918669"/>
                  </a:lnTo>
                  <a:lnTo>
                    <a:pt x="1244865" y="1911276"/>
                  </a:lnTo>
                  <a:lnTo>
                    <a:pt x="1243012" y="1903618"/>
                  </a:lnTo>
                  <a:lnTo>
                    <a:pt x="1241425" y="1896224"/>
                  </a:lnTo>
                  <a:lnTo>
                    <a:pt x="1239838" y="1888566"/>
                  </a:lnTo>
                  <a:lnTo>
                    <a:pt x="1238779" y="1881172"/>
                  </a:lnTo>
                  <a:lnTo>
                    <a:pt x="1237456" y="1873514"/>
                  </a:lnTo>
                  <a:lnTo>
                    <a:pt x="1236662" y="1865592"/>
                  </a:lnTo>
                  <a:lnTo>
                    <a:pt x="1235869" y="1857934"/>
                  </a:lnTo>
                  <a:lnTo>
                    <a:pt x="1235340" y="1850276"/>
                  </a:lnTo>
                  <a:lnTo>
                    <a:pt x="1235340" y="1842090"/>
                  </a:lnTo>
                  <a:lnTo>
                    <a:pt x="1235075" y="1834168"/>
                  </a:lnTo>
                  <a:lnTo>
                    <a:pt x="1352021" y="1834168"/>
                  </a:lnTo>
                  <a:lnTo>
                    <a:pt x="1352550" y="1843939"/>
                  </a:lnTo>
                  <a:lnTo>
                    <a:pt x="1353079" y="1853973"/>
                  </a:lnTo>
                  <a:lnTo>
                    <a:pt x="1354402" y="1863480"/>
                  </a:lnTo>
                  <a:lnTo>
                    <a:pt x="1355725" y="1872986"/>
                  </a:lnTo>
                  <a:lnTo>
                    <a:pt x="1358106" y="1882228"/>
                  </a:lnTo>
                  <a:lnTo>
                    <a:pt x="1360752" y="1891471"/>
                  </a:lnTo>
                  <a:lnTo>
                    <a:pt x="1363927" y="1900449"/>
                  </a:lnTo>
                  <a:lnTo>
                    <a:pt x="1367102" y="1908899"/>
                  </a:lnTo>
                  <a:lnTo>
                    <a:pt x="1370806" y="1917613"/>
                  </a:lnTo>
                  <a:lnTo>
                    <a:pt x="1375304" y="1925799"/>
                  </a:lnTo>
                  <a:lnTo>
                    <a:pt x="1379802" y="1933985"/>
                  </a:lnTo>
                  <a:lnTo>
                    <a:pt x="1385094" y="1941643"/>
                  </a:lnTo>
                  <a:lnTo>
                    <a:pt x="1390385" y="1949301"/>
                  </a:lnTo>
                  <a:lnTo>
                    <a:pt x="1396206" y="1956431"/>
                  </a:lnTo>
                  <a:lnTo>
                    <a:pt x="1402027" y="1963296"/>
                  </a:lnTo>
                  <a:lnTo>
                    <a:pt x="1408642" y="1970162"/>
                  </a:lnTo>
                  <a:lnTo>
                    <a:pt x="1415256" y="1976236"/>
                  </a:lnTo>
                  <a:lnTo>
                    <a:pt x="1422135" y="1982573"/>
                  </a:lnTo>
                  <a:lnTo>
                    <a:pt x="1429544" y="1988383"/>
                  </a:lnTo>
                  <a:lnTo>
                    <a:pt x="1436952" y="1993664"/>
                  </a:lnTo>
                  <a:lnTo>
                    <a:pt x="1444890" y="1998417"/>
                  </a:lnTo>
                  <a:lnTo>
                    <a:pt x="1452827" y="2003170"/>
                  </a:lnTo>
                  <a:lnTo>
                    <a:pt x="1461294" y="2007395"/>
                  </a:lnTo>
                  <a:lnTo>
                    <a:pt x="1469760" y="2011356"/>
                  </a:lnTo>
                  <a:lnTo>
                    <a:pt x="1478492" y="2014789"/>
                  </a:lnTo>
                  <a:lnTo>
                    <a:pt x="1487488" y="2017958"/>
                  </a:lnTo>
                  <a:lnTo>
                    <a:pt x="1496748" y="2020335"/>
                  </a:lnTo>
                  <a:lnTo>
                    <a:pt x="1506008" y="2022447"/>
                  </a:lnTo>
                  <a:lnTo>
                    <a:pt x="1515269" y="2024296"/>
                  </a:lnTo>
                  <a:lnTo>
                    <a:pt x="1525058" y="2025616"/>
                  </a:lnTo>
                  <a:lnTo>
                    <a:pt x="1534583" y="2026144"/>
                  </a:lnTo>
                  <a:lnTo>
                    <a:pt x="1544638" y="2026408"/>
                  </a:lnTo>
                  <a:lnTo>
                    <a:pt x="1554692" y="2026144"/>
                  </a:lnTo>
                  <a:lnTo>
                    <a:pt x="1564217" y="2025616"/>
                  </a:lnTo>
                  <a:lnTo>
                    <a:pt x="1574006" y="2024296"/>
                  </a:lnTo>
                  <a:lnTo>
                    <a:pt x="1583267" y="2022447"/>
                  </a:lnTo>
                  <a:lnTo>
                    <a:pt x="1592792" y="2020335"/>
                  </a:lnTo>
                  <a:lnTo>
                    <a:pt x="1601788" y="2017958"/>
                  </a:lnTo>
                  <a:lnTo>
                    <a:pt x="1610783" y="2014789"/>
                  </a:lnTo>
                  <a:lnTo>
                    <a:pt x="1619779" y="2011356"/>
                  </a:lnTo>
                  <a:lnTo>
                    <a:pt x="1627981" y="2007395"/>
                  </a:lnTo>
                  <a:lnTo>
                    <a:pt x="1636183" y="2003170"/>
                  </a:lnTo>
                  <a:lnTo>
                    <a:pt x="1644385" y="1998417"/>
                  </a:lnTo>
                  <a:lnTo>
                    <a:pt x="1652323" y="1993664"/>
                  </a:lnTo>
                  <a:lnTo>
                    <a:pt x="1659731" y="1988383"/>
                  </a:lnTo>
                  <a:lnTo>
                    <a:pt x="1667140" y="1982573"/>
                  </a:lnTo>
                  <a:lnTo>
                    <a:pt x="1674019" y="1976236"/>
                  </a:lnTo>
                  <a:lnTo>
                    <a:pt x="1680633" y="1970162"/>
                  </a:lnTo>
                  <a:lnTo>
                    <a:pt x="1687248" y="1963296"/>
                  </a:lnTo>
                  <a:lnTo>
                    <a:pt x="1693333" y="1956431"/>
                  </a:lnTo>
                  <a:lnTo>
                    <a:pt x="1698890" y="1949301"/>
                  </a:lnTo>
                  <a:lnTo>
                    <a:pt x="1704446" y="1941643"/>
                  </a:lnTo>
                  <a:lnTo>
                    <a:pt x="1709473" y="1933985"/>
                  </a:lnTo>
                  <a:lnTo>
                    <a:pt x="1713971" y="1925799"/>
                  </a:lnTo>
                  <a:lnTo>
                    <a:pt x="1718204" y="1917613"/>
                  </a:lnTo>
                  <a:lnTo>
                    <a:pt x="1721908" y="1908899"/>
                  </a:lnTo>
                  <a:lnTo>
                    <a:pt x="1725348" y="1900449"/>
                  </a:lnTo>
                  <a:lnTo>
                    <a:pt x="1728523" y="1891471"/>
                  </a:lnTo>
                  <a:lnTo>
                    <a:pt x="1731169" y="1882228"/>
                  </a:lnTo>
                  <a:lnTo>
                    <a:pt x="1733285" y="1872986"/>
                  </a:lnTo>
                  <a:lnTo>
                    <a:pt x="1734873" y="1863480"/>
                  </a:lnTo>
                  <a:lnTo>
                    <a:pt x="1736196" y="1853973"/>
                  </a:lnTo>
                  <a:lnTo>
                    <a:pt x="1736990" y="1843939"/>
                  </a:lnTo>
                  <a:lnTo>
                    <a:pt x="1736990" y="1834168"/>
                  </a:lnTo>
                  <a:lnTo>
                    <a:pt x="1736990" y="1826775"/>
                  </a:lnTo>
                  <a:lnTo>
                    <a:pt x="1736725" y="1819645"/>
                  </a:lnTo>
                  <a:lnTo>
                    <a:pt x="1735931" y="1812779"/>
                  </a:lnTo>
                  <a:lnTo>
                    <a:pt x="1734873" y="1805649"/>
                  </a:lnTo>
                  <a:lnTo>
                    <a:pt x="1734079" y="1798520"/>
                  </a:lnTo>
                  <a:lnTo>
                    <a:pt x="1732492" y="1791654"/>
                  </a:lnTo>
                  <a:lnTo>
                    <a:pt x="1730904" y="1784788"/>
                  </a:lnTo>
                  <a:lnTo>
                    <a:pt x="1728788" y="1777922"/>
                  </a:lnTo>
                  <a:lnTo>
                    <a:pt x="1726671" y="1771321"/>
                  </a:lnTo>
                  <a:lnTo>
                    <a:pt x="1724554" y="1764983"/>
                  </a:lnTo>
                  <a:lnTo>
                    <a:pt x="1721644" y="1758646"/>
                  </a:lnTo>
                  <a:lnTo>
                    <a:pt x="1718998" y="1752044"/>
                  </a:lnTo>
                  <a:lnTo>
                    <a:pt x="1715823" y="1745970"/>
                  </a:lnTo>
                  <a:lnTo>
                    <a:pt x="1712383" y="1739633"/>
                  </a:lnTo>
                  <a:lnTo>
                    <a:pt x="1708944" y="1733559"/>
                  </a:lnTo>
                  <a:lnTo>
                    <a:pt x="1704975" y="1727750"/>
                  </a:lnTo>
                  <a:lnTo>
                    <a:pt x="1701271" y="1722205"/>
                  </a:lnTo>
                  <a:lnTo>
                    <a:pt x="1697038" y="1716659"/>
                  </a:lnTo>
                  <a:lnTo>
                    <a:pt x="1692804" y="1711114"/>
                  </a:lnTo>
                  <a:lnTo>
                    <a:pt x="1688042" y="1705833"/>
                  </a:lnTo>
                  <a:lnTo>
                    <a:pt x="1683544" y="1700815"/>
                  </a:lnTo>
                  <a:lnTo>
                    <a:pt x="1678517" y="1695798"/>
                  </a:lnTo>
                  <a:lnTo>
                    <a:pt x="1673225" y="1691045"/>
                  </a:lnTo>
                  <a:lnTo>
                    <a:pt x="1667933" y="1686556"/>
                  </a:lnTo>
                  <a:lnTo>
                    <a:pt x="1662377" y="1682331"/>
                  </a:lnTo>
                  <a:lnTo>
                    <a:pt x="1656821" y="1677842"/>
                  </a:lnTo>
                  <a:lnTo>
                    <a:pt x="1651000" y="1673881"/>
                  </a:lnTo>
                  <a:lnTo>
                    <a:pt x="1645179" y="1670184"/>
                  </a:lnTo>
                  <a:lnTo>
                    <a:pt x="1639094" y="1666487"/>
                  </a:lnTo>
                  <a:lnTo>
                    <a:pt x="1632479" y="1663054"/>
                  </a:lnTo>
                  <a:lnTo>
                    <a:pt x="1626129" y="1660149"/>
                  </a:lnTo>
                  <a:lnTo>
                    <a:pt x="1619779" y="1656980"/>
                  </a:lnTo>
                  <a:lnTo>
                    <a:pt x="1750219" y="1603375"/>
                  </a:lnTo>
                  <a:close/>
                  <a:moveTo>
                    <a:pt x="178859" y="0"/>
                  </a:moveTo>
                  <a:lnTo>
                    <a:pt x="501650" y="0"/>
                  </a:lnTo>
                  <a:lnTo>
                    <a:pt x="507736" y="265"/>
                  </a:lnTo>
                  <a:lnTo>
                    <a:pt x="513557" y="1323"/>
                  </a:lnTo>
                  <a:lnTo>
                    <a:pt x="519113" y="2647"/>
                  </a:lnTo>
                  <a:lnTo>
                    <a:pt x="524669" y="4499"/>
                  </a:lnTo>
                  <a:lnTo>
                    <a:pt x="529961" y="7145"/>
                  </a:lnTo>
                  <a:lnTo>
                    <a:pt x="534988" y="10056"/>
                  </a:lnTo>
                  <a:lnTo>
                    <a:pt x="539486" y="13496"/>
                  </a:lnTo>
                  <a:lnTo>
                    <a:pt x="543984" y="17466"/>
                  </a:lnTo>
                  <a:lnTo>
                    <a:pt x="547688" y="21700"/>
                  </a:lnTo>
                  <a:lnTo>
                    <a:pt x="550863" y="26199"/>
                  </a:lnTo>
                  <a:lnTo>
                    <a:pt x="554038" y="31227"/>
                  </a:lnTo>
                  <a:lnTo>
                    <a:pt x="556419" y="36254"/>
                  </a:lnTo>
                  <a:lnTo>
                    <a:pt x="558536" y="41812"/>
                  </a:lnTo>
                  <a:lnTo>
                    <a:pt x="559859" y="47369"/>
                  </a:lnTo>
                  <a:lnTo>
                    <a:pt x="560917" y="53720"/>
                  </a:lnTo>
                  <a:lnTo>
                    <a:pt x="561182" y="59806"/>
                  </a:lnTo>
                  <a:lnTo>
                    <a:pt x="630238" y="451193"/>
                  </a:lnTo>
                  <a:lnTo>
                    <a:pt x="629973" y="457280"/>
                  </a:lnTo>
                  <a:lnTo>
                    <a:pt x="628915" y="463366"/>
                  </a:lnTo>
                  <a:lnTo>
                    <a:pt x="627328" y="468923"/>
                  </a:lnTo>
                  <a:lnTo>
                    <a:pt x="625476" y="474480"/>
                  </a:lnTo>
                  <a:lnTo>
                    <a:pt x="623094" y="479773"/>
                  </a:lnTo>
                  <a:lnTo>
                    <a:pt x="619919" y="484536"/>
                  </a:lnTo>
                  <a:lnTo>
                    <a:pt x="616480" y="489300"/>
                  </a:lnTo>
                  <a:lnTo>
                    <a:pt x="612511" y="493269"/>
                  </a:lnTo>
                  <a:lnTo>
                    <a:pt x="608278" y="497239"/>
                  </a:lnTo>
                  <a:lnTo>
                    <a:pt x="604044" y="500679"/>
                  </a:lnTo>
                  <a:lnTo>
                    <a:pt x="599017" y="503590"/>
                  </a:lnTo>
                  <a:lnTo>
                    <a:pt x="593726" y="506236"/>
                  </a:lnTo>
                  <a:lnTo>
                    <a:pt x="588169" y="508088"/>
                  </a:lnTo>
                  <a:lnTo>
                    <a:pt x="582613" y="509676"/>
                  </a:lnTo>
                  <a:lnTo>
                    <a:pt x="576528" y="510470"/>
                  </a:lnTo>
                  <a:lnTo>
                    <a:pt x="570707" y="510735"/>
                  </a:lnTo>
                  <a:lnTo>
                    <a:pt x="491596" y="510735"/>
                  </a:lnTo>
                  <a:lnTo>
                    <a:pt x="492126" y="516292"/>
                  </a:lnTo>
                  <a:lnTo>
                    <a:pt x="492919" y="521849"/>
                  </a:lnTo>
                  <a:lnTo>
                    <a:pt x="494242" y="527671"/>
                  </a:lnTo>
                  <a:lnTo>
                    <a:pt x="495830" y="533228"/>
                  </a:lnTo>
                  <a:lnTo>
                    <a:pt x="497682" y="539050"/>
                  </a:lnTo>
                  <a:lnTo>
                    <a:pt x="499534" y="545137"/>
                  </a:lnTo>
                  <a:lnTo>
                    <a:pt x="501650" y="551223"/>
                  </a:lnTo>
                  <a:lnTo>
                    <a:pt x="504032" y="557045"/>
                  </a:lnTo>
                  <a:lnTo>
                    <a:pt x="509323" y="568953"/>
                  </a:lnTo>
                  <a:lnTo>
                    <a:pt x="515409" y="581391"/>
                  </a:lnTo>
                  <a:lnTo>
                    <a:pt x="522553" y="593828"/>
                  </a:lnTo>
                  <a:lnTo>
                    <a:pt x="529961" y="606001"/>
                  </a:lnTo>
                  <a:lnTo>
                    <a:pt x="538428" y="618703"/>
                  </a:lnTo>
                  <a:lnTo>
                    <a:pt x="546894" y="631406"/>
                  </a:lnTo>
                  <a:lnTo>
                    <a:pt x="556155" y="643843"/>
                  </a:lnTo>
                  <a:lnTo>
                    <a:pt x="565944" y="656545"/>
                  </a:lnTo>
                  <a:lnTo>
                    <a:pt x="576263" y="669247"/>
                  </a:lnTo>
                  <a:lnTo>
                    <a:pt x="586582" y="681950"/>
                  </a:lnTo>
                  <a:lnTo>
                    <a:pt x="597430" y="694123"/>
                  </a:lnTo>
                  <a:lnTo>
                    <a:pt x="608542" y="706560"/>
                  </a:lnTo>
                  <a:lnTo>
                    <a:pt x="619655" y="718998"/>
                  </a:lnTo>
                  <a:lnTo>
                    <a:pt x="631032" y="731171"/>
                  </a:lnTo>
                  <a:lnTo>
                    <a:pt x="653786" y="754987"/>
                  </a:lnTo>
                  <a:lnTo>
                    <a:pt x="676805" y="777746"/>
                  </a:lnTo>
                  <a:lnTo>
                    <a:pt x="698765" y="799710"/>
                  </a:lnTo>
                  <a:lnTo>
                    <a:pt x="740305" y="839404"/>
                  </a:lnTo>
                  <a:lnTo>
                    <a:pt x="758032" y="856870"/>
                  </a:lnTo>
                  <a:lnTo>
                    <a:pt x="774171" y="872483"/>
                  </a:lnTo>
                  <a:lnTo>
                    <a:pt x="789517" y="888361"/>
                  </a:lnTo>
                  <a:lnTo>
                    <a:pt x="806980" y="906355"/>
                  </a:lnTo>
                  <a:lnTo>
                    <a:pt x="846932" y="947637"/>
                  </a:lnTo>
                  <a:lnTo>
                    <a:pt x="868628" y="969866"/>
                  </a:lnTo>
                  <a:lnTo>
                    <a:pt x="891646" y="992624"/>
                  </a:lnTo>
                  <a:lnTo>
                    <a:pt x="915194" y="1015647"/>
                  </a:lnTo>
                  <a:lnTo>
                    <a:pt x="927630" y="1026762"/>
                  </a:lnTo>
                  <a:lnTo>
                    <a:pt x="939800" y="1038140"/>
                  </a:lnTo>
                  <a:lnTo>
                    <a:pt x="952236" y="1048990"/>
                  </a:lnTo>
                  <a:lnTo>
                    <a:pt x="964936" y="1059840"/>
                  </a:lnTo>
                  <a:lnTo>
                    <a:pt x="977107" y="1070425"/>
                  </a:lnTo>
                  <a:lnTo>
                    <a:pt x="989807" y="1080481"/>
                  </a:lnTo>
                  <a:lnTo>
                    <a:pt x="1002507" y="1090272"/>
                  </a:lnTo>
                  <a:lnTo>
                    <a:pt x="1015207" y="1099534"/>
                  </a:lnTo>
                  <a:lnTo>
                    <a:pt x="1027642" y="1108267"/>
                  </a:lnTo>
                  <a:lnTo>
                    <a:pt x="1040342" y="1116471"/>
                  </a:lnTo>
                  <a:lnTo>
                    <a:pt x="1052778" y="1124145"/>
                  </a:lnTo>
                  <a:lnTo>
                    <a:pt x="1064948" y="1131025"/>
                  </a:lnTo>
                  <a:lnTo>
                    <a:pt x="1077384" y="1137112"/>
                  </a:lnTo>
                  <a:lnTo>
                    <a:pt x="1089290" y="1142404"/>
                  </a:lnTo>
                  <a:lnTo>
                    <a:pt x="1095640" y="1144786"/>
                  </a:lnTo>
                  <a:lnTo>
                    <a:pt x="1101461" y="1147168"/>
                  </a:lnTo>
                  <a:lnTo>
                    <a:pt x="1107282" y="1149285"/>
                  </a:lnTo>
                  <a:lnTo>
                    <a:pt x="1113103" y="1150872"/>
                  </a:lnTo>
                  <a:lnTo>
                    <a:pt x="1118659" y="1152196"/>
                  </a:lnTo>
                  <a:lnTo>
                    <a:pt x="1124480" y="1153519"/>
                  </a:lnTo>
                  <a:lnTo>
                    <a:pt x="1130036" y="1154577"/>
                  </a:lnTo>
                  <a:lnTo>
                    <a:pt x="1135592" y="1155371"/>
                  </a:lnTo>
                  <a:lnTo>
                    <a:pt x="1135592" y="1076247"/>
                  </a:lnTo>
                  <a:lnTo>
                    <a:pt x="1135857" y="1069896"/>
                  </a:lnTo>
                  <a:lnTo>
                    <a:pt x="1136915" y="1064074"/>
                  </a:lnTo>
                  <a:lnTo>
                    <a:pt x="1138503" y="1058252"/>
                  </a:lnTo>
                  <a:lnTo>
                    <a:pt x="1140355" y="1052695"/>
                  </a:lnTo>
                  <a:lnTo>
                    <a:pt x="1142736" y="1047667"/>
                  </a:lnTo>
                  <a:lnTo>
                    <a:pt x="1145911" y="1042904"/>
                  </a:lnTo>
                  <a:lnTo>
                    <a:pt x="1149086" y="1038140"/>
                  </a:lnTo>
                  <a:lnTo>
                    <a:pt x="1153319" y="1033906"/>
                  </a:lnTo>
                  <a:lnTo>
                    <a:pt x="1157288" y="1030202"/>
                  </a:lnTo>
                  <a:lnTo>
                    <a:pt x="1161786" y="1026497"/>
                  </a:lnTo>
                  <a:lnTo>
                    <a:pt x="1166813" y="1023851"/>
                  </a:lnTo>
                  <a:lnTo>
                    <a:pt x="1172105" y="1021204"/>
                  </a:lnTo>
                  <a:lnTo>
                    <a:pt x="1177661" y="1019087"/>
                  </a:lnTo>
                  <a:lnTo>
                    <a:pt x="1183217" y="1017499"/>
                  </a:lnTo>
                  <a:lnTo>
                    <a:pt x="1189038" y="1016706"/>
                  </a:lnTo>
                  <a:lnTo>
                    <a:pt x="1195123" y="1016441"/>
                  </a:lnTo>
                  <a:lnTo>
                    <a:pt x="1586971" y="1085509"/>
                  </a:lnTo>
                  <a:lnTo>
                    <a:pt x="1593057" y="1085774"/>
                  </a:lnTo>
                  <a:lnTo>
                    <a:pt x="1598878" y="1086567"/>
                  </a:lnTo>
                  <a:lnTo>
                    <a:pt x="1604434" y="1087891"/>
                  </a:lnTo>
                  <a:lnTo>
                    <a:pt x="1609990" y="1090008"/>
                  </a:lnTo>
                  <a:lnTo>
                    <a:pt x="1615282" y="1092389"/>
                  </a:lnTo>
                  <a:lnTo>
                    <a:pt x="1620044" y="1095565"/>
                  </a:lnTo>
                  <a:lnTo>
                    <a:pt x="1624807" y="1099005"/>
                  </a:lnTo>
                  <a:lnTo>
                    <a:pt x="1628776" y="1102710"/>
                  </a:lnTo>
                  <a:lnTo>
                    <a:pt x="1632744" y="1106944"/>
                  </a:lnTo>
                  <a:lnTo>
                    <a:pt x="1636184" y="1111707"/>
                  </a:lnTo>
                  <a:lnTo>
                    <a:pt x="1639359" y="1116471"/>
                  </a:lnTo>
                  <a:lnTo>
                    <a:pt x="1641740" y="1121763"/>
                  </a:lnTo>
                  <a:lnTo>
                    <a:pt x="1643592" y="1127320"/>
                  </a:lnTo>
                  <a:lnTo>
                    <a:pt x="1645180" y="1132878"/>
                  </a:lnTo>
                  <a:lnTo>
                    <a:pt x="1645973" y="1138699"/>
                  </a:lnTo>
                  <a:lnTo>
                    <a:pt x="1646238" y="1144786"/>
                  </a:lnTo>
                  <a:lnTo>
                    <a:pt x="1646238" y="1467633"/>
                  </a:lnTo>
                  <a:lnTo>
                    <a:pt x="1645973" y="1473720"/>
                  </a:lnTo>
                  <a:lnTo>
                    <a:pt x="1645180" y="1479542"/>
                  </a:lnTo>
                  <a:lnTo>
                    <a:pt x="1643592" y="1485628"/>
                  </a:lnTo>
                  <a:lnTo>
                    <a:pt x="1641740" y="1490656"/>
                  </a:lnTo>
                  <a:lnTo>
                    <a:pt x="1639359" y="1495949"/>
                  </a:lnTo>
                  <a:lnTo>
                    <a:pt x="1636184" y="1500977"/>
                  </a:lnTo>
                  <a:lnTo>
                    <a:pt x="1632744" y="1505475"/>
                  </a:lnTo>
                  <a:lnTo>
                    <a:pt x="1629040" y="1509974"/>
                  </a:lnTo>
                  <a:lnTo>
                    <a:pt x="1624807" y="1513679"/>
                  </a:lnTo>
                  <a:lnTo>
                    <a:pt x="1620044" y="1516855"/>
                  </a:lnTo>
                  <a:lnTo>
                    <a:pt x="1615282" y="1520030"/>
                  </a:lnTo>
                  <a:lnTo>
                    <a:pt x="1609990" y="1522412"/>
                  </a:lnTo>
                  <a:lnTo>
                    <a:pt x="1604434" y="1524793"/>
                  </a:lnTo>
                  <a:lnTo>
                    <a:pt x="1598878" y="1526117"/>
                  </a:lnTo>
                  <a:lnTo>
                    <a:pt x="1593057" y="1526910"/>
                  </a:lnTo>
                  <a:lnTo>
                    <a:pt x="1586971" y="1527175"/>
                  </a:lnTo>
                  <a:lnTo>
                    <a:pt x="1580621" y="1527175"/>
                  </a:lnTo>
                  <a:lnTo>
                    <a:pt x="1562630" y="1525852"/>
                  </a:lnTo>
                  <a:lnTo>
                    <a:pt x="1549136" y="1525058"/>
                  </a:lnTo>
                  <a:lnTo>
                    <a:pt x="1533526" y="1523470"/>
                  </a:lnTo>
                  <a:lnTo>
                    <a:pt x="1515005" y="1521353"/>
                  </a:lnTo>
                  <a:lnTo>
                    <a:pt x="1494367" y="1518707"/>
                  </a:lnTo>
                  <a:lnTo>
                    <a:pt x="1471348" y="1515531"/>
                  </a:lnTo>
                  <a:lnTo>
                    <a:pt x="1445948" y="1511297"/>
                  </a:lnTo>
                  <a:lnTo>
                    <a:pt x="1418961" y="1506534"/>
                  </a:lnTo>
                  <a:lnTo>
                    <a:pt x="1389592" y="1500712"/>
                  </a:lnTo>
                  <a:lnTo>
                    <a:pt x="1358371" y="1493832"/>
                  </a:lnTo>
                  <a:lnTo>
                    <a:pt x="1325828" y="1486158"/>
                  </a:lnTo>
                  <a:lnTo>
                    <a:pt x="1308894" y="1481923"/>
                  </a:lnTo>
                  <a:lnTo>
                    <a:pt x="1291167" y="1477160"/>
                  </a:lnTo>
                  <a:lnTo>
                    <a:pt x="1273705" y="1472397"/>
                  </a:lnTo>
                  <a:lnTo>
                    <a:pt x="1255448" y="1467104"/>
                  </a:lnTo>
                  <a:lnTo>
                    <a:pt x="1236928" y="1461547"/>
                  </a:lnTo>
                  <a:lnTo>
                    <a:pt x="1218142" y="1455725"/>
                  </a:lnTo>
                  <a:lnTo>
                    <a:pt x="1199092" y="1449109"/>
                  </a:lnTo>
                  <a:lnTo>
                    <a:pt x="1179778" y="1442758"/>
                  </a:lnTo>
                  <a:lnTo>
                    <a:pt x="1159934" y="1435613"/>
                  </a:lnTo>
                  <a:lnTo>
                    <a:pt x="1139826" y="1428468"/>
                  </a:lnTo>
                  <a:lnTo>
                    <a:pt x="1119717" y="1420794"/>
                  </a:lnTo>
                  <a:lnTo>
                    <a:pt x="1099344" y="1412591"/>
                  </a:lnTo>
                  <a:lnTo>
                    <a:pt x="1078707" y="1404122"/>
                  </a:lnTo>
                  <a:lnTo>
                    <a:pt x="1057540" y="1395125"/>
                  </a:lnTo>
                  <a:lnTo>
                    <a:pt x="1036373" y="1385863"/>
                  </a:lnTo>
                  <a:lnTo>
                    <a:pt x="1015207" y="1376072"/>
                  </a:lnTo>
                  <a:lnTo>
                    <a:pt x="993511" y="1366016"/>
                  </a:lnTo>
                  <a:lnTo>
                    <a:pt x="972080" y="1355166"/>
                  </a:lnTo>
                  <a:lnTo>
                    <a:pt x="950119" y="1344052"/>
                  </a:lnTo>
                  <a:lnTo>
                    <a:pt x="928159" y="1332673"/>
                  </a:lnTo>
                  <a:lnTo>
                    <a:pt x="905934" y="1320500"/>
                  </a:lnTo>
                  <a:lnTo>
                    <a:pt x="884238" y="1308062"/>
                  </a:lnTo>
                  <a:lnTo>
                    <a:pt x="861748" y="1295095"/>
                  </a:lnTo>
                  <a:lnTo>
                    <a:pt x="839523" y="1281335"/>
                  </a:lnTo>
                  <a:lnTo>
                    <a:pt x="817034" y="1267309"/>
                  </a:lnTo>
                  <a:lnTo>
                    <a:pt x="794544" y="1252755"/>
                  </a:lnTo>
                  <a:lnTo>
                    <a:pt x="772055" y="1237671"/>
                  </a:lnTo>
                  <a:lnTo>
                    <a:pt x="749565" y="1222058"/>
                  </a:lnTo>
                  <a:lnTo>
                    <a:pt x="726811" y="1205651"/>
                  </a:lnTo>
                  <a:lnTo>
                    <a:pt x="704321" y="1188979"/>
                  </a:lnTo>
                  <a:lnTo>
                    <a:pt x="682361" y="1171778"/>
                  </a:lnTo>
                  <a:lnTo>
                    <a:pt x="659871" y="1153783"/>
                  </a:lnTo>
                  <a:lnTo>
                    <a:pt x="637382" y="1134995"/>
                  </a:lnTo>
                  <a:lnTo>
                    <a:pt x="615157" y="1115941"/>
                  </a:lnTo>
                  <a:lnTo>
                    <a:pt x="592932" y="1096094"/>
                  </a:lnTo>
                  <a:lnTo>
                    <a:pt x="570707" y="1075718"/>
                  </a:lnTo>
                  <a:lnTo>
                    <a:pt x="548746" y="1055077"/>
                  </a:lnTo>
                  <a:lnTo>
                    <a:pt x="527844" y="1034171"/>
                  </a:lnTo>
                  <a:lnTo>
                    <a:pt x="507471" y="1013001"/>
                  </a:lnTo>
                  <a:lnTo>
                    <a:pt x="487892" y="991566"/>
                  </a:lnTo>
                  <a:lnTo>
                    <a:pt x="468842" y="970395"/>
                  </a:lnTo>
                  <a:lnTo>
                    <a:pt x="450586" y="948960"/>
                  </a:lnTo>
                  <a:lnTo>
                    <a:pt x="432859" y="927261"/>
                  </a:lnTo>
                  <a:lnTo>
                    <a:pt x="415926" y="905561"/>
                  </a:lnTo>
                  <a:lnTo>
                    <a:pt x="399521" y="883862"/>
                  </a:lnTo>
                  <a:lnTo>
                    <a:pt x="383646" y="861897"/>
                  </a:lnTo>
                  <a:lnTo>
                    <a:pt x="368565" y="839933"/>
                  </a:lnTo>
                  <a:lnTo>
                    <a:pt x="354013" y="818498"/>
                  </a:lnTo>
                  <a:lnTo>
                    <a:pt x="339726" y="796534"/>
                  </a:lnTo>
                  <a:lnTo>
                    <a:pt x="326496" y="774570"/>
                  </a:lnTo>
                  <a:lnTo>
                    <a:pt x="313532" y="752870"/>
                  </a:lnTo>
                  <a:lnTo>
                    <a:pt x="301361" y="730906"/>
                  </a:lnTo>
                  <a:lnTo>
                    <a:pt x="289719" y="709207"/>
                  </a:lnTo>
                  <a:lnTo>
                    <a:pt x="278078" y="687772"/>
                  </a:lnTo>
                  <a:lnTo>
                    <a:pt x="267494" y="666072"/>
                  </a:lnTo>
                  <a:lnTo>
                    <a:pt x="257176" y="644637"/>
                  </a:lnTo>
                  <a:lnTo>
                    <a:pt x="247386" y="623202"/>
                  </a:lnTo>
                  <a:lnTo>
                    <a:pt x="238126" y="602296"/>
                  </a:lnTo>
                  <a:lnTo>
                    <a:pt x="229130" y="581391"/>
                  </a:lnTo>
                  <a:lnTo>
                    <a:pt x="220663" y="560485"/>
                  </a:lnTo>
                  <a:lnTo>
                    <a:pt x="212726" y="539844"/>
                  </a:lnTo>
                  <a:lnTo>
                    <a:pt x="205053" y="519467"/>
                  </a:lnTo>
                  <a:lnTo>
                    <a:pt x="198173" y="499356"/>
                  </a:lnTo>
                  <a:lnTo>
                    <a:pt x="191294" y="479244"/>
                  </a:lnTo>
                  <a:lnTo>
                    <a:pt x="185209" y="459661"/>
                  </a:lnTo>
                  <a:lnTo>
                    <a:pt x="178859" y="440079"/>
                  </a:lnTo>
                  <a:lnTo>
                    <a:pt x="173303" y="421025"/>
                  </a:lnTo>
                  <a:lnTo>
                    <a:pt x="168276" y="402237"/>
                  </a:lnTo>
                  <a:lnTo>
                    <a:pt x="163248" y="383713"/>
                  </a:lnTo>
                  <a:lnTo>
                    <a:pt x="159015" y="365718"/>
                  </a:lnTo>
                  <a:lnTo>
                    <a:pt x="154517" y="347988"/>
                  </a:lnTo>
                  <a:lnTo>
                    <a:pt x="150548" y="330522"/>
                  </a:lnTo>
                  <a:lnTo>
                    <a:pt x="146844" y="313586"/>
                  </a:lnTo>
                  <a:lnTo>
                    <a:pt x="143934" y="296914"/>
                  </a:lnTo>
                  <a:lnTo>
                    <a:pt x="140759" y="280507"/>
                  </a:lnTo>
                  <a:lnTo>
                    <a:pt x="137848" y="264894"/>
                  </a:lnTo>
                  <a:lnTo>
                    <a:pt x="133086" y="234462"/>
                  </a:lnTo>
                  <a:lnTo>
                    <a:pt x="129117" y="206411"/>
                  </a:lnTo>
                  <a:lnTo>
                    <a:pt x="125942" y="180213"/>
                  </a:lnTo>
                  <a:lnTo>
                    <a:pt x="123561" y="156396"/>
                  </a:lnTo>
                  <a:lnTo>
                    <a:pt x="121973" y="134697"/>
                  </a:lnTo>
                  <a:lnTo>
                    <a:pt x="120650" y="115643"/>
                  </a:lnTo>
                  <a:lnTo>
                    <a:pt x="119857" y="98972"/>
                  </a:lnTo>
                  <a:lnTo>
                    <a:pt x="119328" y="85211"/>
                  </a:lnTo>
                  <a:lnTo>
                    <a:pt x="119063" y="66158"/>
                  </a:lnTo>
                  <a:lnTo>
                    <a:pt x="119063" y="59806"/>
                  </a:lnTo>
                  <a:lnTo>
                    <a:pt x="119857" y="53720"/>
                  </a:lnTo>
                  <a:lnTo>
                    <a:pt x="120650" y="47369"/>
                  </a:lnTo>
                  <a:lnTo>
                    <a:pt x="121973" y="41812"/>
                  </a:lnTo>
                  <a:lnTo>
                    <a:pt x="124090" y="36254"/>
                  </a:lnTo>
                  <a:lnTo>
                    <a:pt x="126471" y="31227"/>
                  </a:lnTo>
                  <a:lnTo>
                    <a:pt x="129646" y="26199"/>
                  </a:lnTo>
                  <a:lnTo>
                    <a:pt x="133086" y="21700"/>
                  </a:lnTo>
                  <a:lnTo>
                    <a:pt x="136790" y="17466"/>
                  </a:lnTo>
                  <a:lnTo>
                    <a:pt x="141023" y="13496"/>
                  </a:lnTo>
                  <a:lnTo>
                    <a:pt x="145786" y="10056"/>
                  </a:lnTo>
                  <a:lnTo>
                    <a:pt x="150548" y="7145"/>
                  </a:lnTo>
                  <a:lnTo>
                    <a:pt x="155840" y="4499"/>
                  </a:lnTo>
                  <a:lnTo>
                    <a:pt x="161132" y="2647"/>
                  </a:lnTo>
                  <a:lnTo>
                    <a:pt x="166953" y="1323"/>
                  </a:lnTo>
                  <a:lnTo>
                    <a:pt x="172773" y="265"/>
                  </a:lnTo>
                  <a:lnTo>
                    <a:pt x="178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740018" y="1751649"/>
            <a:ext cx="1260000" cy="1260000"/>
            <a:chOff x="3461862" y="2723511"/>
            <a:chExt cx="900000" cy="899860"/>
          </a:xfrm>
        </p:grpSpPr>
        <p:sp>
          <p:nvSpPr>
            <p:cNvPr id="21" name="MH_Other_10"/>
            <p:cNvSpPr/>
            <p:nvPr>
              <p:custDataLst>
                <p:tags r:id="rId12"/>
              </p:custDataLst>
            </p:nvPr>
          </p:nvSpPr>
          <p:spPr>
            <a:xfrm flipH="1">
              <a:off x="3461862" y="2723511"/>
              <a:ext cx="900000" cy="89986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MH_Other_11"/>
            <p:cNvSpPr/>
            <p:nvPr>
              <p:custDataLst>
                <p:tags r:id="rId13"/>
              </p:custDataLst>
            </p:nvPr>
          </p:nvSpPr>
          <p:spPr>
            <a:xfrm>
              <a:off x="3595552" y="2849441"/>
              <a:ext cx="648000" cy="648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zh-CN" altLang="en-US" sz="2700">
                <a:latin typeface="Calibri" panose="020F050202020403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3" name="MH_Other_14"/>
            <p:cNvSpPr>
              <a:spLocks noChangeAspect="1"/>
            </p:cNvSpPr>
            <p:nvPr>
              <p:custDataLst>
                <p:tags r:id="rId14"/>
              </p:custDataLst>
            </p:nvPr>
          </p:nvSpPr>
          <p:spPr bwMode="auto">
            <a:xfrm>
              <a:off x="3733192" y="3036567"/>
              <a:ext cx="372721" cy="273749"/>
            </a:xfrm>
            <a:custGeom>
              <a:avLst/>
              <a:gdLst>
                <a:gd name="T0" fmla="*/ 151004 w 5185"/>
                <a:gd name="T1" fmla="*/ 1065477 h 3880"/>
                <a:gd name="T2" fmla="*/ 1873403 w 5185"/>
                <a:gd name="T3" fmla="*/ 1297678 h 3880"/>
                <a:gd name="T4" fmla="*/ 751713 w 5185"/>
                <a:gd name="T5" fmla="*/ 1241832 h 3880"/>
                <a:gd name="T6" fmla="*/ 1108464 w 5185"/>
                <a:gd name="T7" fmla="*/ 1148144 h 3880"/>
                <a:gd name="T8" fmla="*/ 751713 w 5185"/>
                <a:gd name="T9" fmla="*/ 1241832 h 3880"/>
                <a:gd name="T10" fmla="*/ 1726808 w 5185"/>
                <a:gd name="T11" fmla="*/ 1012203 h 3880"/>
                <a:gd name="T12" fmla="*/ 1726073 w 5185"/>
                <a:gd name="T13" fmla="*/ 1007794 h 3880"/>
                <a:gd name="T14" fmla="*/ 1726808 w 5185"/>
                <a:gd name="T15" fmla="*/ 44089 h 3880"/>
                <a:gd name="T16" fmla="*/ 1726441 w 5185"/>
                <a:gd name="T17" fmla="*/ 39680 h 3880"/>
                <a:gd name="T18" fmla="*/ 1724604 w 5185"/>
                <a:gd name="T19" fmla="*/ 30862 h 3880"/>
                <a:gd name="T20" fmla="*/ 1721297 w 5185"/>
                <a:gd name="T21" fmla="*/ 23147 h 3880"/>
                <a:gd name="T22" fmla="*/ 1716888 w 5185"/>
                <a:gd name="T23" fmla="*/ 15798 h 3880"/>
                <a:gd name="T24" fmla="*/ 1711010 w 5185"/>
                <a:gd name="T25" fmla="*/ 9920 h 3880"/>
                <a:gd name="T26" fmla="*/ 1703662 w 5185"/>
                <a:gd name="T27" fmla="*/ 5144 h 3880"/>
                <a:gd name="T28" fmla="*/ 1695946 w 5185"/>
                <a:gd name="T29" fmla="*/ 1837 h 3880"/>
                <a:gd name="T30" fmla="*/ 1687128 w 5185"/>
                <a:gd name="T31" fmla="*/ 367 h 3880"/>
                <a:gd name="T32" fmla="*/ 222281 w 5185"/>
                <a:gd name="T33" fmla="*/ 0 h 3880"/>
                <a:gd name="T34" fmla="*/ 217872 w 5185"/>
                <a:gd name="T35" fmla="*/ 367 h 3880"/>
                <a:gd name="T36" fmla="*/ 209054 w 5185"/>
                <a:gd name="T37" fmla="*/ 1837 h 3880"/>
                <a:gd name="T38" fmla="*/ 201338 w 5185"/>
                <a:gd name="T39" fmla="*/ 5144 h 3880"/>
                <a:gd name="T40" fmla="*/ 194358 w 5185"/>
                <a:gd name="T41" fmla="*/ 9920 h 3880"/>
                <a:gd name="T42" fmla="*/ 188112 w 5185"/>
                <a:gd name="T43" fmla="*/ 15798 h 3880"/>
                <a:gd name="T44" fmla="*/ 183336 w 5185"/>
                <a:gd name="T45" fmla="*/ 23147 h 3880"/>
                <a:gd name="T46" fmla="*/ 180029 w 5185"/>
                <a:gd name="T47" fmla="*/ 30862 h 3880"/>
                <a:gd name="T48" fmla="*/ 178559 w 5185"/>
                <a:gd name="T49" fmla="*/ 39680 h 3880"/>
                <a:gd name="T50" fmla="*/ 178192 w 5185"/>
                <a:gd name="T51" fmla="*/ 1003386 h 3880"/>
                <a:gd name="T52" fmla="*/ 178559 w 5185"/>
                <a:gd name="T53" fmla="*/ 1007794 h 3880"/>
                <a:gd name="T54" fmla="*/ 178192 w 5185"/>
                <a:gd name="T55" fmla="*/ 1012203 h 3880"/>
                <a:gd name="T56" fmla="*/ 1727176 w 5185"/>
                <a:gd name="T57" fmla="*/ 1012571 h 3880"/>
                <a:gd name="T58" fmla="*/ 1616954 w 5185"/>
                <a:gd name="T59" fmla="*/ 937620 h 3880"/>
                <a:gd name="T60" fmla="*/ 288046 w 5185"/>
                <a:gd name="T61" fmla="*/ 109854 h 3880"/>
                <a:gd name="T62" fmla="*/ 1616954 w 5185"/>
                <a:gd name="T63" fmla="*/ 937620 h 3880"/>
                <a:gd name="T64" fmla="*/ 4409 w 5185"/>
                <a:gd name="T65" fmla="*/ 1350584 h 3880"/>
                <a:gd name="T66" fmla="*/ 0 w 5185"/>
                <a:gd name="T67" fmla="*/ 1359402 h 3880"/>
                <a:gd name="T68" fmla="*/ 735 w 5185"/>
                <a:gd name="T69" fmla="*/ 1369322 h 3880"/>
                <a:gd name="T70" fmla="*/ 3307 w 5185"/>
                <a:gd name="T71" fmla="*/ 1379977 h 3880"/>
                <a:gd name="T72" fmla="*/ 7348 w 5185"/>
                <a:gd name="T73" fmla="*/ 1390999 h 3880"/>
                <a:gd name="T74" fmla="*/ 13227 w 5185"/>
                <a:gd name="T75" fmla="*/ 1401654 h 3880"/>
                <a:gd name="T76" fmla="*/ 19473 w 5185"/>
                <a:gd name="T77" fmla="*/ 1411206 h 3880"/>
                <a:gd name="T78" fmla="*/ 26821 w 5185"/>
                <a:gd name="T79" fmla="*/ 1418554 h 3880"/>
                <a:gd name="T80" fmla="*/ 35271 w 5185"/>
                <a:gd name="T81" fmla="*/ 1423698 h 3880"/>
                <a:gd name="T82" fmla="*/ 41884 w 5185"/>
                <a:gd name="T83" fmla="*/ 1425168 h 3880"/>
                <a:gd name="T84" fmla="*/ 1860911 w 5185"/>
                <a:gd name="T85" fmla="*/ 1425535 h 3880"/>
                <a:gd name="T86" fmla="*/ 1863116 w 5185"/>
                <a:gd name="T87" fmla="*/ 1425168 h 3880"/>
                <a:gd name="T88" fmla="*/ 1869729 w 5185"/>
                <a:gd name="T89" fmla="*/ 1423698 h 3880"/>
                <a:gd name="T90" fmla="*/ 1878179 w 5185"/>
                <a:gd name="T91" fmla="*/ 1418554 h 3880"/>
                <a:gd name="T92" fmla="*/ 1885527 w 5185"/>
                <a:gd name="T93" fmla="*/ 1411206 h 3880"/>
                <a:gd name="T94" fmla="*/ 1892141 w 5185"/>
                <a:gd name="T95" fmla="*/ 1401654 h 3880"/>
                <a:gd name="T96" fmla="*/ 1897652 w 5185"/>
                <a:gd name="T97" fmla="*/ 1390999 h 3880"/>
                <a:gd name="T98" fmla="*/ 1901693 w 5185"/>
                <a:gd name="T99" fmla="*/ 1379977 h 3880"/>
                <a:gd name="T100" fmla="*/ 1903898 w 5185"/>
                <a:gd name="T101" fmla="*/ 1369322 h 3880"/>
                <a:gd name="T102" fmla="*/ 1905000 w 5185"/>
                <a:gd name="T103" fmla="*/ 1359402 h 388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185" h="3880">
                  <a:moveTo>
                    <a:pt x="4775" y="2900"/>
                  </a:moveTo>
                  <a:lnTo>
                    <a:pt x="411" y="2900"/>
                  </a:lnTo>
                  <a:lnTo>
                    <a:pt x="87" y="3532"/>
                  </a:lnTo>
                  <a:lnTo>
                    <a:pt x="5099" y="3532"/>
                  </a:lnTo>
                  <a:lnTo>
                    <a:pt x="4775" y="2900"/>
                  </a:lnTo>
                  <a:close/>
                  <a:moveTo>
                    <a:pt x="2046" y="3380"/>
                  </a:moveTo>
                  <a:lnTo>
                    <a:pt x="2181" y="3125"/>
                  </a:lnTo>
                  <a:lnTo>
                    <a:pt x="3017" y="3125"/>
                  </a:lnTo>
                  <a:lnTo>
                    <a:pt x="3139" y="3380"/>
                  </a:lnTo>
                  <a:lnTo>
                    <a:pt x="2046" y="3380"/>
                  </a:lnTo>
                  <a:close/>
                  <a:moveTo>
                    <a:pt x="4700" y="2755"/>
                  </a:moveTo>
                  <a:lnTo>
                    <a:pt x="4700" y="2755"/>
                  </a:lnTo>
                  <a:lnTo>
                    <a:pt x="4698" y="2743"/>
                  </a:lnTo>
                  <a:lnTo>
                    <a:pt x="4700" y="2731"/>
                  </a:lnTo>
                  <a:lnTo>
                    <a:pt x="4700" y="120"/>
                  </a:lnTo>
                  <a:lnTo>
                    <a:pt x="4699" y="108"/>
                  </a:lnTo>
                  <a:lnTo>
                    <a:pt x="4697" y="95"/>
                  </a:lnTo>
                  <a:lnTo>
                    <a:pt x="4694" y="84"/>
                  </a:lnTo>
                  <a:lnTo>
                    <a:pt x="4690" y="73"/>
                  </a:lnTo>
                  <a:lnTo>
                    <a:pt x="4685" y="63"/>
                  </a:lnTo>
                  <a:lnTo>
                    <a:pt x="4680" y="53"/>
                  </a:lnTo>
                  <a:lnTo>
                    <a:pt x="4673" y="43"/>
                  </a:lnTo>
                  <a:lnTo>
                    <a:pt x="4665" y="34"/>
                  </a:lnTo>
                  <a:lnTo>
                    <a:pt x="4657" y="27"/>
                  </a:lnTo>
                  <a:lnTo>
                    <a:pt x="4647" y="20"/>
                  </a:lnTo>
                  <a:lnTo>
                    <a:pt x="4637" y="14"/>
                  </a:lnTo>
                  <a:lnTo>
                    <a:pt x="4627" y="9"/>
                  </a:lnTo>
                  <a:lnTo>
                    <a:pt x="4616" y="5"/>
                  </a:lnTo>
                  <a:lnTo>
                    <a:pt x="4605" y="2"/>
                  </a:lnTo>
                  <a:lnTo>
                    <a:pt x="4592" y="1"/>
                  </a:lnTo>
                  <a:lnTo>
                    <a:pt x="4580" y="0"/>
                  </a:lnTo>
                  <a:lnTo>
                    <a:pt x="605" y="0"/>
                  </a:lnTo>
                  <a:lnTo>
                    <a:pt x="593" y="1"/>
                  </a:lnTo>
                  <a:lnTo>
                    <a:pt x="581" y="2"/>
                  </a:lnTo>
                  <a:lnTo>
                    <a:pt x="569" y="5"/>
                  </a:lnTo>
                  <a:lnTo>
                    <a:pt x="558" y="9"/>
                  </a:lnTo>
                  <a:lnTo>
                    <a:pt x="548" y="14"/>
                  </a:lnTo>
                  <a:lnTo>
                    <a:pt x="538" y="20"/>
                  </a:lnTo>
                  <a:lnTo>
                    <a:pt x="529" y="27"/>
                  </a:lnTo>
                  <a:lnTo>
                    <a:pt x="521" y="34"/>
                  </a:lnTo>
                  <a:lnTo>
                    <a:pt x="512" y="43"/>
                  </a:lnTo>
                  <a:lnTo>
                    <a:pt x="505" y="53"/>
                  </a:lnTo>
                  <a:lnTo>
                    <a:pt x="499" y="63"/>
                  </a:lnTo>
                  <a:lnTo>
                    <a:pt x="494" y="73"/>
                  </a:lnTo>
                  <a:lnTo>
                    <a:pt x="490" y="84"/>
                  </a:lnTo>
                  <a:lnTo>
                    <a:pt x="488" y="95"/>
                  </a:lnTo>
                  <a:lnTo>
                    <a:pt x="486" y="108"/>
                  </a:lnTo>
                  <a:lnTo>
                    <a:pt x="485" y="120"/>
                  </a:lnTo>
                  <a:lnTo>
                    <a:pt x="485" y="2731"/>
                  </a:lnTo>
                  <a:lnTo>
                    <a:pt x="486" y="2743"/>
                  </a:lnTo>
                  <a:lnTo>
                    <a:pt x="485" y="2755"/>
                  </a:lnTo>
                  <a:lnTo>
                    <a:pt x="484" y="2756"/>
                  </a:lnTo>
                  <a:lnTo>
                    <a:pt x="4701" y="2756"/>
                  </a:lnTo>
                  <a:lnTo>
                    <a:pt x="4700" y="2755"/>
                  </a:lnTo>
                  <a:close/>
                  <a:moveTo>
                    <a:pt x="4401" y="2552"/>
                  </a:moveTo>
                  <a:lnTo>
                    <a:pt x="784" y="2552"/>
                  </a:lnTo>
                  <a:lnTo>
                    <a:pt x="784" y="299"/>
                  </a:lnTo>
                  <a:lnTo>
                    <a:pt x="4401" y="299"/>
                  </a:lnTo>
                  <a:lnTo>
                    <a:pt x="4401" y="2552"/>
                  </a:lnTo>
                  <a:close/>
                  <a:moveTo>
                    <a:pt x="5172" y="3676"/>
                  </a:moveTo>
                  <a:lnTo>
                    <a:pt x="12" y="3676"/>
                  </a:lnTo>
                  <a:lnTo>
                    <a:pt x="0" y="3700"/>
                  </a:lnTo>
                  <a:lnTo>
                    <a:pt x="1" y="3713"/>
                  </a:lnTo>
                  <a:lnTo>
                    <a:pt x="2" y="3727"/>
                  </a:lnTo>
                  <a:lnTo>
                    <a:pt x="5" y="3741"/>
                  </a:lnTo>
                  <a:lnTo>
                    <a:pt x="9" y="3756"/>
                  </a:lnTo>
                  <a:lnTo>
                    <a:pt x="14" y="3771"/>
                  </a:lnTo>
                  <a:lnTo>
                    <a:pt x="20" y="3786"/>
                  </a:lnTo>
                  <a:lnTo>
                    <a:pt x="28" y="3801"/>
                  </a:lnTo>
                  <a:lnTo>
                    <a:pt x="36" y="3815"/>
                  </a:lnTo>
                  <a:lnTo>
                    <a:pt x="44" y="3828"/>
                  </a:lnTo>
                  <a:lnTo>
                    <a:pt x="53" y="3841"/>
                  </a:lnTo>
                  <a:lnTo>
                    <a:pt x="63" y="3852"/>
                  </a:lnTo>
                  <a:lnTo>
                    <a:pt x="73" y="3861"/>
                  </a:lnTo>
                  <a:lnTo>
                    <a:pt x="85" y="3869"/>
                  </a:lnTo>
                  <a:lnTo>
                    <a:pt x="96" y="3875"/>
                  </a:lnTo>
                  <a:lnTo>
                    <a:pt x="108" y="3878"/>
                  </a:lnTo>
                  <a:lnTo>
                    <a:pt x="114" y="3879"/>
                  </a:lnTo>
                  <a:lnTo>
                    <a:pt x="120" y="3880"/>
                  </a:lnTo>
                  <a:lnTo>
                    <a:pt x="5065" y="3880"/>
                  </a:lnTo>
                  <a:lnTo>
                    <a:pt x="5071" y="3879"/>
                  </a:lnTo>
                  <a:lnTo>
                    <a:pt x="5077" y="3878"/>
                  </a:lnTo>
                  <a:lnTo>
                    <a:pt x="5089" y="3875"/>
                  </a:lnTo>
                  <a:lnTo>
                    <a:pt x="5101" y="3869"/>
                  </a:lnTo>
                  <a:lnTo>
                    <a:pt x="5112" y="3861"/>
                  </a:lnTo>
                  <a:lnTo>
                    <a:pt x="5122" y="3852"/>
                  </a:lnTo>
                  <a:lnTo>
                    <a:pt x="5132" y="3841"/>
                  </a:lnTo>
                  <a:lnTo>
                    <a:pt x="5141" y="3828"/>
                  </a:lnTo>
                  <a:lnTo>
                    <a:pt x="5150" y="3815"/>
                  </a:lnTo>
                  <a:lnTo>
                    <a:pt x="5158" y="3801"/>
                  </a:lnTo>
                  <a:lnTo>
                    <a:pt x="5165" y="3786"/>
                  </a:lnTo>
                  <a:lnTo>
                    <a:pt x="5171" y="3771"/>
                  </a:lnTo>
                  <a:lnTo>
                    <a:pt x="5176" y="3756"/>
                  </a:lnTo>
                  <a:lnTo>
                    <a:pt x="5180" y="3741"/>
                  </a:lnTo>
                  <a:lnTo>
                    <a:pt x="5182" y="3727"/>
                  </a:lnTo>
                  <a:lnTo>
                    <a:pt x="5184" y="3713"/>
                  </a:lnTo>
                  <a:lnTo>
                    <a:pt x="5185" y="3700"/>
                  </a:lnTo>
                  <a:lnTo>
                    <a:pt x="5172" y="36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516216" y="1751649"/>
            <a:ext cx="1260000" cy="1260000"/>
            <a:chOff x="4957031" y="3529334"/>
            <a:chExt cx="915382" cy="898457"/>
          </a:xfrm>
        </p:grpSpPr>
        <p:sp>
          <p:nvSpPr>
            <p:cNvPr id="25" name="MH_Other_6"/>
            <p:cNvSpPr/>
            <p:nvPr>
              <p:custDataLst>
                <p:tags r:id="rId9"/>
              </p:custDataLst>
            </p:nvPr>
          </p:nvSpPr>
          <p:spPr>
            <a:xfrm>
              <a:off x="4957031" y="3529334"/>
              <a:ext cx="915382" cy="898457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6" name="MH_Other_7"/>
            <p:cNvSpPr/>
            <p:nvPr>
              <p:custDataLst>
                <p:tags r:id="rId10"/>
              </p:custDataLst>
            </p:nvPr>
          </p:nvSpPr>
          <p:spPr>
            <a:xfrm>
              <a:off x="5090722" y="3654562"/>
              <a:ext cx="648000" cy="648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zh-CN" altLang="en-US" sz="2700">
                <a:latin typeface="Calibri" panose="020F050202020403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7" name="MH_Other_15"/>
            <p:cNvSpPr>
              <a:spLocks noChangeAspect="1"/>
            </p:cNvSpPr>
            <p:nvPr>
              <p:custDataLst>
                <p:tags r:id="rId11"/>
              </p:custDataLst>
            </p:nvPr>
          </p:nvSpPr>
          <p:spPr bwMode="auto">
            <a:xfrm>
              <a:off x="5278343" y="3796063"/>
              <a:ext cx="272758" cy="364999"/>
            </a:xfrm>
            <a:custGeom>
              <a:avLst/>
              <a:gdLst>
                <a:gd name="T0" fmla="*/ 1986916 w 2092325"/>
                <a:gd name="T1" fmla="*/ 2844484 h 2844800"/>
                <a:gd name="T2" fmla="*/ 1969453 w 2092325"/>
                <a:gd name="T3" fmla="*/ 2834683 h 2844800"/>
                <a:gd name="T4" fmla="*/ 154940 w 2092325"/>
                <a:gd name="T5" fmla="*/ 2633663 h 2844800"/>
                <a:gd name="T6" fmla="*/ 2091061 w 2092325"/>
                <a:gd name="T7" fmla="*/ 2470151 h 2844800"/>
                <a:gd name="T8" fmla="*/ 1886541 w 2092325"/>
                <a:gd name="T9" fmla="*/ 2517458 h 2844800"/>
                <a:gd name="T10" fmla="*/ 1876425 w 2092325"/>
                <a:gd name="T11" fmla="*/ 2439353 h 2844800"/>
                <a:gd name="T12" fmla="*/ 604193 w 2092325"/>
                <a:gd name="T13" fmla="*/ 1560521 h 2844800"/>
                <a:gd name="T14" fmla="*/ 604193 w 2092325"/>
                <a:gd name="T15" fmla="*/ 1890386 h 2844800"/>
                <a:gd name="T16" fmla="*/ 371519 w 2092325"/>
                <a:gd name="T17" fmla="*/ 1899602 h 2844800"/>
                <a:gd name="T18" fmla="*/ 354013 w 2092325"/>
                <a:gd name="T19" fmla="*/ 1572915 h 2844800"/>
                <a:gd name="T20" fmla="*/ 373747 w 2092325"/>
                <a:gd name="T21" fmla="*/ 1551305 h 2844800"/>
                <a:gd name="T22" fmla="*/ 969955 w 2092325"/>
                <a:gd name="T23" fmla="*/ 1450989 h 2844800"/>
                <a:gd name="T24" fmla="*/ 974405 w 2092325"/>
                <a:gd name="T25" fmla="*/ 1886557 h 2844800"/>
                <a:gd name="T26" fmla="*/ 742022 w 2092325"/>
                <a:gd name="T27" fmla="*/ 1900238 h 2844800"/>
                <a:gd name="T28" fmla="*/ 722313 w 2092325"/>
                <a:gd name="T29" fmla="*/ 1878603 h 2844800"/>
                <a:gd name="T30" fmla="*/ 739797 w 2092325"/>
                <a:gd name="T31" fmla="*/ 1445262 h 2844800"/>
                <a:gd name="T32" fmla="*/ 1337979 w 2092325"/>
                <a:gd name="T33" fmla="*/ 1231906 h 2844800"/>
                <a:gd name="T34" fmla="*/ 1342718 w 2092325"/>
                <a:gd name="T35" fmla="*/ 1886573 h 2844800"/>
                <a:gd name="T36" fmla="*/ 1111786 w 2092325"/>
                <a:gd name="T37" fmla="*/ 1900238 h 2844800"/>
                <a:gd name="T38" fmla="*/ 1092200 w 2092325"/>
                <a:gd name="T39" fmla="*/ 1878628 h 2844800"/>
                <a:gd name="T40" fmla="*/ 1109575 w 2092325"/>
                <a:gd name="T41" fmla="*/ 1225868 h 2844800"/>
                <a:gd name="T42" fmla="*/ 1412876 w 2092325"/>
                <a:gd name="T43" fmla="*/ 1040448 h 2844800"/>
                <a:gd name="T44" fmla="*/ 1197928 w 2092325"/>
                <a:gd name="T45" fmla="*/ 1029018 h 2844800"/>
                <a:gd name="T46" fmla="*/ 1092201 w 2092325"/>
                <a:gd name="T47" fmla="*/ 1161416 h 2844800"/>
                <a:gd name="T48" fmla="*/ 949643 w 2092325"/>
                <a:gd name="T49" fmla="*/ 1278573 h 2844800"/>
                <a:gd name="T50" fmla="*/ 801370 w 2092325"/>
                <a:gd name="T51" fmla="*/ 1357313 h 2844800"/>
                <a:gd name="T52" fmla="*/ 658178 w 2092325"/>
                <a:gd name="T53" fmla="*/ 1404621 h 2844800"/>
                <a:gd name="T54" fmla="*/ 438150 w 2092325"/>
                <a:gd name="T55" fmla="*/ 1435736 h 2844800"/>
                <a:gd name="T56" fmla="*/ 378778 w 2092325"/>
                <a:gd name="T57" fmla="*/ 1314768 h 2844800"/>
                <a:gd name="T58" fmla="*/ 551498 w 2092325"/>
                <a:gd name="T59" fmla="*/ 1302386 h 2844800"/>
                <a:gd name="T60" fmla="*/ 733425 w 2092325"/>
                <a:gd name="T61" fmla="*/ 1253808 h 2844800"/>
                <a:gd name="T62" fmla="*/ 914083 w 2092325"/>
                <a:gd name="T63" fmla="*/ 1155383 h 2844800"/>
                <a:gd name="T64" fmla="*/ 1005206 w 2092325"/>
                <a:gd name="T65" fmla="*/ 1076326 h 2844800"/>
                <a:gd name="T66" fmla="*/ 1095376 w 2092325"/>
                <a:gd name="T67" fmla="*/ 963930 h 2844800"/>
                <a:gd name="T68" fmla="*/ 1083946 w 2092325"/>
                <a:gd name="T69" fmla="*/ 882015 h 2844800"/>
                <a:gd name="T70" fmla="*/ 1124903 w 2092325"/>
                <a:gd name="T71" fmla="*/ 736917 h 2844800"/>
                <a:gd name="T72" fmla="*/ 1993068 w 2092325"/>
                <a:gd name="T73" fmla="*/ 604837 h 2844800"/>
                <a:gd name="T74" fmla="*/ 2046490 w 2092325"/>
                <a:gd name="T75" fmla="*/ 623229 h 2844800"/>
                <a:gd name="T76" fmla="*/ 2072094 w 2092325"/>
                <a:gd name="T77" fmla="*/ 660330 h 2844800"/>
                <a:gd name="T78" fmla="*/ 2090745 w 2092325"/>
                <a:gd name="T79" fmla="*/ 727555 h 2844800"/>
                <a:gd name="T80" fmla="*/ 1876741 w 2092325"/>
                <a:gd name="T81" fmla="*/ 736434 h 2844800"/>
                <a:gd name="T82" fmla="*/ 1892231 w 2092325"/>
                <a:gd name="T83" fmla="*/ 672062 h 2844800"/>
                <a:gd name="T84" fmla="*/ 1915938 w 2092325"/>
                <a:gd name="T85" fmla="*/ 629571 h 2844800"/>
                <a:gd name="T86" fmla="*/ 1951026 w 2092325"/>
                <a:gd name="T87" fmla="*/ 608642 h 2844800"/>
                <a:gd name="T88" fmla="*/ 201612 w 2092325"/>
                <a:gd name="T89" fmla="*/ 0 h 2844800"/>
                <a:gd name="T90" fmla="*/ 1583373 w 2092325"/>
                <a:gd name="T91" fmla="*/ 15240 h 2844800"/>
                <a:gd name="T92" fmla="*/ 1653858 w 2092325"/>
                <a:gd name="T93" fmla="*/ 62230 h 2844800"/>
                <a:gd name="T94" fmla="*/ 1697356 w 2092325"/>
                <a:gd name="T95" fmla="*/ 133667 h 2844800"/>
                <a:gd name="T96" fmla="*/ 1705611 w 2092325"/>
                <a:gd name="T97" fmla="*/ 2674303 h 2844800"/>
                <a:gd name="T98" fmla="*/ 1677353 w 2092325"/>
                <a:gd name="T99" fmla="*/ 2753360 h 2844800"/>
                <a:gd name="T100" fmla="*/ 1617663 w 2092325"/>
                <a:gd name="T101" fmla="*/ 2812098 h 2844800"/>
                <a:gd name="T102" fmla="*/ 1535748 w 2092325"/>
                <a:gd name="T103" fmla="*/ 2842578 h 2844800"/>
                <a:gd name="T104" fmla="*/ 151447 w 2092325"/>
                <a:gd name="T105" fmla="*/ 2838768 h 2844800"/>
                <a:gd name="T106" fmla="*/ 73660 w 2092325"/>
                <a:gd name="T107" fmla="*/ 2801303 h 2844800"/>
                <a:gd name="T108" fmla="*/ 20002 w 2092325"/>
                <a:gd name="T109" fmla="*/ 2737168 h 2844800"/>
                <a:gd name="T110" fmla="*/ 0 w 2092325"/>
                <a:gd name="T111" fmla="*/ 2654935 h 2844800"/>
                <a:gd name="T112" fmla="*/ 15875 w 2092325"/>
                <a:gd name="T113" fmla="*/ 116205 h 2844800"/>
                <a:gd name="T114" fmla="*/ 66357 w 2092325"/>
                <a:gd name="T115" fmla="*/ 49212 h 2844800"/>
                <a:gd name="T116" fmla="*/ 141922 w 2092325"/>
                <a:gd name="T117" fmla="*/ 8572 h 2844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92325" h="2844800">
                  <a:moveTo>
                    <a:pt x="1912938" y="2620962"/>
                  </a:moveTo>
                  <a:lnTo>
                    <a:pt x="2055813" y="2620962"/>
                  </a:lnTo>
                  <a:lnTo>
                    <a:pt x="2000568" y="2832470"/>
                  </a:lnTo>
                  <a:lnTo>
                    <a:pt x="1998663" y="2836264"/>
                  </a:lnTo>
                  <a:lnTo>
                    <a:pt x="1996441" y="2838793"/>
                  </a:lnTo>
                  <a:lnTo>
                    <a:pt x="1994218" y="2841006"/>
                  </a:lnTo>
                  <a:lnTo>
                    <a:pt x="1991678" y="2842587"/>
                  </a:lnTo>
                  <a:lnTo>
                    <a:pt x="1989456" y="2844168"/>
                  </a:lnTo>
                  <a:lnTo>
                    <a:pt x="1986916" y="2844484"/>
                  </a:lnTo>
                  <a:lnTo>
                    <a:pt x="1984693" y="2844800"/>
                  </a:lnTo>
                  <a:lnTo>
                    <a:pt x="1982153" y="2844484"/>
                  </a:lnTo>
                  <a:lnTo>
                    <a:pt x="1979931" y="2844168"/>
                  </a:lnTo>
                  <a:lnTo>
                    <a:pt x="1977708" y="2843219"/>
                  </a:lnTo>
                  <a:lnTo>
                    <a:pt x="1975486" y="2841955"/>
                  </a:lnTo>
                  <a:lnTo>
                    <a:pt x="1973581" y="2840690"/>
                  </a:lnTo>
                  <a:lnTo>
                    <a:pt x="1971993" y="2838793"/>
                  </a:lnTo>
                  <a:lnTo>
                    <a:pt x="1970406" y="2836896"/>
                  </a:lnTo>
                  <a:lnTo>
                    <a:pt x="1969453" y="2834683"/>
                  </a:lnTo>
                  <a:lnTo>
                    <a:pt x="1968501" y="2833102"/>
                  </a:lnTo>
                  <a:lnTo>
                    <a:pt x="1912938" y="2620962"/>
                  </a:lnTo>
                  <a:close/>
                  <a:moveTo>
                    <a:pt x="1156018" y="2488248"/>
                  </a:moveTo>
                  <a:lnTo>
                    <a:pt x="1156018" y="2633663"/>
                  </a:lnTo>
                  <a:lnTo>
                    <a:pt x="1552258" y="2633663"/>
                  </a:lnTo>
                  <a:lnTo>
                    <a:pt x="1552258" y="2488248"/>
                  </a:lnTo>
                  <a:lnTo>
                    <a:pt x="1156018" y="2488248"/>
                  </a:lnTo>
                  <a:close/>
                  <a:moveTo>
                    <a:pt x="154940" y="2488248"/>
                  </a:moveTo>
                  <a:lnTo>
                    <a:pt x="154940" y="2633663"/>
                  </a:lnTo>
                  <a:lnTo>
                    <a:pt x="550862" y="2633663"/>
                  </a:lnTo>
                  <a:lnTo>
                    <a:pt x="550862" y="2488248"/>
                  </a:lnTo>
                  <a:lnTo>
                    <a:pt x="154940" y="2488248"/>
                  </a:lnTo>
                  <a:close/>
                  <a:moveTo>
                    <a:pt x="1876425" y="1765300"/>
                  </a:moveTo>
                  <a:lnTo>
                    <a:pt x="2092325" y="1765300"/>
                  </a:lnTo>
                  <a:lnTo>
                    <a:pt x="2092325" y="2439353"/>
                  </a:lnTo>
                  <a:lnTo>
                    <a:pt x="2092325" y="2449831"/>
                  </a:lnTo>
                  <a:lnTo>
                    <a:pt x="2091693" y="2460308"/>
                  </a:lnTo>
                  <a:lnTo>
                    <a:pt x="2091061" y="2470151"/>
                  </a:lnTo>
                  <a:lnTo>
                    <a:pt x="2089796" y="2479993"/>
                  </a:lnTo>
                  <a:lnTo>
                    <a:pt x="2088848" y="2488883"/>
                  </a:lnTo>
                  <a:lnTo>
                    <a:pt x="2086951" y="2497773"/>
                  </a:lnTo>
                  <a:lnTo>
                    <a:pt x="2085055" y="2506346"/>
                  </a:lnTo>
                  <a:lnTo>
                    <a:pt x="2082842" y="2513966"/>
                  </a:lnTo>
                  <a:lnTo>
                    <a:pt x="2082526" y="2517458"/>
                  </a:lnTo>
                  <a:lnTo>
                    <a:pt x="2070198" y="2563813"/>
                  </a:lnTo>
                  <a:lnTo>
                    <a:pt x="1898553" y="2563813"/>
                  </a:lnTo>
                  <a:lnTo>
                    <a:pt x="1886541" y="2517458"/>
                  </a:lnTo>
                  <a:lnTo>
                    <a:pt x="1886225" y="2513966"/>
                  </a:lnTo>
                  <a:lnTo>
                    <a:pt x="1883696" y="2506346"/>
                  </a:lnTo>
                  <a:lnTo>
                    <a:pt x="1882115" y="2497773"/>
                  </a:lnTo>
                  <a:lnTo>
                    <a:pt x="1880219" y="2488883"/>
                  </a:lnTo>
                  <a:lnTo>
                    <a:pt x="1878954" y="2479993"/>
                  </a:lnTo>
                  <a:lnTo>
                    <a:pt x="1878006" y="2470151"/>
                  </a:lnTo>
                  <a:lnTo>
                    <a:pt x="1876741" y="2460308"/>
                  </a:lnTo>
                  <a:lnTo>
                    <a:pt x="1876425" y="2450148"/>
                  </a:lnTo>
                  <a:lnTo>
                    <a:pt x="1876425" y="2439353"/>
                  </a:lnTo>
                  <a:lnTo>
                    <a:pt x="1876425" y="1765300"/>
                  </a:lnTo>
                  <a:close/>
                  <a:moveTo>
                    <a:pt x="375975" y="1550987"/>
                  </a:moveTo>
                  <a:lnTo>
                    <a:pt x="586369" y="1550987"/>
                  </a:lnTo>
                  <a:lnTo>
                    <a:pt x="588597" y="1551305"/>
                  </a:lnTo>
                  <a:lnTo>
                    <a:pt x="590825" y="1551305"/>
                  </a:lnTo>
                  <a:lnTo>
                    <a:pt x="594963" y="1552894"/>
                  </a:lnTo>
                  <a:lnTo>
                    <a:pt x="598782" y="1554483"/>
                  </a:lnTo>
                  <a:lnTo>
                    <a:pt x="601647" y="1557343"/>
                  </a:lnTo>
                  <a:lnTo>
                    <a:pt x="604193" y="1560521"/>
                  </a:lnTo>
                  <a:lnTo>
                    <a:pt x="606740" y="1564334"/>
                  </a:lnTo>
                  <a:lnTo>
                    <a:pt x="607694" y="1568466"/>
                  </a:lnTo>
                  <a:lnTo>
                    <a:pt x="608013" y="1570690"/>
                  </a:lnTo>
                  <a:lnTo>
                    <a:pt x="608013" y="1572915"/>
                  </a:lnTo>
                  <a:lnTo>
                    <a:pt x="608013" y="1878628"/>
                  </a:lnTo>
                  <a:lnTo>
                    <a:pt x="608013" y="1880852"/>
                  </a:lnTo>
                  <a:lnTo>
                    <a:pt x="607694" y="1882759"/>
                  </a:lnTo>
                  <a:lnTo>
                    <a:pt x="606740" y="1886572"/>
                  </a:lnTo>
                  <a:lnTo>
                    <a:pt x="604193" y="1890386"/>
                  </a:lnTo>
                  <a:lnTo>
                    <a:pt x="601647" y="1893881"/>
                  </a:lnTo>
                  <a:lnTo>
                    <a:pt x="598782" y="1896424"/>
                  </a:lnTo>
                  <a:lnTo>
                    <a:pt x="594963" y="1898648"/>
                  </a:lnTo>
                  <a:lnTo>
                    <a:pt x="590825" y="1899602"/>
                  </a:lnTo>
                  <a:lnTo>
                    <a:pt x="588597" y="1900237"/>
                  </a:lnTo>
                  <a:lnTo>
                    <a:pt x="586369" y="1900237"/>
                  </a:lnTo>
                  <a:lnTo>
                    <a:pt x="375975" y="1900237"/>
                  </a:lnTo>
                  <a:lnTo>
                    <a:pt x="373747" y="1900237"/>
                  </a:lnTo>
                  <a:lnTo>
                    <a:pt x="371519" y="1899602"/>
                  </a:lnTo>
                  <a:lnTo>
                    <a:pt x="367381" y="1898648"/>
                  </a:lnTo>
                  <a:lnTo>
                    <a:pt x="363880" y="1896424"/>
                  </a:lnTo>
                  <a:lnTo>
                    <a:pt x="360379" y="1893881"/>
                  </a:lnTo>
                  <a:lnTo>
                    <a:pt x="357832" y="1890386"/>
                  </a:lnTo>
                  <a:lnTo>
                    <a:pt x="355604" y="1886572"/>
                  </a:lnTo>
                  <a:lnTo>
                    <a:pt x="354331" y="1882759"/>
                  </a:lnTo>
                  <a:lnTo>
                    <a:pt x="354013" y="1880852"/>
                  </a:lnTo>
                  <a:lnTo>
                    <a:pt x="354013" y="1878628"/>
                  </a:lnTo>
                  <a:lnTo>
                    <a:pt x="354013" y="1572915"/>
                  </a:lnTo>
                  <a:lnTo>
                    <a:pt x="354013" y="1570690"/>
                  </a:lnTo>
                  <a:lnTo>
                    <a:pt x="354331" y="1568466"/>
                  </a:lnTo>
                  <a:lnTo>
                    <a:pt x="355604" y="1564334"/>
                  </a:lnTo>
                  <a:lnTo>
                    <a:pt x="357832" y="1560521"/>
                  </a:lnTo>
                  <a:lnTo>
                    <a:pt x="360379" y="1557343"/>
                  </a:lnTo>
                  <a:lnTo>
                    <a:pt x="363880" y="1554483"/>
                  </a:lnTo>
                  <a:lnTo>
                    <a:pt x="367381" y="1552894"/>
                  </a:lnTo>
                  <a:lnTo>
                    <a:pt x="371519" y="1551305"/>
                  </a:lnTo>
                  <a:lnTo>
                    <a:pt x="373747" y="1551305"/>
                  </a:lnTo>
                  <a:lnTo>
                    <a:pt x="375975" y="1550987"/>
                  </a:lnTo>
                  <a:close/>
                  <a:moveTo>
                    <a:pt x="742022" y="1444625"/>
                  </a:moveTo>
                  <a:lnTo>
                    <a:pt x="744248" y="1444625"/>
                  </a:lnTo>
                  <a:lnTo>
                    <a:pt x="954696" y="1444625"/>
                  </a:lnTo>
                  <a:lnTo>
                    <a:pt x="956603" y="1444625"/>
                  </a:lnTo>
                  <a:lnTo>
                    <a:pt x="958828" y="1445262"/>
                  </a:lnTo>
                  <a:lnTo>
                    <a:pt x="962961" y="1446216"/>
                  </a:lnTo>
                  <a:lnTo>
                    <a:pt x="966776" y="1448443"/>
                  </a:lnTo>
                  <a:lnTo>
                    <a:pt x="969955" y="1450989"/>
                  </a:lnTo>
                  <a:lnTo>
                    <a:pt x="972498" y="1454170"/>
                  </a:lnTo>
                  <a:lnTo>
                    <a:pt x="974405" y="1457670"/>
                  </a:lnTo>
                  <a:lnTo>
                    <a:pt x="975995" y="1461806"/>
                  </a:lnTo>
                  <a:lnTo>
                    <a:pt x="976313" y="1464033"/>
                  </a:lnTo>
                  <a:lnTo>
                    <a:pt x="976313" y="1466261"/>
                  </a:lnTo>
                  <a:lnTo>
                    <a:pt x="976313" y="1878603"/>
                  </a:lnTo>
                  <a:lnTo>
                    <a:pt x="976313" y="1880830"/>
                  </a:lnTo>
                  <a:lnTo>
                    <a:pt x="975995" y="1882739"/>
                  </a:lnTo>
                  <a:lnTo>
                    <a:pt x="974405" y="1886557"/>
                  </a:lnTo>
                  <a:lnTo>
                    <a:pt x="972498" y="1890375"/>
                  </a:lnTo>
                  <a:lnTo>
                    <a:pt x="969955" y="1893875"/>
                  </a:lnTo>
                  <a:lnTo>
                    <a:pt x="966776" y="1896420"/>
                  </a:lnTo>
                  <a:lnTo>
                    <a:pt x="962961" y="1898647"/>
                  </a:lnTo>
                  <a:lnTo>
                    <a:pt x="958828" y="1899602"/>
                  </a:lnTo>
                  <a:lnTo>
                    <a:pt x="956603" y="1900238"/>
                  </a:lnTo>
                  <a:lnTo>
                    <a:pt x="954696" y="1900238"/>
                  </a:lnTo>
                  <a:lnTo>
                    <a:pt x="744248" y="1900238"/>
                  </a:lnTo>
                  <a:lnTo>
                    <a:pt x="742022" y="1900238"/>
                  </a:lnTo>
                  <a:lnTo>
                    <a:pt x="739797" y="1899602"/>
                  </a:lnTo>
                  <a:lnTo>
                    <a:pt x="735664" y="1898647"/>
                  </a:lnTo>
                  <a:lnTo>
                    <a:pt x="731850" y="1896420"/>
                  </a:lnTo>
                  <a:lnTo>
                    <a:pt x="728989" y="1893875"/>
                  </a:lnTo>
                  <a:lnTo>
                    <a:pt x="726445" y="1890375"/>
                  </a:lnTo>
                  <a:lnTo>
                    <a:pt x="724220" y="1886557"/>
                  </a:lnTo>
                  <a:lnTo>
                    <a:pt x="722949" y="1882739"/>
                  </a:lnTo>
                  <a:lnTo>
                    <a:pt x="722631" y="1880830"/>
                  </a:lnTo>
                  <a:lnTo>
                    <a:pt x="722313" y="1878603"/>
                  </a:lnTo>
                  <a:lnTo>
                    <a:pt x="722313" y="1466261"/>
                  </a:lnTo>
                  <a:lnTo>
                    <a:pt x="722631" y="1464033"/>
                  </a:lnTo>
                  <a:lnTo>
                    <a:pt x="722949" y="1461806"/>
                  </a:lnTo>
                  <a:lnTo>
                    <a:pt x="724220" y="1457670"/>
                  </a:lnTo>
                  <a:lnTo>
                    <a:pt x="726445" y="1454170"/>
                  </a:lnTo>
                  <a:lnTo>
                    <a:pt x="728989" y="1450989"/>
                  </a:lnTo>
                  <a:lnTo>
                    <a:pt x="731850" y="1448443"/>
                  </a:lnTo>
                  <a:lnTo>
                    <a:pt x="735664" y="1446216"/>
                  </a:lnTo>
                  <a:lnTo>
                    <a:pt x="739797" y="1445262"/>
                  </a:lnTo>
                  <a:lnTo>
                    <a:pt x="742022" y="1444625"/>
                  </a:lnTo>
                  <a:close/>
                  <a:moveTo>
                    <a:pt x="1111786" y="1225550"/>
                  </a:moveTo>
                  <a:lnTo>
                    <a:pt x="1113998" y="1225550"/>
                  </a:lnTo>
                  <a:lnTo>
                    <a:pt x="1322815" y="1225550"/>
                  </a:lnTo>
                  <a:lnTo>
                    <a:pt x="1325027" y="1225550"/>
                  </a:lnTo>
                  <a:lnTo>
                    <a:pt x="1327238" y="1225868"/>
                  </a:lnTo>
                  <a:lnTo>
                    <a:pt x="1331345" y="1227139"/>
                  </a:lnTo>
                  <a:lnTo>
                    <a:pt x="1335136" y="1229364"/>
                  </a:lnTo>
                  <a:lnTo>
                    <a:pt x="1337979" y="1231906"/>
                  </a:lnTo>
                  <a:lnTo>
                    <a:pt x="1340822" y="1235084"/>
                  </a:lnTo>
                  <a:lnTo>
                    <a:pt x="1342718" y="1238898"/>
                  </a:lnTo>
                  <a:lnTo>
                    <a:pt x="1343981" y="1243029"/>
                  </a:lnTo>
                  <a:lnTo>
                    <a:pt x="1344297" y="1245254"/>
                  </a:lnTo>
                  <a:lnTo>
                    <a:pt x="1344613" y="1247478"/>
                  </a:lnTo>
                  <a:lnTo>
                    <a:pt x="1344613" y="1878628"/>
                  </a:lnTo>
                  <a:lnTo>
                    <a:pt x="1344297" y="1880852"/>
                  </a:lnTo>
                  <a:lnTo>
                    <a:pt x="1343981" y="1882759"/>
                  </a:lnTo>
                  <a:lnTo>
                    <a:pt x="1342718" y="1886573"/>
                  </a:lnTo>
                  <a:lnTo>
                    <a:pt x="1340822" y="1890386"/>
                  </a:lnTo>
                  <a:lnTo>
                    <a:pt x="1337979" y="1893882"/>
                  </a:lnTo>
                  <a:lnTo>
                    <a:pt x="1335136" y="1896425"/>
                  </a:lnTo>
                  <a:lnTo>
                    <a:pt x="1331345" y="1898649"/>
                  </a:lnTo>
                  <a:lnTo>
                    <a:pt x="1327238" y="1899603"/>
                  </a:lnTo>
                  <a:lnTo>
                    <a:pt x="1325027" y="1900238"/>
                  </a:lnTo>
                  <a:lnTo>
                    <a:pt x="1322815" y="1900238"/>
                  </a:lnTo>
                  <a:lnTo>
                    <a:pt x="1113998" y="1900238"/>
                  </a:lnTo>
                  <a:lnTo>
                    <a:pt x="1111786" y="1900238"/>
                  </a:lnTo>
                  <a:lnTo>
                    <a:pt x="1109575" y="1899603"/>
                  </a:lnTo>
                  <a:lnTo>
                    <a:pt x="1105468" y="1898649"/>
                  </a:lnTo>
                  <a:lnTo>
                    <a:pt x="1101677" y="1896425"/>
                  </a:lnTo>
                  <a:lnTo>
                    <a:pt x="1098834" y="1893882"/>
                  </a:lnTo>
                  <a:lnTo>
                    <a:pt x="1095991" y="1890386"/>
                  </a:lnTo>
                  <a:lnTo>
                    <a:pt x="1094095" y="1886573"/>
                  </a:lnTo>
                  <a:lnTo>
                    <a:pt x="1092832" y="1882759"/>
                  </a:lnTo>
                  <a:lnTo>
                    <a:pt x="1092516" y="1880852"/>
                  </a:lnTo>
                  <a:lnTo>
                    <a:pt x="1092200" y="1878628"/>
                  </a:lnTo>
                  <a:lnTo>
                    <a:pt x="1092200" y="1247478"/>
                  </a:lnTo>
                  <a:lnTo>
                    <a:pt x="1092516" y="1245254"/>
                  </a:lnTo>
                  <a:lnTo>
                    <a:pt x="1092832" y="1243029"/>
                  </a:lnTo>
                  <a:lnTo>
                    <a:pt x="1094095" y="1238898"/>
                  </a:lnTo>
                  <a:lnTo>
                    <a:pt x="1095991" y="1235084"/>
                  </a:lnTo>
                  <a:lnTo>
                    <a:pt x="1098834" y="1231906"/>
                  </a:lnTo>
                  <a:lnTo>
                    <a:pt x="1101677" y="1229364"/>
                  </a:lnTo>
                  <a:lnTo>
                    <a:pt x="1105468" y="1227139"/>
                  </a:lnTo>
                  <a:lnTo>
                    <a:pt x="1109575" y="1225868"/>
                  </a:lnTo>
                  <a:lnTo>
                    <a:pt x="1111786" y="1225550"/>
                  </a:lnTo>
                  <a:close/>
                  <a:moveTo>
                    <a:pt x="1876425" y="912812"/>
                  </a:moveTo>
                  <a:lnTo>
                    <a:pt x="2092325" y="912812"/>
                  </a:lnTo>
                  <a:lnTo>
                    <a:pt x="2092325" y="1709737"/>
                  </a:lnTo>
                  <a:lnTo>
                    <a:pt x="1876425" y="1709737"/>
                  </a:lnTo>
                  <a:lnTo>
                    <a:pt x="1876425" y="912812"/>
                  </a:lnTo>
                  <a:close/>
                  <a:moveTo>
                    <a:pt x="1350011" y="644525"/>
                  </a:moveTo>
                  <a:lnTo>
                    <a:pt x="1362394" y="722630"/>
                  </a:lnTo>
                  <a:lnTo>
                    <a:pt x="1412876" y="1040448"/>
                  </a:lnTo>
                  <a:lnTo>
                    <a:pt x="1292861" y="1059498"/>
                  </a:lnTo>
                  <a:lnTo>
                    <a:pt x="1267779" y="902653"/>
                  </a:lnTo>
                  <a:lnTo>
                    <a:pt x="1258571" y="922020"/>
                  </a:lnTo>
                  <a:lnTo>
                    <a:pt x="1249363" y="941070"/>
                  </a:lnTo>
                  <a:lnTo>
                    <a:pt x="1239203" y="959485"/>
                  </a:lnTo>
                  <a:lnTo>
                    <a:pt x="1229361" y="977583"/>
                  </a:lnTo>
                  <a:lnTo>
                    <a:pt x="1219201" y="995045"/>
                  </a:lnTo>
                  <a:lnTo>
                    <a:pt x="1208723" y="1012190"/>
                  </a:lnTo>
                  <a:lnTo>
                    <a:pt x="1197928" y="1029018"/>
                  </a:lnTo>
                  <a:lnTo>
                    <a:pt x="1186816" y="1045210"/>
                  </a:lnTo>
                  <a:lnTo>
                    <a:pt x="1175703" y="1061403"/>
                  </a:lnTo>
                  <a:lnTo>
                    <a:pt x="1164273" y="1076961"/>
                  </a:lnTo>
                  <a:lnTo>
                    <a:pt x="1152843" y="1091883"/>
                  </a:lnTo>
                  <a:lnTo>
                    <a:pt x="1141096" y="1106806"/>
                  </a:lnTo>
                  <a:lnTo>
                    <a:pt x="1129031" y="1120776"/>
                  </a:lnTo>
                  <a:lnTo>
                    <a:pt x="1116966" y="1134428"/>
                  </a:lnTo>
                  <a:lnTo>
                    <a:pt x="1104901" y="1147763"/>
                  </a:lnTo>
                  <a:lnTo>
                    <a:pt x="1092201" y="1161416"/>
                  </a:lnTo>
                  <a:lnTo>
                    <a:pt x="1076961" y="1176656"/>
                  </a:lnTo>
                  <a:lnTo>
                    <a:pt x="1061721" y="1190943"/>
                  </a:lnTo>
                  <a:lnTo>
                    <a:pt x="1046163" y="1205231"/>
                  </a:lnTo>
                  <a:lnTo>
                    <a:pt x="1029971" y="1218883"/>
                  </a:lnTo>
                  <a:lnTo>
                    <a:pt x="1014096" y="1231901"/>
                  </a:lnTo>
                  <a:lnTo>
                    <a:pt x="998221" y="1244283"/>
                  </a:lnTo>
                  <a:lnTo>
                    <a:pt x="982346" y="1256348"/>
                  </a:lnTo>
                  <a:lnTo>
                    <a:pt x="965836" y="1267778"/>
                  </a:lnTo>
                  <a:lnTo>
                    <a:pt x="949643" y="1278573"/>
                  </a:lnTo>
                  <a:lnTo>
                    <a:pt x="933133" y="1289368"/>
                  </a:lnTo>
                  <a:lnTo>
                    <a:pt x="916306" y="1299528"/>
                  </a:lnTo>
                  <a:lnTo>
                    <a:pt x="900113" y="1309053"/>
                  </a:lnTo>
                  <a:lnTo>
                    <a:pt x="883603" y="1317943"/>
                  </a:lnTo>
                  <a:lnTo>
                    <a:pt x="867093" y="1326833"/>
                  </a:lnTo>
                  <a:lnTo>
                    <a:pt x="850583" y="1335088"/>
                  </a:lnTo>
                  <a:lnTo>
                    <a:pt x="834073" y="1343026"/>
                  </a:lnTo>
                  <a:lnTo>
                    <a:pt x="817563" y="1350328"/>
                  </a:lnTo>
                  <a:lnTo>
                    <a:pt x="801370" y="1357313"/>
                  </a:lnTo>
                  <a:lnTo>
                    <a:pt x="784860" y="1363981"/>
                  </a:lnTo>
                  <a:lnTo>
                    <a:pt x="768668" y="1370331"/>
                  </a:lnTo>
                  <a:lnTo>
                    <a:pt x="752475" y="1376363"/>
                  </a:lnTo>
                  <a:lnTo>
                    <a:pt x="736600" y="1382078"/>
                  </a:lnTo>
                  <a:lnTo>
                    <a:pt x="720725" y="1387158"/>
                  </a:lnTo>
                  <a:lnTo>
                    <a:pt x="704533" y="1391921"/>
                  </a:lnTo>
                  <a:lnTo>
                    <a:pt x="688975" y="1396366"/>
                  </a:lnTo>
                  <a:lnTo>
                    <a:pt x="673735" y="1400493"/>
                  </a:lnTo>
                  <a:lnTo>
                    <a:pt x="658178" y="1404621"/>
                  </a:lnTo>
                  <a:lnTo>
                    <a:pt x="643255" y="1408431"/>
                  </a:lnTo>
                  <a:lnTo>
                    <a:pt x="613728" y="1414781"/>
                  </a:lnTo>
                  <a:lnTo>
                    <a:pt x="585153" y="1420178"/>
                  </a:lnTo>
                  <a:lnTo>
                    <a:pt x="557530" y="1424623"/>
                  </a:lnTo>
                  <a:lnTo>
                    <a:pt x="530860" y="1428433"/>
                  </a:lnTo>
                  <a:lnTo>
                    <a:pt x="505460" y="1430973"/>
                  </a:lnTo>
                  <a:lnTo>
                    <a:pt x="481648" y="1433196"/>
                  </a:lnTo>
                  <a:lnTo>
                    <a:pt x="459423" y="1434783"/>
                  </a:lnTo>
                  <a:lnTo>
                    <a:pt x="438150" y="1435736"/>
                  </a:lnTo>
                  <a:lnTo>
                    <a:pt x="419100" y="1436371"/>
                  </a:lnTo>
                  <a:lnTo>
                    <a:pt x="401638" y="1436688"/>
                  </a:lnTo>
                  <a:lnTo>
                    <a:pt x="385445" y="1436371"/>
                  </a:lnTo>
                  <a:lnTo>
                    <a:pt x="371793" y="1435736"/>
                  </a:lnTo>
                  <a:lnTo>
                    <a:pt x="350838" y="1434783"/>
                  </a:lnTo>
                  <a:lnTo>
                    <a:pt x="350838" y="1313181"/>
                  </a:lnTo>
                  <a:lnTo>
                    <a:pt x="352425" y="1313181"/>
                  </a:lnTo>
                  <a:lnTo>
                    <a:pt x="362585" y="1314133"/>
                  </a:lnTo>
                  <a:lnTo>
                    <a:pt x="378778" y="1314768"/>
                  </a:lnTo>
                  <a:lnTo>
                    <a:pt x="401638" y="1315086"/>
                  </a:lnTo>
                  <a:lnTo>
                    <a:pt x="425133" y="1314768"/>
                  </a:lnTo>
                  <a:lnTo>
                    <a:pt x="452438" y="1313498"/>
                  </a:lnTo>
                  <a:lnTo>
                    <a:pt x="467360" y="1312546"/>
                  </a:lnTo>
                  <a:lnTo>
                    <a:pt x="482918" y="1311276"/>
                  </a:lnTo>
                  <a:lnTo>
                    <a:pt x="499110" y="1309371"/>
                  </a:lnTo>
                  <a:lnTo>
                    <a:pt x="515938" y="1307783"/>
                  </a:lnTo>
                  <a:lnTo>
                    <a:pt x="533718" y="1305561"/>
                  </a:lnTo>
                  <a:lnTo>
                    <a:pt x="551498" y="1302386"/>
                  </a:lnTo>
                  <a:lnTo>
                    <a:pt x="570548" y="1299528"/>
                  </a:lnTo>
                  <a:lnTo>
                    <a:pt x="589598" y="1295718"/>
                  </a:lnTo>
                  <a:lnTo>
                    <a:pt x="609283" y="1291591"/>
                  </a:lnTo>
                  <a:lnTo>
                    <a:pt x="628968" y="1286828"/>
                  </a:lnTo>
                  <a:lnTo>
                    <a:pt x="649288" y="1281431"/>
                  </a:lnTo>
                  <a:lnTo>
                    <a:pt x="670243" y="1275716"/>
                  </a:lnTo>
                  <a:lnTo>
                    <a:pt x="690880" y="1269048"/>
                  </a:lnTo>
                  <a:lnTo>
                    <a:pt x="711835" y="1262063"/>
                  </a:lnTo>
                  <a:lnTo>
                    <a:pt x="733425" y="1253808"/>
                  </a:lnTo>
                  <a:lnTo>
                    <a:pt x="754380" y="1245236"/>
                  </a:lnTo>
                  <a:lnTo>
                    <a:pt x="775970" y="1236028"/>
                  </a:lnTo>
                  <a:lnTo>
                    <a:pt x="797243" y="1225868"/>
                  </a:lnTo>
                  <a:lnTo>
                    <a:pt x="818833" y="1215073"/>
                  </a:lnTo>
                  <a:lnTo>
                    <a:pt x="840423" y="1203326"/>
                  </a:lnTo>
                  <a:lnTo>
                    <a:pt x="861378" y="1190943"/>
                  </a:lnTo>
                  <a:lnTo>
                    <a:pt x="882651" y="1177291"/>
                  </a:lnTo>
                  <a:lnTo>
                    <a:pt x="903923" y="1163003"/>
                  </a:lnTo>
                  <a:lnTo>
                    <a:pt x="914083" y="1155383"/>
                  </a:lnTo>
                  <a:lnTo>
                    <a:pt x="924561" y="1147446"/>
                  </a:lnTo>
                  <a:lnTo>
                    <a:pt x="935038" y="1139826"/>
                  </a:lnTo>
                  <a:lnTo>
                    <a:pt x="945516" y="1131571"/>
                  </a:lnTo>
                  <a:lnTo>
                    <a:pt x="955358" y="1122998"/>
                  </a:lnTo>
                  <a:lnTo>
                    <a:pt x="965518" y="1114108"/>
                  </a:lnTo>
                  <a:lnTo>
                    <a:pt x="975996" y="1105218"/>
                  </a:lnTo>
                  <a:lnTo>
                    <a:pt x="985521" y="1096011"/>
                  </a:lnTo>
                  <a:lnTo>
                    <a:pt x="995681" y="1086168"/>
                  </a:lnTo>
                  <a:lnTo>
                    <a:pt x="1005206" y="1076326"/>
                  </a:lnTo>
                  <a:lnTo>
                    <a:pt x="1016001" y="1065531"/>
                  </a:lnTo>
                  <a:lnTo>
                    <a:pt x="1026478" y="1053783"/>
                  </a:lnTo>
                  <a:lnTo>
                    <a:pt x="1036956" y="1042035"/>
                  </a:lnTo>
                  <a:lnTo>
                    <a:pt x="1046798" y="1029970"/>
                  </a:lnTo>
                  <a:lnTo>
                    <a:pt x="1056958" y="1017588"/>
                  </a:lnTo>
                  <a:lnTo>
                    <a:pt x="1066801" y="1004888"/>
                  </a:lnTo>
                  <a:lnTo>
                    <a:pt x="1076643" y="991553"/>
                  </a:lnTo>
                  <a:lnTo>
                    <a:pt x="1086168" y="977583"/>
                  </a:lnTo>
                  <a:lnTo>
                    <a:pt x="1095376" y="963930"/>
                  </a:lnTo>
                  <a:lnTo>
                    <a:pt x="1104901" y="949643"/>
                  </a:lnTo>
                  <a:lnTo>
                    <a:pt x="1113791" y="934720"/>
                  </a:lnTo>
                  <a:lnTo>
                    <a:pt x="1122681" y="919798"/>
                  </a:lnTo>
                  <a:lnTo>
                    <a:pt x="1131571" y="904240"/>
                  </a:lnTo>
                  <a:lnTo>
                    <a:pt x="1140143" y="888048"/>
                  </a:lnTo>
                  <a:lnTo>
                    <a:pt x="1148398" y="871855"/>
                  </a:lnTo>
                  <a:lnTo>
                    <a:pt x="1156336" y="854710"/>
                  </a:lnTo>
                  <a:lnTo>
                    <a:pt x="1120141" y="868363"/>
                  </a:lnTo>
                  <a:lnTo>
                    <a:pt x="1083946" y="882015"/>
                  </a:lnTo>
                  <a:lnTo>
                    <a:pt x="1048068" y="895985"/>
                  </a:lnTo>
                  <a:lnTo>
                    <a:pt x="1029653" y="903288"/>
                  </a:lnTo>
                  <a:lnTo>
                    <a:pt x="1011873" y="911225"/>
                  </a:lnTo>
                  <a:lnTo>
                    <a:pt x="963931" y="799465"/>
                  </a:lnTo>
                  <a:lnTo>
                    <a:pt x="984886" y="790892"/>
                  </a:lnTo>
                  <a:lnTo>
                    <a:pt x="1005206" y="782320"/>
                  </a:lnTo>
                  <a:lnTo>
                    <a:pt x="1046163" y="766762"/>
                  </a:lnTo>
                  <a:lnTo>
                    <a:pt x="1085851" y="751522"/>
                  </a:lnTo>
                  <a:lnTo>
                    <a:pt x="1124903" y="736917"/>
                  </a:lnTo>
                  <a:lnTo>
                    <a:pt x="1163956" y="722630"/>
                  </a:lnTo>
                  <a:lnTo>
                    <a:pt x="1202056" y="708025"/>
                  </a:lnTo>
                  <a:lnTo>
                    <a:pt x="1240156" y="692785"/>
                  </a:lnTo>
                  <a:lnTo>
                    <a:pt x="1258889" y="684530"/>
                  </a:lnTo>
                  <a:lnTo>
                    <a:pt x="1277939" y="676275"/>
                  </a:lnTo>
                  <a:lnTo>
                    <a:pt x="1350011" y="644525"/>
                  </a:lnTo>
                  <a:close/>
                  <a:moveTo>
                    <a:pt x="1975682" y="604837"/>
                  </a:moveTo>
                  <a:lnTo>
                    <a:pt x="1984533" y="604837"/>
                  </a:lnTo>
                  <a:lnTo>
                    <a:pt x="1993068" y="604837"/>
                  </a:lnTo>
                  <a:lnTo>
                    <a:pt x="2001603" y="605788"/>
                  </a:lnTo>
                  <a:lnTo>
                    <a:pt x="2009506" y="606739"/>
                  </a:lnTo>
                  <a:lnTo>
                    <a:pt x="2017408" y="608642"/>
                  </a:lnTo>
                  <a:lnTo>
                    <a:pt x="2024995" y="610862"/>
                  </a:lnTo>
                  <a:lnTo>
                    <a:pt x="2032581" y="614350"/>
                  </a:lnTo>
                  <a:lnTo>
                    <a:pt x="2036375" y="615935"/>
                  </a:lnTo>
                  <a:lnTo>
                    <a:pt x="2039536" y="618472"/>
                  </a:lnTo>
                  <a:lnTo>
                    <a:pt x="2043329" y="620692"/>
                  </a:lnTo>
                  <a:lnTo>
                    <a:pt x="2046490" y="623229"/>
                  </a:lnTo>
                  <a:lnTo>
                    <a:pt x="2049651" y="626083"/>
                  </a:lnTo>
                  <a:lnTo>
                    <a:pt x="2052812" y="629571"/>
                  </a:lnTo>
                  <a:lnTo>
                    <a:pt x="2055973" y="632742"/>
                  </a:lnTo>
                  <a:lnTo>
                    <a:pt x="2058818" y="636547"/>
                  </a:lnTo>
                  <a:lnTo>
                    <a:pt x="2061663" y="640669"/>
                  </a:lnTo>
                  <a:lnTo>
                    <a:pt x="2064508" y="645109"/>
                  </a:lnTo>
                  <a:lnTo>
                    <a:pt x="2067037" y="649865"/>
                  </a:lnTo>
                  <a:lnTo>
                    <a:pt x="2069566" y="654622"/>
                  </a:lnTo>
                  <a:lnTo>
                    <a:pt x="2072094" y="660330"/>
                  </a:lnTo>
                  <a:lnTo>
                    <a:pt x="2074307" y="665720"/>
                  </a:lnTo>
                  <a:lnTo>
                    <a:pt x="2076520" y="672062"/>
                  </a:lnTo>
                  <a:lnTo>
                    <a:pt x="2078417" y="678404"/>
                  </a:lnTo>
                  <a:lnTo>
                    <a:pt x="2080313" y="685381"/>
                  </a:lnTo>
                  <a:lnTo>
                    <a:pt x="2082210" y="692674"/>
                  </a:lnTo>
                  <a:lnTo>
                    <a:pt x="2085371" y="708529"/>
                  </a:lnTo>
                  <a:lnTo>
                    <a:pt x="2086951" y="714871"/>
                  </a:lnTo>
                  <a:lnTo>
                    <a:pt x="2088532" y="719628"/>
                  </a:lnTo>
                  <a:lnTo>
                    <a:pt x="2090745" y="727555"/>
                  </a:lnTo>
                  <a:lnTo>
                    <a:pt x="2091377" y="731360"/>
                  </a:lnTo>
                  <a:lnTo>
                    <a:pt x="2092009" y="736434"/>
                  </a:lnTo>
                  <a:lnTo>
                    <a:pt x="2092325" y="742776"/>
                  </a:lnTo>
                  <a:lnTo>
                    <a:pt x="2092325" y="750704"/>
                  </a:lnTo>
                  <a:lnTo>
                    <a:pt x="2092325" y="857250"/>
                  </a:lnTo>
                  <a:lnTo>
                    <a:pt x="1876425" y="857250"/>
                  </a:lnTo>
                  <a:lnTo>
                    <a:pt x="1876425" y="750704"/>
                  </a:lnTo>
                  <a:lnTo>
                    <a:pt x="1876425" y="742776"/>
                  </a:lnTo>
                  <a:lnTo>
                    <a:pt x="1876741" y="736434"/>
                  </a:lnTo>
                  <a:lnTo>
                    <a:pt x="1877690" y="731360"/>
                  </a:lnTo>
                  <a:lnTo>
                    <a:pt x="1878322" y="727555"/>
                  </a:lnTo>
                  <a:lnTo>
                    <a:pt x="1880535" y="719628"/>
                  </a:lnTo>
                  <a:lnTo>
                    <a:pt x="1882115" y="714871"/>
                  </a:lnTo>
                  <a:lnTo>
                    <a:pt x="1883380" y="708529"/>
                  </a:lnTo>
                  <a:lnTo>
                    <a:pt x="1886857" y="692674"/>
                  </a:lnTo>
                  <a:lnTo>
                    <a:pt x="1888753" y="685381"/>
                  </a:lnTo>
                  <a:lnTo>
                    <a:pt x="1890650" y="678404"/>
                  </a:lnTo>
                  <a:lnTo>
                    <a:pt x="1892231" y="672062"/>
                  </a:lnTo>
                  <a:lnTo>
                    <a:pt x="1894443" y="665720"/>
                  </a:lnTo>
                  <a:lnTo>
                    <a:pt x="1896656" y="660330"/>
                  </a:lnTo>
                  <a:lnTo>
                    <a:pt x="1899501" y="654622"/>
                  </a:lnTo>
                  <a:lnTo>
                    <a:pt x="1901714" y="649865"/>
                  </a:lnTo>
                  <a:lnTo>
                    <a:pt x="1904243" y="645109"/>
                  </a:lnTo>
                  <a:lnTo>
                    <a:pt x="1907087" y="640669"/>
                  </a:lnTo>
                  <a:lnTo>
                    <a:pt x="1910249" y="636547"/>
                  </a:lnTo>
                  <a:lnTo>
                    <a:pt x="1912777" y="632742"/>
                  </a:lnTo>
                  <a:lnTo>
                    <a:pt x="1915938" y="629571"/>
                  </a:lnTo>
                  <a:lnTo>
                    <a:pt x="1919099" y="626083"/>
                  </a:lnTo>
                  <a:lnTo>
                    <a:pt x="1922261" y="623229"/>
                  </a:lnTo>
                  <a:lnTo>
                    <a:pt x="1925738" y="620692"/>
                  </a:lnTo>
                  <a:lnTo>
                    <a:pt x="1928899" y="618472"/>
                  </a:lnTo>
                  <a:lnTo>
                    <a:pt x="1932692" y="615935"/>
                  </a:lnTo>
                  <a:lnTo>
                    <a:pt x="1935853" y="614350"/>
                  </a:lnTo>
                  <a:lnTo>
                    <a:pt x="1939646" y="612447"/>
                  </a:lnTo>
                  <a:lnTo>
                    <a:pt x="1943440" y="610862"/>
                  </a:lnTo>
                  <a:lnTo>
                    <a:pt x="1951026" y="608642"/>
                  </a:lnTo>
                  <a:lnTo>
                    <a:pt x="1959245" y="606739"/>
                  </a:lnTo>
                  <a:lnTo>
                    <a:pt x="1967464" y="605788"/>
                  </a:lnTo>
                  <a:lnTo>
                    <a:pt x="1975682" y="604837"/>
                  </a:lnTo>
                  <a:close/>
                  <a:moveTo>
                    <a:pt x="154940" y="259715"/>
                  </a:moveTo>
                  <a:lnTo>
                    <a:pt x="154940" y="2241868"/>
                  </a:lnTo>
                  <a:lnTo>
                    <a:pt x="1552258" y="2241868"/>
                  </a:lnTo>
                  <a:lnTo>
                    <a:pt x="1552258" y="259715"/>
                  </a:lnTo>
                  <a:lnTo>
                    <a:pt x="154940" y="259715"/>
                  </a:lnTo>
                  <a:close/>
                  <a:moveTo>
                    <a:pt x="201612" y="0"/>
                  </a:moveTo>
                  <a:lnTo>
                    <a:pt x="1504951" y="0"/>
                  </a:lnTo>
                  <a:lnTo>
                    <a:pt x="1515428" y="317"/>
                  </a:lnTo>
                  <a:lnTo>
                    <a:pt x="1525906" y="952"/>
                  </a:lnTo>
                  <a:lnTo>
                    <a:pt x="1535748" y="2222"/>
                  </a:lnTo>
                  <a:lnTo>
                    <a:pt x="1545591" y="3810"/>
                  </a:lnTo>
                  <a:lnTo>
                    <a:pt x="1555116" y="5715"/>
                  </a:lnTo>
                  <a:lnTo>
                    <a:pt x="1564958" y="8572"/>
                  </a:lnTo>
                  <a:lnTo>
                    <a:pt x="1574166" y="11430"/>
                  </a:lnTo>
                  <a:lnTo>
                    <a:pt x="1583373" y="15240"/>
                  </a:lnTo>
                  <a:lnTo>
                    <a:pt x="1592263" y="18732"/>
                  </a:lnTo>
                  <a:lnTo>
                    <a:pt x="1600836" y="22860"/>
                  </a:lnTo>
                  <a:lnTo>
                    <a:pt x="1609408" y="27305"/>
                  </a:lnTo>
                  <a:lnTo>
                    <a:pt x="1617663" y="32702"/>
                  </a:lnTo>
                  <a:lnTo>
                    <a:pt x="1625283" y="37782"/>
                  </a:lnTo>
                  <a:lnTo>
                    <a:pt x="1633221" y="43497"/>
                  </a:lnTo>
                  <a:lnTo>
                    <a:pt x="1640206" y="49212"/>
                  </a:lnTo>
                  <a:lnTo>
                    <a:pt x="1647191" y="55562"/>
                  </a:lnTo>
                  <a:lnTo>
                    <a:pt x="1653858" y="62230"/>
                  </a:lnTo>
                  <a:lnTo>
                    <a:pt x="1660208" y="69215"/>
                  </a:lnTo>
                  <a:lnTo>
                    <a:pt x="1666558" y="76517"/>
                  </a:lnTo>
                  <a:lnTo>
                    <a:pt x="1672273" y="83820"/>
                  </a:lnTo>
                  <a:lnTo>
                    <a:pt x="1677353" y="91757"/>
                  </a:lnTo>
                  <a:lnTo>
                    <a:pt x="1682116" y="99377"/>
                  </a:lnTo>
                  <a:lnTo>
                    <a:pt x="1686561" y="107632"/>
                  </a:lnTo>
                  <a:lnTo>
                    <a:pt x="1690688" y="116205"/>
                  </a:lnTo>
                  <a:lnTo>
                    <a:pt x="1694498" y="124777"/>
                  </a:lnTo>
                  <a:lnTo>
                    <a:pt x="1697356" y="133667"/>
                  </a:lnTo>
                  <a:lnTo>
                    <a:pt x="1700531" y="142557"/>
                  </a:lnTo>
                  <a:lnTo>
                    <a:pt x="1702753" y="151447"/>
                  </a:lnTo>
                  <a:lnTo>
                    <a:pt x="1704023" y="160972"/>
                  </a:lnTo>
                  <a:lnTo>
                    <a:pt x="1705611" y="170497"/>
                  </a:lnTo>
                  <a:lnTo>
                    <a:pt x="1706246" y="180022"/>
                  </a:lnTo>
                  <a:lnTo>
                    <a:pt x="1706563" y="189865"/>
                  </a:lnTo>
                  <a:lnTo>
                    <a:pt x="1706563" y="2654935"/>
                  </a:lnTo>
                  <a:lnTo>
                    <a:pt x="1706246" y="2664460"/>
                  </a:lnTo>
                  <a:lnTo>
                    <a:pt x="1705611" y="2674303"/>
                  </a:lnTo>
                  <a:lnTo>
                    <a:pt x="1704023" y="2683828"/>
                  </a:lnTo>
                  <a:lnTo>
                    <a:pt x="1702753" y="2693353"/>
                  </a:lnTo>
                  <a:lnTo>
                    <a:pt x="1700531" y="2702560"/>
                  </a:lnTo>
                  <a:lnTo>
                    <a:pt x="1697356" y="2711450"/>
                  </a:lnTo>
                  <a:lnTo>
                    <a:pt x="1694498" y="2720023"/>
                  </a:lnTo>
                  <a:lnTo>
                    <a:pt x="1690688" y="2728913"/>
                  </a:lnTo>
                  <a:lnTo>
                    <a:pt x="1686561" y="2737168"/>
                  </a:lnTo>
                  <a:lnTo>
                    <a:pt x="1682116" y="2745105"/>
                  </a:lnTo>
                  <a:lnTo>
                    <a:pt x="1677353" y="2753360"/>
                  </a:lnTo>
                  <a:lnTo>
                    <a:pt x="1672273" y="2760980"/>
                  </a:lnTo>
                  <a:lnTo>
                    <a:pt x="1666558" y="2768283"/>
                  </a:lnTo>
                  <a:lnTo>
                    <a:pt x="1660208" y="2775585"/>
                  </a:lnTo>
                  <a:lnTo>
                    <a:pt x="1653858" y="2782253"/>
                  </a:lnTo>
                  <a:lnTo>
                    <a:pt x="1647191" y="2788920"/>
                  </a:lnTo>
                  <a:lnTo>
                    <a:pt x="1640206" y="2795270"/>
                  </a:lnTo>
                  <a:lnTo>
                    <a:pt x="1633221" y="2801303"/>
                  </a:lnTo>
                  <a:lnTo>
                    <a:pt x="1625283" y="2807018"/>
                  </a:lnTo>
                  <a:lnTo>
                    <a:pt x="1617663" y="2812098"/>
                  </a:lnTo>
                  <a:lnTo>
                    <a:pt x="1609408" y="2817178"/>
                  </a:lnTo>
                  <a:lnTo>
                    <a:pt x="1600836" y="2821623"/>
                  </a:lnTo>
                  <a:lnTo>
                    <a:pt x="1592263" y="2825750"/>
                  </a:lnTo>
                  <a:lnTo>
                    <a:pt x="1583373" y="2829878"/>
                  </a:lnTo>
                  <a:lnTo>
                    <a:pt x="1574166" y="2833370"/>
                  </a:lnTo>
                  <a:lnTo>
                    <a:pt x="1564958" y="2836228"/>
                  </a:lnTo>
                  <a:lnTo>
                    <a:pt x="1555116" y="2838768"/>
                  </a:lnTo>
                  <a:lnTo>
                    <a:pt x="1545591" y="2840673"/>
                  </a:lnTo>
                  <a:lnTo>
                    <a:pt x="1535748" y="2842578"/>
                  </a:lnTo>
                  <a:lnTo>
                    <a:pt x="1525906" y="2843848"/>
                  </a:lnTo>
                  <a:lnTo>
                    <a:pt x="1515428" y="2844483"/>
                  </a:lnTo>
                  <a:lnTo>
                    <a:pt x="1504951" y="2844800"/>
                  </a:lnTo>
                  <a:lnTo>
                    <a:pt x="201612" y="2844800"/>
                  </a:lnTo>
                  <a:lnTo>
                    <a:pt x="191135" y="2844483"/>
                  </a:lnTo>
                  <a:lnTo>
                    <a:pt x="180975" y="2843848"/>
                  </a:lnTo>
                  <a:lnTo>
                    <a:pt x="170815" y="2842578"/>
                  </a:lnTo>
                  <a:lnTo>
                    <a:pt x="161290" y="2840673"/>
                  </a:lnTo>
                  <a:lnTo>
                    <a:pt x="151447" y="2838768"/>
                  </a:lnTo>
                  <a:lnTo>
                    <a:pt x="141922" y="2836228"/>
                  </a:lnTo>
                  <a:lnTo>
                    <a:pt x="132715" y="2833370"/>
                  </a:lnTo>
                  <a:lnTo>
                    <a:pt x="123190" y="2829878"/>
                  </a:lnTo>
                  <a:lnTo>
                    <a:pt x="114300" y="2825750"/>
                  </a:lnTo>
                  <a:lnTo>
                    <a:pt x="105727" y="2821623"/>
                  </a:lnTo>
                  <a:lnTo>
                    <a:pt x="97155" y="2817178"/>
                  </a:lnTo>
                  <a:lnTo>
                    <a:pt x="89217" y="2812098"/>
                  </a:lnTo>
                  <a:lnTo>
                    <a:pt x="81280" y="2807018"/>
                  </a:lnTo>
                  <a:lnTo>
                    <a:pt x="73660" y="2801303"/>
                  </a:lnTo>
                  <a:lnTo>
                    <a:pt x="66357" y="2795270"/>
                  </a:lnTo>
                  <a:lnTo>
                    <a:pt x="59372" y="2788920"/>
                  </a:lnTo>
                  <a:lnTo>
                    <a:pt x="52705" y="2782253"/>
                  </a:lnTo>
                  <a:lnTo>
                    <a:pt x="46355" y="2775585"/>
                  </a:lnTo>
                  <a:lnTo>
                    <a:pt x="40322" y="2768283"/>
                  </a:lnTo>
                  <a:lnTo>
                    <a:pt x="34607" y="2760980"/>
                  </a:lnTo>
                  <a:lnTo>
                    <a:pt x="29210" y="2753360"/>
                  </a:lnTo>
                  <a:lnTo>
                    <a:pt x="24447" y="2745105"/>
                  </a:lnTo>
                  <a:lnTo>
                    <a:pt x="20002" y="2737168"/>
                  </a:lnTo>
                  <a:lnTo>
                    <a:pt x="15875" y="2728913"/>
                  </a:lnTo>
                  <a:lnTo>
                    <a:pt x="12065" y="2720023"/>
                  </a:lnTo>
                  <a:lnTo>
                    <a:pt x="9207" y="2711450"/>
                  </a:lnTo>
                  <a:lnTo>
                    <a:pt x="6667" y="2702560"/>
                  </a:lnTo>
                  <a:lnTo>
                    <a:pt x="4127" y="2693353"/>
                  </a:lnTo>
                  <a:lnTo>
                    <a:pt x="2540" y="2683828"/>
                  </a:lnTo>
                  <a:lnTo>
                    <a:pt x="952" y="2674303"/>
                  </a:lnTo>
                  <a:lnTo>
                    <a:pt x="317" y="2664460"/>
                  </a:lnTo>
                  <a:lnTo>
                    <a:pt x="0" y="2654935"/>
                  </a:lnTo>
                  <a:lnTo>
                    <a:pt x="0" y="189865"/>
                  </a:lnTo>
                  <a:lnTo>
                    <a:pt x="317" y="180022"/>
                  </a:lnTo>
                  <a:lnTo>
                    <a:pt x="952" y="170497"/>
                  </a:lnTo>
                  <a:lnTo>
                    <a:pt x="2540" y="160972"/>
                  </a:lnTo>
                  <a:lnTo>
                    <a:pt x="4127" y="151447"/>
                  </a:lnTo>
                  <a:lnTo>
                    <a:pt x="6667" y="142557"/>
                  </a:lnTo>
                  <a:lnTo>
                    <a:pt x="9207" y="133667"/>
                  </a:lnTo>
                  <a:lnTo>
                    <a:pt x="12065" y="124777"/>
                  </a:lnTo>
                  <a:lnTo>
                    <a:pt x="15875" y="116205"/>
                  </a:lnTo>
                  <a:lnTo>
                    <a:pt x="20002" y="107632"/>
                  </a:lnTo>
                  <a:lnTo>
                    <a:pt x="24447" y="99377"/>
                  </a:lnTo>
                  <a:lnTo>
                    <a:pt x="29210" y="91757"/>
                  </a:lnTo>
                  <a:lnTo>
                    <a:pt x="34607" y="83820"/>
                  </a:lnTo>
                  <a:lnTo>
                    <a:pt x="40322" y="76517"/>
                  </a:lnTo>
                  <a:lnTo>
                    <a:pt x="46355" y="69215"/>
                  </a:lnTo>
                  <a:lnTo>
                    <a:pt x="52705" y="62230"/>
                  </a:lnTo>
                  <a:lnTo>
                    <a:pt x="59372" y="55562"/>
                  </a:lnTo>
                  <a:lnTo>
                    <a:pt x="66357" y="49212"/>
                  </a:lnTo>
                  <a:lnTo>
                    <a:pt x="73660" y="43497"/>
                  </a:lnTo>
                  <a:lnTo>
                    <a:pt x="81280" y="37782"/>
                  </a:lnTo>
                  <a:lnTo>
                    <a:pt x="89217" y="32702"/>
                  </a:lnTo>
                  <a:lnTo>
                    <a:pt x="97155" y="27305"/>
                  </a:lnTo>
                  <a:lnTo>
                    <a:pt x="105727" y="22860"/>
                  </a:lnTo>
                  <a:lnTo>
                    <a:pt x="114300" y="18732"/>
                  </a:lnTo>
                  <a:lnTo>
                    <a:pt x="123190" y="15240"/>
                  </a:lnTo>
                  <a:lnTo>
                    <a:pt x="132715" y="11430"/>
                  </a:lnTo>
                  <a:lnTo>
                    <a:pt x="141922" y="8572"/>
                  </a:lnTo>
                  <a:lnTo>
                    <a:pt x="151447" y="5715"/>
                  </a:lnTo>
                  <a:lnTo>
                    <a:pt x="161290" y="3810"/>
                  </a:lnTo>
                  <a:lnTo>
                    <a:pt x="170815" y="2222"/>
                  </a:lnTo>
                  <a:lnTo>
                    <a:pt x="180975" y="952"/>
                  </a:lnTo>
                  <a:lnTo>
                    <a:pt x="191135" y="317"/>
                  </a:lnTo>
                  <a:lnTo>
                    <a:pt x="2016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28" name="标题 2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000" dirty="0">
                <a:solidFill>
                  <a:prstClr val="black">
                    <a:lumMod val="65000"/>
                    <a:lumOff val="35000"/>
                  </a:prstClr>
                </a:solidFill>
              </a:rPr>
              <a:t>经营业绩</a:t>
            </a:r>
            <a:r>
              <a:rPr lang="en-US" altLang="zh-CN" sz="1200" dirty="0">
                <a:solidFill>
                  <a:prstClr val="black">
                    <a:lumMod val="65000"/>
                    <a:lumOff val="35000"/>
                  </a:prstClr>
                </a:solidFill>
              </a:rPr>
              <a:t>(Operating Performance)</a:t>
            </a:r>
            <a:endParaRPr lang="zh-CN" altLang="en-US" dirty="0"/>
          </a:p>
        </p:txBody>
      </p:sp>
      <p:sp>
        <p:nvSpPr>
          <p:cNvPr id="45" name="MH_Text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045964" y="3841407"/>
            <a:ext cx="1797844" cy="566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1857" tIns="50927" rIns="101857" bIns="50927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ea"/>
                <a:sym typeface="+mn-lt"/>
              </a:rPr>
              <a:t>您的内容打在这里，或者通过复制您的文本后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ea"/>
                <a:sym typeface="+mn-lt"/>
              </a:rPr>
              <a:t>，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10000"/>
              </a:lnSpc>
              <a:defRPr/>
            </a:pP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6" name="MH_SubTitle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45964" y="3553369"/>
            <a:ext cx="1797844" cy="323255"/>
          </a:xfrm>
          <a:prstGeom prst="rect">
            <a:avLst/>
          </a:prstGeom>
          <a:noFill/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53" tIns="0" rIns="133653" bIns="0" rtlCol="0" anchor="t">
            <a:noAutofit/>
          </a:bodyPr>
          <a:lstStyle>
            <a:defPPr>
              <a:defRPr lang="zh-CN"/>
            </a:defPPr>
            <a:lvl1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 sz="1400" b="1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1500" dirty="0" smtClean="0">
                <a:sym typeface="+mn-lt"/>
              </a:rPr>
              <a:t>华南地区</a:t>
            </a:r>
            <a:endParaRPr lang="zh-CN" altLang="en-US" sz="1500" dirty="0">
              <a:sym typeface="+mn-lt"/>
            </a:endParaRPr>
          </a:p>
        </p:txBody>
      </p:sp>
      <p:sp>
        <p:nvSpPr>
          <p:cNvPr id="53" name="MH_Text_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869381" y="3841407"/>
            <a:ext cx="1797844" cy="566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1857" tIns="50927" rIns="101857" bIns="50927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ea"/>
                <a:sym typeface="+mn-lt"/>
              </a:rPr>
              <a:t>您的内容打在这里，或者通过复制您的文本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ea"/>
                <a:sym typeface="+mn-lt"/>
              </a:rPr>
              <a:t>后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10000"/>
              </a:lnSpc>
              <a:defRPr/>
            </a:pP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4" name="MH_SubTitle_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869381" y="3553369"/>
            <a:ext cx="1797844" cy="323255"/>
          </a:xfrm>
          <a:prstGeom prst="rect">
            <a:avLst/>
          </a:prstGeom>
          <a:noFill/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53" tIns="0" rIns="133653" bIns="0" rtlCol="0" anchor="t">
            <a:noAutofit/>
          </a:bodyPr>
          <a:lstStyle>
            <a:defPPr>
              <a:defRPr lang="zh-CN"/>
            </a:defPPr>
            <a:lvl1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 sz="1400" b="1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buClr>
                <a:schemeClr val="accent2"/>
              </a:buClr>
            </a:pPr>
            <a:r>
              <a:rPr lang="zh-CN" altLang="en-US" sz="1500" dirty="0" smtClean="0">
                <a:sym typeface="+mn-lt"/>
              </a:rPr>
              <a:t>华北地区</a:t>
            </a:r>
            <a:endParaRPr lang="zh-CN" altLang="en-US" sz="1500" dirty="0">
              <a:sym typeface="+mn-lt"/>
            </a:endParaRPr>
          </a:p>
        </p:txBody>
      </p:sp>
      <p:sp>
        <p:nvSpPr>
          <p:cNvPr id="55" name="MH_Text_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692799" y="3841407"/>
            <a:ext cx="1797844" cy="566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1857" tIns="50927" rIns="101857" bIns="50927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ea"/>
                <a:sym typeface="+mn-lt"/>
              </a:rPr>
              <a:t>您的内容打在这里，或者通过复制您的文本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ea"/>
                <a:sym typeface="+mn-lt"/>
              </a:rPr>
              <a:t>后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10000"/>
              </a:lnSpc>
              <a:defRPr/>
            </a:pP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6" name="MH_SubTitle_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692799" y="3553369"/>
            <a:ext cx="1797844" cy="323255"/>
          </a:xfrm>
          <a:prstGeom prst="rect">
            <a:avLst/>
          </a:prstGeom>
          <a:noFill/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53" tIns="0" rIns="133653" bIns="0" rtlCol="0" anchor="t">
            <a:noAutofit/>
          </a:bodyPr>
          <a:lstStyle>
            <a:defPPr>
              <a:defRPr lang="zh-CN"/>
            </a:defPPr>
            <a:lvl1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 sz="1400" b="1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1500" dirty="0" smtClean="0">
                <a:sym typeface="+mn-lt"/>
              </a:rPr>
              <a:t>华东地区</a:t>
            </a:r>
            <a:endParaRPr lang="zh-CN" altLang="en-US" sz="1500" dirty="0">
              <a:sym typeface="+mn-lt"/>
            </a:endParaRPr>
          </a:p>
        </p:txBody>
      </p:sp>
      <p:sp>
        <p:nvSpPr>
          <p:cNvPr id="57" name="MH_Text_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516216" y="3841407"/>
            <a:ext cx="1797844" cy="566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1857" tIns="50927" rIns="101857" bIns="50927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ea"/>
                <a:sym typeface="+mn-lt"/>
              </a:rPr>
              <a:t>您的内容打在这里，或者通过复制您的文本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ea"/>
                <a:sym typeface="+mn-lt"/>
              </a:rPr>
              <a:t>后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10000"/>
              </a:lnSpc>
              <a:defRPr/>
            </a:pP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8" name="MH_SubTitle_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516216" y="3553369"/>
            <a:ext cx="1797844" cy="323255"/>
          </a:xfrm>
          <a:prstGeom prst="rect">
            <a:avLst/>
          </a:prstGeom>
          <a:noFill/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53" tIns="0" rIns="133653" bIns="0" rtlCol="0" anchor="t">
            <a:noAutofit/>
          </a:bodyPr>
          <a:lstStyle>
            <a:defPPr>
              <a:defRPr lang="zh-CN"/>
            </a:defPPr>
            <a:lvl1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 sz="1400" b="1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buClr>
                <a:schemeClr val="accent2"/>
              </a:buClr>
            </a:pPr>
            <a:r>
              <a:rPr lang="zh-CN" altLang="en-US" sz="1500" dirty="0" smtClean="0">
                <a:sym typeface="+mn-lt"/>
              </a:rPr>
              <a:t>总部地区</a:t>
            </a:r>
            <a:endParaRPr lang="zh-CN" altLang="en-US" sz="1500" dirty="0">
              <a:sym typeface="+mn-lt"/>
            </a:endParaRPr>
          </a:p>
        </p:txBody>
      </p:sp>
      <p:sp>
        <p:nvSpPr>
          <p:cNvPr id="42" name="椭圆 41"/>
          <p:cNvSpPr>
            <a:spLocks noChangeAspect="1"/>
          </p:cNvSpPr>
          <p:nvPr/>
        </p:nvSpPr>
        <p:spPr>
          <a:xfrm>
            <a:off x="3853253" y="1519191"/>
            <a:ext cx="468000" cy="468000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50927" rIns="0" bIns="50927" anchor="ctr"/>
          <a:lstStyle/>
          <a:p>
            <a:pPr algn="ctr"/>
            <a:r>
              <a:rPr lang="en-US" altLang="zh-CN" dirty="0">
                <a:solidFill>
                  <a:schemeClr val="accent1"/>
                </a:solidFill>
                <a:latin typeface="Impact" panose="020B0806030902050204" pitchFamily="34" charset="0"/>
              </a:rPr>
              <a:t>02</a:t>
            </a:r>
            <a:endParaRPr lang="zh-CN" altLang="en-US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43" name="椭圆 42"/>
          <p:cNvSpPr>
            <a:spLocks noChangeAspect="1"/>
          </p:cNvSpPr>
          <p:nvPr/>
        </p:nvSpPr>
        <p:spPr>
          <a:xfrm>
            <a:off x="5626195" y="1519191"/>
            <a:ext cx="468000" cy="468000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50927" rIns="0" bIns="50927" anchor="ctr"/>
          <a:lstStyle/>
          <a:p>
            <a:pPr algn="ctr"/>
            <a:r>
              <a:rPr lang="en-US" altLang="zh-CN" dirty="0">
                <a:solidFill>
                  <a:schemeClr val="accent2"/>
                </a:solidFill>
                <a:latin typeface="Impact" panose="020B0806030902050204" pitchFamily="34" charset="0"/>
              </a:rPr>
              <a:t>03</a:t>
            </a:r>
            <a:endParaRPr lang="zh-CN" altLang="en-US" dirty="0">
              <a:solidFill>
                <a:schemeClr val="accent2"/>
              </a:solidFill>
              <a:latin typeface="Impact" panose="020B0806030902050204" pitchFamily="34" charset="0"/>
            </a:endParaRPr>
          </a:p>
        </p:txBody>
      </p:sp>
      <p:sp>
        <p:nvSpPr>
          <p:cNvPr id="44" name="椭圆 43"/>
          <p:cNvSpPr>
            <a:spLocks noChangeAspect="1"/>
          </p:cNvSpPr>
          <p:nvPr/>
        </p:nvSpPr>
        <p:spPr>
          <a:xfrm>
            <a:off x="7399137" y="1519191"/>
            <a:ext cx="468000" cy="468000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50927" rIns="0" bIns="50927" anchor="ctr"/>
          <a:lstStyle/>
          <a:p>
            <a:pPr algn="ctr"/>
            <a:r>
              <a:rPr lang="en-US" altLang="zh-CN" dirty="0">
                <a:solidFill>
                  <a:schemeClr val="accent1"/>
                </a:solidFill>
                <a:latin typeface="Impact" panose="020B0806030902050204" pitchFamily="34" charset="0"/>
              </a:rPr>
              <a:t>04</a:t>
            </a:r>
            <a:endParaRPr lang="zh-CN" altLang="en-US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41" name="椭圆 40"/>
          <p:cNvSpPr>
            <a:spLocks noChangeAspect="1"/>
          </p:cNvSpPr>
          <p:nvPr/>
        </p:nvSpPr>
        <p:spPr>
          <a:xfrm>
            <a:off x="2080313" y="1519191"/>
            <a:ext cx="468000" cy="468000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50927" rIns="0" bIns="50927" anchor="ctr"/>
          <a:lstStyle/>
          <a:p>
            <a:pPr algn="ctr"/>
            <a:r>
              <a:rPr lang="en-US" altLang="zh-CN" dirty="0">
                <a:solidFill>
                  <a:schemeClr val="accent2"/>
                </a:solidFill>
                <a:latin typeface="Impact" panose="020B0806030902050204" pitchFamily="34" charset="0"/>
              </a:rPr>
              <a:t>01</a:t>
            </a:r>
            <a:endParaRPr lang="zh-CN" altLang="en-US" dirty="0">
              <a:solidFill>
                <a:schemeClr val="accent2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29090411"/>
      </p:ext>
    </p:extLst>
  </p:cSld>
  <p:clrMapOvr>
    <a:masterClrMapping/>
  </p:clrMapOvr>
  <p:transition spd="slow" advClick="0" advTm="0">
    <p:pull/>
  </p:transition>
  <mc:AlternateContent xmlns:mc="http://schemas.openxmlformats.org/markup-compatibility/2006">
    <mc:Choice xmlns=""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1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2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3" presetID="2" presetClass="entr" presetSubtype="1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5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6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3" presetID="2" presetClass="entr" presetSubtype="1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5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6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73" presetID="2" presetClass="entr" presetSubtype="1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5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76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83" presetID="2" presetClass="entr" presetSubtype="1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85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6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5" grpId="0"/>
          <p:bldP spid="46" grpId="0"/>
          <p:bldP spid="53" grpId="0"/>
          <p:bldP spid="54" grpId="0"/>
          <p:bldP spid="55" grpId="0"/>
          <p:bldP spid="56" grpId="0"/>
          <p:bldP spid="57" grpId="0"/>
          <p:bldP spid="58" grpId="0"/>
          <p:bldP spid="42" grpId="0" animBg="1"/>
          <p:bldP spid="43" grpId="0" animBg="1"/>
          <p:bldP spid="44" grpId="0" animBg="1"/>
          <p:bldP spid="41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1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2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7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8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5" grpId="0"/>
          <p:bldP spid="46" grpId="0"/>
          <p:bldP spid="53" grpId="0"/>
          <p:bldP spid="54" grpId="0"/>
          <p:bldP spid="55" grpId="0"/>
          <p:bldP spid="56" grpId="0"/>
          <p:bldP spid="57" grpId="0"/>
          <p:bldP spid="58" grpId="0"/>
          <p:bldP spid="42" grpId="0" animBg="1"/>
          <p:bldP spid="43" grpId="0" animBg="1"/>
          <p:bldP spid="44" grpId="0" animBg="1"/>
          <p:bldP spid="41" grpId="0" animBg="1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C:\Users\Administrator\Desktop\微立体创业计划\002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662" y="88121"/>
            <a:ext cx="701894" cy="701894"/>
          </a:xfrm>
          <a:prstGeom prst="rect">
            <a:avLst/>
          </a:prstGeom>
          <a:noFill/>
          <a:effectLst>
            <a:outerShdw blurRad="292100" dist="177800" dir="2460000" sx="99000" sy="99000" algn="l" rotWithShape="0">
              <a:prstClr val="black">
                <a:alpha val="39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KSO_Shape"/>
          <p:cNvSpPr>
            <a:spLocks/>
          </p:cNvSpPr>
          <p:nvPr/>
        </p:nvSpPr>
        <p:spPr bwMode="auto">
          <a:xfrm>
            <a:off x="306092" y="308934"/>
            <a:ext cx="379032" cy="260268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350">
              <a:solidFill>
                <a:sysClr val="windowText" lastClr="0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46557" y="304088"/>
            <a:ext cx="87716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5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发展历程</a:t>
            </a:r>
            <a:endParaRPr lang="zh-CN" altLang="en-US" sz="1350" baseline="-30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87677" y="1716550"/>
            <a:ext cx="6725790" cy="2426266"/>
            <a:chOff x="1275068" y="2211288"/>
            <a:chExt cx="9897218" cy="3570332"/>
          </a:xfrm>
        </p:grpSpPr>
        <p:sp>
          <p:nvSpPr>
            <p:cNvPr id="6" name="椭圆 5"/>
            <p:cNvSpPr/>
            <p:nvPr/>
          </p:nvSpPr>
          <p:spPr>
            <a:xfrm>
              <a:off x="1275068" y="5122168"/>
              <a:ext cx="8865709" cy="659452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75000"/>
                    <a:alpha val="0"/>
                  </a:schemeClr>
                </a:gs>
                <a:gs pos="29000">
                  <a:schemeClr val="tx1">
                    <a:alpha val="18000"/>
                  </a:schemeClr>
                </a:gs>
                <a:gs pos="0">
                  <a:schemeClr val="tx1">
                    <a:alpha val="3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  <a:effectLst>
              <a:softEdge rad="1143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7" name="任意多边形 6"/>
            <p:cNvSpPr/>
            <p:nvPr/>
          </p:nvSpPr>
          <p:spPr>
            <a:xfrm rot="19669228">
              <a:off x="3037936" y="2211288"/>
              <a:ext cx="8134350" cy="3473724"/>
            </a:xfrm>
            <a:custGeom>
              <a:avLst/>
              <a:gdLst>
                <a:gd name="connsiteX0" fmla="*/ 371475 w 8134350"/>
                <a:gd name="connsiteY0" fmla="*/ 0 h 3473725"/>
                <a:gd name="connsiteX1" fmla="*/ 3680363 w 8134350"/>
                <a:gd name="connsiteY1" fmla="*/ 0 h 3473725"/>
                <a:gd name="connsiteX2" fmla="*/ 4051838 w 8134350"/>
                <a:gd name="connsiteY2" fmla="*/ 371475 h 3473725"/>
                <a:gd name="connsiteX3" fmla="*/ 4051838 w 8134350"/>
                <a:gd name="connsiteY3" fmla="*/ 371477 h 3473725"/>
                <a:gd name="connsiteX4" fmla="*/ 4051838 w 8134350"/>
                <a:gd name="connsiteY4" fmla="*/ 2267624 h 3473725"/>
                <a:gd name="connsiteX5" fmla="*/ 6989250 w 8134350"/>
                <a:gd name="connsiteY5" fmla="*/ 2267624 h 3473725"/>
                <a:gd name="connsiteX6" fmla="*/ 7009698 w 8134350"/>
                <a:gd name="connsiteY6" fmla="*/ 2269686 h 3473725"/>
                <a:gd name="connsiteX7" fmla="*/ 7009698 w 8134350"/>
                <a:gd name="connsiteY7" fmla="*/ 1961252 h 3473725"/>
                <a:gd name="connsiteX8" fmla="*/ 7012047 w 8134350"/>
                <a:gd name="connsiteY8" fmla="*/ 1930538 h 3473725"/>
                <a:gd name="connsiteX9" fmla="*/ 7015807 w 8134350"/>
                <a:gd name="connsiteY9" fmla="*/ 1914575 h 3473725"/>
                <a:gd name="connsiteX10" fmla="*/ 7016792 w 8134350"/>
                <a:gd name="connsiteY10" fmla="*/ 1908843 h 3473725"/>
                <a:gd name="connsiteX11" fmla="*/ 7017969 w 8134350"/>
                <a:gd name="connsiteY11" fmla="*/ 1905400 h 3473725"/>
                <a:gd name="connsiteX12" fmla="*/ 7018786 w 8134350"/>
                <a:gd name="connsiteY12" fmla="*/ 1901931 h 3473725"/>
                <a:gd name="connsiteX13" fmla="*/ 7020948 w 8134350"/>
                <a:gd name="connsiteY13" fmla="*/ 1896681 h 3473725"/>
                <a:gd name="connsiteX14" fmla="*/ 7026411 w 8134350"/>
                <a:gd name="connsiteY14" fmla="*/ 1880696 h 3473725"/>
                <a:gd name="connsiteX15" fmla="*/ 7140860 w 8134350"/>
                <a:gd name="connsiteY15" fmla="*/ 1805626 h 3473725"/>
                <a:gd name="connsiteX16" fmla="*/ 7184389 w 8134350"/>
                <a:gd name="connsiteY16" fmla="*/ 1824914 h 3473725"/>
                <a:gd name="connsiteX17" fmla="*/ 8076507 w 8134350"/>
                <a:gd name="connsiteY17" fmla="*/ 2503656 h 3473725"/>
                <a:gd name="connsiteX18" fmla="*/ 8134063 w 8134350"/>
                <a:gd name="connsiteY18" fmla="*/ 2625031 h 3473725"/>
                <a:gd name="connsiteX19" fmla="*/ 8134030 w 8134350"/>
                <a:gd name="connsiteY19" fmla="*/ 2647103 h 3473725"/>
                <a:gd name="connsiteX20" fmla="*/ 8133955 w 8134350"/>
                <a:gd name="connsiteY20" fmla="*/ 2647768 h 3473725"/>
                <a:gd name="connsiteX21" fmla="*/ 8134063 w 8134350"/>
                <a:gd name="connsiteY21" fmla="*/ 2653167 h 3473725"/>
                <a:gd name="connsiteX22" fmla="*/ 8076507 w 8134350"/>
                <a:gd name="connsiteY22" fmla="*/ 2774542 h 3473725"/>
                <a:gd name="connsiteX23" fmla="*/ 7184389 w 8134350"/>
                <a:gd name="connsiteY23" fmla="*/ 3453283 h 3473725"/>
                <a:gd name="connsiteX24" fmla="*/ 7040099 w 8134350"/>
                <a:gd name="connsiteY24" fmla="*/ 3422552 h 3473725"/>
                <a:gd name="connsiteX25" fmla="*/ 7033235 w 8134350"/>
                <a:gd name="connsiteY25" fmla="*/ 3409989 h 3473725"/>
                <a:gd name="connsiteX26" fmla="*/ 7029448 w 8134350"/>
                <a:gd name="connsiteY26" fmla="*/ 3403942 h 3473725"/>
                <a:gd name="connsiteX27" fmla="*/ 7027973 w 8134350"/>
                <a:gd name="connsiteY27" fmla="*/ 3400360 h 3473725"/>
                <a:gd name="connsiteX28" fmla="*/ 7026411 w 8134350"/>
                <a:gd name="connsiteY28" fmla="*/ 3397501 h 3473725"/>
                <a:gd name="connsiteX29" fmla="*/ 7024537 w 8134350"/>
                <a:gd name="connsiteY29" fmla="*/ 3392018 h 3473725"/>
                <a:gd name="connsiteX30" fmla="*/ 7018786 w 8134350"/>
                <a:gd name="connsiteY30" fmla="*/ 3378055 h 3473725"/>
                <a:gd name="connsiteX31" fmla="*/ 7009698 w 8134350"/>
                <a:gd name="connsiteY31" fmla="*/ 3318734 h 3473725"/>
                <a:gd name="connsiteX32" fmla="*/ 7009698 w 8134350"/>
                <a:gd name="connsiteY32" fmla="*/ 3008513 h 3473725"/>
                <a:gd name="connsiteX33" fmla="*/ 6989250 w 8134350"/>
                <a:gd name="connsiteY33" fmla="*/ 3010574 h 3473725"/>
                <a:gd name="connsiteX34" fmla="*/ 3680362 w 8134350"/>
                <a:gd name="connsiteY34" fmla="*/ 3010574 h 3473725"/>
                <a:gd name="connsiteX35" fmla="*/ 3308887 w 8134350"/>
                <a:gd name="connsiteY35" fmla="*/ 2639099 h 3473725"/>
                <a:gd name="connsiteX36" fmla="*/ 3308888 w 8134350"/>
                <a:gd name="connsiteY36" fmla="*/ 2639094 h 3473725"/>
                <a:gd name="connsiteX37" fmla="*/ 3308888 w 8134350"/>
                <a:gd name="connsiteY37" fmla="*/ 742950 h 3473725"/>
                <a:gd name="connsiteX38" fmla="*/ 371475 w 8134350"/>
                <a:gd name="connsiteY38" fmla="*/ 742950 h 3473725"/>
                <a:gd name="connsiteX39" fmla="*/ 0 w 8134350"/>
                <a:gd name="connsiteY39" fmla="*/ 371475 h 3473725"/>
                <a:gd name="connsiteX40" fmla="*/ 371475 w 8134350"/>
                <a:gd name="connsiteY40" fmla="*/ 0 h 3473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8134350" h="3473725">
                  <a:moveTo>
                    <a:pt x="371475" y="0"/>
                  </a:moveTo>
                  <a:lnTo>
                    <a:pt x="3680363" y="0"/>
                  </a:lnTo>
                  <a:cubicBezTo>
                    <a:pt x="3885523" y="0"/>
                    <a:pt x="4051838" y="166315"/>
                    <a:pt x="4051838" y="371475"/>
                  </a:cubicBezTo>
                  <a:lnTo>
                    <a:pt x="4051838" y="371477"/>
                  </a:lnTo>
                  <a:lnTo>
                    <a:pt x="4051838" y="2267624"/>
                  </a:lnTo>
                  <a:lnTo>
                    <a:pt x="6989250" y="2267624"/>
                  </a:lnTo>
                  <a:lnTo>
                    <a:pt x="7009698" y="2269686"/>
                  </a:lnTo>
                  <a:lnTo>
                    <a:pt x="7009698" y="1961252"/>
                  </a:lnTo>
                  <a:cubicBezTo>
                    <a:pt x="7009698" y="1950731"/>
                    <a:pt x="7010507" y="1940459"/>
                    <a:pt x="7012047" y="1930538"/>
                  </a:cubicBezTo>
                  <a:lnTo>
                    <a:pt x="7015807" y="1914575"/>
                  </a:lnTo>
                  <a:lnTo>
                    <a:pt x="7016792" y="1908843"/>
                  </a:lnTo>
                  <a:lnTo>
                    <a:pt x="7017969" y="1905400"/>
                  </a:lnTo>
                  <a:lnTo>
                    <a:pt x="7018786" y="1901931"/>
                  </a:lnTo>
                  <a:lnTo>
                    <a:pt x="7020948" y="1896681"/>
                  </a:lnTo>
                  <a:lnTo>
                    <a:pt x="7026411" y="1880696"/>
                  </a:lnTo>
                  <a:cubicBezTo>
                    <a:pt x="7050362" y="1826027"/>
                    <a:pt x="7096135" y="1798312"/>
                    <a:pt x="7140860" y="1805626"/>
                  </a:cubicBezTo>
                  <a:cubicBezTo>
                    <a:pt x="7155769" y="1808064"/>
                    <a:pt x="7170560" y="1814393"/>
                    <a:pt x="7184389" y="1824914"/>
                  </a:cubicBezTo>
                  <a:lnTo>
                    <a:pt x="8076507" y="2503656"/>
                  </a:lnTo>
                  <a:cubicBezTo>
                    <a:pt x="8111078" y="2529958"/>
                    <a:pt x="8131446" y="2576230"/>
                    <a:pt x="8134063" y="2625031"/>
                  </a:cubicBezTo>
                  <a:cubicBezTo>
                    <a:pt x="8134455" y="2632351"/>
                    <a:pt x="8134449" y="2639728"/>
                    <a:pt x="8134030" y="2647103"/>
                  </a:cubicBezTo>
                  <a:lnTo>
                    <a:pt x="8133955" y="2647768"/>
                  </a:lnTo>
                  <a:lnTo>
                    <a:pt x="8134063" y="2653167"/>
                  </a:lnTo>
                  <a:cubicBezTo>
                    <a:pt x="8131446" y="2701968"/>
                    <a:pt x="8111078" y="2748240"/>
                    <a:pt x="8076507" y="2774542"/>
                  </a:cubicBezTo>
                  <a:lnTo>
                    <a:pt x="7184389" y="3453283"/>
                  </a:lnTo>
                  <a:cubicBezTo>
                    <a:pt x="7135990" y="3490106"/>
                    <a:pt x="7075788" y="3475588"/>
                    <a:pt x="7040099" y="3422552"/>
                  </a:cubicBezTo>
                  <a:lnTo>
                    <a:pt x="7033235" y="3409989"/>
                  </a:lnTo>
                  <a:lnTo>
                    <a:pt x="7029448" y="3403942"/>
                  </a:lnTo>
                  <a:lnTo>
                    <a:pt x="7027973" y="3400360"/>
                  </a:lnTo>
                  <a:lnTo>
                    <a:pt x="7026411" y="3397501"/>
                  </a:lnTo>
                  <a:lnTo>
                    <a:pt x="7024537" y="3392018"/>
                  </a:lnTo>
                  <a:lnTo>
                    <a:pt x="7018786" y="3378055"/>
                  </a:lnTo>
                  <a:cubicBezTo>
                    <a:pt x="7012934" y="3359822"/>
                    <a:pt x="7009698" y="3339776"/>
                    <a:pt x="7009698" y="3318734"/>
                  </a:cubicBezTo>
                  <a:lnTo>
                    <a:pt x="7009698" y="3008513"/>
                  </a:lnTo>
                  <a:lnTo>
                    <a:pt x="6989250" y="3010574"/>
                  </a:lnTo>
                  <a:lnTo>
                    <a:pt x="3680362" y="3010574"/>
                  </a:lnTo>
                  <a:cubicBezTo>
                    <a:pt x="3475202" y="3010574"/>
                    <a:pt x="3308887" y="2844259"/>
                    <a:pt x="3308887" y="2639099"/>
                  </a:cubicBezTo>
                  <a:lnTo>
                    <a:pt x="3308888" y="2639094"/>
                  </a:lnTo>
                  <a:lnTo>
                    <a:pt x="3308888" y="742950"/>
                  </a:lnTo>
                  <a:lnTo>
                    <a:pt x="371475" y="742950"/>
                  </a:lnTo>
                  <a:cubicBezTo>
                    <a:pt x="166315" y="742950"/>
                    <a:pt x="0" y="576635"/>
                    <a:pt x="0" y="371475"/>
                  </a:cubicBezTo>
                  <a:cubicBezTo>
                    <a:pt x="0" y="166315"/>
                    <a:pt x="166315" y="0"/>
                    <a:pt x="371475" y="0"/>
                  </a:cubicBezTo>
                  <a:close/>
                </a:path>
              </a:pathLst>
            </a:custGeom>
            <a:gradFill>
              <a:gsLst>
                <a:gs pos="85500">
                  <a:schemeClr val="bg1">
                    <a:lumMod val="75000"/>
                  </a:schemeClr>
                </a:gs>
                <a:gs pos="71000">
                  <a:schemeClr val="bg1">
                    <a:lumMod val="95000"/>
                  </a:schemeClr>
                </a:gs>
                <a:gs pos="54000">
                  <a:schemeClr val="bg1">
                    <a:lumMod val="75000"/>
                  </a:schemeClr>
                </a:gs>
                <a:gs pos="37000">
                  <a:schemeClr val="bg1">
                    <a:lumMod val="95000"/>
                  </a:schemeClr>
                </a:gs>
                <a:gs pos="1900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</a:gsLst>
              <a:lin ang="6000000" scaled="0"/>
            </a:gradFill>
            <a:ln w="3175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perspectiveRelaxedModerately"/>
              <a:lightRig rig="threePt" dir="t">
                <a:rot lat="0" lon="0" rev="0"/>
              </a:lightRig>
            </a:scene3d>
            <a:sp3d extrusionH="368300" prstMaterial="matte">
              <a:extrusionClr>
                <a:schemeClr val="bg1">
                  <a:lumMod val="65000"/>
                </a:schemeClr>
              </a:extrusionClr>
              <a:contourClr>
                <a:schemeClr val="bg1">
                  <a:lumMod val="7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291300" y="1107644"/>
            <a:ext cx="1293452" cy="745130"/>
            <a:chOff x="3451161" y="3849925"/>
            <a:chExt cx="1725052" cy="993765"/>
          </a:xfrm>
        </p:grpSpPr>
        <p:sp>
          <p:nvSpPr>
            <p:cNvPr id="10" name="文本框 39"/>
            <p:cNvSpPr txBox="1"/>
            <p:nvPr/>
          </p:nvSpPr>
          <p:spPr>
            <a:xfrm>
              <a:off x="3451161" y="3849925"/>
              <a:ext cx="1725052" cy="4002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50" b="1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11" name="文本框 40"/>
            <p:cNvSpPr txBox="1"/>
            <p:nvPr/>
          </p:nvSpPr>
          <p:spPr>
            <a:xfrm>
              <a:off x="3457511" y="4166406"/>
              <a:ext cx="1718702" cy="6772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9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723826" y="2788548"/>
            <a:ext cx="801435" cy="1397799"/>
            <a:chOff x="2299033" y="3718139"/>
            <a:chExt cx="1068858" cy="1864217"/>
          </a:xfrm>
        </p:grpSpPr>
        <p:sp>
          <p:nvSpPr>
            <p:cNvPr id="13" name="椭圆 12"/>
            <p:cNvSpPr/>
            <p:nvPr/>
          </p:nvSpPr>
          <p:spPr>
            <a:xfrm>
              <a:off x="2392531" y="3861166"/>
              <a:ext cx="882164" cy="882164"/>
            </a:xfrm>
            <a:prstGeom prst="ellipse">
              <a:avLst/>
            </a:prstGeom>
            <a:gradFill>
              <a:gsLst>
                <a:gs pos="100000">
                  <a:schemeClr val="bg1"/>
                </a:gs>
                <a:gs pos="0">
                  <a:schemeClr val="bg1">
                    <a:lumMod val="75000"/>
                  </a:schemeClr>
                </a:gs>
              </a:gsLst>
              <a:lin ang="2700000" scaled="1"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0070C0"/>
                </a:solidFill>
              </a:endParaRPr>
            </a:p>
          </p:txBody>
        </p:sp>
        <p:sp>
          <p:nvSpPr>
            <p:cNvPr id="22" name="文本框 17"/>
            <p:cNvSpPr txBox="1"/>
            <p:nvPr/>
          </p:nvSpPr>
          <p:spPr>
            <a:xfrm>
              <a:off x="2420650" y="4119463"/>
              <a:ext cx="868625" cy="861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0070C0"/>
                  </a:solidFill>
                  <a:latin typeface="Impact MT Std" pitchFamily="34" charset="0"/>
                </a:rPr>
                <a:t>2012</a:t>
              </a:r>
              <a:endParaRPr lang="zh-CN" altLang="en-US" dirty="0">
                <a:solidFill>
                  <a:srgbClr val="0070C0"/>
                </a:solidFill>
                <a:latin typeface="Impact MT Std" pitchFamily="34" charset="0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2299033" y="3718139"/>
              <a:ext cx="1068858" cy="1864217"/>
              <a:chOff x="2499058" y="3318525"/>
              <a:chExt cx="1068858" cy="1864217"/>
            </a:xfrm>
          </p:grpSpPr>
          <p:sp>
            <p:nvSpPr>
              <p:cNvPr id="18" name="弧形 17"/>
              <p:cNvSpPr/>
              <p:nvPr/>
            </p:nvSpPr>
            <p:spPr>
              <a:xfrm flipH="1">
                <a:off x="2499058" y="3368205"/>
                <a:ext cx="1068858" cy="1068858"/>
              </a:xfrm>
              <a:prstGeom prst="arc">
                <a:avLst>
                  <a:gd name="adj1" fmla="val 16200000"/>
                  <a:gd name="adj2" fmla="val 5620576"/>
                </a:avLst>
              </a:prstGeom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3009485" y="3318525"/>
                <a:ext cx="93725" cy="93725"/>
              </a:xfrm>
              <a:prstGeom prst="ellipse">
                <a:avLst/>
              </a:prstGeom>
              <a:solidFill>
                <a:srgbClr val="1B296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20" name="任意多边形 19"/>
              <p:cNvSpPr/>
              <p:nvPr/>
            </p:nvSpPr>
            <p:spPr>
              <a:xfrm>
                <a:off x="3055620" y="4434840"/>
                <a:ext cx="388620" cy="701040"/>
              </a:xfrm>
              <a:custGeom>
                <a:avLst/>
                <a:gdLst>
                  <a:gd name="connsiteX0" fmla="*/ 0 w 388620"/>
                  <a:gd name="connsiteY0" fmla="*/ 0 h 701040"/>
                  <a:gd name="connsiteX1" fmla="*/ 0 w 388620"/>
                  <a:gd name="connsiteY1" fmla="*/ 701040 h 701040"/>
                  <a:gd name="connsiteX2" fmla="*/ 388620 w 388620"/>
                  <a:gd name="connsiteY2" fmla="*/ 701040 h 7010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8620" h="701040">
                    <a:moveTo>
                      <a:pt x="0" y="0"/>
                    </a:moveTo>
                    <a:lnTo>
                      <a:pt x="0" y="701040"/>
                    </a:lnTo>
                    <a:lnTo>
                      <a:pt x="388620" y="701040"/>
                    </a:lnTo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3403594" y="5089017"/>
                <a:ext cx="93725" cy="93725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4210120" y="2788548"/>
            <a:ext cx="801435" cy="1397799"/>
            <a:chOff x="5614955" y="3718139"/>
            <a:chExt cx="1068858" cy="1864217"/>
          </a:xfrm>
        </p:grpSpPr>
        <p:sp>
          <p:nvSpPr>
            <p:cNvPr id="25" name="椭圆 24"/>
            <p:cNvSpPr/>
            <p:nvPr/>
          </p:nvSpPr>
          <p:spPr>
            <a:xfrm>
              <a:off x="5714805" y="3861166"/>
              <a:ext cx="882164" cy="882164"/>
            </a:xfrm>
            <a:prstGeom prst="ellipse">
              <a:avLst/>
            </a:prstGeom>
            <a:gradFill>
              <a:gsLst>
                <a:gs pos="100000">
                  <a:schemeClr val="bg1"/>
                </a:gs>
                <a:gs pos="0">
                  <a:schemeClr val="bg1">
                    <a:lumMod val="75000"/>
                  </a:schemeClr>
                </a:gs>
              </a:gsLst>
              <a:lin ang="2700000" scaled="1"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0070C0"/>
                </a:solidFill>
              </a:endParaRPr>
            </a:p>
          </p:txBody>
        </p:sp>
        <p:sp>
          <p:nvSpPr>
            <p:cNvPr id="32" name="文本框 24"/>
            <p:cNvSpPr txBox="1"/>
            <p:nvPr/>
          </p:nvSpPr>
          <p:spPr>
            <a:xfrm>
              <a:off x="5737547" y="4077072"/>
              <a:ext cx="794993" cy="861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0070C0"/>
                  </a:solidFill>
                  <a:latin typeface="Impact MT Std" pitchFamily="34" charset="0"/>
                </a:rPr>
                <a:t>2014</a:t>
              </a:r>
              <a:endParaRPr lang="zh-CN" altLang="en-US" dirty="0">
                <a:solidFill>
                  <a:srgbClr val="0070C0"/>
                </a:solidFill>
                <a:latin typeface="Impact MT Std" pitchFamily="34" charset="0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5614955" y="3718139"/>
              <a:ext cx="1068858" cy="1864217"/>
              <a:chOff x="2499058" y="3318525"/>
              <a:chExt cx="1068858" cy="1864217"/>
            </a:xfrm>
          </p:grpSpPr>
          <p:sp>
            <p:nvSpPr>
              <p:cNvPr id="28" name="弧形 27"/>
              <p:cNvSpPr/>
              <p:nvPr/>
            </p:nvSpPr>
            <p:spPr>
              <a:xfrm flipH="1">
                <a:off x="2499058" y="3368205"/>
                <a:ext cx="1068858" cy="1068858"/>
              </a:xfrm>
              <a:prstGeom prst="arc">
                <a:avLst>
                  <a:gd name="adj1" fmla="val 16200000"/>
                  <a:gd name="adj2" fmla="val 5620576"/>
                </a:avLst>
              </a:prstGeom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3009485" y="3318525"/>
                <a:ext cx="93725" cy="93725"/>
              </a:xfrm>
              <a:prstGeom prst="ellipse">
                <a:avLst/>
              </a:prstGeom>
              <a:solidFill>
                <a:srgbClr val="1B296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30" name="任意多边形 29"/>
              <p:cNvSpPr/>
              <p:nvPr/>
            </p:nvSpPr>
            <p:spPr>
              <a:xfrm>
                <a:off x="3055620" y="4434840"/>
                <a:ext cx="388620" cy="701040"/>
              </a:xfrm>
              <a:custGeom>
                <a:avLst/>
                <a:gdLst>
                  <a:gd name="connsiteX0" fmla="*/ 0 w 388620"/>
                  <a:gd name="connsiteY0" fmla="*/ 0 h 701040"/>
                  <a:gd name="connsiteX1" fmla="*/ 0 w 388620"/>
                  <a:gd name="connsiteY1" fmla="*/ 701040 h 701040"/>
                  <a:gd name="connsiteX2" fmla="*/ 388620 w 388620"/>
                  <a:gd name="connsiteY2" fmla="*/ 701040 h 7010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8620" h="701040">
                    <a:moveTo>
                      <a:pt x="0" y="0"/>
                    </a:moveTo>
                    <a:lnTo>
                      <a:pt x="0" y="701040"/>
                    </a:lnTo>
                    <a:lnTo>
                      <a:pt x="388620" y="701040"/>
                    </a:lnTo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3403594" y="5089017"/>
                <a:ext cx="93725" cy="93725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3496700" y="1228432"/>
            <a:ext cx="801435" cy="1427523"/>
            <a:chOff x="4663481" y="1637442"/>
            <a:chExt cx="1068858" cy="1903859"/>
          </a:xfrm>
        </p:grpSpPr>
        <p:sp>
          <p:nvSpPr>
            <p:cNvPr id="35" name="椭圆 34"/>
            <p:cNvSpPr/>
            <p:nvPr/>
          </p:nvSpPr>
          <p:spPr>
            <a:xfrm>
              <a:off x="4724252" y="2458217"/>
              <a:ext cx="882164" cy="882164"/>
            </a:xfrm>
            <a:prstGeom prst="ellipse">
              <a:avLst/>
            </a:prstGeom>
            <a:gradFill>
              <a:gsLst>
                <a:gs pos="100000">
                  <a:schemeClr val="bg1"/>
                </a:gs>
                <a:gs pos="0">
                  <a:schemeClr val="bg1">
                    <a:lumMod val="75000"/>
                  </a:schemeClr>
                </a:gs>
              </a:gsLst>
              <a:lin ang="2700000" scaled="1"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0070C0"/>
                </a:solidFill>
              </a:endParaRPr>
            </a:p>
          </p:txBody>
        </p:sp>
        <p:sp>
          <p:nvSpPr>
            <p:cNvPr id="42" name="文本框 21"/>
            <p:cNvSpPr txBox="1"/>
            <p:nvPr/>
          </p:nvSpPr>
          <p:spPr>
            <a:xfrm>
              <a:off x="4801444" y="2679302"/>
              <a:ext cx="839280" cy="861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0070C0"/>
                  </a:solidFill>
                  <a:latin typeface="Impact MT Std" pitchFamily="34" charset="0"/>
                </a:rPr>
                <a:t>2013</a:t>
              </a:r>
              <a:endParaRPr lang="zh-CN" altLang="en-US" dirty="0">
                <a:solidFill>
                  <a:srgbClr val="0070C0"/>
                </a:solidFill>
                <a:latin typeface="Impact MT Std" pitchFamily="34" charset="0"/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 flipH="1" flipV="1">
              <a:off x="4663481" y="1637442"/>
              <a:ext cx="1068858" cy="1864217"/>
              <a:chOff x="2499058" y="3318525"/>
              <a:chExt cx="1068858" cy="1864217"/>
            </a:xfrm>
          </p:grpSpPr>
          <p:sp>
            <p:nvSpPr>
              <p:cNvPr id="38" name="弧形 37"/>
              <p:cNvSpPr/>
              <p:nvPr/>
            </p:nvSpPr>
            <p:spPr>
              <a:xfrm flipH="1">
                <a:off x="2499058" y="3368205"/>
                <a:ext cx="1068858" cy="1068858"/>
              </a:xfrm>
              <a:prstGeom prst="arc">
                <a:avLst>
                  <a:gd name="adj1" fmla="val 16200000"/>
                  <a:gd name="adj2" fmla="val 5620576"/>
                </a:avLst>
              </a:prstGeom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3009485" y="3318525"/>
                <a:ext cx="93725" cy="93725"/>
              </a:xfrm>
              <a:prstGeom prst="ellipse">
                <a:avLst/>
              </a:prstGeom>
              <a:solidFill>
                <a:srgbClr val="1B296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40" name="任意多边形 39"/>
              <p:cNvSpPr/>
              <p:nvPr/>
            </p:nvSpPr>
            <p:spPr>
              <a:xfrm>
                <a:off x="3055620" y="4434840"/>
                <a:ext cx="388620" cy="701040"/>
              </a:xfrm>
              <a:custGeom>
                <a:avLst/>
                <a:gdLst>
                  <a:gd name="connsiteX0" fmla="*/ 0 w 388620"/>
                  <a:gd name="connsiteY0" fmla="*/ 0 h 701040"/>
                  <a:gd name="connsiteX1" fmla="*/ 0 w 388620"/>
                  <a:gd name="connsiteY1" fmla="*/ 701040 h 701040"/>
                  <a:gd name="connsiteX2" fmla="*/ 388620 w 388620"/>
                  <a:gd name="connsiteY2" fmla="*/ 701040 h 7010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8620" h="701040">
                    <a:moveTo>
                      <a:pt x="0" y="0"/>
                    </a:moveTo>
                    <a:lnTo>
                      <a:pt x="0" y="701040"/>
                    </a:lnTo>
                    <a:lnTo>
                      <a:pt x="388620" y="701040"/>
                    </a:lnTo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41" name="椭圆 40"/>
              <p:cNvSpPr/>
              <p:nvPr/>
            </p:nvSpPr>
            <p:spPr>
              <a:xfrm>
                <a:off x="3403594" y="5089017"/>
                <a:ext cx="93725" cy="93725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</p:grpSp>
      </p:grpSp>
      <p:grpSp>
        <p:nvGrpSpPr>
          <p:cNvPr id="44" name="组合 43"/>
          <p:cNvGrpSpPr/>
          <p:nvPr/>
        </p:nvGrpSpPr>
        <p:grpSpPr>
          <a:xfrm>
            <a:off x="6085375" y="1076549"/>
            <a:ext cx="801435" cy="1439637"/>
            <a:chOff x="8115946" y="1434879"/>
            <a:chExt cx="1068858" cy="1920016"/>
          </a:xfrm>
        </p:grpSpPr>
        <p:sp>
          <p:nvSpPr>
            <p:cNvPr id="45" name="椭圆 44"/>
            <p:cNvSpPr/>
            <p:nvPr/>
          </p:nvSpPr>
          <p:spPr>
            <a:xfrm>
              <a:off x="8203726" y="2267612"/>
              <a:ext cx="882164" cy="882164"/>
            </a:xfrm>
            <a:prstGeom prst="ellipse">
              <a:avLst/>
            </a:prstGeom>
            <a:gradFill>
              <a:gsLst>
                <a:gs pos="100000">
                  <a:schemeClr val="bg1"/>
                </a:gs>
                <a:gs pos="0">
                  <a:schemeClr val="bg1">
                    <a:lumMod val="75000"/>
                  </a:schemeClr>
                </a:gs>
              </a:gsLst>
              <a:lin ang="2700000" scaled="1"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0070C0"/>
                </a:solidFill>
              </a:endParaRPr>
            </a:p>
          </p:txBody>
        </p:sp>
        <p:sp>
          <p:nvSpPr>
            <p:cNvPr id="52" name="文本框 27"/>
            <p:cNvSpPr txBox="1"/>
            <p:nvPr/>
          </p:nvSpPr>
          <p:spPr>
            <a:xfrm>
              <a:off x="8222576" y="2492896"/>
              <a:ext cx="899347" cy="861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0070C0"/>
                  </a:solidFill>
                  <a:latin typeface="Impact MT Std" pitchFamily="34" charset="0"/>
                </a:rPr>
                <a:t>2015</a:t>
              </a:r>
              <a:endParaRPr lang="zh-CN" altLang="en-US" dirty="0">
                <a:solidFill>
                  <a:srgbClr val="0070C0"/>
                </a:solidFill>
                <a:latin typeface="Impact MT Std" pitchFamily="34" charset="0"/>
              </a:endParaRPr>
            </a:p>
          </p:txBody>
        </p:sp>
        <p:grpSp>
          <p:nvGrpSpPr>
            <p:cNvPr id="47" name="组合 46"/>
            <p:cNvGrpSpPr/>
            <p:nvPr/>
          </p:nvGrpSpPr>
          <p:grpSpPr>
            <a:xfrm flipH="1" flipV="1">
              <a:off x="8115946" y="1434879"/>
              <a:ext cx="1068858" cy="1864217"/>
              <a:chOff x="2499058" y="3318525"/>
              <a:chExt cx="1068858" cy="1864217"/>
            </a:xfrm>
          </p:grpSpPr>
          <p:sp>
            <p:nvSpPr>
              <p:cNvPr id="48" name="弧形 47"/>
              <p:cNvSpPr/>
              <p:nvPr/>
            </p:nvSpPr>
            <p:spPr>
              <a:xfrm flipH="1">
                <a:off x="2499058" y="3368205"/>
                <a:ext cx="1068858" cy="1068858"/>
              </a:xfrm>
              <a:prstGeom prst="arc">
                <a:avLst>
                  <a:gd name="adj1" fmla="val 16200000"/>
                  <a:gd name="adj2" fmla="val 5620576"/>
                </a:avLst>
              </a:prstGeom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3009485" y="3318525"/>
                <a:ext cx="93725" cy="93725"/>
              </a:xfrm>
              <a:prstGeom prst="ellipse">
                <a:avLst/>
              </a:prstGeom>
              <a:solidFill>
                <a:srgbClr val="1B296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50" name="任意多边形 49"/>
              <p:cNvSpPr/>
              <p:nvPr/>
            </p:nvSpPr>
            <p:spPr>
              <a:xfrm>
                <a:off x="3055620" y="4434840"/>
                <a:ext cx="388620" cy="701040"/>
              </a:xfrm>
              <a:custGeom>
                <a:avLst/>
                <a:gdLst>
                  <a:gd name="connsiteX0" fmla="*/ 0 w 388620"/>
                  <a:gd name="connsiteY0" fmla="*/ 0 h 701040"/>
                  <a:gd name="connsiteX1" fmla="*/ 0 w 388620"/>
                  <a:gd name="connsiteY1" fmla="*/ 701040 h 701040"/>
                  <a:gd name="connsiteX2" fmla="*/ 388620 w 388620"/>
                  <a:gd name="connsiteY2" fmla="*/ 701040 h 7010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8620" h="701040">
                    <a:moveTo>
                      <a:pt x="0" y="0"/>
                    </a:moveTo>
                    <a:lnTo>
                      <a:pt x="0" y="701040"/>
                    </a:lnTo>
                    <a:lnTo>
                      <a:pt x="388620" y="701040"/>
                    </a:lnTo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51" name="椭圆 50"/>
              <p:cNvSpPr/>
              <p:nvPr/>
            </p:nvSpPr>
            <p:spPr>
              <a:xfrm>
                <a:off x="3403594" y="5089017"/>
                <a:ext cx="93725" cy="93725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4894166" y="1005985"/>
            <a:ext cx="1293452" cy="745130"/>
            <a:chOff x="3451161" y="3849925"/>
            <a:chExt cx="1725052" cy="993765"/>
          </a:xfrm>
        </p:grpSpPr>
        <p:sp>
          <p:nvSpPr>
            <p:cNvPr id="55" name="文本框 39"/>
            <p:cNvSpPr txBox="1"/>
            <p:nvPr/>
          </p:nvSpPr>
          <p:spPr>
            <a:xfrm>
              <a:off x="3451161" y="3849925"/>
              <a:ext cx="1725052" cy="4002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50" b="1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56" name="文本框 40"/>
            <p:cNvSpPr txBox="1"/>
            <p:nvPr/>
          </p:nvSpPr>
          <p:spPr>
            <a:xfrm>
              <a:off x="3457511" y="4166406"/>
              <a:ext cx="1718702" cy="6772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9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2563614" y="3955516"/>
            <a:ext cx="1293452" cy="745130"/>
            <a:chOff x="3451161" y="3849925"/>
            <a:chExt cx="1725052" cy="993765"/>
          </a:xfrm>
        </p:grpSpPr>
        <p:sp>
          <p:nvSpPr>
            <p:cNvPr id="58" name="文本框 39"/>
            <p:cNvSpPr txBox="1"/>
            <p:nvPr/>
          </p:nvSpPr>
          <p:spPr>
            <a:xfrm>
              <a:off x="3451161" y="3849925"/>
              <a:ext cx="1725052" cy="4002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50" b="1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59" name="文本框 40"/>
            <p:cNvSpPr txBox="1"/>
            <p:nvPr/>
          </p:nvSpPr>
          <p:spPr>
            <a:xfrm>
              <a:off x="3457511" y="4166406"/>
              <a:ext cx="1718702" cy="6772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9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5166481" y="3853856"/>
            <a:ext cx="1293452" cy="745130"/>
            <a:chOff x="3451161" y="3849925"/>
            <a:chExt cx="1725052" cy="993765"/>
          </a:xfrm>
        </p:grpSpPr>
        <p:sp>
          <p:nvSpPr>
            <p:cNvPr id="61" name="文本框 39"/>
            <p:cNvSpPr txBox="1"/>
            <p:nvPr/>
          </p:nvSpPr>
          <p:spPr>
            <a:xfrm>
              <a:off x="3451161" y="3849925"/>
              <a:ext cx="1725052" cy="4002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50" b="1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62" name="文本框 40"/>
            <p:cNvSpPr txBox="1"/>
            <p:nvPr/>
          </p:nvSpPr>
          <p:spPr>
            <a:xfrm>
              <a:off x="3457511" y="4166406"/>
              <a:ext cx="1718702" cy="6772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9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18333156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10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5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75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75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75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75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75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9750"/>
                            </p:stCondLst>
                            <p:childTnLst>
                              <p:par>
                                <p:cTn id="6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11"/>
          <p:cNvSpPr txBox="1"/>
          <p:nvPr/>
        </p:nvSpPr>
        <p:spPr>
          <a:xfrm>
            <a:off x="3094702" y="3447123"/>
            <a:ext cx="1588019" cy="267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1918" lvl="1" indent="-121918">
              <a:buFont typeface="Arial" panose="020B0604020202020204" pitchFamily="34" charset="0"/>
              <a:buChar char="•"/>
            </a:pPr>
            <a:r>
              <a:rPr lang="zh-CN" altLang="en-US" sz="1138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38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875277" y="2866263"/>
            <a:ext cx="3393446" cy="5252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3413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企业荣誉</a:t>
            </a:r>
            <a:endParaRPr lang="zh-CN" altLang="en-US" sz="3413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4559656" y="3447123"/>
            <a:ext cx="1588019" cy="267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1918" lvl="1" indent="-121918">
              <a:buFont typeface="Arial" panose="020B0604020202020204" pitchFamily="34" charset="0"/>
              <a:buChar char="•"/>
            </a:pPr>
            <a:r>
              <a:rPr lang="zh-CN" altLang="en-US" sz="1138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38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1"/>
          <p:cNvSpPr txBox="1"/>
          <p:nvPr/>
        </p:nvSpPr>
        <p:spPr>
          <a:xfrm>
            <a:off x="3094702" y="3677262"/>
            <a:ext cx="1588019" cy="267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1918" lvl="1" indent="-121918">
              <a:buFont typeface="Arial" panose="020B0604020202020204" pitchFamily="34" charset="0"/>
              <a:buChar char="•"/>
            </a:pPr>
            <a:r>
              <a:rPr lang="zh-CN" altLang="en-US" sz="1138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38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4559656" y="3677262"/>
            <a:ext cx="1588019" cy="267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1918" lvl="1" indent="-121918">
              <a:buFont typeface="Arial" panose="020B0604020202020204" pitchFamily="34" charset="0"/>
              <a:buChar char="•"/>
            </a:pPr>
            <a:r>
              <a:rPr lang="zh-CN" altLang="en-US" sz="1138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38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1" name="MH_Others_2"/>
          <p:cNvSpPr txBox="1"/>
          <p:nvPr>
            <p:custDataLst>
              <p:tags r:id="rId1"/>
            </p:custDataLst>
          </p:nvPr>
        </p:nvSpPr>
        <p:spPr>
          <a:xfrm>
            <a:off x="3327264" y="1419888"/>
            <a:ext cx="2489473" cy="1094339"/>
          </a:xfrm>
          <a:prstGeom prst="rect">
            <a:avLst/>
          </a:prstGeom>
          <a:noFill/>
        </p:spPr>
        <p:txBody>
          <a:bodyPr vert="horz"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267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  <a:p>
            <a:pPr algn="ctr">
              <a:defRPr/>
            </a:pPr>
            <a:r>
              <a:rPr lang="en-US" altLang="zh-CN" sz="2844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SECTION</a:t>
            </a:r>
            <a:endParaRPr lang="zh-CN" altLang="en-US" sz="2844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0" y="142"/>
            <a:ext cx="4574227" cy="2787632"/>
          </a:xfrm>
          <a:custGeom>
            <a:avLst/>
            <a:gdLst>
              <a:gd name="T0" fmla="*/ 0 w 4373"/>
              <a:gd name="T1" fmla="*/ 0 h 2665"/>
              <a:gd name="T2" fmla="*/ 4373 w 4373"/>
              <a:gd name="T3" fmla="*/ 0 h 2665"/>
              <a:gd name="T4" fmla="*/ 0 w 4373"/>
              <a:gd name="T5" fmla="*/ 2665 h 2665"/>
              <a:gd name="T6" fmla="*/ 0 w 4373"/>
              <a:gd name="T7" fmla="*/ 0 h 26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73" h="2665">
                <a:moveTo>
                  <a:pt x="0" y="0"/>
                </a:moveTo>
                <a:lnTo>
                  <a:pt x="4373" y="0"/>
                </a:lnTo>
                <a:lnTo>
                  <a:pt x="0" y="266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BEBA8EAE-BF5A-486C-A8C5-ECC9F3942E4B}">
                  <a14:imgProps xmlns="" xmlns:a14="http://schemas.microsoft.com/office/drawing/2010/main">
                    <a14:imgLayer r:embed="rId5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 l="-3160" t="-10926" r="-2596" b="-4802"/>
            </a:stretch>
          </a:blipFill>
          <a:ln w="0">
            <a:noFill/>
            <a:prstDash val="solid"/>
            <a:round/>
            <a:headEnd/>
            <a:tailEnd/>
          </a:ln>
          <a:effectLst>
            <a:outerShdw blurRad="317500" dist="1016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endParaRPr lang="zh-CN" altLang="en-US" sz="128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1" y="142"/>
            <a:ext cx="4574226" cy="3216842"/>
          </a:xfrm>
          <a:custGeom>
            <a:avLst/>
            <a:gdLst>
              <a:gd name="T0" fmla="*/ 4373 w 4373"/>
              <a:gd name="T1" fmla="*/ 0 h 2665"/>
              <a:gd name="T2" fmla="*/ 0 w 4373"/>
              <a:gd name="T3" fmla="*/ 2665 h 2665"/>
              <a:gd name="T4" fmla="*/ 0 w 4373"/>
              <a:gd name="T5" fmla="*/ 2185 h 2665"/>
              <a:gd name="T6" fmla="*/ 4373 w 4373"/>
              <a:gd name="T7" fmla="*/ 0 h 26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73" h="2665">
                <a:moveTo>
                  <a:pt x="4373" y="0"/>
                </a:moveTo>
                <a:lnTo>
                  <a:pt x="0" y="2665"/>
                </a:lnTo>
                <a:lnTo>
                  <a:pt x="0" y="2185"/>
                </a:lnTo>
                <a:lnTo>
                  <a:pt x="4373" y="0"/>
                </a:lnTo>
                <a:close/>
              </a:path>
            </a:pathLst>
          </a:custGeom>
          <a:solidFill>
            <a:srgbClr val="00B0F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endParaRPr lang="zh-CN" altLang="en-US" sz="1280"/>
          </a:p>
        </p:txBody>
      </p:sp>
      <p:sp>
        <p:nvSpPr>
          <p:cNvPr id="11" name="Freeform 7"/>
          <p:cNvSpPr>
            <a:spLocks/>
          </p:cNvSpPr>
          <p:nvPr/>
        </p:nvSpPr>
        <p:spPr bwMode="auto">
          <a:xfrm flipH="1">
            <a:off x="7740350" y="3944708"/>
            <a:ext cx="1402383" cy="1198650"/>
          </a:xfrm>
          <a:custGeom>
            <a:avLst/>
            <a:gdLst>
              <a:gd name="T0" fmla="*/ 0 w 2197"/>
              <a:gd name="T1" fmla="*/ 0 h 2384"/>
              <a:gd name="T2" fmla="*/ 2197 w 2197"/>
              <a:gd name="T3" fmla="*/ 2384 h 2384"/>
              <a:gd name="T4" fmla="*/ 0 w 2197"/>
              <a:gd name="T5" fmla="*/ 430 h 2384"/>
              <a:gd name="T6" fmla="*/ 0 w 2197"/>
              <a:gd name="T7" fmla="*/ 0 h 2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97" h="2384">
                <a:moveTo>
                  <a:pt x="0" y="0"/>
                </a:moveTo>
                <a:lnTo>
                  <a:pt x="2197" y="2384"/>
                </a:lnTo>
                <a:lnTo>
                  <a:pt x="0" y="43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endParaRPr lang="zh-CN" altLang="en-US" sz="1280"/>
          </a:p>
        </p:txBody>
      </p:sp>
    </p:spTree>
    <p:extLst>
      <p:ext uri="{BB962C8B-B14F-4D97-AF65-F5344CB8AC3E}">
        <p14:creationId xmlns="" xmlns:p14="http://schemas.microsoft.com/office/powerpoint/2010/main" val="292881794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1" grpId="0"/>
      <p:bldP spid="23" grpId="0"/>
      <p:bldP spid="24" grpId="0"/>
      <p:bldP spid="25" grpId="0"/>
      <p:bldP spid="111" grpId="0"/>
      <p:bldP spid="9" grpId="0" animBg="1"/>
      <p:bldP spid="10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0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企业荣誉</a:t>
            </a:r>
            <a:r>
              <a:rPr lang="en-US" altLang="zh-CN" sz="12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(Company Honor)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43772"/>
            <a:ext cx="1810604" cy="249738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13279"/>
            <a:ext cx="3496340" cy="1925068"/>
          </a:xfrm>
          <a:prstGeom prst="rect">
            <a:avLst/>
          </a:prstGeom>
        </p:spPr>
      </p:pic>
      <p:sp>
        <p:nvSpPr>
          <p:cNvPr id="22" name="MH_Other_1"/>
          <p:cNvSpPr/>
          <p:nvPr>
            <p:custDataLst>
              <p:tags r:id="rId1"/>
            </p:custDataLst>
          </p:nvPr>
        </p:nvSpPr>
        <p:spPr>
          <a:xfrm>
            <a:off x="2754632" y="843558"/>
            <a:ext cx="1700212" cy="2160240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32" tIns="50964" rIns="101932" bIns="50964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MH_Other_2"/>
          <p:cNvSpPr/>
          <p:nvPr>
            <p:custDataLst>
              <p:tags r:id="rId2"/>
            </p:custDataLst>
          </p:nvPr>
        </p:nvSpPr>
        <p:spPr>
          <a:xfrm>
            <a:off x="4942851" y="843558"/>
            <a:ext cx="1700213" cy="2160240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32" tIns="50964" rIns="101932" bIns="50964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24" name="MH_Other_7"/>
          <p:cNvCxnSpPr>
            <a:cxnSpLocks noChangeShapeType="1"/>
          </p:cNvCxnSpPr>
          <p:nvPr>
            <p:custDataLst>
              <p:tags r:id="rId3"/>
            </p:custDataLst>
          </p:nvPr>
        </p:nvCxnSpPr>
        <p:spPr bwMode="auto">
          <a:xfrm>
            <a:off x="3580562" y="3795886"/>
            <a:ext cx="4280773" cy="0"/>
          </a:xfrm>
          <a:prstGeom prst="line">
            <a:avLst/>
          </a:prstGeom>
          <a:noFill/>
          <a:ln w="6350" cap="rnd" algn="ctr">
            <a:solidFill>
              <a:srgbClr val="A8ABB8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5" name="MH_Desc_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242490" y="3957274"/>
            <a:ext cx="4618845" cy="1046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zh-CN" altLang="en-US" sz="1200" dirty="0" smtClean="0">
                <a:solidFill>
                  <a:srgbClr val="FFFFFF">
                    <a:lumMod val="50000"/>
                  </a:srgbClr>
                </a:solidFill>
                <a:latin typeface="Arial"/>
                <a:ea typeface="微软雅黑"/>
                <a:sym typeface="+mn-lt"/>
              </a:rPr>
              <a:t>您</a:t>
            </a:r>
            <a:r>
              <a:rPr lang="zh-CN" altLang="en-US" sz="1200" dirty="0">
                <a:solidFill>
                  <a:srgbClr val="FFFFFF">
                    <a:lumMod val="50000"/>
                  </a:srgbClr>
                </a:solidFill>
                <a:latin typeface="Arial"/>
                <a:ea typeface="微软雅黑"/>
                <a:sym typeface="+mn-lt"/>
              </a:rPr>
              <a:t>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1200" dirty="0" smtClean="0">
                <a:solidFill>
                  <a:srgbClr val="FFFFFF">
                    <a:lumMod val="50000"/>
                  </a:srgbClr>
                </a:solidFill>
                <a:latin typeface="Arial"/>
                <a:ea typeface="微软雅黑"/>
                <a:sym typeface="+mn-lt"/>
              </a:rPr>
              <a:t>。</a:t>
            </a:r>
            <a:endParaRPr lang="zh-CN" altLang="en-US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8260494" y="3561274"/>
            <a:ext cx="504000" cy="504000"/>
            <a:chOff x="1031458" y="3043650"/>
            <a:chExt cx="504000" cy="504000"/>
          </a:xfrm>
        </p:grpSpPr>
        <p:sp>
          <p:nvSpPr>
            <p:cNvPr id="27" name="椭圆 26"/>
            <p:cNvSpPr>
              <a:spLocks noChangeAspect="1"/>
            </p:cNvSpPr>
            <p:nvPr/>
          </p:nvSpPr>
          <p:spPr>
            <a:xfrm>
              <a:off x="1031458" y="3043650"/>
              <a:ext cx="504000" cy="504000"/>
            </a:xfrm>
            <a:prstGeom prst="ellipse">
              <a:avLst/>
            </a:prstGeom>
            <a:solidFill>
              <a:schemeClr val="accent1"/>
            </a:solidFill>
            <a:ln w="15875">
              <a:noFill/>
            </a:ln>
            <a:effectLst>
              <a:outerShdw blurRad="279400" dist="1016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8" name="MH_Other_5"/>
            <p:cNvSpPr/>
            <p:nvPr>
              <p:custDataLst>
                <p:tags r:id="rId9"/>
              </p:custDataLst>
            </p:nvPr>
          </p:nvSpPr>
          <p:spPr>
            <a:xfrm>
              <a:off x="1139458" y="3151650"/>
              <a:ext cx="288000" cy="288000"/>
            </a:xfrm>
            <a:prstGeom prst="donut">
              <a:avLst>
                <a:gd name="adj" fmla="val 9123"/>
              </a:avLst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9" name="MH_Other_6"/>
            <p:cNvSpPr>
              <a:spLocks noChangeAspect="1"/>
            </p:cNvSpPr>
            <p:nvPr>
              <p:custDataLst>
                <p:tags r:id="rId10"/>
              </p:custDataLst>
            </p:nvPr>
          </p:nvSpPr>
          <p:spPr>
            <a:xfrm>
              <a:off x="1215596" y="3241030"/>
              <a:ext cx="135724" cy="109241"/>
            </a:xfrm>
            <a:prstGeom prst="rightArrow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32" name="MH_Other_1"/>
          <p:cNvSpPr/>
          <p:nvPr>
            <p:custDataLst>
              <p:tags r:id="rId5"/>
            </p:custDataLst>
          </p:nvPr>
        </p:nvSpPr>
        <p:spPr>
          <a:xfrm>
            <a:off x="7048252" y="864302"/>
            <a:ext cx="1700212" cy="2160240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32" tIns="50964" rIns="101932" bIns="50964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MH_Other_1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2918594" y="1051884"/>
            <a:ext cx="1372288" cy="174358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  <a:ln w="34925">
            <a:noFill/>
          </a:ln>
          <a:effectLst>
            <a:outerShdw blurRad="254000" dist="1143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32" tIns="50964" rIns="101932" bIns="50964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1" name="MH_Other_1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5106813" y="1072628"/>
            <a:ext cx="1372288" cy="174358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  <a:ln w="34925">
            <a:noFill/>
          </a:ln>
          <a:effectLst>
            <a:outerShdw blurRad="254000" dist="1143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32" tIns="50964" rIns="101932" bIns="50964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MH_Other_1"/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7212214" y="1072628"/>
            <a:ext cx="1372288" cy="1743589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  <a:ln w="34925">
            <a:noFill/>
          </a:ln>
          <a:effectLst>
            <a:outerShdw blurRad="254000" dist="1143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32" tIns="50964" rIns="101932" bIns="50964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95984018"/>
      </p:ext>
    </p:extLst>
  </p:cSld>
  <p:clrMapOvr>
    <a:masterClrMapping/>
  </p:clrMapOvr>
  <p:transition spd="slow" advClick="0" advTm="0">
    <p:pull/>
  </p:transition>
  <mc:AlternateContent xmlns:mc="http://schemas.openxmlformats.org/markup-compatibility/2006">
    <mc:Choice xmlns=""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1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9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3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3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3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9" presetID="2" presetClass="entr" presetSubtype="8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1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47" presetID="2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10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" grpId="0" animBg="1"/>
          <p:bldP spid="23" grpId="0" animBg="1"/>
          <p:bldP spid="25" grpId="0"/>
          <p:bldP spid="32" grpId="0" animBg="1"/>
          <p:bldP spid="30" grpId="0" animBg="1"/>
          <p:bldP spid="31" grpId="0" animBg="1"/>
          <p:bldP spid="33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1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9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3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3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3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47" presetID="2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10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" grpId="0" animBg="1"/>
          <p:bldP spid="23" grpId="0" animBg="1"/>
          <p:bldP spid="25" grpId="0"/>
          <p:bldP spid="32" grpId="0" animBg="1"/>
          <p:bldP spid="30" grpId="0" animBg="1"/>
          <p:bldP spid="31" grpId="0" animBg="1"/>
          <p:bldP spid="33" grpId="0" animBg="1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0961"/>
          <a:stretch/>
        </p:blipFill>
        <p:spPr>
          <a:xfrm>
            <a:off x="6552364" y="1094879"/>
            <a:ext cx="1959022" cy="2524177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0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行业荣誉</a:t>
            </a:r>
            <a:r>
              <a:rPr lang="en-US" altLang="zh-CN" sz="1200" dirty="0">
                <a:solidFill>
                  <a:prstClr val="black">
                    <a:lumMod val="65000"/>
                    <a:lumOff val="35000"/>
                  </a:prstClr>
                </a:solidFill>
              </a:rPr>
              <a:t>(Industry </a:t>
            </a:r>
            <a:r>
              <a:rPr lang="en-US" altLang="zh-CN" sz="12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Honor)</a:t>
            </a:r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1043608" y="916856"/>
            <a:ext cx="1440000" cy="864000"/>
          </a:xfrm>
          <a:prstGeom prst="rect">
            <a:avLst/>
          </a:prstGeom>
          <a:gradFill flip="none" rotWithShape="1"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8100000" scaled="0"/>
            <a:tileRect/>
          </a:gradFill>
          <a:ln w="15875">
            <a:noFill/>
          </a:ln>
          <a:effectLst>
            <a:outerShdw blurRad="2794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22" tIns="50759" rIns="101522" bIns="50759" anchor="ctr"/>
          <a:lstStyle/>
          <a:p>
            <a:pPr algn="ctr"/>
            <a:r>
              <a:rPr lang="en-US" altLang="zh-CN" sz="1200" b="1" dirty="0" smtClean="0">
                <a:solidFill>
                  <a:prstClr val="white"/>
                </a:solidFill>
              </a:rPr>
              <a:t>2012</a:t>
            </a:r>
            <a:r>
              <a:rPr lang="zh-CN" altLang="en-US" sz="1200" b="1" dirty="0" smtClean="0">
                <a:solidFill>
                  <a:prstClr val="white"/>
                </a:solidFill>
              </a:rPr>
              <a:t>某某市户外广告独家运营商</a:t>
            </a:r>
            <a:endParaRPr lang="zh-CN" altLang="en-US" sz="1200" b="1" dirty="0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739492" y="915566"/>
            <a:ext cx="1440000" cy="864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/>
            <a:r>
              <a:rPr lang="en-US" altLang="zh-CN" sz="1200" b="1" dirty="0">
                <a:solidFill>
                  <a:prstClr val="white"/>
                </a:solidFill>
              </a:rPr>
              <a:t>2012</a:t>
            </a:r>
            <a:r>
              <a:rPr lang="zh-CN" altLang="en-US" sz="1200" b="1" dirty="0" smtClean="0">
                <a:solidFill>
                  <a:prstClr val="white"/>
                </a:solidFill>
              </a:rPr>
              <a:t>某某省</a:t>
            </a:r>
            <a:endParaRPr lang="en-US" altLang="zh-CN" sz="1200" b="1" dirty="0" smtClean="0">
              <a:solidFill>
                <a:prstClr val="white"/>
              </a:solidFill>
            </a:endParaRPr>
          </a:p>
          <a:p>
            <a:pPr lvl="0" algn="ctr"/>
            <a:r>
              <a:rPr lang="zh-CN" altLang="en-US" sz="1200" b="1" dirty="0" smtClean="0">
                <a:solidFill>
                  <a:prstClr val="white"/>
                </a:solidFill>
              </a:rPr>
              <a:t>十强广告运营</a:t>
            </a:r>
            <a:r>
              <a:rPr lang="zh-CN" altLang="en-US" sz="1200" b="1" dirty="0">
                <a:solidFill>
                  <a:prstClr val="white"/>
                </a:solidFill>
              </a:rPr>
              <a:t>商</a:t>
            </a:r>
          </a:p>
        </p:txBody>
      </p:sp>
      <p:sp>
        <p:nvSpPr>
          <p:cNvPr id="7" name="矩形 6"/>
          <p:cNvSpPr/>
          <p:nvPr/>
        </p:nvSpPr>
        <p:spPr>
          <a:xfrm>
            <a:off x="4435376" y="915566"/>
            <a:ext cx="1440000" cy="864000"/>
          </a:xfrm>
          <a:prstGeom prst="rect">
            <a:avLst/>
          </a:prstGeom>
          <a:gradFill flip="none" rotWithShape="1"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8100000" scaled="0"/>
            <a:tileRect/>
          </a:gradFill>
          <a:ln w="15875">
            <a:noFill/>
          </a:ln>
          <a:effectLst>
            <a:outerShdw blurRad="2794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22" tIns="50759" rIns="101522" bIns="50759" anchor="ctr"/>
          <a:lstStyle/>
          <a:p>
            <a:pPr lvl="0" algn="ctr"/>
            <a:r>
              <a:rPr lang="en-US" altLang="zh-CN" sz="1200" b="1" dirty="0">
                <a:solidFill>
                  <a:prstClr val="white"/>
                </a:solidFill>
              </a:rPr>
              <a:t>2012</a:t>
            </a:r>
            <a:r>
              <a:rPr lang="zh-CN" altLang="en-US" sz="1200" b="1" dirty="0">
                <a:solidFill>
                  <a:prstClr val="white"/>
                </a:solidFill>
              </a:rPr>
              <a:t>某某市户外广告独家运营商</a:t>
            </a:r>
          </a:p>
        </p:txBody>
      </p:sp>
      <p:sp>
        <p:nvSpPr>
          <p:cNvPr id="8" name="矩形 7"/>
          <p:cNvSpPr/>
          <p:nvPr/>
        </p:nvSpPr>
        <p:spPr>
          <a:xfrm>
            <a:off x="1041400" y="1924968"/>
            <a:ext cx="1440000" cy="864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/>
            <a:r>
              <a:rPr lang="en-US" altLang="zh-CN" sz="1200" b="1" dirty="0">
                <a:solidFill>
                  <a:prstClr val="white"/>
                </a:solidFill>
              </a:rPr>
              <a:t>2012</a:t>
            </a:r>
            <a:r>
              <a:rPr lang="zh-CN" altLang="en-US" sz="1200" b="1" dirty="0">
                <a:solidFill>
                  <a:prstClr val="white"/>
                </a:solidFill>
              </a:rPr>
              <a:t>某某省</a:t>
            </a:r>
            <a:endParaRPr lang="en-US" altLang="zh-CN" sz="1200" b="1" dirty="0">
              <a:solidFill>
                <a:prstClr val="white"/>
              </a:solidFill>
            </a:endParaRPr>
          </a:p>
          <a:p>
            <a:pPr lvl="0" algn="ctr"/>
            <a:r>
              <a:rPr lang="zh-CN" altLang="en-US" sz="1200" b="1" dirty="0">
                <a:solidFill>
                  <a:prstClr val="white"/>
                </a:solidFill>
              </a:rPr>
              <a:t>十强广告运营商</a:t>
            </a:r>
          </a:p>
        </p:txBody>
      </p:sp>
      <p:sp>
        <p:nvSpPr>
          <p:cNvPr id="9" name="矩形 8"/>
          <p:cNvSpPr/>
          <p:nvPr/>
        </p:nvSpPr>
        <p:spPr>
          <a:xfrm>
            <a:off x="2738388" y="1924968"/>
            <a:ext cx="1440000" cy="864000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22" tIns="50759" rIns="101522" bIns="50759" anchor="ctr"/>
          <a:lstStyle/>
          <a:p>
            <a:pPr lvl="0" algn="ctr"/>
            <a:r>
              <a:rPr lang="en-US" altLang="zh-CN" sz="1200" b="1" dirty="0">
                <a:solidFill>
                  <a:schemeClr val="accent1"/>
                </a:solidFill>
              </a:rPr>
              <a:t>2012</a:t>
            </a:r>
            <a:r>
              <a:rPr lang="zh-CN" altLang="en-US" sz="1200" b="1" dirty="0">
                <a:solidFill>
                  <a:schemeClr val="accent1"/>
                </a:solidFill>
              </a:rPr>
              <a:t>某某市户外广告独家运营商</a:t>
            </a:r>
          </a:p>
        </p:txBody>
      </p:sp>
      <p:sp>
        <p:nvSpPr>
          <p:cNvPr id="10" name="矩形 9"/>
          <p:cNvSpPr/>
          <p:nvPr/>
        </p:nvSpPr>
        <p:spPr>
          <a:xfrm>
            <a:off x="4435376" y="1924968"/>
            <a:ext cx="1440000" cy="864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/>
            <a:r>
              <a:rPr lang="en-US" altLang="zh-CN" sz="1200" b="1" dirty="0">
                <a:solidFill>
                  <a:prstClr val="white"/>
                </a:solidFill>
              </a:rPr>
              <a:t>2012</a:t>
            </a:r>
            <a:r>
              <a:rPr lang="zh-CN" altLang="en-US" sz="1200" b="1" dirty="0">
                <a:solidFill>
                  <a:prstClr val="white"/>
                </a:solidFill>
              </a:rPr>
              <a:t>某某省</a:t>
            </a:r>
            <a:endParaRPr lang="en-US" altLang="zh-CN" sz="1200" b="1" dirty="0">
              <a:solidFill>
                <a:prstClr val="white"/>
              </a:solidFill>
            </a:endParaRPr>
          </a:p>
          <a:p>
            <a:pPr lvl="0" algn="ctr"/>
            <a:r>
              <a:rPr lang="zh-CN" altLang="en-US" sz="1200" b="1" dirty="0">
                <a:solidFill>
                  <a:prstClr val="white"/>
                </a:solidFill>
              </a:rPr>
              <a:t>十强广告运营商</a:t>
            </a:r>
          </a:p>
        </p:txBody>
      </p:sp>
      <p:sp>
        <p:nvSpPr>
          <p:cNvPr id="11" name="矩形 10"/>
          <p:cNvSpPr/>
          <p:nvPr/>
        </p:nvSpPr>
        <p:spPr>
          <a:xfrm>
            <a:off x="1041400" y="2933176"/>
            <a:ext cx="1440000" cy="864000"/>
          </a:xfrm>
          <a:prstGeom prst="rect">
            <a:avLst/>
          </a:prstGeom>
          <a:gradFill flip="none" rotWithShape="1"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8100000" scaled="0"/>
            <a:tileRect/>
          </a:gradFill>
          <a:ln w="15875">
            <a:noFill/>
          </a:ln>
          <a:effectLst>
            <a:outerShdw blurRad="2794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22" tIns="50759" rIns="101522" bIns="50759" anchor="ctr"/>
          <a:lstStyle/>
          <a:p>
            <a:pPr lvl="0" algn="ctr"/>
            <a:r>
              <a:rPr lang="en-US" altLang="zh-CN" sz="1200" b="1" dirty="0">
                <a:solidFill>
                  <a:prstClr val="white"/>
                </a:solidFill>
              </a:rPr>
              <a:t>2012</a:t>
            </a:r>
            <a:r>
              <a:rPr lang="zh-CN" altLang="en-US" sz="1200" b="1" dirty="0">
                <a:solidFill>
                  <a:prstClr val="white"/>
                </a:solidFill>
              </a:rPr>
              <a:t>某某市户外广告独家运营商</a:t>
            </a:r>
          </a:p>
        </p:txBody>
      </p:sp>
      <p:sp>
        <p:nvSpPr>
          <p:cNvPr id="12" name="矩形 11"/>
          <p:cNvSpPr/>
          <p:nvPr/>
        </p:nvSpPr>
        <p:spPr>
          <a:xfrm>
            <a:off x="2738388" y="2933176"/>
            <a:ext cx="1440000" cy="864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/>
            <a:r>
              <a:rPr lang="en-US" altLang="zh-CN" sz="1200" b="1" dirty="0">
                <a:solidFill>
                  <a:prstClr val="white"/>
                </a:solidFill>
              </a:rPr>
              <a:t>2012</a:t>
            </a:r>
            <a:r>
              <a:rPr lang="zh-CN" altLang="en-US" sz="1200" b="1" dirty="0">
                <a:solidFill>
                  <a:prstClr val="white"/>
                </a:solidFill>
              </a:rPr>
              <a:t>某某省</a:t>
            </a:r>
            <a:endParaRPr lang="en-US" altLang="zh-CN" sz="1200" b="1" dirty="0">
              <a:solidFill>
                <a:prstClr val="white"/>
              </a:solidFill>
            </a:endParaRPr>
          </a:p>
          <a:p>
            <a:pPr lvl="0" algn="ctr"/>
            <a:r>
              <a:rPr lang="zh-CN" altLang="en-US" sz="1200" b="1" dirty="0">
                <a:solidFill>
                  <a:prstClr val="white"/>
                </a:solidFill>
              </a:rPr>
              <a:t>十强广告运营商</a:t>
            </a:r>
          </a:p>
        </p:txBody>
      </p:sp>
      <p:sp>
        <p:nvSpPr>
          <p:cNvPr id="13" name="矩形 12"/>
          <p:cNvSpPr/>
          <p:nvPr/>
        </p:nvSpPr>
        <p:spPr>
          <a:xfrm>
            <a:off x="4435376" y="2933176"/>
            <a:ext cx="1440000" cy="864000"/>
          </a:xfrm>
          <a:prstGeom prst="rect">
            <a:avLst/>
          </a:prstGeom>
          <a:gradFill flip="none" rotWithShape="1"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8100000" scaled="0"/>
            <a:tileRect/>
          </a:gradFill>
          <a:ln w="15875">
            <a:noFill/>
          </a:ln>
          <a:effectLst>
            <a:outerShdw blurRad="2794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22" tIns="50759" rIns="101522" bIns="50759" anchor="ctr"/>
          <a:lstStyle/>
          <a:p>
            <a:pPr lvl="0" algn="ctr"/>
            <a:r>
              <a:rPr lang="en-US" altLang="zh-CN" sz="1200" b="1" dirty="0">
                <a:solidFill>
                  <a:prstClr val="white"/>
                </a:solidFill>
              </a:rPr>
              <a:t>2012</a:t>
            </a:r>
            <a:r>
              <a:rPr lang="zh-CN" altLang="en-US" sz="1200" b="1" dirty="0">
                <a:solidFill>
                  <a:prstClr val="white"/>
                </a:solidFill>
              </a:rPr>
              <a:t>某某市户外广告独家运营商</a:t>
            </a:r>
          </a:p>
        </p:txBody>
      </p:sp>
      <p:sp>
        <p:nvSpPr>
          <p:cNvPr id="14" name="TextBox 30"/>
          <p:cNvSpPr txBox="1"/>
          <p:nvPr/>
        </p:nvSpPr>
        <p:spPr>
          <a:xfrm>
            <a:off x="827584" y="3980283"/>
            <a:ext cx="5580764" cy="967731"/>
          </a:xfrm>
          <a:prstGeom prst="rect">
            <a:avLst/>
          </a:prstGeom>
          <a:noFill/>
        </p:spPr>
        <p:txBody>
          <a:bodyPr wrap="square" lIns="135399" tIns="67706" rIns="135399" bIns="67706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300">
                <a:solidFill>
                  <a:schemeClr val="bg1">
                    <a:lumMod val="50000"/>
                  </a:schemeClr>
                </a:solidFill>
                <a:latin typeface="+mn-ea"/>
                <a:cs typeface="+mn-ea"/>
              </a:defRPr>
            </a:lvl1pPr>
          </a:lstStyle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 smtClean="0">
                <a:solidFill>
                  <a:srgbClr val="FFFFFF">
                    <a:lumMod val="50000"/>
                  </a:srgbClr>
                </a:solidFill>
                <a:latin typeface="Arial"/>
                <a:sym typeface="+mn-lt"/>
              </a:rPr>
              <a:t>       您</a:t>
            </a:r>
            <a:r>
              <a:rPr lang="zh-CN" altLang="en-US" sz="1200" dirty="0">
                <a:solidFill>
                  <a:srgbClr val="FFFFFF">
                    <a:lumMod val="50000"/>
                  </a:srgbClr>
                </a:solidFill>
                <a:latin typeface="Arial"/>
                <a:sym typeface="+mn-lt"/>
              </a:rPr>
              <a:t>的内容打在这里，或者通过复制您的文本后，在此框中选择粘贴，并选择只保留文字。您的内容打在这里，或者通过复制您的文本后，在此框中选择粘贴，并选择只保留文字。在此框中选择粘贴，并选择只保留文字。</a:t>
            </a:r>
            <a:endParaRPr lang="zh-CN" altLang="en-US" sz="1200" dirty="0">
              <a:solidFill>
                <a:srgbClr val="FFFFFF"/>
              </a:solidFill>
              <a:latin typeface="Arial"/>
              <a:sym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87493565"/>
      </p:ext>
    </p:extLst>
  </p:cSld>
  <p:clrMapOvr>
    <a:masterClrMapping/>
  </p:clrMapOvr>
  <p:transition spd="slow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7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7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11"/>
          <p:cNvSpPr txBox="1"/>
          <p:nvPr/>
        </p:nvSpPr>
        <p:spPr>
          <a:xfrm>
            <a:off x="3094702" y="3447123"/>
            <a:ext cx="1588019" cy="267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1918" lvl="1" indent="-121918">
              <a:buFont typeface="Arial" panose="020B0604020202020204" pitchFamily="34" charset="0"/>
              <a:buChar char="•"/>
            </a:pPr>
            <a:r>
              <a:rPr lang="zh-CN" altLang="en-US" sz="1138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38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875277" y="2866263"/>
            <a:ext cx="3393446" cy="5252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3413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公司团队</a:t>
            </a:r>
            <a:endParaRPr lang="zh-CN" altLang="en-US" sz="3413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4559656" y="3447123"/>
            <a:ext cx="1588019" cy="267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1918" lvl="1" indent="-121918">
              <a:buFont typeface="Arial" panose="020B0604020202020204" pitchFamily="34" charset="0"/>
              <a:buChar char="•"/>
            </a:pPr>
            <a:r>
              <a:rPr lang="zh-CN" altLang="en-US" sz="1138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38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1"/>
          <p:cNvSpPr txBox="1"/>
          <p:nvPr/>
        </p:nvSpPr>
        <p:spPr>
          <a:xfrm>
            <a:off x="3094702" y="3677262"/>
            <a:ext cx="1588019" cy="267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1918" lvl="1" indent="-121918">
              <a:buFont typeface="Arial" panose="020B0604020202020204" pitchFamily="34" charset="0"/>
              <a:buChar char="•"/>
            </a:pPr>
            <a:r>
              <a:rPr lang="zh-CN" altLang="en-US" sz="1138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38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4559656" y="3677262"/>
            <a:ext cx="1588019" cy="267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1918" lvl="1" indent="-121918">
              <a:buFont typeface="Arial" panose="020B0604020202020204" pitchFamily="34" charset="0"/>
              <a:buChar char="•"/>
            </a:pPr>
            <a:r>
              <a:rPr lang="zh-CN" altLang="en-US" sz="1138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38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1" name="MH_Others_2"/>
          <p:cNvSpPr txBox="1"/>
          <p:nvPr>
            <p:custDataLst>
              <p:tags r:id="rId1"/>
            </p:custDataLst>
          </p:nvPr>
        </p:nvSpPr>
        <p:spPr>
          <a:xfrm>
            <a:off x="3327264" y="1419888"/>
            <a:ext cx="2489473" cy="1094339"/>
          </a:xfrm>
          <a:prstGeom prst="rect">
            <a:avLst/>
          </a:prstGeom>
          <a:noFill/>
        </p:spPr>
        <p:txBody>
          <a:bodyPr vert="horz"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267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  <a:p>
            <a:pPr algn="ctr">
              <a:defRPr/>
            </a:pPr>
            <a:r>
              <a:rPr lang="en-US" altLang="zh-CN" sz="2844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SECTION</a:t>
            </a:r>
            <a:endParaRPr lang="zh-CN" altLang="en-US" sz="2844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0" y="142"/>
            <a:ext cx="4574227" cy="2787632"/>
          </a:xfrm>
          <a:custGeom>
            <a:avLst/>
            <a:gdLst>
              <a:gd name="T0" fmla="*/ 0 w 4373"/>
              <a:gd name="T1" fmla="*/ 0 h 2665"/>
              <a:gd name="T2" fmla="*/ 4373 w 4373"/>
              <a:gd name="T3" fmla="*/ 0 h 2665"/>
              <a:gd name="T4" fmla="*/ 0 w 4373"/>
              <a:gd name="T5" fmla="*/ 2665 h 2665"/>
              <a:gd name="T6" fmla="*/ 0 w 4373"/>
              <a:gd name="T7" fmla="*/ 0 h 26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73" h="2665">
                <a:moveTo>
                  <a:pt x="0" y="0"/>
                </a:moveTo>
                <a:lnTo>
                  <a:pt x="4373" y="0"/>
                </a:lnTo>
                <a:lnTo>
                  <a:pt x="0" y="266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BEBA8EAE-BF5A-486C-A8C5-ECC9F3942E4B}">
                  <a14:imgProps xmlns="" xmlns:a14="http://schemas.microsoft.com/office/drawing/2010/main">
                    <a14:imgLayer r:embed="rId5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 l="-3160" t="-10926" r="-2596" b="-4802"/>
            </a:stretch>
          </a:blipFill>
          <a:ln w="0">
            <a:noFill/>
            <a:prstDash val="solid"/>
            <a:round/>
            <a:headEnd/>
            <a:tailEnd/>
          </a:ln>
          <a:effectLst>
            <a:outerShdw blurRad="317500" dist="1016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endParaRPr lang="zh-CN" altLang="en-US" sz="128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1" y="142"/>
            <a:ext cx="4574226" cy="3216842"/>
          </a:xfrm>
          <a:custGeom>
            <a:avLst/>
            <a:gdLst>
              <a:gd name="T0" fmla="*/ 4373 w 4373"/>
              <a:gd name="T1" fmla="*/ 0 h 2665"/>
              <a:gd name="T2" fmla="*/ 0 w 4373"/>
              <a:gd name="T3" fmla="*/ 2665 h 2665"/>
              <a:gd name="T4" fmla="*/ 0 w 4373"/>
              <a:gd name="T5" fmla="*/ 2185 h 2665"/>
              <a:gd name="T6" fmla="*/ 4373 w 4373"/>
              <a:gd name="T7" fmla="*/ 0 h 26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73" h="2665">
                <a:moveTo>
                  <a:pt x="4373" y="0"/>
                </a:moveTo>
                <a:lnTo>
                  <a:pt x="0" y="2665"/>
                </a:lnTo>
                <a:lnTo>
                  <a:pt x="0" y="2185"/>
                </a:lnTo>
                <a:lnTo>
                  <a:pt x="4373" y="0"/>
                </a:lnTo>
                <a:close/>
              </a:path>
            </a:pathLst>
          </a:custGeom>
          <a:solidFill>
            <a:srgbClr val="00B0F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endParaRPr lang="zh-CN" altLang="en-US" sz="1280"/>
          </a:p>
        </p:txBody>
      </p:sp>
      <p:sp>
        <p:nvSpPr>
          <p:cNvPr id="11" name="Freeform 7"/>
          <p:cNvSpPr>
            <a:spLocks/>
          </p:cNvSpPr>
          <p:nvPr/>
        </p:nvSpPr>
        <p:spPr bwMode="auto">
          <a:xfrm flipH="1">
            <a:off x="7740350" y="3944708"/>
            <a:ext cx="1402383" cy="1198650"/>
          </a:xfrm>
          <a:custGeom>
            <a:avLst/>
            <a:gdLst>
              <a:gd name="T0" fmla="*/ 0 w 2197"/>
              <a:gd name="T1" fmla="*/ 0 h 2384"/>
              <a:gd name="T2" fmla="*/ 2197 w 2197"/>
              <a:gd name="T3" fmla="*/ 2384 h 2384"/>
              <a:gd name="T4" fmla="*/ 0 w 2197"/>
              <a:gd name="T5" fmla="*/ 430 h 2384"/>
              <a:gd name="T6" fmla="*/ 0 w 2197"/>
              <a:gd name="T7" fmla="*/ 0 h 2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97" h="2384">
                <a:moveTo>
                  <a:pt x="0" y="0"/>
                </a:moveTo>
                <a:lnTo>
                  <a:pt x="2197" y="2384"/>
                </a:lnTo>
                <a:lnTo>
                  <a:pt x="0" y="43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endParaRPr lang="zh-CN" altLang="en-US" sz="1280"/>
          </a:p>
        </p:txBody>
      </p:sp>
    </p:spTree>
    <p:extLst>
      <p:ext uri="{BB962C8B-B14F-4D97-AF65-F5344CB8AC3E}">
        <p14:creationId xmlns="" xmlns:p14="http://schemas.microsoft.com/office/powerpoint/2010/main" val="32084875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1" grpId="0"/>
      <p:bldP spid="23" grpId="0"/>
      <p:bldP spid="24" grpId="0"/>
      <p:bldP spid="25" grpId="0"/>
      <p:bldP spid="111" grpId="0"/>
      <p:bldP spid="9" grpId="0" animBg="1"/>
      <p:bldP spid="10" grpId="0" animBg="1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0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项目成员</a:t>
            </a:r>
            <a:r>
              <a:rPr lang="en-US" altLang="zh-CN" sz="12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(Project Member)</a:t>
            </a:r>
            <a:endParaRPr lang="zh-CN" altLang="en-US" dirty="0"/>
          </a:p>
        </p:txBody>
      </p:sp>
      <p:sp>
        <p:nvSpPr>
          <p:cNvPr id="3" name="矩形 10"/>
          <p:cNvSpPr>
            <a:spLocks noChangeAspect="1"/>
          </p:cNvSpPr>
          <p:nvPr/>
        </p:nvSpPr>
        <p:spPr>
          <a:xfrm>
            <a:off x="2622715" y="3024890"/>
            <a:ext cx="1455405" cy="1585353"/>
          </a:xfrm>
          <a:custGeom>
            <a:avLst/>
            <a:gdLst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299728 w 1305333"/>
              <a:gd name="connsiteY4" fmla="*/ 452301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299356 w 1305333"/>
              <a:gd name="connsiteY7" fmla="*/ 974248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299356 w 1305333"/>
              <a:gd name="connsiteY7" fmla="*/ 974248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299356 w 1305333"/>
              <a:gd name="connsiteY7" fmla="*/ 974248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6046"/>
              <a:gd name="connsiteY0" fmla="*/ 0 h 1424419"/>
              <a:gd name="connsiteX1" fmla="*/ 757287 w 1306046"/>
              <a:gd name="connsiteY1" fmla="*/ 32444 h 1424419"/>
              <a:gd name="connsiteX2" fmla="*/ 1206876 w 1306046"/>
              <a:gd name="connsiteY2" fmla="*/ 284945 h 1424419"/>
              <a:gd name="connsiteX3" fmla="*/ 1233464 w 1306046"/>
              <a:gd name="connsiteY3" fmla="*/ 306775 h 1424419"/>
              <a:gd name="connsiteX4" fmla="*/ 1301712 w 1306046"/>
              <a:gd name="connsiteY4" fmla="*/ 442384 h 1424419"/>
              <a:gd name="connsiteX5" fmla="*/ 1303099 w 1306046"/>
              <a:gd name="connsiteY5" fmla="*/ 495558 h 1424419"/>
              <a:gd name="connsiteX6" fmla="*/ 1303099 w 1306046"/>
              <a:gd name="connsiteY6" fmla="*/ 952393 h 1424419"/>
              <a:gd name="connsiteX7" fmla="*/ 1305306 w 1306046"/>
              <a:gd name="connsiteY7" fmla="*/ 990115 h 1424419"/>
              <a:gd name="connsiteX8" fmla="*/ 1193590 w 1306046"/>
              <a:gd name="connsiteY8" fmla="*/ 1159518 h 1424419"/>
              <a:gd name="connsiteX9" fmla="*/ 1188747 w 1306046"/>
              <a:gd name="connsiteY9" fmla="*/ 1163476 h 1424419"/>
              <a:gd name="connsiteX10" fmla="*/ 792288 w 1306046"/>
              <a:gd name="connsiteY10" fmla="*/ 1385653 h 1424419"/>
              <a:gd name="connsiteX11" fmla="*/ 522686 w 1306046"/>
              <a:gd name="connsiteY11" fmla="*/ 1384922 h 1424419"/>
              <a:gd name="connsiteX12" fmla="*/ 80344 w 1306046"/>
              <a:gd name="connsiteY12" fmla="*/ 1139323 h 1424419"/>
              <a:gd name="connsiteX13" fmla="*/ 68397 w 1306046"/>
              <a:gd name="connsiteY13" fmla="*/ 1130059 h 1424419"/>
              <a:gd name="connsiteX14" fmla="*/ 667 w 1306046"/>
              <a:gd name="connsiteY14" fmla="*/ 999105 h 1424419"/>
              <a:gd name="connsiteX15" fmla="*/ 0 w 1306046"/>
              <a:gd name="connsiteY15" fmla="*/ 972364 h 1424419"/>
              <a:gd name="connsiteX16" fmla="*/ 2496 w 1306046"/>
              <a:gd name="connsiteY16" fmla="*/ 463106 h 1424419"/>
              <a:gd name="connsiteX17" fmla="*/ 2458 w 1306046"/>
              <a:gd name="connsiteY17" fmla="*/ 429563 h 1424419"/>
              <a:gd name="connsiteX18" fmla="*/ 75248 w 1306046"/>
              <a:gd name="connsiteY18" fmla="*/ 303202 h 1424419"/>
              <a:gd name="connsiteX19" fmla="*/ 103465 w 1306046"/>
              <a:gd name="connsiteY19" fmla="*/ 288252 h 1424419"/>
              <a:gd name="connsiteX20" fmla="*/ 541533 w 1306046"/>
              <a:gd name="connsiteY20" fmla="*/ 38110 h 1424419"/>
              <a:gd name="connsiteX21" fmla="*/ 653528 w 1306046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211970 w 1305333"/>
              <a:gd name="connsiteY8" fmla="*/ 1149621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236006 w 1305333"/>
              <a:gd name="connsiteY8" fmla="*/ 1160932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13169"/>
              <a:gd name="connsiteY0" fmla="*/ 0 h 1424419"/>
              <a:gd name="connsiteX1" fmla="*/ 757287 w 1313169"/>
              <a:gd name="connsiteY1" fmla="*/ 32444 h 1424419"/>
              <a:gd name="connsiteX2" fmla="*/ 1206876 w 1313169"/>
              <a:gd name="connsiteY2" fmla="*/ 284945 h 1424419"/>
              <a:gd name="connsiteX3" fmla="*/ 1237706 w 1313169"/>
              <a:gd name="connsiteY3" fmla="*/ 306775 h 1424419"/>
              <a:gd name="connsiteX4" fmla="*/ 1301712 w 1313169"/>
              <a:gd name="connsiteY4" fmla="*/ 442384 h 1424419"/>
              <a:gd name="connsiteX5" fmla="*/ 1303099 w 1313169"/>
              <a:gd name="connsiteY5" fmla="*/ 495558 h 1424419"/>
              <a:gd name="connsiteX6" fmla="*/ 1303099 w 1313169"/>
              <a:gd name="connsiteY6" fmla="*/ 952393 h 1424419"/>
              <a:gd name="connsiteX7" fmla="*/ 1305306 w 1313169"/>
              <a:gd name="connsiteY7" fmla="*/ 990115 h 1424419"/>
              <a:gd name="connsiteX8" fmla="*/ 1271352 w 1313169"/>
              <a:gd name="connsiteY8" fmla="*/ 1142552 h 1424419"/>
              <a:gd name="connsiteX9" fmla="*/ 1172881 w 1313169"/>
              <a:gd name="connsiteY9" fmla="*/ 1179342 h 1424419"/>
              <a:gd name="connsiteX10" fmla="*/ 792288 w 1313169"/>
              <a:gd name="connsiteY10" fmla="*/ 1385653 h 1424419"/>
              <a:gd name="connsiteX11" fmla="*/ 522686 w 1313169"/>
              <a:gd name="connsiteY11" fmla="*/ 1384922 h 1424419"/>
              <a:gd name="connsiteX12" fmla="*/ 80344 w 1313169"/>
              <a:gd name="connsiteY12" fmla="*/ 1139323 h 1424419"/>
              <a:gd name="connsiteX13" fmla="*/ 68397 w 1313169"/>
              <a:gd name="connsiteY13" fmla="*/ 1130059 h 1424419"/>
              <a:gd name="connsiteX14" fmla="*/ 667 w 1313169"/>
              <a:gd name="connsiteY14" fmla="*/ 999105 h 1424419"/>
              <a:gd name="connsiteX15" fmla="*/ 0 w 1313169"/>
              <a:gd name="connsiteY15" fmla="*/ 972364 h 1424419"/>
              <a:gd name="connsiteX16" fmla="*/ 2496 w 1313169"/>
              <a:gd name="connsiteY16" fmla="*/ 463106 h 1424419"/>
              <a:gd name="connsiteX17" fmla="*/ 2458 w 1313169"/>
              <a:gd name="connsiteY17" fmla="*/ 429563 h 1424419"/>
              <a:gd name="connsiteX18" fmla="*/ 75248 w 1313169"/>
              <a:gd name="connsiteY18" fmla="*/ 303202 h 1424419"/>
              <a:gd name="connsiteX19" fmla="*/ 106293 w 1313169"/>
              <a:gd name="connsiteY19" fmla="*/ 282597 h 1424419"/>
              <a:gd name="connsiteX20" fmla="*/ 541533 w 1313169"/>
              <a:gd name="connsiteY20" fmla="*/ 38110 h 1424419"/>
              <a:gd name="connsiteX21" fmla="*/ 653528 w 1313169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80344 w 1306267"/>
              <a:gd name="connsiteY12" fmla="*/ 1139323 h 1424419"/>
              <a:gd name="connsiteX13" fmla="*/ 68397 w 1306267"/>
              <a:gd name="connsiteY13" fmla="*/ 113005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80344 w 1306267"/>
              <a:gd name="connsiteY12" fmla="*/ 1139323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80344 w 1306267"/>
              <a:gd name="connsiteY12" fmla="*/ 1139323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4302 w 1306267"/>
              <a:gd name="connsiteY12" fmla="*/ 1158755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4302 w 1306267"/>
              <a:gd name="connsiteY12" fmla="*/ 1158755 h 1424419"/>
              <a:gd name="connsiteX13" fmla="*/ 39429 w 1306267"/>
              <a:gd name="connsiteY13" fmla="*/ 1117635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227376 w 1305333"/>
              <a:gd name="connsiteY8" fmla="*/ 1152027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94302 w 1305333"/>
              <a:gd name="connsiteY12" fmla="*/ 1158755 h 1424419"/>
              <a:gd name="connsiteX13" fmla="*/ 39429 w 1305333"/>
              <a:gd name="connsiteY13" fmla="*/ 1117635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2599 w 1305333"/>
              <a:gd name="connsiteY7" fmla="*/ 1003650 h 1424419"/>
              <a:gd name="connsiteX8" fmla="*/ 1227376 w 1305333"/>
              <a:gd name="connsiteY8" fmla="*/ 1152027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94302 w 1305333"/>
              <a:gd name="connsiteY12" fmla="*/ 1158755 h 1424419"/>
              <a:gd name="connsiteX13" fmla="*/ 39429 w 1305333"/>
              <a:gd name="connsiteY13" fmla="*/ 1117635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080"/>
              <a:gd name="connsiteY0" fmla="*/ 0 h 1424419"/>
              <a:gd name="connsiteX1" fmla="*/ 757287 w 1305080"/>
              <a:gd name="connsiteY1" fmla="*/ 32444 h 1424419"/>
              <a:gd name="connsiteX2" fmla="*/ 1206876 w 1305080"/>
              <a:gd name="connsiteY2" fmla="*/ 284945 h 1424419"/>
              <a:gd name="connsiteX3" fmla="*/ 1237706 w 1305080"/>
              <a:gd name="connsiteY3" fmla="*/ 306775 h 1424419"/>
              <a:gd name="connsiteX4" fmla="*/ 1301712 w 1305080"/>
              <a:gd name="connsiteY4" fmla="*/ 442384 h 1424419"/>
              <a:gd name="connsiteX5" fmla="*/ 1303099 w 1305080"/>
              <a:gd name="connsiteY5" fmla="*/ 495558 h 1424419"/>
              <a:gd name="connsiteX6" fmla="*/ 1301746 w 1305080"/>
              <a:gd name="connsiteY6" fmla="*/ 953747 h 1424419"/>
              <a:gd name="connsiteX7" fmla="*/ 1302599 w 1305080"/>
              <a:gd name="connsiteY7" fmla="*/ 1003650 h 1424419"/>
              <a:gd name="connsiteX8" fmla="*/ 1227376 w 1305080"/>
              <a:gd name="connsiteY8" fmla="*/ 1152027 h 1424419"/>
              <a:gd name="connsiteX9" fmla="*/ 1172881 w 1305080"/>
              <a:gd name="connsiteY9" fmla="*/ 1179342 h 1424419"/>
              <a:gd name="connsiteX10" fmla="*/ 792288 w 1305080"/>
              <a:gd name="connsiteY10" fmla="*/ 1385653 h 1424419"/>
              <a:gd name="connsiteX11" fmla="*/ 522686 w 1305080"/>
              <a:gd name="connsiteY11" fmla="*/ 1384922 h 1424419"/>
              <a:gd name="connsiteX12" fmla="*/ 94302 w 1305080"/>
              <a:gd name="connsiteY12" fmla="*/ 1158755 h 1424419"/>
              <a:gd name="connsiteX13" fmla="*/ 39429 w 1305080"/>
              <a:gd name="connsiteY13" fmla="*/ 1117635 h 1424419"/>
              <a:gd name="connsiteX14" fmla="*/ 667 w 1305080"/>
              <a:gd name="connsiteY14" fmla="*/ 999105 h 1424419"/>
              <a:gd name="connsiteX15" fmla="*/ 0 w 1305080"/>
              <a:gd name="connsiteY15" fmla="*/ 972364 h 1424419"/>
              <a:gd name="connsiteX16" fmla="*/ 2496 w 1305080"/>
              <a:gd name="connsiteY16" fmla="*/ 463106 h 1424419"/>
              <a:gd name="connsiteX17" fmla="*/ 2458 w 1305080"/>
              <a:gd name="connsiteY17" fmla="*/ 429563 h 1424419"/>
              <a:gd name="connsiteX18" fmla="*/ 75248 w 1305080"/>
              <a:gd name="connsiteY18" fmla="*/ 303202 h 1424419"/>
              <a:gd name="connsiteX19" fmla="*/ 106293 w 1305080"/>
              <a:gd name="connsiteY19" fmla="*/ 282597 h 1424419"/>
              <a:gd name="connsiteX20" fmla="*/ 541533 w 1305080"/>
              <a:gd name="connsiteY20" fmla="*/ 38110 h 1424419"/>
              <a:gd name="connsiteX21" fmla="*/ 653528 w 1305080"/>
              <a:gd name="connsiteY21" fmla="*/ 0 h 1424419"/>
              <a:gd name="connsiteX0" fmla="*/ 653528 w 1305299"/>
              <a:gd name="connsiteY0" fmla="*/ 0 h 1424419"/>
              <a:gd name="connsiteX1" fmla="*/ 757287 w 1305299"/>
              <a:gd name="connsiteY1" fmla="*/ 32444 h 1424419"/>
              <a:gd name="connsiteX2" fmla="*/ 1206876 w 1305299"/>
              <a:gd name="connsiteY2" fmla="*/ 284945 h 1424419"/>
              <a:gd name="connsiteX3" fmla="*/ 1237706 w 1305299"/>
              <a:gd name="connsiteY3" fmla="*/ 306775 h 1424419"/>
              <a:gd name="connsiteX4" fmla="*/ 1301712 w 1305299"/>
              <a:gd name="connsiteY4" fmla="*/ 442384 h 1424419"/>
              <a:gd name="connsiteX5" fmla="*/ 1303099 w 1305299"/>
              <a:gd name="connsiteY5" fmla="*/ 495558 h 1424419"/>
              <a:gd name="connsiteX6" fmla="*/ 1301746 w 1305299"/>
              <a:gd name="connsiteY6" fmla="*/ 953747 h 1424419"/>
              <a:gd name="connsiteX7" fmla="*/ 1302599 w 1305299"/>
              <a:gd name="connsiteY7" fmla="*/ 1003650 h 1424419"/>
              <a:gd name="connsiteX8" fmla="*/ 1227376 w 1305299"/>
              <a:gd name="connsiteY8" fmla="*/ 1152027 h 1424419"/>
              <a:gd name="connsiteX9" fmla="*/ 1172881 w 1305299"/>
              <a:gd name="connsiteY9" fmla="*/ 1179342 h 1424419"/>
              <a:gd name="connsiteX10" fmla="*/ 792288 w 1305299"/>
              <a:gd name="connsiteY10" fmla="*/ 1385653 h 1424419"/>
              <a:gd name="connsiteX11" fmla="*/ 522686 w 1305299"/>
              <a:gd name="connsiteY11" fmla="*/ 1384922 h 1424419"/>
              <a:gd name="connsiteX12" fmla="*/ 94302 w 1305299"/>
              <a:gd name="connsiteY12" fmla="*/ 1158755 h 1424419"/>
              <a:gd name="connsiteX13" fmla="*/ 39429 w 1305299"/>
              <a:gd name="connsiteY13" fmla="*/ 1117635 h 1424419"/>
              <a:gd name="connsiteX14" fmla="*/ 667 w 1305299"/>
              <a:gd name="connsiteY14" fmla="*/ 999105 h 1424419"/>
              <a:gd name="connsiteX15" fmla="*/ 0 w 1305299"/>
              <a:gd name="connsiteY15" fmla="*/ 972364 h 1424419"/>
              <a:gd name="connsiteX16" fmla="*/ 2496 w 1305299"/>
              <a:gd name="connsiteY16" fmla="*/ 463106 h 1424419"/>
              <a:gd name="connsiteX17" fmla="*/ 2458 w 1305299"/>
              <a:gd name="connsiteY17" fmla="*/ 429563 h 1424419"/>
              <a:gd name="connsiteX18" fmla="*/ 75248 w 1305299"/>
              <a:gd name="connsiteY18" fmla="*/ 303202 h 1424419"/>
              <a:gd name="connsiteX19" fmla="*/ 106293 w 1305299"/>
              <a:gd name="connsiteY19" fmla="*/ 282597 h 1424419"/>
              <a:gd name="connsiteX20" fmla="*/ 541533 w 1305299"/>
              <a:gd name="connsiteY20" fmla="*/ 38110 h 1424419"/>
              <a:gd name="connsiteX21" fmla="*/ 653528 w 1305299"/>
              <a:gd name="connsiteY21" fmla="*/ 0 h 1424419"/>
              <a:gd name="connsiteX0" fmla="*/ 653528 w 1306646"/>
              <a:gd name="connsiteY0" fmla="*/ 0 h 1424419"/>
              <a:gd name="connsiteX1" fmla="*/ 757287 w 1306646"/>
              <a:gd name="connsiteY1" fmla="*/ 32444 h 1424419"/>
              <a:gd name="connsiteX2" fmla="*/ 1206876 w 1306646"/>
              <a:gd name="connsiteY2" fmla="*/ 284945 h 1424419"/>
              <a:gd name="connsiteX3" fmla="*/ 1237706 w 1306646"/>
              <a:gd name="connsiteY3" fmla="*/ 306775 h 1424419"/>
              <a:gd name="connsiteX4" fmla="*/ 1301712 w 1306646"/>
              <a:gd name="connsiteY4" fmla="*/ 442384 h 1424419"/>
              <a:gd name="connsiteX5" fmla="*/ 1303099 w 1306646"/>
              <a:gd name="connsiteY5" fmla="*/ 495558 h 1424419"/>
              <a:gd name="connsiteX6" fmla="*/ 1301746 w 1306646"/>
              <a:gd name="connsiteY6" fmla="*/ 953747 h 1424419"/>
              <a:gd name="connsiteX7" fmla="*/ 1302599 w 1306646"/>
              <a:gd name="connsiteY7" fmla="*/ 1003650 h 1424419"/>
              <a:gd name="connsiteX8" fmla="*/ 1227376 w 1306646"/>
              <a:gd name="connsiteY8" fmla="*/ 1152027 h 1424419"/>
              <a:gd name="connsiteX9" fmla="*/ 1172881 w 1306646"/>
              <a:gd name="connsiteY9" fmla="*/ 1179342 h 1424419"/>
              <a:gd name="connsiteX10" fmla="*/ 792288 w 1306646"/>
              <a:gd name="connsiteY10" fmla="*/ 1385653 h 1424419"/>
              <a:gd name="connsiteX11" fmla="*/ 522686 w 1306646"/>
              <a:gd name="connsiteY11" fmla="*/ 1384922 h 1424419"/>
              <a:gd name="connsiteX12" fmla="*/ 94302 w 1306646"/>
              <a:gd name="connsiteY12" fmla="*/ 1158755 h 1424419"/>
              <a:gd name="connsiteX13" fmla="*/ 39429 w 1306646"/>
              <a:gd name="connsiteY13" fmla="*/ 1117635 h 1424419"/>
              <a:gd name="connsiteX14" fmla="*/ 667 w 1306646"/>
              <a:gd name="connsiteY14" fmla="*/ 999105 h 1424419"/>
              <a:gd name="connsiteX15" fmla="*/ 0 w 1306646"/>
              <a:gd name="connsiteY15" fmla="*/ 972364 h 1424419"/>
              <a:gd name="connsiteX16" fmla="*/ 2496 w 1306646"/>
              <a:gd name="connsiteY16" fmla="*/ 463106 h 1424419"/>
              <a:gd name="connsiteX17" fmla="*/ 2458 w 1306646"/>
              <a:gd name="connsiteY17" fmla="*/ 429563 h 1424419"/>
              <a:gd name="connsiteX18" fmla="*/ 75248 w 1306646"/>
              <a:gd name="connsiteY18" fmla="*/ 303202 h 1424419"/>
              <a:gd name="connsiteX19" fmla="*/ 106293 w 1306646"/>
              <a:gd name="connsiteY19" fmla="*/ 282597 h 1424419"/>
              <a:gd name="connsiteX20" fmla="*/ 541533 w 1306646"/>
              <a:gd name="connsiteY20" fmla="*/ 38110 h 1424419"/>
              <a:gd name="connsiteX21" fmla="*/ 653528 w 1306646"/>
              <a:gd name="connsiteY21" fmla="*/ 0 h 1424419"/>
              <a:gd name="connsiteX0" fmla="*/ 653528 w 1305299"/>
              <a:gd name="connsiteY0" fmla="*/ 0 h 1424419"/>
              <a:gd name="connsiteX1" fmla="*/ 757287 w 1305299"/>
              <a:gd name="connsiteY1" fmla="*/ 32444 h 1424419"/>
              <a:gd name="connsiteX2" fmla="*/ 1206876 w 1305299"/>
              <a:gd name="connsiteY2" fmla="*/ 284945 h 1424419"/>
              <a:gd name="connsiteX3" fmla="*/ 1237706 w 1305299"/>
              <a:gd name="connsiteY3" fmla="*/ 306775 h 1424419"/>
              <a:gd name="connsiteX4" fmla="*/ 1301712 w 1305299"/>
              <a:gd name="connsiteY4" fmla="*/ 442384 h 1424419"/>
              <a:gd name="connsiteX5" fmla="*/ 1303099 w 1305299"/>
              <a:gd name="connsiteY5" fmla="*/ 495558 h 1424419"/>
              <a:gd name="connsiteX6" fmla="*/ 1301746 w 1305299"/>
              <a:gd name="connsiteY6" fmla="*/ 953747 h 1424419"/>
              <a:gd name="connsiteX7" fmla="*/ 1302599 w 1305299"/>
              <a:gd name="connsiteY7" fmla="*/ 1003650 h 1424419"/>
              <a:gd name="connsiteX8" fmla="*/ 1227376 w 1305299"/>
              <a:gd name="connsiteY8" fmla="*/ 1152027 h 1424419"/>
              <a:gd name="connsiteX9" fmla="*/ 1172881 w 1305299"/>
              <a:gd name="connsiteY9" fmla="*/ 1179342 h 1424419"/>
              <a:gd name="connsiteX10" fmla="*/ 792288 w 1305299"/>
              <a:gd name="connsiteY10" fmla="*/ 1385653 h 1424419"/>
              <a:gd name="connsiteX11" fmla="*/ 522686 w 1305299"/>
              <a:gd name="connsiteY11" fmla="*/ 1384922 h 1424419"/>
              <a:gd name="connsiteX12" fmla="*/ 94302 w 1305299"/>
              <a:gd name="connsiteY12" fmla="*/ 1158755 h 1424419"/>
              <a:gd name="connsiteX13" fmla="*/ 39429 w 1305299"/>
              <a:gd name="connsiteY13" fmla="*/ 1117635 h 1424419"/>
              <a:gd name="connsiteX14" fmla="*/ 667 w 1305299"/>
              <a:gd name="connsiteY14" fmla="*/ 999105 h 1424419"/>
              <a:gd name="connsiteX15" fmla="*/ 0 w 1305299"/>
              <a:gd name="connsiteY15" fmla="*/ 972364 h 1424419"/>
              <a:gd name="connsiteX16" fmla="*/ 2496 w 1305299"/>
              <a:gd name="connsiteY16" fmla="*/ 463106 h 1424419"/>
              <a:gd name="connsiteX17" fmla="*/ 2458 w 1305299"/>
              <a:gd name="connsiteY17" fmla="*/ 429563 h 1424419"/>
              <a:gd name="connsiteX18" fmla="*/ 75248 w 1305299"/>
              <a:gd name="connsiteY18" fmla="*/ 303202 h 1424419"/>
              <a:gd name="connsiteX19" fmla="*/ 106293 w 1305299"/>
              <a:gd name="connsiteY19" fmla="*/ 282597 h 1424419"/>
              <a:gd name="connsiteX20" fmla="*/ 541533 w 1305299"/>
              <a:gd name="connsiteY20" fmla="*/ 38110 h 1424419"/>
              <a:gd name="connsiteX21" fmla="*/ 653528 w 1305299"/>
              <a:gd name="connsiteY21" fmla="*/ 0 h 1424419"/>
              <a:gd name="connsiteX0" fmla="*/ 653528 w 1304127"/>
              <a:gd name="connsiteY0" fmla="*/ 0 h 1424419"/>
              <a:gd name="connsiteX1" fmla="*/ 757287 w 1304127"/>
              <a:gd name="connsiteY1" fmla="*/ 32444 h 1424419"/>
              <a:gd name="connsiteX2" fmla="*/ 1206876 w 1304127"/>
              <a:gd name="connsiteY2" fmla="*/ 284945 h 1424419"/>
              <a:gd name="connsiteX3" fmla="*/ 1237706 w 1304127"/>
              <a:gd name="connsiteY3" fmla="*/ 306775 h 1424419"/>
              <a:gd name="connsiteX4" fmla="*/ 1301712 w 1304127"/>
              <a:gd name="connsiteY4" fmla="*/ 442384 h 1424419"/>
              <a:gd name="connsiteX5" fmla="*/ 1303099 w 1304127"/>
              <a:gd name="connsiteY5" fmla="*/ 495558 h 1424419"/>
              <a:gd name="connsiteX6" fmla="*/ 1301746 w 1304127"/>
              <a:gd name="connsiteY6" fmla="*/ 953747 h 1424419"/>
              <a:gd name="connsiteX7" fmla="*/ 1302599 w 1304127"/>
              <a:gd name="connsiteY7" fmla="*/ 1003650 h 1424419"/>
              <a:gd name="connsiteX8" fmla="*/ 1227376 w 1304127"/>
              <a:gd name="connsiteY8" fmla="*/ 1152027 h 1424419"/>
              <a:gd name="connsiteX9" fmla="*/ 1172881 w 1304127"/>
              <a:gd name="connsiteY9" fmla="*/ 1179342 h 1424419"/>
              <a:gd name="connsiteX10" fmla="*/ 792288 w 1304127"/>
              <a:gd name="connsiteY10" fmla="*/ 1385653 h 1424419"/>
              <a:gd name="connsiteX11" fmla="*/ 522686 w 1304127"/>
              <a:gd name="connsiteY11" fmla="*/ 1384922 h 1424419"/>
              <a:gd name="connsiteX12" fmla="*/ 94302 w 1304127"/>
              <a:gd name="connsiteY12" fmla="*/ 1158755 h 1424419"/>
              <a:gd name="connsiteX13" fmla="*/ 39429 w 1304127"/>
              <a:gd name="connsiteY13" fmla="*/ 1117635 h 1424419"/>
              <a:gd name="connsiteX14" fmla="*/ 667 w 1304127"/>
              <a:gd name="connsiteY14" fmla="*/ 999105 h 1424419"/>
              <a:gd name="connsiteX15" fmla="*/ 0 w 1304127"/>
              <a:gd name="connsiteY15" fmla="*/ 972364 h 1424419"/>
              <a:gd name="connsiteX16" fmla="*/ 2496 w 1304127"/>
              <a:gd name="connsiteY16" fmla="*/ 463106 h 1424419"/>
              <a:gd name="connsiteX17" fmla="*/ 2458 w 1304127"/>
              <a:gd name="connsiteY17" fmla="*/ 429563 h 1424419"/>
              <a:gd name="connsiteX18" fmla="*/ 75248 w 1304127"/>
              <a:gd name="connsiteY18" fmla="*/ 303202 h 1424419"/>
              <a:gd name="connsiteX19" fmla="*/ 106293 w 1304127"/>
              <a:gd name="connsiteY19" fmla="*/ 282597 h 1424419"/>
              <a:gd name="connsiteX20" fmla="*/ 541533 w 1304127"/>
              <a:gd name="connsiteY20" fmla="*/ 38110 h 1424419"/>
              <a:gd name="connsiteX21" fmla="*/ 653528 w 1304127"/>
              <a:gd name="connsiteY21" fmla="*/ 0 h 1424419"/>
              <a:gd name="connsiteX0" fmla="*/ 653528 w 1306101"/>
              <a:gd name="connsiteY0" fmla="*/ 0 h 1424419"/>
              <a:gd name="connsiteX1" fmla="*/ 757287 w 1306101"/>
              <a:gd name="connsiteY1" fmla="*/ 32444 h 1424419"/>
              <a:gd name="connsiteX2" fmla="*/ 1206876 w 1306101"/>
              <a:gd name="connsiteY2" fmla="*/ 284945 h 1424419"/>
              <a:gd name="connsiteX3" fmla="*/ 1237706 w 1306101"/>
              <a:gd name="connsiteY3" fmla="*/ 306775 h 1424419"/>
              <a:gd name="connsiteX4" fmla="*/ 1305773 w 1306101"/>
              <a:gd name="connsiteY4" fmla="*/ 442384 h 1424419"/>
              <a:gd name="connsiteX5" fmla="*/ 1303099 w 1306101"/>
              <a:gd name="connsiteY5" fmla="*/ 495558 h 1424419"/>
              <a:gd name="connsiteX6" fmla="*/ 1301746 w 1306101"/>
              <a:gd name="connsiteY6" fmla="*/ 953747 h 1424419"/>
              <a:gd name="connsiteX7" fmla="*/ 1302599 w 1306101"/>
              <a:gd name="connsiteY7" fmla="*/ 1003650 h 1424419"/>
              <a:gd name="connsiteX8" fmla="*/ 1227376 w 1306101"/>
              <a:gd name="connsiteY8" fmla="*/ 1152027 h 1424419"/>
              <a:gd name="connsiteX9" fmla="*/ 1172881 w 1306101"/>
              <a:gd name="connsiteY9" fmla="*/ 1179342 h 1424419"/>
              <a:gd name="connsiteX10" fmla="*/ 792288 w 1306101"/>
              <a:gd name="connsiteY10" fmla="*/ 1385653 h 1424419"/>
              <a:gd name="connsiteX11" fmla="*/ 522686 w 1306101"/>
              <a:gd name="connsiteY11" fmla="*/ 1384922 h 1424419"/>
              <a:gd name="connsiteX12" fmla="*/ 94302 w 1306101"/>
              <a:gd name="connsiteY12" fmla="*/ 1158755 h 1424419"/>
              <a:gd name="connsiteX13" fmla="*/ 39429 w 1306101"/>
              <a:gd name="connsiteY13" fmla="*/ 1117635 h 1424419"/>
              <a:gd name="connsiteX14" fmla="*/ 667 w 1306101"/>
              <a:gd name="connsiteY14" fmla="*/ 999105 h 1424419"/>
              <a:gd name="connsiteX15" fmla="*/ 0 w 1306101"/>
              <a:gd name="connsiteY15" fmla="*/ 972364 h 1424419"/>
              <a:gd name="connsiteX16" fmla="*/ 2496 w 1306101"/>
              <a:gd name="connsiteY16" fmla="*/ 463106 h 1424419"/>
              <a:gd name="connsiteX17" fmla="*/ 2458 w 1306101"/>
              <a:gd name="connsiteY17" fmla="*/ 429563 h 1424419"/>
              <a:gd name="connsiteX18" fmla="*/ 75248 w 1306101"/>
              <a:gd name="connsiteY18" fmla="*/ 303202 h 1424419"/>
              <a:gd name="connsiteX19" fmla="*/ 106293 w 1306101"/>
              <a:gd name="connsiteY19" fmla="*/ 282597 h 1424419"/>
              <a:gd name="connsiteX20" fmla="*/ 541533 w 1306101"/>
              <a:gd name="connsiteY20" fmla="*/ 38110 h 1424419"/>
              <a:gd name="connsiteX21" fmla="*/ 653528 w 1306101"/>
              <a:gd name="connsiteY21" fmla="*/ 0 h 1424419"/>
              <a:gd name="connsiteX0" fmla="*/ 653528 w 1304819"/>
              <a:gd name="connsiteY0" fmla="*/ 0 h 1424419"/>
              <a:gd name="connsiteX1" fmla="*/ 757287 w 1304819"/>
              <a:gd name="connsiteY1" fmla="*/ 32444 h 1424419"/>
              <a:gd name="connsiteX2" fmla="*/ 1206876 w 1304819"/>
              <a:gd name="connsiteY2" fmla="*/ 284945 h 1424419"/>
              <a:gd name="connsiteX3" fmla="*/ 1237706 w 1304819"/>
              <a:gd name="connsiteY3" fmla="*/ 306775 h 1424419"/>
              <a:gd name="connsiteX4" fmla="*/ 1304420 w 1304819"/>
              <a:gd name="connsiteY4" fmla="*/ 434263 h 1424419"/>
              <a:gd name="connsiteX5" fmla="*/ 1303099 w 1304819"/>
              <a:gd name="connsiteY5" fmla="*/ 495558 h 1424419"/>
              <a:gd name="connsiteX6" fmla="*/ 1301746 w 1304819"/>
              <a:gd name="connsiteY6" fmla="*/ 953747 h 1424419"/>
              <a:gd name="connsiteX7" fmla="*/ 1302599 w 1304819"/>
              <a:gd name="connsiteY7" fmla="*/ 1003650 h 1424419"/>
              <a:gd name="connsiteX8" fmla="*/ 1227376 w 1304819"/>
              <a:gd name="connsiteY8" fmla="*/ 1152027 h 1424419"/>
              <a:gd name="connsiteX9" fmla="*/ 1172881 w 1304819"/>
              <a:gd name="connsiteY9" fmla="*/ 1179342 h 1424419"/>
              <a:gd name="connsiteX10" fmla="*/ 792288 w 1304819"/>
              <a:gd name="connsiteY10" fmla="*/ 1385653 h 1424419"/>
              <a:gd name="connsiteX11" fmla="*/ 522686 w 1304819"/>
              <a:gd name="connsiteY11" fmla="*/ 1384922 h 1424419"/>
              <a:gd name="connsiteX12" fmla="*/ 94302 w 1304819"/>
              <a:gd name="connsiteY12" fmla="*/ 1158755 h 1424419"/>
              <a:gd name="connsiteX13" fmla="*/ 39429 w 1304819"/>
              <a:gd name="connsiteY13" fmla="*/ 1117635 h 1424419"/>
              <a:gd name="connsiteX14" fmla="*/ 667 w 1304819"/>
              <a:gd name="connsiteY14" fmla="*/ 999105 h 1424419"/>
              <a:gd name="connsiteX15" fmla="*/ 0 w 1304819"/>
              <a:gd name="connsiteY15" fmla="*/ 972364 h 1424419"/>
              <a:gd name="connsiteX16" fmla="*/ 2496 w 1304819"/>
              <a:gd name="connsiteY16" fmla="*/ 463106 h 1424419"/>
              <a:gd name="connsiteX17" fmla="*/ 2458 w 1304819"/>
              <a:gd name="connsiteY17" fmla="*/ 429563 h 1424419"/>
              <a:gd name="connsiteX18" fmla="*/ 75248 w 1304819"/>
              <a:gd name="connsiteY18" fmla="*/ 303202 h 1424419"/>
              <a:gd name="connsiteX19" fmla="*/ 106293 w 1304819"/>
              <a:gd name="connsiteY19" fmla="*/ 282597 h 1424419"/>
              <a:gd name="connsiteX20" fmla="*/ 541533 w 1304819"/>
              <a:gd name="connsiteY20" fmla="*/ 38110 h 1424419"/>
              <a:gd name="connsiteX21" fmla="*/ 653528 w 1304819"/>
              <a:gd name="connsiteY21" fmla="*/ 0 h 1424419"/>
              <a:gd name="connsiteX0" fmla="*/ 653528 w 1306525"/>
              <a:gd name="connsiteY0" fmla="*/ 0 h 1424419"/>
              <a:gd name="connsiteX1" fmla="*/ 757287 w 1306525"/>
              <a:gd name="connsiteY1" fmla="*/ 32444 h 1424419"/>
              <a:gd name="connsiteX2" fmla="*/ 1206876 w 1306525"/>
              <a:gd name="connsiteY2" fmla="*/ 284945 h 1424419"/>
              <a:gd name="connsiteX3" fmla="*/ 1237706 w 1306525"/>
              <a:gd name="connsiteY3" fmla="*/ 306775 h 1424419"/>
              <a:gd name="connsiteX4" fmla="*/ 1304420 w 1306525"/>
              <a:gd name="connsiteY4" fmla="*/ 434263 h 1424419"/>
              <a:gd name="connsiteX5" fmla="*/ 1305806 w 1306525"/>
              <a:gd name="connsiteY5" fmla="*/ 519922 h 1424419"/>
              <a:gd name="connsiteX6" fmla="*/ 1301746 w 1306525"/>
              <a:gd name="connsiteY6" fmla="*/ 953747 h 1424419"/>
              <a:gd name="connsiteX7" fmla="*/ 1302599 w 1306525"/>
              <a:gd name="connsiteY7" fmla="*/ 1003650 h 1424419"/>
              <a:gd name="connsiteX8" fmla="*/ 1227376 w 1306525"/>
              <a:gd name="connsiteY8" fmla="*/ 1152027 h 1424419"/>
              <a:gd name="connsiteX9" fmla="*/ 1172881 w 1306525"/>
              <a:gd name="connsiteY9" fmla="*/ 1179342 h 1424419"/>
              <a:gd name="connsiteX10" fmla="*/ 792288 w 1306525"/>
              <a:gd name="connsiteY10" fmla="*/ 1385653 h 1424419"/>
              <a:gd name="connsiteX11" fmla="*/ 522686 w 1306525"/>
              <a:gd name="connsiteY11" fmla="*/ 1384922 h 1424419"/>
              <a:gd name="connsiteX12" fmla="*/ 94302 w 1306525"/>
              <a:gd name="connsiteY12" fmla="*/ 1158755 h 1424419"/>
              <a:gd name="connsiteX13" fmla="*/ 39429 w 1306525"/>
              <a:gd name="connsiteY13" fmla="*/ 1117635 h 1424419"/>
              <a:gd name="connsiteX14" fmla="*/ 667 w 1306525"/>
              <a:gd name="connsiteY14" fmla="*/ 999105 h 1424419"/>
              <a:gd name="connsiteX15" fmla="*/ 0 w 1306525"/>
              <a:gd name="connsiteY15" fmla="*/ 972364 h 1424419"/>
              <a:gd name="connsiteX16" fmla="*/ 2496 w 1306525"/>
              <a:gd name="connsiteY16" fmla="*/ 463106 h 1424419"/>
              <a:gd name="connsiteX17" fmla="*/ 2458 w 1306525"/>
              <a:gd name="connsiteY17" fmla="*/ 429563 h 1424419"/>
              <a:gd name="connsiteX18" fmla="*/ 75248 w 1306525"/>
              <a:gd name="connsiteY18" fmla="*/ 303202 h 1424419"/>
              <a:gd name="connsiteX19" fmla="*/ 106293 w 1306525"/>
              <a:gd name="connsiteY19" fmla="*/ 282597 h 1424419"/>
              <a:gd name="connsiteX20" fmla="*/ 541533 w 1306525"/>
              <a:gd name="connsiteY20" fmla="*/ 38110 h 1424419"/>
              <a:gd name="connsiteX21" fmla="*/ 653528 w 1306525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2881 w 1305814"/>
              <a:gd name="connsiteY9" fmla="*/ 1179342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2881 w 1305814"/>
              <a:gd name="connsiteY9" fmla="*/ 1179342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4235 w 1305814"/>
              <a:gd name="connsiteY9" fmla="*/ 1184756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4235 w 1305814"/>
              <a:gd name="connsiteY9" fmla="*/ 1184756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7408"/>
              <a:gd name="connsiteX1" fmla="*/ 757287 w 1305814"/>
              <a:gd name="connsiteY1" fmla="*/ 32444 h 1427408"/>
              <a:gd name="connsiteX2" fmla="*/ 1206876 w 1305814"/>
              <a:gd name="connsiteY2" fmla="*/ 284945 h 1427408"/>
              <a:gd name="connsiteX3" fmla="*/ 1237706 w 1305814"/>
              <a:gd name="connsiteY3" fmla="*/ 306775 h 1427408"/>
              <a:gd name="connsiteX4" fmla="*/ 1304420 w 1305814"/>
              <a:gd name="connsiteY4" fmla="*/ 434263 h 1427408"/>
              <a:gd name="connsiteX5" fmla="*/ 1305806 w 1305814"/>
              <a:gd name="connsiteY5" fmla="*/ 519922 h 1427408"/>
              <a:gd name="connsiteX6" fmla="*/ 1301746 w 1305814"/>
              <a:gd name="connsiteY6" fmla="*/ 953747 h 1427408"/>
              <a:gd name="connsiteX7" fmla="*/ 1302599 w 1305814"/>
              <a:gd name="connsiteY7" fmla="*/ 1003650 h 1427408"/>
              <a:gd name="connsiteX8" fmla="*/ 1227376 w 1305814"/>
              <a:gd name="connsiteY8" fmla="*/ 1152027 h 1427408"/>
              <a:gd name="connsiteX9" fmla="*/ 1174235 w 1305814"/>
              <a:gd name="connsiteY9" fmla="*/ 1184756 h 1427408"/>
              <a:gd name="connsiteX10" fmla="*/ 792288 w 1305814"/>
              <a:gd name="connsiteY10" fmla="*/ 1385653 h 1427408"/>
              <a:gd name="connsiteX11" fmla="*/ 517719 w 1305814"/>
              <a:gd name="connsiteY11" fmla="*/ 1389889 h 1427408"/>
              <a:gd name="connsiteX12" fmla="*/ 94302 w 1305814"/>
              <a:gd name="connsiteY12" fmla="*/ 1158755 h 1427408"/>
              <a:gd name="connsiteX13" fmla="*/ 39429 w 1305814"/>
              <a:gd name="connsiteY13" fmla="*/ 1117635 h 1427408"/>
              <a:gd name="connsiteX14" fmla="*/ 667 w 1305814"/>
              <a:gd name="connsiteY14" fmla="*/ 999105 h 1427408"/>
              <a:gd name="connsiteX15" fmla="*/ 0 w 1305814"/>
              <a:gd name="connsiteY15" fmla="*/ 972364 h 1427408"/>
              <a:gd name="connsiteX16" fmla="*/ 2496 w 1305814"/>
              <a:gd name="connsiteY16" fmla="*/ 463106 h 1427408"/>
              <a:gd name="connsiteX17" fmla="*/ 2458 w 1305814"/>
              <a:gd name="connsiteY17" fmla="*/ 429563 h 1427408"/>
              <a:gd name="connsiteX18" fmla="*/ 75248 w 1305814"/>
              <a:gd name="connsiteY18" fmla="*/ 303202 h 1427408"/>
              <a:gd name="connsiteX19" fmla="*/ 106293 w 1305814"/>
              <a:gd name="connsiteY19" fmla="*/ 282597 h 1427408"/>
              <a:gd name="connsiteX20" fmla="*/ 541533 w 1305814"/>
              <a:gd name="connsiteY20" fmla="*/ 38110 h 1427408"/>
              <a:gd name="connsiteX21" fmla="*/ 653528 w 1305814"/>
              <a:gd name="connsiteY21" fmla="*/ 0 h 1427408"/>
              <a:gd name="connsiteX0" fmla="*/ 653528 w 1305814"/>
              <a:gd name="connsiteY0" fmla="*/ 0 h 1427408"/>
              <a:gd name="connsiteX1" fmla="*/ 757287 w 1305814"/>
              <a:gd name="connsiteY1" fmla="*/ 32444 h 1427408"/>
              <a:gd name="connsiteX2" fmla="*/ 1206876 w 1305814"/>
              <a:gd name="connsiteY2" fmla="*/ 284945 h 1427408"/>
              <a:gd name="connsiteX3" fmla="*/ 1237706 w 1305814"/>
              <a:gd name="connsiteY3" fmla="*/ 306775 h 1427408"/>
              <a:gd name="connsiteX4" fmla="*/ 1304420 w 1305814"/>
              <a:gd name="connsiteY4" fmla="*/ 434263 h 1427408"/>
              <a:gd name="connsiteX5" fmla="*/ 1305806 w 1305814"/>
              <a:gd name="connsiteY5" fmla="*/ 519922 h 1427408"/>
              <a:gd name="connsiteX6" fmla="*/ 1301746 w 1305814"/>
              <a:gd name="connsiteY6" fmla="*/ 953747 h 1427408"/>
              <a:gd name="connsiteX7" fmla="*/ 1302599 w 1305814"/>
              <a:gd name="connsiteY7" fmla="*/ 1003650 h 1427408"/>
              <a:gd name="connsiteX8" fmla="*/ 1227376 w 1305814"/>
              <a:gd name="connsiteY8" fmla="*/ 1152027 h 1427408"/>
              <a:gd name="connsiteX9" fmla="*/ 1174235 w 1305814"/>
              <a:gd name="connsiteY9" fmla="*/ 1184756 h 1427408"/>
              <a:gd name="connsiteX10" fmla="*/ 792288 w 1305814"/>
              <a:gd name="connsiteY10" fmla="*/ 1385653 h 1427408"/>
              <a:gd name="connsiteX11" fmla="*/ 517719 w 1305814"/>
              <a:gd name="connsiteY11" fmla="*/ 1389889 h 1427408"/>
              <a:gd name="connsiteX12" fmla="*/ 94302 w 1305814"/>
              <a:gd name="connsiteY12" fmla="*/ 1158755 h 1427408"/>
              <a:gd name="connsiteX13" fmla="*/ 39429 w 1305814"/>
              <a:gd name="connsiteY13" fmla="*/ 1117635 h 1427408"/>
              <a:gd name="connsiteX14" fmla="*/ 667 w 1305814"/>
              <a:gd name="connsiteY14" fmla="*/ 999105 h 1427408"/>
              <a:gd name="connsiteX15" fmla="*/ 0 w 1305814"/>
              <a:gd name="connsiteY15" fmla="*/ 972364 h 1427408"/>
              <a:gd name="connsiteX16" fmla="*/ 2496 w 1305814"/>
              <a:gd name="connsiteY16" fmla="*/ 463106 h 1427408"/>
              <a:gd name="connsiteX17" fmla="*/ 2458 w 1305814"/>
              <a:gd name="connsiteY17" fmla="*/ 429563 h 1427408"/>
              <a:gd name="connsiteX18" fmla="*/ 75248 w 1305814"/>
              <a:gd name="connsiteY18" fmla="*/ 303202 h 1427408"/>
              <a:gd name="connsiteX19" fmla="*/ 106293 w 1305814"/>
              <a:gd name="connsiteY19" fmla="*/ 282597 h 1427408"/>
              <a:gd name="connsiteX20" fmla="*/ 541533 w 1305814"/>
              <a:gd name="connsiteY20" fmla="*/ 38110 h 1427408"/>
              <a:gd name="connsiteX21" fmla="*/ 653528 w 1305814"/>
              <a:gd name="connsiteY21" fmla="*/ 0 h 1427408"/>
              <a:gd name="connsiteX0" fmla="*/ 653528 w 1305814"/>
              <a:gd name="connsiteY0" fmla="*/ 0 h 1421591"/>
              <a:gd name="connsiteX1" fmla="*/ 757287 w 1305814"/>
              <a:gd name="connsiteY1" fmla="*/ 32444 h 1421591"/>
              <a:gd name="connsiteX2" fmla="*/ 1206876 w 1305814"/>
              <a:gd name="connsiteY2" fmla="*/ 284945 h 1421591"/>
              <a:gd name="connsiteX3" fmla="*/ 1237706 w 1305814"/>
              <a:gd name="connsiteY3" fmla="*/ 306775 h 1421591"/>
              <a:gd name="connsiteX4" fmla="*/ 1304420 w 1305814"/>
              <a:gd name="connsiteY4" fmla="*/ 434263 h 1421591"/>
              <a:gd name="connsiteX5" fmla="*/ 1305806 w 1305814"/>
              <a:gd name="connsiteY5" fmla="*/ 519922 h 1421591"/>
              <a:gd name="connsiteX6" fmla="*/ 1301746 w 1305814"/>
              <a:gd name="connsiteY6" fmla="*/ 953747 h 1421591"/>
              <a:gd name="connsiteX7" fmla="*/ 1302599 w 1305814"/>
              <a:gd name="connsiteY7" fmla="*/ 1003650 h 1421591"/>
              <a:gd name="connsiteX8" fmla="*/ 1227376 w 1305814"/>
              <a:gd name="connsiteY8" fmla="*/ 1152027 h 1421591"/>
              <a:gd name="connsiteX9" fmla="*/ 1174235 w 1305814"/>
              <a:gd name="connsiteY9" fmla="*/ 1184756 h 1421591"/>
              <a:gd name="connsiteX10" fmla="*/ 792288 w 1305814"/>
              <a:gd name="connsiteY10" fmla="*/ 1385653 h 1421591"/>
              <a:gd name="connsiteX11" fmla="*/ 502818 w 1305814"/>
              <a:gd name="connsiteY11" fmla="*/ 1379955 h 1421591"/>
              <a:gd name="connsiteX12" fmla="*/ 94302 w 1305814"/>
              <a:gd name="connsiteY12" fmla="*/ 1158755 h 1421591"/>
              <a:gd name="connsiteX13" fmla="*/ 39429 w 1305814"/>
              <a:gd name="connsiteY13" fmla="*/ 1117635 h 1421591"/>
              <a:gd name="connsiteX14" fmla="*/ 667 w 1305814"/>
              <a:gd name="connsiteY14" fmla="*/ 999105 h 1421591"/>
              <a:gd name="connsiteX15" fmla="*/ 0 w 1305814"/>
              <a:gd name="connsiteY15" fmla="*/ 972364 h 1421591"/>
              <a:gd name="connsiteX16" fmla="*/ 2496 w 1305814"/>
              <a:gd name="connsiteY16" fmla="*/ 463106 h 1421591"/>
              <a:gd name="connsiteX17" fmla="*/ 2458 w 1305814"/>
              <a:gd name="connsiteY17" fmla="*/ 429563 h 1421591"/>
              <a:gd name="connsiteX18" fmla="*/ 75248 w 1305814"/>
              <a:gd name="connsiteY18" fmla="*/ 303202 h 1421591"/>
              <a:gd name="connsiteX19" fmla="*/ 106293 w 1305814"/>
              <a:gd name="connsiteY19" fmla="*/ 282597 h 1421591"/>
              <a:gd name="connsiteX20" fmla="*/ 541533 w 1305814"/>
              <a:gd name="connsiteY20" fmla="*/ 38110 h 1421591"/>
              <a:gd name="connsiteX21" fmla="*/ 653528 w 1305814"/>
              <a:gd name="connsiteY21" fmla="*/ 0 h 1421591"/>
              <a:gd name="connsiteX0" fmla="*/ 653528 w 1305814"/>
              <a:gd name="connsiteY0" fmla="*/ 0 h 1423589"/>
              <a:gd name="connsiteX1" fmla="*/ 757287 w 1305814"/>
              <a:gd name="connsiteY1" fmla="*/ 32444 h 1423589"/>
              <a:gd name="connsiteX2" fmla="*/ 1206876 w 1305814"/>
              <a:gd name="connsiteY2" fmla="*/ 284945 h 1423589"/>
              <a:gd name="connsiteX3" fmla="*/ 1237706 w 1305814"/>
              <a:gd name="connsiteY3" fmla="*/ 306775 h 1423589"/>
              <a:gd name="connsiteX4" fmla="*/ 1304420 w 1305814"/>
              <a:gd name="connsiteY4" fmla="*/ 434263 h 1423589"/>
              <a:gd name="connsiteX5" fmla="*/ 1305806 w 1305814"/>
              <a:gd name="connsiteY5" fmla="*/ 519922 h 1423589"/>
              <a:gd name="connsiteX6" fmla="*/ 1301746 w 1305814"/>
              <a:gd name="connsiteY6" fmla="*/ 953747 h 1423589"/>
              <a:gd name="connsiteX7" fmla="*/ 1302599 w 1305814"/>
              <a:gd name="connsiteY7" fmla="*/ 1003650 h 1423589"/>
              <a:gd name="connsiteX8" fmla="*/ 1227376 w 1305814"/>
              <a:gd name="connsiteY8" fmla="*/ 1152027 h 1423589"/>
              <a:gd name="connsiteX9" fmla="*/ 1174235 w 1305814"/>
              <a:gd name="connsiteY9" fmla="*/ 1184756 h 1423589"/>
              <a:gd name="connsiteX10" fmla="*/ 792288 w 1305814"/>
              <a:gd name="connsiteY10" fmla="*/ 1385653 h 1423589"/>
              <a:gd name="connsiteX11" fmla="*/ 502818 w 1305814"/>
              <a:gd name="connsiteY11" fmla="*/ 1379955 h 1423589"/>
              <a:gd name="connsiteX12" fmla="*/ 94302 w 1305814"/>
              <a:gd name="connsiteY12" fmla="*/ 1158755 h 1423589"/>
              <a:gd name="connsiteX13" fmla="*/ 39429 w 1305814"/>
              <a:gd name="connsiteY13" fmla="*/ 1117635 h 1423589"/>
              <a:gd name="connsiteX14" fmla="*/ 667 w 1305814"/>
              <a:gd name="connsiteY14" fmla="*/ 999105 h 1423589"/>
              <a:gd name="connsiteX15" fmla="*/ 0 w 1305814"/>
              <a:gd name="connsiteY15" fmla="*/ 972364 h 1423589"/>
              <a:gd name="connsiteX16" fmla="*/ 2496 w 1305814"/>
              <a:gd name="connsiteY16" fmla="*/ 463106 h 1423589"/>
              <a:gd name="connsiteX17" fmla="*/ 2458 w 1305814"/>
              <a:gd name="connsiteY17" fmla="*/ 429563 h 1423589"/>
              <a:gd name="connsiteX18" fmla="*/ 75248 w 1305814"/>
              <a:gd name="connsiteY18" fmla="*/ 303202 h 1423589"/>
              <a:gd name="connsiteX19" fmla="*/ 106293 w 1305814"/>
              <a:gd name="connsiteY19" fmla="*/ 282597 h 1423589"/>
              <a:gd name="connsiteX20" fmla="*/ 541533 w 1305814"/>
              <a:gd name="connsiteY20" fmla="*/ 38110 h 1423589"/>
              <a:gd name="connsiteX21" fmla="*/ 653528 w 1305814"/>
              <a:gd name="connsiteY21" fmla="*/ 0 h 1423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305814" h="1423589">
                <a:moveTo>
                  <a:pt x="653528" y="0"/>
                </a:moveTo>
                <a:cubicBezTo>
                  <a:pt x="684553" y="-1"/>
                  <a:pt x="736057" y="24011"/>
                  <a:pt x="757287" y="32444"/>
                </a:cubicBezTo>
                <a:lnTo>
                  <a:pt x="1206876" y="284945"/>
                </a:lnTo>
                <a:cubicBezTo>
                  <a:pt x="1213399" y="291230"/>
                  <a:pt x="1233090" y="301119"/>
                  <a:pt x="1237706" y="306775"/>
                </a:cubicBezTo>
                <a:cubicBezTo>
                  <a:pt x="1285405" y="341141"/>
                  <a:pt x="1301367" y="360355"/>
                  <a:pt x="1304420" y="434263"/>
                </a:cubicBezTo>
                <a:cubicBezTo>
                  <a:pt x="1306256" y="435452"/>
                  <a:pt x="1303756" y="518852"/>
                  <a:pt x="1305806" y="519922"/>
                </a:cubicBezTo>
                <a:cubicBezTo>
                  <a:pt x="1306028" y="563787"/>
                  <a:pt x="1301771" y="907207"/>
                  <a:pt x="1301746" y="953747"/>
                </a:cubicBezTo>
                <a:cubicBezTo>
                  <a:pt x="1301579" y="970833"/>
                  <a:pt x="1302766" y="986564"/>
                  <a:pt x="1302599" y="1003650"/>
                </a:cubicBezTo>
                <a:cubicBezTo>
                  <a:pt x="1298075" y="1097264"/>
                  <a:pt x="1299308" y="1117497"/>
                  <a:pt x="1227376" y="1152027"/>
                </a:cubicBezTo>
                <a:cubicBezTo>
                  <a:pt x="1229069" y="1151612"/>
                  <a:pt x="1262992" y="1133636"/>
                  <a:pt x="1174235" y="1184756"/>
                </a:cubicBezTo>
                <a:cubicBezTo>
                  <a:pt x="1102911" y="1225835"/>
                  <a:pt x="986013" y="1283805"/>
                  <a:pt x="792288" y="1385653"/>
                </a:cubicBezTo>
                <a:cubicBezTo>
                  <a:pt x="702978" y="1424034"/>
                  <a:pt x="634560" y="1449454"/>
                  <a:pt x="502818" y="1379955"/>
                </a:cubicBezTo>
                <a:cubicBezTo>
                  <a:pt x="358670" y="1301859"/>
                  <a:pt x="241278" y="1242506"/>
                  <a:pt x="94302" y="1158755"/>
                </a:cubicBezTo>
                <a:cubicBezTo>
                  <a:pt x="64301" y="1138833"/>
                  <a:pt x="61069" y="1137739"/>
                  <a:pt x="39429" y="1117635"/>
                </a:cubicBezTo>
                <a:cubicBezTo>
                  <a:pt x="9399" y="1091481"/>
                  <a:pt x="81" y="1056313"/>
                  <a:pt x="667" y="999105"/>
                </a:cubicBezTo>
                <a:cubicBezTo>
                  <a:pt x="445" y="990191"/>
                  <a:pt x="222" y="981278"/>
                  <a:pt x="0" y="972364"/>
                </a:cubicBezTo>
                <a:lnTo>
                  <a:pt x="2496" y="463106"/>
                </a:lnTo>
                <a:cubicBezTo>
                  <a:pt x="2483" y="451925"/>
                  <a:pt x="2471" y="440744"/>
                  <a:pt x="2458" y="429563"/>
                </a:cubicBezTo>
                <a:cubicBezTo>
                  <a:pt x="2770" y="365277"/>
                  <a:pt x="14732" y="348090"/>
                  <a:pt x="75248" y="303202"/>
                </a:cubicBezTo>
                <a:lnTo>
                  <a:pt x="106293" y="282597"/>
                </a:lnTo>
                <a:lnTo>
                  <a:pt x="541533" y="38110"/>
                </a:lnTo>
                <a:cubicBezTo>
                  <a:pt x="582751" y="12487"/>
                  <a:pt x="613897" y="0"/>
                  <a:pt x="653528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innerShdw blurRad="152400" dist="50800" dir="189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endParaRPr lang="zh-CN" altLang="en-US">
              <a:latin typeface="Impact" panose="020B0806030902050204" pitchFamily="34" charset="0"/>
            </a:endParaRPr>
          </a:p>
        </p:txBody>
      </p:sp>
      <p:sp>
        <p:nvSpPr>
          <p:cNvPr id="7" name="矩形 10"/>
          <p:cNvSpPr>
            <a:spLocks noChangeAspect="1"/>
          </p:cNvSpPr>
          <p:nvPr/>
        </p:nvSpPr>
        <p:spPr>
          <a:xfrm>
            <a:off x="4957306" y="1109324"/>
            <a:ext cx="1455405" cy="1585353"/>
          </a:xfrm>
          <a:custGeom>
            <a:avLst/>
            <a:gdLst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299728 w 1305333"/>
              <a:gd name="connsiteY4" fmla="*/ 452301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299356 w 1305333"/>
              <a:gd name="connsiteY7" fmla="*/ 974248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299356 w 1305333"/>
              <a:gd name="connsiteY7" fmla="*/ 974248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299356 w 1305333"/>
              <a:gd name="connsiteY7" fmla="*/ 974248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6046"/>
              <a:gd name="connsiteY0" fmla="*/ 0 h 1424419"/>
              <a:gd name="connsiteX1" fmla="*/ 757287 w 1306046"/>
              <a:gd name="connsiteY1" fmla="*/ 32444 h 1424419"/>
              <a:gd name="connsiteX2" fmla="*/ 1206876 w 1306046"/>
              <a:gd name="connsiteY2" fmla="*/ 284945 h 1424419"/>
              <a:gd name="connsiteX3" fmla="*/ 1233464 w 1306046"/>
              <a:gd name="connsiteY3" fmla="*/ 306775 h 1424419"/>
              <a:gd name="connsiteX4" fmla="*/ 1301712 w 1306046"/>
              <a:gd name="connsiteY4" fmla="*/ 442384 h 1424419"/>
              <a:gd name="connsiteX5" fmla="*/ 1303099 w 1306046"/>
              <a:gd name="connsiteY5" fmla="*/ 495558 h 1424419"/>
              <a:gd name="connsiteX6" fmla="*/ 1303099 w 1306046"/>
              <a:gd name="connsiteY6" fmla="*/ 952393 h 1424419"/>
              <a:gd name="connsiteX7" fmla="*/ 1305306 w 1306046"/>
              <a:gd name="connsiteY7" fmla="*/ 990115 h 1424419"/>
              <a:gd name="connsiteX8" fmla="*/ 1193590 w 1306046"/>
              <a:gd name="connsiteY8" fmla="*/ 1159518 h 1424419"/>
              <a:gd name="connsiteX9" fmla="*/ 1188747 w 1306046"/>
              <a:gd name="connsiteY9" fmla="*/ 1163476 h 1424419"/>
              <a:gd name="connsiteX10" fmla="*/ 792288 w 1306046"/>
              <a:gd name="connsiteY10" fmla="*/ 1385653 h 1424419"/>
              <a:gd name="connsiteX11" fmla="*/ 522686 w 1306046"/>
              <a:gd name="connsiteY11" fmla="*/ 1384922 h 1424419"/>
              <a:gd name="connsiteX12" fmla="*/ 80344 w 1306046"/>
              <a:gd name="connsiteY12" fmla="*/ 1139323 h 1424419"/>
              <a:gd name="connsiteX13" fmla="*/ 68397 w 1306046"/>
              <a:gd name="connsiteY13" fmla="*/ 1130059 h 1424419"/>
              <a:gd name="connsiteX14" fmla="*/ 667 w 1306046"/>
              <a:gd name="connsiteY14" fmla="*/ 999105 h 1424419"/>
              <a:gd name="connsiteX15" fmla="*/ 0 w 1306046"/>
              <a:gd name="connsiteY15" fmla="*/ 972364 h 1424419"/>
              <a:gd name="connsiteX16" fmla="*/ 2496 w 1306046"/>
              <a:gd name="connsiteY16" fmla="*/ 463106 h 1424419"/>
              <a:gd name="connsiteX17" fmla="*/ 2458 w 1306046"/>
              <a:gd name="connsiteY17" fmla="*/ 429563 h 1424419"/>
              <a:gd name="connsiteX18" fmla="*/ 75248 w 1306046"/>
              <a:gd name="connsiteY18" fmla="*/ 303202 h 1424419"/>
              <a:gd name="connsiteX19" fmla="*/ 103465 w 1306046"/>
              <a:gd name="connsiteY19" fmla="*/ 288252 h 1424419"/>
              <a:gd name="connsiteX20" fmla="*/ 541533 w 1306046"/>
              <a:gd name="connsiteY20" fmla="*/ 38110 h 1424419"/>
              <a:gd name="connsiteX21" fmla="*/ 653528 w 1306046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211970 w 1305333"/>
              <a:gd name="connsiteY8" fmla="*/ 1149621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236006 w 1305333"/>
              <a:gd name="connsiteY8" fmla="*/ 1160932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13169"/>
              <a:gd name="connsiteY0" fmla="*/ 0 h 1424419"/>
              <a:gd name="connsiteX1" fmla="*/ 757287 w 1313169"/>
              <a:gd name="connsiteY1" fmla="*/ 32444 h 1424419"/>
              <a:gd name="connsiteX2" fmla="*/ 1206876 w 1313169"/>
              <a:gd name="connsiteY2" fmla="*/ 284945 h 1424419"/>
              <a:gd name="connsiteX3" fmla="*/ 1237706 w 1313169"/>
              <a:gd name="connsiteY3" fmla="*/ 306775 h 1424419"/>
              <a:gd name="connsiteX4" fmla="*/ 1301712 w 1313169"/>
              <a:gd name="connsiteY4" fmla="*/ 442384 h 1424419"/>
              <a:gd name="connsiteX5" fmla="*/ 1303099 w 1313169"/>
              <a:gd name="connsiteY5" fmla="*/ 495558 h 1424419"/>
              <a:gd name="connsiteX6" fmla="*/ 1303099 w 1313169"/>
              <a:gd name="connsiteY6" fmla="*/ 952393 h 1424419"/>
              <a:gd name="connsiteX7" fmla="*/ 1305306 w 1313169"/>
              <a:gd name="connsiteY7" fmla="*/ 990115 h 1424419"/>
              <a:gd name="connsiteX8" fmla="*/ 1271352 w 1313169"/>
              <a:gd name="connsiteY8" fmla="*/ 1142552 h 1424419"/>
              <a:gd name="connsiteX9" fmla="*/ 1172881 w 1313169"/>
              <a:gd name="connsiteY9" fmla="*/ 1179342 h 1424419"/>
              <a:gd name="connsiteX10" fmla="*/ 792288 w 1313169"/>
              <a:gd name="connsiteY10" fmla="*/ 1385653 h 1424419"/>
              <a:gd name="connsiteX11" fmla="*/ 522686 w 1313169"/>
              <a:gd name="connsiteY11" fmla="*/ 1384922 h 1424419"/>
              <a:gd name="connsiteX12" fmla="*/ 80344 w 1313169"/>
              <a:gd name="connsiteY12" fmla="*/ 1139323 h 1424419"/>
              <a:gd name="connsiteX13" fmla="*/ 68397 w 1313169"/>
              <a:gd name="connsiteY13" fmla="*/ 1130059 h 1424419"/>
              <a:gd name="connsiteX14" fmla="*/ 667 w 1313169"/>
              <a:gd name="connsiteY14" fmla="*/ 999105 h 1424419"/>
              <a:gd name="connsiteX15" fmla="*/ 0 w 1313169"/>
              <a:gd name="connsiteY15" fmla="*/ 972364 h 1424419"/>
              <a:gd name="connsiteX16" fmla="*/ 2496 w 1313169"/>
              <a:gd name="connsiteY16" fmla="*/ 463106 h 1424419"/>
              <a:gd name="connsiteX17" fmla="*/ 2458 w 1313169"/>
              <a:gd name="connsiteY17" fmla="*/ 429563 h 1424419"/>
              <a:gd name="connsiteX18" fmla="*/ 75248 w 1313169"/>
              <a:gd name="connsiteY18" fmla="*/ 303202 h 1424419"/>
              <a:gd name="connsiteX19" fmla="*/ 106293 w 1313169"/>
              <a:gd name="connsiteY19" fmla="*/ 282597 h 1424419"/>
              <a:gd name="connsiteX20" fmla="*/ 541533 w 1313169"/>
              <a:gd name="connsiteY20" fmla="*/ 38110 h 1424419"/>
              <a:gd name="connsiteX21" fmla="*/ 653528 w 1313169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80344 w 1306267"/>
              <a:gd name="connsiteY12" fmla="*/ 1139323 h 1424419"/>
              <a:gd name="connsiteX13" fmla="*/ 68397 w 1306267"/>
              <a:gd name="connsiteY13" fmla="*/ 113005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80344 w 1306267"/>
              <a:gd name="connsiteY12" fmla="*/ 1139323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80344 w 1306267"/>
              <a:gd name="connsiteY12" fmla="*/ 1139323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4302 w 1306267"/>
              <a:gd name="connsiteY12" fmla="*/ 1158755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4302 w 1306267"/>
              <a:gd name="connsiteY12" fmla="*/ 1158755 h 1424419"/>
              <a:gd name="connsiteX13" fmla="*/ 39429 w 1306267"/>
              <a:gd name="connsiteY13" fmla="*/ 1117635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227376 w 1305333"/>
              <a:gd name="connsiteY8" fmla="*/ 1152027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94302 w 1305333"/>
              <a:gd name="connsiteY12" fmla="*/ 1158755 h 1424419"/>
              <a:gd name="connsiteX13" fmla="*/ 39429 w 1305333"/>
              <a:gd name="connsiteY13" fmla="*/ 1117635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2599 w 1305333"/>
              <a:gd name="connsiteY7" fmla="*/ 1003650 h 1424419"/>
              <a:gd name="connsiteX8" fmla="*/ 1227376 w 1305333"/>
              <a:gd name="connsiteY8" fmla="*/ 1152027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94302 w 1305333"/>
              <a:gd name="connsiteY12" fmla="*/ 1158755 h 1424419"/>
              <a:gd name="connsiteX13" fmla="*/ 39429 w 1305333"/>
              <a:gd name="connsiteY13" fmla="*/ 1117635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080"/>
              <a:gd name="connsiteY0" fmla="*/ 0 h 1424419"/>
              <a:gd name="connsiteX1" fmla="*/ 757287 w 1305080"/>
              <a:gd name="connsiteY1" fmla="*/ 32444 h 1424419"/>
              <a:gd name="connsiteX2" fmla="*/ 1206876 w 1305080"/>
              <a:gd name="connsiteY2" fmla="*/ 284945 h 1424419"/>
              <a:gd name="connsiteX3" fmla="*/ 1237706 w 1305080"/>
              <a:gd name="connsiteY3" fmla="*/ 306775 h 1424419"/>
              <a:gd name="connsiteX4" fmla="*/ 1301712 w 1305080"/>
              <a:gd name="connsiteY4" fmla="*/ 442384 h 1424419"/>
              <a:gd name="connsiteX5" fmla="*/ 1303099 w 1305080"/>
              <a:gd name="connsiteY5" fmla="*/ 495558 h 1424419"/>
              <a:gd name="connsiteX6" fmla="*/ 1301746 w 1305080"/>
              <a:gd name="connsiteY6" fmla="*/ 953747 h 1424419"/>
              <a:gd name="connsiteX7" fmla="*/ 1302599 w 1305080"/>
              <a:gd name="connsiteY7" fmla="*/ 1003650 h 1424419"/>
              <a:gd name="connsiteX8" fmla="*/ 1227376 w 1305080"/>
              <a:gd name="connsiteY8" fmla="*/ 1152027 h 1424419"/>
              <a:gd name="connsiteX9" fmla="*/ 1172881 w 1305080"/>
              <a:gd name="connsiteY9" fmla="*/ 1179342 h 1424419"/>
              <a:gd name="connsiteX10" fmla="*/ 792288 w 1305080"/>
              <a:gd name="connsiteY10" fmla="*/ 1385653 h 1424419"/>
              <a:gd name="connsiteX11" fmla="*/ 522686 w 1305080"/>
              <a:gd name="connsiteY11" fmla="*/ 1384922 h 1424419"/>
              <a:gd name="connsiteX12" fmla="*/ 94302 w 1305080"/>
              <a:gd name="connsiteY12" fmla="*/ 1158755 h 1424419"/>
              <a:gd name="connsiteX13" fmla="*/ 39429 w 1305080"/>
              <a:gd name="connsiteY13" fmla="*/ 1117635 h 1424419"/>
              <a:gd name="connsiteX14" fmla="*/ 667 w 1305080"/>
              <a:gd name="connsiteY14" fmla="*/ 999105 h 1424419"/>
              <a:gd name="connsiteX15" fmla="*/ 0 w 1305080"/>
              <a:gd name="connsiteY15" fmla="*/ 972364 h 1424419"/>
              <a:gd name="connsiteX16" fmla="*/ 2496 w 1305080"/>
              <a:gd name="connsiteY16" fmla="*/ 463106 h 1424419"/>
              <a:gd name="connsiteX17" fmla="*/ 2458 w 1305080"/>
              <a:gd name="connsiteY17" fmla="*/ 429563 h 1424419"/>
              <a:gd name="connsiteX18" fmla="*/ 75248 w 1305080"/>
              <a:gd name="connsiteY18" fmla="*/ 303202 h 1424419"/>
              <a:gd name="connsiteX19" fmla="*/ 106293 w 1305080"/>
              <a:gd name="connsiteY19" fmla="*/ 282597 h 1424419"/>
              <a:gd name="connsiteX20" fmla="*/ 541533 w 1305080"/>
              <a:gd name="connsiteY20" fmla="*/ 38110 h 1424419"/>
              <a:gd name="connsiteX21" fmla="*/ 653528 w 1305080"/>
              <a:gd name="connsiteY21" fmla="*/ 0 h 1424419"/>
              <a:gd name="connsiteX0" fmla="*/ 653528 w 1305299"/>
              <a:gd name="connsiteY0" fmla="*/ 0 h 1424419"/>
              <a:gd name="connsiteX1" fmla="*/ 757287 w 1305299"/>
              <a:gd name="connsiteY1" fmla="*/ 32444 h 1424419"/>
              <a:gd name="connsiteX2" fmla="*/ 1206876 w 1305299"/>
              <a:gd name="connsiteY2" fmla="*/ 284945 h 1424419"/>
              <a:gd name="connsiteX3" fmla="*/ 1237706 w 1305299"/>
              <a:gd name="connsiteY3" fmla="*/ 306775 h 1424419"/>
              <a:gd name="connsiteX4" fmla="*/ 1301712 w 1305299"/>
              <a:gd name="connsiteY4" fmla="*/ 442384 h 1424419"/>
              <a:gd name="connsiteX5" fmla="*/ 1303099 w 1305299"/>
              <a:gd name="connsiteY5" fmla="*/ 495558 h 1424419"/>
              <a:gd name="connsiteX6" fmla="*/ 1301746 w 1305299"/>
              <a:gd name="connsiteY6" fmla="*/ 953747 h 1424419"/>
              <a:gd name="connsiteX7" fmla="*/ 1302599 w 1305299"/>
              <a:gd name="connsiteY7" fmla="*/ 1003650 h 1424419"/>
              <a:gd name="connsiteX8" fmla="*/ 1227376 w 1305299"/>
              <a:gd name="connsiteY8" fmla="*/ 1152027 h 1424419"/>
              <a:gd name="connsiteX9" fmla="*/ 1172881 w 1305299"/>
              <a:gd name="connsiteY9" fmla="*/ 1179342 h 1424419"/>
              <a:gd name="connsiteX10" fmla="*/ 792288 w 1305299"/>
              <a:gd name="connsiteY10" fmla="*/ 1385653 h 1424419"/>
              <a:gd name="connsiteX11" fmla="*/ 522686 w 1305299"/>
              <a:gd name="connsiteY11" fmla="*/ 1384922 h 1424419"/>
              <a:gd name="connsiteX12" fmla="*/ 94302 w 1305299"/>
              <a:gd name="connsiteY12" fmla="*/ 1158755 h 1424419"/>
              <a:gd name="connsiteX13" fmla="*/ 39429 w 1305299"/>
              <a:gd name="connsiteY13" fmla="*/ 1117635 h 1424419"/>
              <a:gd name="connsiteX14" fmla="*/ 667 w 1305299"/>
              <a:gd name="connsiteY14" fmla="*/ 999105 h 1424419"/>
              <a:gd name="connsiteX15" fmla="*/ 0 w 1305299"/>
              <a:gd name="connsiteY15" fmla="*/ 972364 h 1424419"/>
              <a:gd name="connsiteX16" fmla="*/ 2496 w 1305299"/>
              <a:gd name="connsiteY16" fmla="*/ 463106 h 1424419"/>
              <a:gd name="connsiteX17" fmla="*/ 2458 w 1305299"/>
              <a:gd name="connsiteY17" fmla="*/ 429563 h 1424419"/>
              <a:gd name="connsiteX18" fmla="*/ 75248 w 1305299"/>
              <a:gd name="connsiteY18" fmla="*/ 303202 h 1424419"/>
              <a:gd name="connsiteX19" fmla="*/ 106293 w 1305299"/>
              <a:gd name="connsiteY19" fmla="*/ 282597 h 1424419"/>
              <a:gd name="connsiteX20" fmla="*/ 541533 w 1305299"/>
              <a:gd name="connsiteY20" fmla="*/ 38110 h 1424419"/>
              <a:gd name="connsiteX21" fmla="*/ 653528 w 1305299"/>
              <a:gd name="connsiteY21" fmla="*/ 0 h 1424419"/>
              <a:gd name="connsiteX0" fmla="*/ 653528 w 1306646"/>
              <a:gd name="connsiteY0" fmla="*/ 0 h 1424419"/>
              <a:gd name="connsiteX1" fmla="*/ 757287 w 1306646"/>
              <a:gd name="connsiteY1" fmla="*/ 32444 h 1424419"/>
              <a:gd name="connsiteX2" fmla="*/ 1206876 w 1306646"/>
              <a:gd name="connsiteY2" fmla="*/ 284945 h 1424419"/>
              <a:gd name="connsiteX3" fmla="*/ 1237706 w 1306646"/>
              <a:gd name="connsiteY3" fmla="*/ 306775 h 1424419"/>
              <a:gd name="connsiteX4" fmla="*/ 1301712 w 1306646"/>
              <a:gd name="connsiteY4" fmla="*/ 442384 h 1424419"/>
              <a:gd name="connsiteX5" fmla="*/ 1303099 w 1306646"/>
              <a:gd name="connsiteY5" fmla="*/ 495558 h 1424419"/>
              <a:gd name="connsiteX6" fmla="*/ 1301746 w 1306646"/>
              <a:gd name="connsiteY6" fmla="*/ 953747 h 1424419"/>
              <a:gd name="connsiteX7" fmla="*/ 1302599 w 1306646"/>
              <a:gd name="connsiteY7" fmla="*/ 1003650 h 1424419"/>
              <a:gd name="connsiteX8" fmla="*/ 1227376 w 1306646"/>
              <a:gd name="connsiteY8" fmla="*/ 1152027 h 1424419"/>
              <a:gd name="connsiteX9" fmla="*/ 1172881 w 1306646"/>
              <a:gd name="connsiteY9" fmla="*/ 1179342 h 1424419"/>
              <a:gd name="connsiteX10" fmla="*/ 792288 w 1306646"/>
              <a:gd name="connsiteY10" fmla="*/ 1385653 h 1424419"/>
              <a:gd name="connsiteX11" fmla="*/ 522686 w 1306646"/>
              <a:gd name="connsiteY11" fmla="*/ 1384922 h 1424419"/>
              <a:gd name="connsiteX12" fmla="*/ 94302 w 1306646"/>
              <a:gd name="connsiteY12" fmla="*/ 1158755 h 1424419"/>
              <a:gd name="connsiteX13" fmla="*/ 39429 w 1306646"/>
              <a:gd name="connsiteY13" fmla="*/ 1117635 h 1424419"/>
              <a:gd name="connsiteX14" fmla="*/ 667 w 1306646"/>
              <a:gd name="connsiteY14" fmla="*/ 999105 h 1424419"/>
              <a:gd name="connsiteX15" fmla="*/ 0 w 1306646"/>
              <a:gd name="connsiteY15" fmla="*/ 972364 h 1424419"/>
              <a:gd name="connsiteX16" fmla="*/ 2496 w 1306646"/>
              <a:gd name="connsiteY16" fmla="*/ 463106 h 1424419"/>
              <a:gd name="connsiteX17" fmla="*/ 2458 w 1306646"/>
              <a:gd name="connsiteY17" fmla="*/ 429563 h 1424419"/>
              <a:gd name="connsiteX18" fmla="*/ 75248 w 1306646"/>
              <a:gd name="connsiteY18" fmla="*/ 303202 h 1424419"/>
              <a:gd name="connsiteX19" fmla="*/ 106293 w 1306646"/>
              <a:gd name="connsiteY19" fmla="*/ 282597 h 1424419"/>
              <a:gd name="connsiteX20" fmla="*/ 541533 w 1306646"/>
              <a:gd name="connsiteY20" fmla="*/ 38110 h 1424419"/>
              <a:gd name="connsiteX21" fmla="*/ 653528 w 1306646"/>
              <a:gd name="connsiteY21" fmla="*/ 0 h 1424419"/>
              <a:gd name="connsiteX0" fmla="*/ 653528 w 1305299"/>
              <a:gd name="connsiteY0" fmla="*/ 0 h 1424419"/>
              <a:gd name="connsiteX1" fmla="*/ 757287 w 1305299"/>
              <a:gd name="connsiteY1" fmla="*/ 32444 h 1424419"/>
              <a:gd name="connsiteX2" fmla="*/ 1206876 w 1305299"/>
              <a:gd name="connsiteY2" fmla="*/ 284945 h 1424419"/>
              <a:gd name="connsiteX3" fmla="*/ 1237706 w 1305299"/>
              <a:gd name="connsiteY3" fmla="*/ 306775 h 1424419"/>
              <a:gd name="connsiteX4" fmla="*/ 1301712 w 1305299"/>
              <a:gd name="connsiteY4" fmla="*/ 442384 h 1424419"/>
              <a:gd name="connsiteX5" fmla="*/ 1303099 w 1305299"/>
              <a:gd name="connsiteY5" fmla="*/ 495558 h 1424419"/>
              <a:gd name="connsiteX6" fmla="*/ 1301746 w 1305299"/>
              <a:gd name="connsiteY6" fmla="*/ 953747 h 1424419"/>
              <a:gd name="connsiteX7" fmla="*/ 1302599 w 1305299"/>
              <a:gd name="connsiteY7" fmla="*/ 1003650 h 1424419"/>
              <a:gd name="connsiteX8" fmla="*/ 1227376 w 1305299"/>
              <a:gd name="connsiteY8" fmla="*/ 1152027 h 1424419"/>
              <a:gd name="connsiteX9" fmla="*/ 1172881 w 1305299"/>
              <a:gd name="connsiteY9" fmla="*/ 1179342 h 1424419"/>
              <a:gd name="connsiteX10" fmla="*/ 792288 w 1305299"/>
              <a:gd name="connsiteY10" fmla="*/ 1385653 h 1424419"/>
              <a:gd name="connsiteX11" fmla="*/ 522686 w 1305299"/>
              <a:gd name="connsiteY11" fmla="*/ 1384922 h 1424419"/>
              <a:gd name="connsiteX12" fmla="*/ 94302 w 1305299"/>
              <a:gd name="connsiteY12" fmla="*/ 1158755 h 1424419"/>
              <a:gd name="connsiteX13" fmla="*/ 39429 w 1305299"/>
              <a:gd name="connsiteY13" fmla="*/ 1117635 h 1424419"/>
              <a:gd name="connsiteX14" fmla="*/ 667 w 1305299"/>
              <a:gd name="connsiteY14" fmla="*/ 999105 h 1424419"/>
              <a:gd name="connsiteX15" fmla="*/ 0 w 1305299"/>
              <a:gd name="connsiteY15" fmla="*/ 972364 h 1424419"/>
              <a:gd name="connsiteX16" fmla="*/ 2496 w 1305299"/>
              <a:gd name="connsiteY16" fmla="*/ 463106 h 1424419"/>
              <a:gd name="connsiteX17" fmla="*/ 2458 w 1305299"/>
              <a:gd name="connsiteY17" fmla="*/ 429563 h 1424419"/>
              <a:gd name="connsiteX18" fmla="*/ 75248 w 1305299"/>
              <a:gd name="connsiteY18" fmla="*/ 303202 h 1424419"/>
              <a:gd name="connsiteX19" fmla="*/ 106293 w 1305299"/>
              <a:gd name="connsiteY19" fmla="*/ 282597 h 1424419"/>
              <a:gd name="connsiteX20" fmla="*/ 541533 w 1305299"/>
              <a:gd name="connsiteY20" fmla="*/ 38110 h 1424419"/>
              <a:gd name="connsiteX21" fmla="*/ 653528 w 1305299"/>
              <a:gd name="connsiteY21" fmla="*/ 0 h 1424419"/>
              <a:gd name="connsiteX0" fmla="*/ 653528 w 1304127"/>
              <a:gd name="connsiteY0" fmla="*/ 0 h 1424419"/>
              <a:gd name="connsiteX1" fmla="*/ 757287 w 1304127"/>
              <a:gd name="connsiteY1" fmla="*/ 32444 h 1424419"/>
              <a:gd name="connsiteX2" fmla="*/ 1206876 w 1304127"/>
              <a:gd name="connsiteY2" fmla="*/ 284945 h 1424419"/>
              <a:gd name="connsiteX3" fmla="*/ 1237706 w 1304127"/>
              <a:gd name="connsiteY3" fmla="*/ 306775 h 1424419"/>
              <a:gd name="connsiteX4" fmla="*/ 1301712 w 1304127"/>
              <a:gd name="connsiteY4" fmla="*/ 442384 h 1424419"/>
              <a:gd name="connsiteX5" fmla="*/ 1303099 w 1304127"/>
              <a:gd name="connsiteY5" fmla="*/ 495558 h 1424419"/>
              <a:gd name="connsiteX6" fmla="*/ 1301746 w 1304127"/>
              <a:gd name="connsiteY6" fmla="*/ 953747 h 1424419"/>
              <a:gd name="connsiteX7" fmla="*/ 1302599 w 1304127"/>
              <a:gd name="connsiteY7" fmla="*/ 1003650 h 1424419"/>
              <a:gd name="connsiteX8" fmla="*/ 1227376 w 1304127"/>
              <a:gd name="connsiteY8" fmla="*/ 1152027 h 1424419"/>
              <a:gd name="connsiteX9" fmla="*/ 1172881 w 1304127"/>
              <a:gd name="connsiteY9" fmla="*/ 1179342 h 1424419"/>
              <a:gd name="connsiteX10" fmla="*/ 792288 w 1304127"/>
              <a:gd name="connsiteY10" fmla="*/ 1385653 h 1424419"/>
              <a:gd name="connsiteX11" fmla="*/ 522686 w 1304127"/>
              <a:gd name="connsiteY11" fmla="*/ 1384922 h 1424419"/>
              <a:gd name="connsiteX12" fmla="*/ 94302 w 1304127"/>
              <a:gd name="connsiteY12" fmla="*/ 1158755 h 1424419"/>
              <a:gd name="connsiteX13" fmla="*/ 39429 w 1304127"/>
              <a:gd name="connsiteY13" fmla="*/ 1117635 h 1424419"/>
              <a:gd name="connsiteX14" fmla="*/ 667 w 1304127"/>
              <a:gd name="connsiteY14" fmla="*/ 999105 h 1424419"/>
              <a:gd name="connsiteX15" fmla="*/ 0 w 1304127"/>
              <a:gd name="connsiteY15" fmla="*/ 972364 h 1424419"/>
              <a:gd name="connsiteX16" fmla="*/ 2496 w 1304127"/>
              <a:gd name="connsiteY16" fmla="*/ 463106 h 1424419"/>
              <a:gd name="connsiteX17" fmla="*/ 2458 w 1304127"/>
              <a:gd name="connsiteY17" fmla="*/ 429563 h 1424419"/>
              <a:gd name="connsiteX18" fmla="*/ 75248 w 1304127"/>
              <a:gd name="connsiteY18" fmla="*/ 303202 h 1424419"/>
              <a:gd name="connsiteX19" fmla="*/ 106293 w 1304127"/>
              <a:gd name="connsiteY19" fmla="*/ 282597 h 1424419"/>
              <a:gd name="connsiteX20" fmla="*/ 541533 w 1304127"/>
              <a:gd name="connsiteY20" fmla="*/ 38110 h 1424419"/>
              <a:gd name="connsiteX21" fmla="*/ 653528 w 1304127"/>
              <a:gd name="connsiteY21" fmla="*/ 0 h 1424419"/>
              <a:gd name="connsiteX0" fmla="*/ 653528 w 1306101"/>
              <a:gd name="connsiteY0" fmla="*/ 0 h 1424419"/>
              <a:gd name="connsiteX1" fmla="*/ 757287 w 1306101"/>
              <a:gd name="connsiteY1" fmla="*/ 32444 h 1424419"/>
              <a:gd name="connsiteX2" fmla="*/ 1206876 w 1306101"/>
              <a:gd name="connsiteY2" fmla="*/ 284945 h 1424419"/>
              <a:gd name="connsiteX3" fmla="*/ 1237706 w 1306101"/>
              <a:gd name="connsiteY3" fmla="*/ 306775 h 1424419"/>
              <a:gd name="connsiteX4" fmla="*/ 1305773 w 1306101"/>
              <a:gd name="connsiteY4" fmla="*/ 442384 h 1424419"/>
              <a:gd name="connsiteX5" fmla="*/ 1303099 w 1306101"/>
              <a:gd name="connsiteY5" fmla="*/ 495558 h 1424419"/>
              <a:gd name="connsiteX6" fmla="*/ 1301746 w 1306101"/>
              <a:gd name="connsiteY6" fmla="*/ 953747 h 1424419"/>
              <a:gd name="connsiteX7" fmla="*/ 1302599 w 1306101"/>
              <a:gd name="connsiteY7" fmla="*/ 1003650 h 1424419"/>
              <a:gd name="connsiteX8" fmla="*/ 1227376 w 1306101"/>
              <a:gd name="connsiteY8" fmla="*/ 1152027 h 1424419"/>
              <a:gd name="connsiteX9" fmla="*/ 1172881 w 1306101"/>
              <a:gd name="connsiteY9" fmla="*/ 1179342 h 1424419"/>
              <a:gd name="connsiteX10" fmla="*/ 792288 w 1306101"/>
              <a:gd name="connsiteY10" fmla="*/ 1385653 h 1424419"/>
              <a:gd name="connsiteX11" fmla="*/ 522686 w 1306101"/>
              <a:gd name="connsiteY11" fmla="*/ 1384922 h 1424419"/>
              <a:gd name="connsiteX12" fmla="*/ 94302 w 1306101"/>
              <a:gd name="connsiteY12" fmla="*/ 1158755 h 1424419"/>
              <a:gd name="connsiteX13" fmla="*/ 39429 w 1306101"/>
              <a:gd name="connsiteY13" fmla="*/ 1117635 h 1424419"/>
              <a:gd name="connsiteX14" fmla="*/ 667 w 1306101"/>
              <a:gd name="connsiteY14" fmla="*/ 999105 h 1424419"/>
              <a:gd name="connsiteX15" fmla="*/ 0 w 1306101"/>
              <a:gd name="connsiteY15" fmla="*/ 972364 h 1424419"/>
              <a:gd name="connsiteX16" fmla="*/ 2496 w 1306101"/>
              <a:gd name="connsiteY16" fmla="*/ 463106 h 1424419"/>
              <a:gd name="connsiteX17" fmla="*/ 2458 w 1306101"/>
              <a:gd name="connsiteY17" fmla="*/ 429563 h 1424419"/>
              <a:gd name="connsiteX18" fmla="*/ 75248 w 1306101"/>
              <a:gd name="connsiteY18" fmla="*/ 303202 h 1424419"/>
              <a:gd name="connsiteX19" fmla="*/ 106293 w 1306101"/>
              <a:gd name="connsiteY19" fmla="*/ 282597 h 1424419"/>
              <a:gd name="connsiteX20" fmla="*/ 541533 w 1306101"/>
              <a:gd name="connsiteY20" fmla="*/ 38110 h 1424419"/>
              <a:gd name="connsiteX21" fmla="*/ 653528 w 1306101"/>
              <a:gd name="connsiteY21" fmla="*/ 0 h 1424419"/>
              <a:gd name="connsiteX0" fmla="*/ 653528 w 1304819"/>
              <a:gd name="connsiteY0" fmla="*/ 0 h 1424419"/>
              <a:gd name="connsiteX1" fmla="*/ 757287 w 1304819"/>
              <a:gd name="connsiteY1" fmla="*/ 32444 h 1424419"/>
              <a:gd name="connsiteX2" fmla="*/ 1206876 w 1304819"/>
              <a:gd name="connsiteY2" fmla="*/ 284945 h 1424419"/>
              <a:gd name="connsiteX3" fmla="*/ 1237706 w 1304819"/>
              <a:gd name="connsiteY3" fmla="*/ 306775 h 1424419"/>
              <a:gd name="connsiteX4" fmla="*/ 1304420 w 1304819"/>
              <a:gd name="connsiteY4" fmla="*/ 434263 h 1424419"/>
              <a:gd name="connsiteX5" fmla="*/ 1303099 w 1304819"/>
              <a:gd name="connsiteY5" fmla="*/ 495558 h 1424419"/>
              <a:gd name="connsiteX6" fmla="*/ 1301746 w 1304819"/>
              <a:gd name="connsiteY6" fmla="*/ 953747 h 1424419"/>
              <a:gd name="connsiteX7" fmla="*/ 1302599 w 1304819"/>
              <a:gd name="connsiteY7" fmla="*/ 1003650 h 1424419"/>
              <a:gd name="connsiteX8" fmla="*/ 1227376 w 1304819"/>
              <a:gd name="connsiteY8" fmla="*/ 1152027 h 1424419"/>
              <a:gd name="connsiteX9" fmla="*/ 1172881 w 1304819"/>
              <a:gd name="connsiteY9" fmla="*/ 1179342 h 1424419"/>
              <a:gd name="connsiteX10" fmla="*/ 792288 w 1304819"/>
              <a:gd name="connsiteY10" fmla="*/ 1385653 h 1424419"/>
              <a:gd name="connsiteX11" fmla="*/ 522686 w 1304819"/>
              <a:gd name="connsiteY11" fmla="*/ 1384922 h 1424419"/>
              <a:gd name="connsiteX12" fmla="*/ 94302 w 1304819"/>
              <a:gd name="connsiteY12" fmla="*/ 1158755 h 1424419"/>
              <a:gd name="connsiteX13" fmla="*/ 39429 w 1304819"/>
              <a:gd name="connsiteY13" fmla="*/ 1117635 h 1424419"/>
              <a:gd name="connsiteX14" fmla="*/ 667 w 1304819"/>
              <a:gd name="connsiteY14" fmla="*/ 999105 h 1424419"/>
              <a:gd name="connsiteX15" fmla="*/ 0 w 1304819"/>
              <a:gd name="connsiteY15" fmla="*/ 972364 h 1424419"/>
              <a:gd name="connsiteX16" fmla="*/ 2496 w 1304819"/>
              <a:gd name="connsiteY16" fmla="*/ 463106 h 1424419"/>
              <a:gd name="connsiteX17" fmla="*/ 2458 w 1304819"/>
              <a:gd name="connsiteY17" fmla="*/ 429563 h 1424419"/>
              <a:gd name="connsiteX18" fmla="*/ 75248 w 1304819"/>
              <a:gd name="connsiteY18" fmla="*/ 303202 h 1424419"/>
              <a:gd name="connsiteX19" fmla="*/ 106293 w 1304819"/>
              <a:gd name="connsiteY19" fmla="*/ 282597 h 1424419"/>
              <a:gd name="connsiteX20" fmla="*/ 541533 w 1304819"/>
              <a:gd name="connsiteY20" fmla="*/ 38110 h 1424419"/>
              <a:gd name="connsiteX21" fmla="*/ 653528 w 1304819"/>
              <a:gd name="connsiteY21" fmla="*/ 0 h 1424419"/>
              <a:gd name="connsiteX0" fmla="*/ 653528 w 1306525"/>
              <a:gd name="connsiteY0" fmla="*/ 0 h 1424419"/>
              <a:gd name="connsiteX1" fmla="*/ 757287 w 1306525"/>
              <a:gd name="connsiteY1" fmla="*/ 32444 h 1424419"/>
              <a:gd name="connsiteX2" fmla="*/ 1206876 w 1306525"/>
              <a:gd name="connsiteY2" fmla="*/ 284945 h 1424419"/>
              <a:gd name="connsiteX3" fmla="*/ 1237706 w 1306525"/>
              <a:gd name="connsiteY3" fmla="*/ 306775 h 1424419"/>
              <a:gd name="connsiteX4" fmla="*/ 1304420 w 1306525"/>
              <a:gd name="connsiteY4" fmla="*/ 434263 h 1424419"/>
              <a:gd name="connsiteX5" fmla="*/ 1305806 w 1306525"/>
              <a:gd name="connsiteY5" fmla="*/ 519922 h 1424419"/>
              <a:gd name="connsiteX6" fmla="*/ 1301746 w 1306525"/>
              <a:gd name="connsiteY6" fmla="*/ 953747 h 1424419"/>
              <a:gd name="connsiteX7" fmla="*/ 1302599 w 1306525"/>
              <a:gd name="connsiteY7" fmla="*/ 1003650 h 1424419"/>
              <a:gd name="connsiteX8" fmla="*/ 1227376 w 1306525"/>
              <a:gd name="connsiteY8" fmla="*/ 1152027 h 1424419"/>
              <a:gd name="connsiteX9" fmla="*/ 1172881 w 1306525"/>
              <a:gd name="connsiteY9" fmla="*/ 1179342 h 1424419"/>
              <a:gd name="connsiteX10" fmla="*/ 792288 w 1306525"/>
              <a:gd name="connsiteY10" fmla="*/ 1385653 h 1424419"/>
              <a:gd name="connsiteX11" fmla="*/ 522686 w 1306525"/>
              <a:gd name="connsiteY11" fmla="*/ 1384922 h 1424419"/>
              <a:gd name="connsiteX12" fmla="*/ 94302 w 1306525"/>
              <a:gd name="connsiteY12" fmla="*/ 1158755 h 1424419"/>
              <a:gd name="connsiteX13" fmla="*/ 39429 w 1306525"/>
              <a:gd name="connsiteY13" fmla="*/ 1117635 h 1424419"/>
              <a:gd name="connsiteX14" fmla="*/ 667 w 1306525"/>
              <a:gd name="connsiteY14" fmla="*/ 999105 h 1424419"/>
              <a:gd name="connsiteX15" fmla="*/ 0 w 1306525"/>
              <a:gd name="connsiteY15" fmla="*/ 972364 h 1424419"/>
              <a:gd name="connsiteX16" fmla="*/ 2496 w 1306525"/>
              <a:gd name="connsiteY16" fmla="*/ 463106 h 1424419"/>
              <a:gd name="connsiteX17" fmla="*/ 2458 w 1306525"/>
              <a:gd name="connsiteY17" fmla="*/ 429563 h 1424419"/>
              <a:gd name="connsiteX18" fmla="*/ 75248 w 1306525"/>
              <a:gd name="connsiteY18" fmla="*/ 303202 h 1424419"/>
              <a:gd name="connsiteX19" fmla="*/ 106293 w 1306525"/>
              <a:gd name="connsiteY19" fmla="*/ 282597 h 1424419"/>
              <a:gd name="connsiteX20" fmla="*/ 541533 w 1306525"/>
              <a:gd name="connsiteY20" fmla="*/ 38110 h 1424419"/>
              <a:gd name="connsiteX21" fmla="*/ 653528 w 1306525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2881 w 1305814"/>
              <a:gd name="connsiteY9" fmla="*/ 1179342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2881 w 1305814"/>
              <a:gd name="connsiteY9" fmla="*/ 1179342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4235 w 1305814"/>
              <a:gd name="connsiteY9" fmla="*/ 1184756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4235 w 1305814"/>
              <a:gd name="connsiteY9" fmla="*/ 1184756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7408"/>
              <a:gd name="connsiteX1" fmla="*/ 757287 w 1305814"/>
              <a:gd name="connsiteY1" fmla="*/ 32444 h 1427408"/>
              <a:gd name="connsiteX2" fmla="*/ 1206876 w 1305814"/>
              <a:gd name="connsiteY2" fmla="*/ 284945 h 1427408"/>
              <a:gd name="connsiteX3" fmla="*/ 1237706 w 1305814"/>
              <a:gd name="connsiteY3" fmla="*/ 306775 h 1427408"/>
              <a:gd name="connsiteX4" fmla="*/ 1304420 w 1305814"/>
              <a:gd name="connsiteY4" fmla="*/ 434263 h 1427408"/>
              <a:gd name="connsiteX5" fmla="*/ 1305806 w 1305814"/>
              <a:gd name="connsiteY5" fmla="*/ 519922 h 1427408"/>
              <a:gd name="connsiteX6" fmla="*/ 1301746 w 1305814"/>
              <a:gd name="connsiteY6" fmla="*/ 953747 h 1427408"/>
              <a:gd name="connsiteX7" fmla="*/ 1302599 w 1305814"/>
              <a:gd name="connsiteY7" fmla="*/ 1003650 h 1427408"/>
              <a:gd name="connsiteX8" fmla="*/ 1227376 w 1305814"/>
              <a:gd name="connsiteY8" fmla="*/ 1152027 h 1427408"/>
              <a:gd name="connsiteX9" fmla="*/ 1174235 w 1305814"/>
              <a:gd name="connsiteY9" fmla="*/ 1184756 h 1427408"/>
              <a:gd name="connsiteX10" fmla="*/ 792288 w 1305814"/>
              <a:gd name="connsiteY10" fmla="*/ 1385653 h 1427408"/>
              <a:gd name="connsiteX11" fmla="*/ 517719 w 1305814"/>
              <a:gd name="connsiteY11" fmla="*/ 1389889 h 1427408"/>
              <a:gd name="connsiteX12" fmla="*/ 94302 w 1305814"/>
              <a:gd name="connsiteY12" fmla="*/ 1158755 h 1427408"/>
              <a:gd name="connsiteX13" fmla="*/ 39429 w 1305814"/>
              <a:gd name="connsiteY13" fmla="*/ 1117635 h 1427408"/>
              <a:gd name="connsiteX14" fmla="*/ 667 w 1305814"/>
              <a:gd name="connsiteY14" fmla="*/ 999105 h 1427408"/>
              <a:gd name="connsiteX15" fmla="*/ 0 w 1305814"/>
              <a:gd name="connsiteY15" fmla="*/ 972364 h 1427408"/>
              <a:gd name="connsiteX16" fmla="*/ 2496 w 1305814"/>
              <a:gd name="connsiteY16" fmla="*/ 463106 h 1427408"/>
              <a:gd name="connsiteX17" fmla="*/ 2458 w 1305814"/>
              <a:gd name="connsiteY17" fmla="*/ 429563 h 1427408"/>
              <a:gd name="connsiteX18" fmla="*/ 75248 w 1305814"/>
              <a:gd name="connsiteY18" fmla="*/ 303202 h 1427408"/>
              <a:gd name="connsiteX19" fmla="*/ 106293 w 1305814"/>
              <a:gd name="connsiteY19" fmla="*/ 282597 h 1427408"/>
              <a:gd name="connsiteX20" fmla="*/ 541533 w 1305814"/>
              <a:gd name="connsiteY20" fmla="*/ 38110 h 1427408"/>
              <a:gd name="connsiteX21" fmla="*/ 653528 w 1305814"/>
              <a:gd name="connsiteY21" fmla="*/ 0 h 1427408"/>
              <a:gd name="connsiteX0" fmla="*/ 653528 w 1305814"/>
              <a:gd name="connsiteY0" fmla="*/ 0 h 1427408"/>
              <a:gd name="connsiteX1" fmla="*/ 757287 w 1305814"/>
              <a:gd name="connsiteY1" fmla="*/ 32444 h 1427408"/>
              <a:gd name="connsiteX2" fmla="*/ 1206876 w 1305814"/>
              <a:gd name="connsiteY2" fmla="*/ 284945 h 1427408"/>
              <a:gd name="connsiteX3" fmla="*/ 1237706 w 1305814"/>
              <a:gd name="connsiteY3" fmla="*/ 306775 h 1427408"/>
              <a:gd name="connsiteX4" fmla="*/ 1304420 w 1305814"/>
              <a:gd name="connsiteY4" fmla="*/ 434263 h 1427408"/>
              <a:gd name="connsiteX5" fmla="*/ 1305806 w 1305814"/>
              <a:gd name="connsiteY5" fmla="*/ 519922 h 1427408"/>
              <a:gd name="connsiteX6" fmla="*/ 1301746 w 1305814"/>
              <a:gd name="connsiteY6" fmla="*/ 953747 h 1427408"/>
              <a:gd name="connsiteX7" fmla="*/ 1302599 w 1305814"/>
              <a:gd name="connsiteY7" fmla="*/ 1003650 h 1427408"/>
              <a:gd name="connsiteX8" fmla="*/ 1227376 w 1305814"/>
              <a:gd name="connsiteY8" fmla="*/ 1152027 h 1427408"/>
              <a:gd name="connsiteX9" fmla="*/ 1174235 w 1305814"/>
              <a:gd name="connsiteY9" fmla="*/ 1184756 h 1427408"/>
              <a:gd name="connsiteX10" fmla="*/ 792288 w 1305814"/>
              <a:gd name="connsiteY10" fmla="*/ 1385653 h 1427408"/>
              <a:gd name="connsiteX11" fmla="*/ 517719 w 1305814"/>
              <a:gd name="connsiteY11" fmla="*/ 1389889 h 1427408"/>
              <a:gd name="connsiteX12" fmla="*/ 94302 w 1305814"/>
              <a:gd name="connsiteY12" fmla="*/ 1158755 h 1427408"/>
              <a:gd name="connsiteX13" fmla="*/ 39429 w 1305814"/>
              <a:gd name="connsiteY13" fmla="*/ 1117635 h 1427408"/>
              <a:gd name="connsiteX14" fmla="*/ 667 w 1305814"/>
              <a:gd name="connsiteY14" fmla="*/ 999105 h 1427408"/>
              <a:gd name="connsiteX15" fmla="*/ 0 w 1305814"/>
              <a:gd name="connsiteY15" fmla="*/ 972364 h 1427408"/>
              <a:gd name="connsiteX16" fmla="*/ 2496 w 1305814"/>
              <a:gd name="connsiteY16" fmla="*/ 463106 h 1427408"/>
              <a:gd name="connsiteX17" fmla="*/ 2458 w 1305814"/>
              <a:gd name="connsiteY17" fmla="*/ 429563 h 1427408"/>
              <a:gd name="connsiteX18" fmla="*/ 75248 w 1305814"/>
              <a:gd name="connsiteY18" fmla="*/ 303202 h 1427408"/>
              <a:gd name="connsiteX19" fmla="*/ 106293 w 1305814"/>
              <a:gd name="connsiteY19" fmla="*/ 282597 h 1427408"/>
              <a:gd name="connsiteX20" fmla="*/ 541533 w 1305814"/>
              <a:gd name="connsiteY20" fmla="*/ 38110 h 1427408"/>
              <a:gd name="connsiteX21" fmla="*/ 653528 w 1305814"/>
              <a:gd name="connsiteY21" fmla="*/ 0 h 1427408"/>
              <a:gd name="connsiteX0" fmla="*/ 653528 w 1305814"/>
              <a:gd name="connsiteY0" fmla="*/ 0 h 1421591"/>
              <a:gd name="connsiteX1" fmla="*/ 757287 w 1305814"/>
              <a:gd name="connsiteY1" fmla="*/ 32444 h 1421591"/>
              <a:gd name="connsiteX2" fmla="*/ 1206876 w 1305814"/>
              <a:gd name="connsiteY2" fmla="*/ 284945 h 1421591"/>
              <a:gd name="connsiteX3" fmla="*/ 1237706 w 1305814"/>
              <a:gd name="connsiteY3" fmla="*/ 306775 h 1421591"/>
              <a:gd name="connsiteX4" fmla="*/ 1304420 w 1305814"/>
              <a:gd name="connsiteY4" fmla="*/ 434263 h 1421591"/>
              <a:gd name="connsiteX5" fmla="*/ 1305806 w 1305814"/>
              <a:gd name="connsiteY5" fmla="*/ 519922 h 1421591"/>
              <a:gd name="connsiteX6" fmla="*/ 1301746 w 1305814"/>
              <a:gd name="connsiteY6" fmla="*/ 953747 h 1421591"/>
              <a:gd name="connsiteX7" fmla="*/ 1302599 w 1305814"/>
              <a:gd name="connsiteY7" fmla="*/ 1003650 h 1421591"/>
              <a:gd name="connsiteX8" fmla="*/ 1227376 w 1305814"/>
              <a:gd name="connsiteY8" fmla="*/ 1152027 h 1421591"/>
              <a:gd name="connsiteX9" fmla="*/ 1174235 w 1305814"/>
              <a:gd name="connsiteY9" fmla="*/ 1184756 h 1421591"/>
              <a:gd name="connsiteX10" fmla="*/ 792288 w 1305814"/>
              <a:gd name="connsiteY10" fmla="*/ 1385653 h 1421591"/>
              <a:gd name="connsiteX11" fmla="*/ 502818 w 1305814"/>
              <a:gd name="connsiteY11" fmla="*/ 1379955 h 1421591"/>
              <a:gd name="connsiteX12" fmla="*/ 94302 w 1305814"/>
              <a:gd name="connsiteY12" fmla="*/ 1158755 h 1421591"/>
              <a:gd name="connsiteX13" fmla="*/ 39429 w 1305814"/>
              <a:gd name="connsiteY13" fmla="*/ 1117635 h 1421591"/>
              <a:gd name="connsiteX14" fmla="*/ 667 w 1305814"/>
              <a:gd name="connsiteY14" fmla="*/ 999105 h 1421591"/>
              <a:gd name="connsiteX15" fmla="*/ 0 w 1305814"/>
              <a:gd name="connsiteY15" fmla="*/ 972364 h 1421591"/>
              <a:gd name="connsiteX16" fmla="*/ 2496 w 1305814"/>
              <a:gd name="connsiteY16" fmla="*/ 463106 h 1421591"/>
              <a:gd name="connsiteX17" fmla="*/ 2458 w 1305814"/>
              <a:gd name="connsiteY17" fmla="*/ 429563 h 1421591"/>
              <a:gd name="connsiteX18" fmla="*/ 75248 w 1305814"/>
              <a:gd name="connsiteY18" fmla="*/ 303202 h 1421591"/>
              <a:gd name="connsiteX19" fmla="*/ 106293 w 1305814"/>
              <a:gd name="connsiteY19" fmla="*/ 282597 h 1421591"/>
              <a:gd name="connsiteX20" fmla="*/ 541533 w 1305814"/>
              <a:gd name="connsiteY20" fmla="*/ 38110 h 1421591"/>
              <a:gd name="connsiteX21" fmla="*/ 653528 w 1305814"/>
              <a:gd name="connsiteY21" fmla="*/ 0 h 1421591"/>
              <a:gd name="connsiteX0" fmla="*/ 653528 w 1305814"/>
              <a:gd name="connsiteY0" fmla="*/ 0 h 1423589"/>
              <a:gd name="connsiteX1" fmla="*/ 757287 w 1305814"/>
              <a:gd name="connsiteY1" fmla="*/ 32444 h 1423589"/>
              <a:gd name="connsiteX2" fmla="*/ 1206876 w 1305814"/>
              <a:gd name="connsiteY2" fmla="*/ 284945 h 1423589"/>
              <a:gd name="connsiteX3" fmla="*/ 1237706 w 1305814"/>
              <a:gd name="connsiteY3" fmla="*/ 306775 h 1423589"/>
              <a:gd name="connsiteX4" fmla="*/ 1304420 w 1305814"/>
              <a:gd name="connsiteY4" fmla="*/ 434263 h 1423589"/>
              <a:gd name="connsiteX5" fmla="*/ 1305806 w 1305814"/>
              <a:gd name="connsiteY5" fmla="*/ 519922 h 1423589"/>
              <a:gd name="connsiteX6" fmla="*/ 1301746 w 1305814"/>
              <a:gd name="connsiteY6" fmla="*/ 953747 h 1423589"/>
              <a:gd name="connsiteX7" fmla="*/ 1302599 w 1305814"/>
              <a:gd name="connsiteY7" fmla="*/ 1003650 h 1423589"/>
              <a:gd name="connsiteX8" fmla="*/ 1227376 w 1305814"/>
              <a:gd name="connsiteY8" fmla="*/ 1152027 h 1423589"/>
              <a:gd name="connsiteX9" fmla="*/ 1174235 w 1305814"/>
              <a:gd name="connsiteY9" fmla="*/ 1184756 h 1423589"/>
              <a:gd name="connsiteX10" fmla="*/ 792288 w 1305814"/>
              <a:gd name="connsiteY10" fmla="*/ 1385653 h 1423589"/>
              <a:gd name="connsiteX11" fmla="*/ 502818 w 1305814"/>
              <a:gd name="connsiteY11" fmla="*/ 1379955 h 1423589"/>
              <a:gd name="connsiteX12" fmla="*/ 94302 w 1305814"/>
              <a:gd name="connsiteY12" fmla="*/ 1158755 h 1423589"/>
              <a:gd name="connsiteX13" fmla="*/ 39429 w 1305814"/>
              <a:gd name="connsiteY13" fmla="*/ 1117635 h 1423589"/>
              <a:gd name="connsiteX14" fmla="*/ 667 w 1305814"/>
              <a:gd name="connsiteY14" fmla="*/ 999105 h 1423589"/>
              <a:gd name="connsiteX15" fmla="*/ 0 w 1305814"/>
              <a:gd name="connsiteY15" fmla="*/ 972364 h 1423589"/>
              <a:gd name="connsiteX16" fmla="*/ 2496 w 1305814"/>
              <a:gd name="connsiteY16" fmla="*/ 463106 h 1423589"/>
              <a:gd name="connsiteX17" fmla="*/ 2458 w 1305814"/>
              <a:gd name="connsiteY17" fmla="*/ 429563 h 1423589"/>
              <a:gd name="connsiteX18" fmla="*/ 75248 w 1305814"/>
              <a:gd name="connsiteY18" fmla="*/ 303202 h 1423589"/>
              <a:gd name="connsiteX19" fmla="*/ 106293 w 1305814"/>
              <a:gd name="connsiteY19" fmla="*/ 282597 h 1423589"/>
              <a:gd name="connsiteX20" fmla="*/ 541533 w 1305814"/>
              <a:gd name="connsiteY20" fmla="*/ 38110 h 1423589"/>
              <a:gd name="connsiteX21" fmla="*/ 653528 w 1305814"/>
              <a:gd name="connsiteY21" fmla="*/ 0 h 1423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305814" h="1423589">
                <a:moveTo>
                  <a:pt x="653528" y="0"/>
                </a:moveTo>
                <a:cubicBezTo>
                  <a:pt x="684553" y="-1"/>
                  <a:pt x="736057" y="24011"/>
                  <a:pt x="757287" y="32444"/>
                </a:cubicBezTo>
                <a:lnTo>
                  <a:pt x="1206876" y="284945"/>
                </a:lnTo>
                <a:cubicBezTo>
                  <a:pt x="1213399" y="291230"/>
                  <a:pt x="1233090" y="301119"/>
                  <a:pt x="1237706" y="306775"/>
                </a:cubicBezTo>
                <a:cubicBezTo>
                  <a:pt x="1285405" y="341141"/>
                  <a:pt x="1301367" y="360355"/>
                  <a:pt x="1304420" y="434263"/>
                </a:cubicBezTo>
                <a:cubicBezTo>
                  <a:pt x="1306256" y="435452"/>
                  <a:pt x="1303756" y="518852"/>
                  <a:pt x="1305806" y="519922"/>
                </a:cubicBezTo>
                <a:cubicBezTo>
                  <a:pt x="1306028" y="563787"/>
                  <a:pt x="1301771" y="907207"/>
                  <a:pt x="1301746" y="953747"/>
                </a:cubicBezTo>
                <a:cubicBezTo>
                  <a:pt x="1301579" y="970833"/>
                  <a:pt x="1302766" y="986564"/>
                  <a:pt x="1302599" y="1003650"/>
                </a:cubicBezTo>
                <a:cubicBezTo>
                  <a:pt x="1298075" y="1097264"/>
                  <a:pt x="1299308" y="1117497"/>
                  <a:pt x="1227376" y="1152027"/>
                </a:cubicBezTo>
                <a:cubicBezTo>
                  <a:pt x="1229069" y="1151612"/>
                  <a:pt x="1262992" y="1133636"/>
                  <a:pt x="1174235" y="1184756"/>
                </a:cubicBezTo>
                <a:cubicBezTo>
                  <a:pt x="1102911" y="1225835"/>
                  <a:pt x="986013" y="1283805"/>
                  <a:pt x="792288" y="1385653"/>
                </a:cubicBezTo>
                <a:cubicBezTo>
                  <a:pt x="702978" y="1424034"/>
                  <a:pt x="634560" y="1449454"/>
                  <a:pt x="502818" y="1379955"/>
                </a:cubicBezTo>
                <a:cubicBezTo>
                  <a:pt x="358670" y="1301859"/>
                  <a:pt x="241278" y="1242506"/>
                  <a:pt x="94302" y="1158755"/>
                </a:cubicBezTo>
                <a:cubicBezTo>
                  <a:pt x="64301" y="1138833"/>
                  <a:pt x="61069" y="1137739"/>
                  <a:pt x="39429" y="1117635"/>
                </a:cubicBezTo>
                <a:cubicBezTo>
                  <a:pt x="9399" y="1091481"/>
                  <a:pt x="81" y="1056313"/>
                  <a:pt x="667" y="999105"/>
                </a:cubicBezTo>
                <a:cubicBezTo>
                  <a:pt x="445" y="990191"/>
                  <a:pt x="222" y="981278"/>
                  <a:pt x="0" y="972364"/>
                </a:cubicBezTo>
                <a:lnTo>
                  <a:pt x="2496" y="463106"/>
                </a:lnTo>
                <a:cubicBezTo>
                  <a:pt x="2483" y="451925"/>
                  <a:pt x="2471" y="440744"/>
                  <a:pt x="2458" y="429563"/>
                </a:cubicBezTo>
                <a:cubicBezTo>
                  <a:pt x="2770" y="365277"/>
                  <a:pt x="14732" y="348090"/>
                  <a:pt x="75248" y="303202"/>
                </a:cubicBezTo>
                <a:lnTo>
                  <a:pt x="106293" y="282597"/>
                </a:lnTo>
                <a:lnTo>
                  <a:pt x="541533" y="38110"/>
                </a:lnTo>
                <a:cubicBezTo>
                  <a:pt x="582751" y="12487"/>
                  <a:pt x="613897" y="0"/>
                  <a:pt x="653528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innerShdw blurRad="152400" dist="50800" dir="189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endParaRPr lang="zh-CN" altLang="en-US">
              <a:latin typeface="Impact" panose="020B080603090205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3038470" y="2903142"/>
            <a:ext cx="1677546" cy="1828848"/>
            <a:chOff x="3203848" y="2687118"/>
            <a:chExt cx="1677546" cy="1828848"/>
          </a:xfrm>
        </p:grpSpPr>
        <p:sp>
          <p:nvSpPr>
            <p:cNvPr id="5" name="矩形 10"/>
            <p:cNvSpPr>
              <a:spLocks noChangeAspect="1"/>
            </p:cNvSpPr>
            <p:nvPr/>
          </p:nvSpPr>
          <p:spPr>
            <a:xfrm>
              <a:off x="3203848" y="2687118"/>
              <a:ext cx="1677546" cy="1828848"/>
            </a:xfrm>
            <a:custGeom>
              <a:avLst/>
              <a:gdLst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299728 w 1305333"/>
                <a:gd name="connsiteY4" fmla="*/ 452301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299356 w 1305333"/>
                <a:gd name="connsiteY7" fmla="*/ 974248 h 1424419"/>
                <a:gd name="connsiteX8" fmla="*/ 1193590 w 1305333"/>
                <a:gd name="connsiteY8" fmla="*/ 1159518 h 1424419"/>
                <a:gd name="connsiteX9" fmla="*/ 1188747 w 1305333"/>
                <a:gd name="connsiteY9" fmla="*/ 1163476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299356 w 1305333"/>
                <a:gd name="connsiteY7" fmla="*/ 974248 h 1424419"/>
                <a:gd name="connsiteX8" fmla="*/ 1193590 w 1305333"/>
                <a:gd name="connsiteY8" fmla="*/ 1159518 h 1424419"/>
                <a:gd name="connsiteX9" fmla="*/ 1188747 w 1305333"/>
                <a:gd name="connsiteY9" fmla="*/ 1163476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299356 w 1305333"/>
                <a:gd name="connsiteY7" fmla="*/ 974248 h 1424419"/>
                <a:gd name="connsiteX8" fmla="*/ 1193590 w 1305333"/>
                <a:gd name="connsiteY8" fmla="*/ 1159518 h 1424419"/>
                <a:gd name="connsiteX9" fmla="*/ 1188747 w 1305333"/>
                <a:gd name="connsiteY9" fmla="*/ 1163476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6046"/>
                <a:gd name="connsiteY0" fmla="*/ 0 h 1424419"/>
                <a:gd name="connsiteX1" fmla="*/ 757287 w 1306046"/>
                <a:gd name="connsiteY1" fmla="*/ 32444 h 1424419"/>
                <a:gd name="connsiteX2" fmla="*/ 1206876 w 1306046"/>
                <a:gd name="connsiteY2" fmla="*/ 284945 h 1424419"/>
                <a:gd name="connsiteX3" fmla="*/ 1233464 w 1306046"/>
                <a:gd name="connsiteY3" fmla="*/ 306775 h 1424419"/>
                <a:gd name="connsiteX4" fmla="*/ 1301712 w 1306046"/>
                <a:gd name="connsiteY4" fmla="*/ 442384 h 1424419"/>
                <a:gd name="connsiteX5" fmla="*/ 1303099 w 1306046"/>
                <a:gd name="connsiteY5" fmla="*/ 495558 h 1424419"/>
                <a:gd name="connsiteX6" fmla="*/ 1303099 w 1306046"/>
                <a:gd name="connsiteY6" fmla="*/ 952393 h 1424419"/>
                <a:gd name="connsiteX7" fmla="*/ 1305306 w 1306046"/>
                <a:gd name="connsiteY7" fmla="*/ 990115 h 1424419"/>
                <a:gd name="connsiteX8" fmla="*/ 1193590 w 1306046"/>
                <a:gd name="connsiteY8" fmla="*/ 1159518 h 1424419"/>
                <a:gd name="connsiteX9" fmla="*/ 1188747 w 1306046"/>
                <a:gd name="connsiteY9" fmla="*/ 1163476 h 1424419"/>
                <a:gd name="connsiteX10" fmla="*/ 792288 w 1306046"/>
                <a:gd name="connsiteY10" fmla="*/ 1385653 h 1424419"/>
                <a:gd name="connsiteX11" fmla="*/ 522686 w 1306046"/>
                <a:gd name="connsiteY11" fmla="*/ 1384922 h 1424419"/>
                <a:gd name="connsiteX12" fmla="*/ 80344 w 1306046"/>
                <a:gd name="connsiteY12" fmla="*/ 1139323 h 1424419"/>
                <a:gd name="connsiteX13" fmla="*/ 68397 w 1306046"/>
                <a:gd name="connsiteY13" fmla="*/ 1130059 h 1424419"/>
                <a:gd name="connsiteX14" fmla="*/ 667 w 1306046"/>
                <a:gd name="connsiteY14" fmla="*/ 999105 h 1424419"/>
                <a:gd name="connsiteX15" fmla="*/ 0 w 1306046"/>
                <a:gd name="connsiteY15" fmla="*/ 972364 h 1424419"/>
                <a:gd name="connsiteX16" fmla="*/ 2496 w 1306046"/>
                <a:gd name="connsiteY16" fmla="*/ 463106 h 1424419"/>
                <a:gd name="connsiteX17" fmla="*/ 2458 w 1306046"/>
                <a:gd name="connsiteY17" fmla="*/ 429563 h 1424419"/>
                <a:gd name="connsiteX18" fmla="*/ 75248 w 1306046"/>
                <a:gd name="connsiteY18" fmla="*/ 303202 h 1424419"/>
                <a:gd name="connsiteX19" fmla="*/ 103465 w 1306046"/>
                <a:gd name="connsiteY19" fmla="*/ 288252 h 1424419"/>
                <a:gd name="connsiteX20" fmla="*/ 541533 w 1306046"/>
                <a:gd name="connsiteY20" fmla="*/ 38110 h 1424419"/>
                <a:gd name="connsiteX21" fmla="*/ 653528 w 1306046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193590 w 1305333"/>
                <a:gd name="connsiteY8" fmla="*/ 1159518 h 1424419"/>
                <a:gd name="connsiteX9" fmla="*/ 1188747 w 1305333"/>
                <a:gd name="connsiteY9" fmla="*/ 1163476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193590 w 1305333"/>
                <a:gd name="connsiteY8" fmla="*/ 1159518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193590 w 1305333"/>
                <a:gd name="connsiteY8" fmla="*/ 1159518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193590 w 1305333"/>
                <a:gd name="connsiteY8" fmla="*/ 1159518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193590 w 1305333"/>
                <a:gd name="connsiteY8" fmla="*/ 1159518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193590 w 1305333"/>
                <a:gd name="connsiteY8" fmla="*/ 1159518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6293 w 1305333"/>
                <a:gd name="connsiteY19" fmla="*/ 282597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7706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193590 w 1305333"/>
                <a:gd name="connsiteY8" fmla="*/ 1159518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6293 w 1305333"/>
                <a:gd name="connsiteY19" fmla="*/ 282597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7706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211970 w 1305333"/>
                <a:gd name="connsiteY8" fmla="*/ 1149621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6293 w 1305333"/>
                <a:gd name="connsiteY19" fmla="*/ 282597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7706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236006 w 1305333"/>
                <a:gd name="connsiteY8" fmla="*/ 1160932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6293 w 1305333"/>
                <a:gd name="connsiteY19" fmla="*/ 282597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13169"/>
                <a:gd name="connsiteY0" fmla="*/ 0 h 1424419"/>
                <a:gd name="connsiteX1" fmla="*/ 757287 w 1313169"/>
                <a:gd name="connsiteY1" fmla="*/ 32444 h 1424419"/>
                <a:gd name="connsiteX2" fmla="*/ 1206876 w 1313169"/>
                <a:gd name="connsiteY2" fmla="*/ 284945 h 1424419"/>
                <a:gd name="connsiteX3" fmla="*/ 1237706 w 1313169"/>
                <a:gd name="connsiteY3" fmla="*/ 306775 h 1424419"/>
                <a:gd name="connsiteX4" fmla="*/ 1301712 w 1313169"/>
                <a:gd name="connsiteY4" fmla="*/ 442384 h 1424419"/>
                <a:gd name="connsiteX5" fmla="*/ 1303099 w 1313169"/>
                <a:gd name="connsiteY5" fmla="*/ 495558 h 1424419"/>
                <a:gd name="connsiteX6" fmla="*/ 1303099 w 1313169"/>
                <a:gd name="connsiteY6" fmla="*/ 952393 h 1424419"/>
                <a:gd name="connsiteX7" fmla="*/ 1305306 w 1313169"/>
                <a:gd name="connsiteY7" fmla="*/ 990115 h 1424419"/>
                <a:gd name="connsiteX8" fmla="*/ 1271352 w 1313169"/>
                <a:gd name="connsiteY8" fmla="*/ 1142552 h 1424419"/>
                <a:gd name="connsiteX9" fmla="*/ 1172881 w 1313169"/>
                <a:gd name="connsiteY9" fmla="*/ 1179342 h 1424419"/>
                <a:gd name="connsiteX10" fmla="*/ 792288 w 1313169"/>
                <a:gd name="connsiteY10" fmla="*/ 1385653 h 1424419"/>
                <a:gd name="connsiteX11" fmla="*/ 522686 w 1313169"/>
                <a:gd name="connsiteY11" fmla="*/ 1384922 h 1424419"/>
                <a:gd name="connsiteX12" fmla="*/ 80344 w 1313169"/>
                <a:gd name="connsiteY12" fmla="*/ 1139323 h 1424419"/>
                <a:gd name="connsiteX13" fmla="*/ 68397 w 1313169"/>
                <a:gd name="connsiteY13" fmla="*/ 1130059 h 1424419"/>
                <a:gd name="connsiteX14" fmla="*/ 667 w 1313169"/>
                <a:gd name="connsiteY14" fmla="*/ 999105 h 1424419"/>
                <a:gd name="connsiteX15" fmla="*/ 0 w 1313169"/>
                <a:gd name="connsiteY15" fmla="*/ 972364 h 1424419"/>
                <a:gd name="connsiteX16" fmla="*/ 2496 w 1313169"/>
                <a:gd name="connsiteY16" fmla="*/ 463106 h 1424419"/>
                <a:gd name="connsiteX17" fmla="*/ 2458 w 1313169"/>
                <a:gd name="connsiteY17" fmla="*/ 429563 h 1424419"/>
                <a:gd name="connsiteX18" fmla="*/ 75248 w 1313169"/>
                <a:gd name="connsiteY18" fmla="*/ 303202 h 1424419"/>
                <a:gd name="connsiteX19" fmla="*/ 106293 w 1313169"/>
                <a:gd name="connsiteY19" fmla="*/ 282597 h 1424419"/>
                <a:gd name="connsiteX20" fmla="*/ 541533 w 1313169"/>
                <a:gd name="connsiteY20" fmla="*/ 38110 h 1424419"/>
                <a:gd name="connsiteX21" fmla="*/ 653528 w 1313169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80344 w 1306267"/>
                <a:gd name="connsiteY12" fmla="*/ 1139323 h 1424419"/>
                <a:gd name="connsiteX13" fmla="*/ 68397 w 1306267"/>
                <a:gd name="connsiteY13" fmla="*/ 1130059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80344 w 1306267"/>
                <a:gd name="connsiteY12" fmla="*/ 1139323 h 1424419"/>
                <a:gd name="connsiteX13" fmla="*/ 61328 w 1306267"/>
                <a:gd name="connsiteY13" fmla="*/ 1127231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80344 w 1306267"/>
                <a:gd name="connsiteY12" fmla="*/ 1139323 h 1424419"/>
                <a:gd name="connsiteX13" fmla="*/ 61328 w 1306267"/>
                <a:gd name="connsiteY13" fmla="*/ 1127231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61328 w 1306267"/>
                <a:gd name="connsiteY13" fmla="*/ 1127231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61328 w 1306267"/>
                <a:gd name="connsiteY13" fmla="*/ 1127231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61328 w 1306267"/>
                <a:gd name="connsiteY13" fmla="*/ 1127231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61328 w 1306267"/>
                <a:gd name="connsiteY13" fmla="*/ 1127231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55672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55672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55672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55672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55672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48904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48904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48904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48904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7009 w 1306267"/>
                <a:gd name="connsiteY12" fmla="*/ 1161462 h 1424419"/>
                <a:gd name="connsiteX13" fmla="*/ 48904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7009 w 1306267"/>
                <a:gd name="connsiteY12" fmla="*/ 1161462 h 1424419"/>
                <a:gd name="connsiteX13" fmla="*/ 48904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7009 w 1306267"/>
                <a:gd name="connsiteY12" fmla="*/ 1161462 h 1424419"/>
                <a:gd name="connsiteX13" fmla="*/ 44843 w 1306267"/>
                <a:gd name="connsiteY13" fmla="*/ 1118989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7009 w 1306267"/>
                <a:gd name="connsiteY12" fmla="*/ 1161462 h 1424419"/>
                <a:gd name="connsiteX13" fmla="*/ 44843 w 1306267"/>
                <a:gd name="connsiteY13" fmla="*/ 1118989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7009 w 1306267"/>
                <a:gd name="connsiteY12" fmla="*/ 1161462 h 1424419"/>
                <a:gd name="connsiteX13" fmla="*/ 44843 w 1306267"/>
                <a:gd name="connsiteY13" fmla="*/ 1118989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4302 w 1306267"/>
                <a:gd name="connsiteY12" fmla="*/ 1158755 h 1424419"/>
                <a:gd name="connsiteX13" fmla="*/ 44843 w 1306267"/>
                <a:gd name="connsiteY13" fmla="*/ 1118989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4302 w 1306267"/>
                <a:gd name="connsiteY12" fmla="*/ 1158755 h 1424419"/>
                <a:gd name="connsiteX13" fmla="*/ 39429 w 1306267"/>
                <a:gd name="connsiteY13" fmla="*/ 1117635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7706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227376 w 1305333"/>
                <a:gd name="connsiteY8" fmla="*/ 1152027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94302 w 1305333"/>
                <a:gd name="connsiteY12" fmla="*/ 1158755 h 1424419"/>
                <a:gd name="connsiteX13" fmla="*/ 39429 w 1305333"/>
                <a:gd name="connsiteY13" fmla="*/ 1117635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6293 w 1305333"/>
                <a:gd name="connsiteY19" fmla="*/ 282597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7706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2599 w 1305333"/>
                <a:gd name="connsiteY7" fmla="*/ 1003650 h 1424419"/>
                <a:gd name="connsiteX8" fmla="*/ 1227376 w 1305333"/>
                <a:gd name="connsiteY8" fmla="*/ 1152027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94302 w 1305333"/>
                <a:gd name="connsiteY12" fmla="*/ 1158755 h 1424419"/>
                <a:gd name="connsiteX13" fmla="*/ 39429 w 1305333"/>
                <a:gd name="connsiteY13" fmla="*/ 1117635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6293 w 1305333"/>
                <a:gd name="connsiteY19" fmla="*/ 282597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080"/>
                <a:gd name="connsiteY0" fmla="*/ 0 h 1424419"/>
                <a:gd name="connsiteX1" fmla="*/ 757287 w 1305080"/>
                <a:gd name="connsiteY1" fmla="*/ 32444 h 1424419"/>
                <a:gd name="connsiteX2" fmla="*/ 1206876 w 1305080"/>
                <a:gd name="connsiteY2" fmla="*/ 284945 h 1424419"/>
                <a:gd name="connsiteX3" fmla="*/ 1237706 w 1305080"/>
                <a:gd name="connsiteY3" fmla="*/ 306775 h 1424419"/>
                <a:gd name="connsiteX4" fmla="*/ 1301712 w 1305080"/>
                <a:gd name="connsiteY4" fmla="*/ 442384 h 1424419"/>
                <a:gd name="connsiteX5" fmla="*/ 1303099 w 1305080"/>
                <a:gd name="connsiteY5" fmla="*/ 495558 h 1424419"/>
                <a:gd name="connsiteX6" fmla="*/ 1301746 w 1305080"/>
                <a:gd name="connsiteY6" fmla="*/ 953747 h 1424419"/>
                <a:gd name="connsiteX7" fmla="*/ 1302599 w 1305080"/>
                <a:gd name="connsiteY7" fmla="*/ 1003650 h 1424419"/>
                <a:gd name="connsiteX8" fmla="*/ 1227376 w 1305080"/>
                <a:gd name="connsiteY8" fmla="*/ 1152027 h 1424419"/>
                <a:gd name="connsiteX9" fmla="*/ 1172881 w 1305080"/>
                <a:gd name="connsiteY9" fmla="*/ 1179342 h 1424419"/>
                <a:gd name="connsiteX10" fmla="*/ 792288 w 1305080"/>
                <a:gd name="connsiteY10" fmla="*/ 1385653 h 1424419"/>
                <a:gd name="connsiteX11" fmla="*/ 522686 w 1305080"/>
                <a:gd name="connsiteY11" fmla="*/ 1384922 h 1424419"/>
                <a:gd name="connsiteX12" fmla="*/ 94302 w 1305080"/>
                <a:gd name="connsiteY12" fmla="*/ 1158755 h 1424419"/>
                <a:gd name="connsiteX13" fmla="*/ 39429 w 1305080"/>
                <a:gd name="connsiteY13" fmla="*/ 1117635 h 1424419"/>
                <a:gd name="connsiteX14" fmla="*/ 667 w 1305080"/>
                <a:gd name="connsiteY14" fmla="*/ 999105 h 1424419"/>
                <a:gd name="connsiteX15" fmla="*/ 0 w 1305080"/>
                <a:gd name="connsiteY15" fmla="*/ 972364 h 1424419"/>
                <a:gd name="connsiteX16" fmla="*/ 2496 w 1305080"/>
                <a:gd name="connsiteY16" fmla="*/ 463106 h 1424419"/>
                <a:gd name="connsiteX17" fmla="*/ 2458 w 1305080"/>
                <a:gd name="connsiteY17" fmla="*/ 429563 h 1424419"/>
                <a:gd name="connsiteX18" fmla="*/ 75248 w 1305080"/>
                <a:gd name="connsiteY18" fmla="*/ 303202 h 1424419"/>
                <a:gd name="connsiteX19" fmla="*/ 106293 w 1305080"/>
                <a:gd name="connsiteY19" fmla="*/ 282597 h 1424419"/>
                <a:gd name="connsiteX20" fmla="*/ 541533 w 1305080"/>
                <a:gd name="connsiteY20" fmla="*/ 38110 h 1424419"/>
                <a:gd name="connsiteX21" fmla="*/ 653528 w 1305080"/>
                <a:gd name="connsiteY21" fmla="*/ 0 h 1424419"/>
                <a:gd name="connsiteX0" fmla="*/ 653528 w 1305299"/>
                <a:gd name="connsiteY0" fmla="*/ 0 h 1424419"/>
                <a:gd name="connsiteX1" fmla="*/ 757287 w 1305299"/>
                <a:gd name="connsiteY1" fmla="*/ 32444 h 1424419"/>
                <a:gd name="connsiteX2" fmla="*/ 1206876 w 1305299"/>
                <a:gd name="connsiteY2" fmla="*/ 284945 h 1424419"/>
                <a:gd name="connsiteX3" fmla="*/ 1237706 w 1305299"/>
                <a:gd name="connsiteY3" fmla="*/ 306775 h 1424419"/>
                <a:gd name="connsiteX4" fmla="*/ 1301712 w 1305299"/>
                <a:gd name="connsiteY4" fmla="*/ 442384 h 1424419"/>
                <a:gd name="connsiteX5" fmla="*/ 1303099 w 1305299"/>
                <a:gd name="connsiteY5" fmla="*/ 495558 h 1424419"/>
                <a:gd name="connsiteX6" fmla="*/ 1301746 w 1305299"/>
                <a:gd name="connsiteY6" fmla="*/ 953747 h 1424419"/>
                <a:gd name="connsiteX7" fmla="*/ 1302599 w 1305299"/>
                <a:gd name="connsiteY7" fmla="*/ 1003650 h 1424419"/>
                <a:gd name="connsiteX8" fmla="*/ 1227376 w 1305299"/>
                <a:gd name="connsiteY8" fmla="*/ 1152027 h 1424419"/>
                <a:gd name="connsiteX9" fmla="*/ 1172881 w 1305299"/>
                <a:gd name="connsiteY9" fmla="*/ 1179342 h 1424419"/>
                <a:gd name="connsiteX10" fmla="*/ 792288 w 1305299"/>
                <a:gd name="connsiteY10" fmla="*/ 1385653 h 1424419"/>
                <a:gd name="connsiteX11" fmla="*/ 522686 w 1305299"/>
                <a:gd name="connsiteY11" fmla="*/ 1384922 h 1424419"/>
                <a:gd name="connsiteX12" fmla="*/ 94302 w 1305299"/>
                <a:gd name="connsiteY12" fmla="*/ 1158755 h 1424419"/>
                <a:gd name="connsiteX13" fmla="*/ 39429 w 1305299"/>
                <a:gd name="connsiteY13" fmla="*/ 1117635 h 1424419"/>
                <a:gd name="connsiteX14" fmla="*/ 667 w 1305299"/>
                <a:gd name="connsiteY14" fmla="*/ 999105 h 1424419"/>
                <a:gd name="connsiteX15" fmla="*/ 0 w 1305299"/>
                <a:gd name="connsiteY15" fmla="*/ 972364 h 1424419"/>
                <a:gd name="connsiteX16" fmla="*/ 2496 w 1305299"/>
                <a:gd name="connsiteY16" fmla="*/ 463106 h 1424419"/>
                <a:gd name="connsiteX17" fmla="*/ 2458 w 1305299"/>
                <a:gd name="connsiteY17" fmla="*/ 429563 h 1424419"/>
                <a:gd name="connsiteX18" fmla="*/ 75248 w 1305299"/>
                <a:gd name="connsiteY18" fmla="*/ 303202 h 1424419"/>
                <a:gd name="connsiteX19" fmla="*/ 106293 w 1305299"/>
                <a:gd name="connsiteY19" fmla="*/ 282597 h 1424419"/>
                <a:gd name="connsiteX20" fmla="*/ 541533 w 1305299"/>
                <a:gd name="connsiteY20" fmla="*/ 38110 h 1424419"/>
                <a:gd name="connsiteX21" fmla="*/ 653528 w 1305299"/>
                <a:gd name="connsiteY21" fmla="*/ 0 h 1424419"/>
                <a:gd name="connsiteX0" fmla="*/ 653528 w 1306646"/>
                <a:gd name="connsiteY0" fmla="*/ 0 h 1424419"/>
                <a:gd name="connsiteX1" fmla="*/ 757287 w 1306646"/>
                <a:gd name="connsiteY1" fmla="*/ 32444 h 1424419"/>
                <a:gd name="connsiteX2" fmla="*/ 1206876 w 1306646"/>
                <a:gd name="connsiteY2" fmla="*/ 284945 h 1424419"/>
                <a:gd name="connsiteX3" fmla="*/ 1237706 w 1306646"/>
                <a:gd name="connsiteY3" fmla="*/ 306775 h 1424419"/>
                <a:gd name="connsiteX4" fmla="*/ 1301712 w 1306646"/>
                <a:gd name="connsiteY4" fmla="*/ 442384 h 1424419"/>
                <a:gd name="connsiteX5" fmla="*/ 1303099 w 1306646"/>
                <a:gd name="connsiteY5" fmla="*/ 495558 h 1424419"/>
                <a:gd name="connsiteX6" fmla="*/ 1301746 w 1306646"/>
                <a:gd name="connsiteY6" fmla="*/ 953747 h 1424419"/>
                <a:gd name="connsiteX7" fmla="*/ 1302599 w 1306646"/>
                <a:gd name="connsiteY7" fmla="*/ 1003650 h 1424419"/>
                <a:gd name="connsiteX8" fmla="*/ 1227376 w 1306646"/>
                <a:gd name="connsiteY8" fmla="*/ 1152027 h 1424419"/>
                <a:gd name="connsiteX9" fmla="*/ 1172881 w 1306646"/>
                <a:gd name="connsiteY9" fmla="*/ 1179342 h 1424419"/>
                <a:gd name="connsiteX10" fmla="*/ 792288 w 1306646"/>
                <a:gd name="connsiteY10" fmla="*/ 1385653 h 1424419"/>
                <a:gd name="connsiteX11" fmla="*/ 522686 w 1306646"/>
                <a:gd name="connsiteY11" fmla="*/ 1384922 h 1424419"/>
                <a:gd name="connsiteX12" fmla="*/ 94302 w 1306646"/>
                <a:gd name="connsiteY12" fmla="*/ 1158755 h 1424419"/>
                <a:gd name="connsiteX13" fmla="*/ 39429 w 1306646"/>
                <a:gd name="connsiteY13" fmla="*/ 1117635 h 1424419"/>
                <a:gd name="connsiteX14" fmla="*/ 667 w 1306646"/>
                <a:gd name="connsiteY14" fmla="*/ 999105 h 1424419"/>
                <a:gd name="connsiteX15" fmla="*/ 0 w 1306646"/>
                <a:gd name="connsiteY15" fmla="*/ 972364 h 1424419"/>
                <a:gd name="connsiteX16" fmla="*/ 2496 w 1306646"/>
                <a:gd name="connsiteY16" fmla="*/ 463106 h 1424419"/>
                <a:gd name="connsiteX17" fmla="*/ 2458 w 1306646"/>
                <a:gd name="connsiteY17" fmla="*/ 429563 h 1424419"/>
                <a:gd name="connsiteX18" fmla="*/ 75248 w 1306646"/>
                <a:gd name="connsiteY18" fmla="*/ 303202 h 1424419"/>
                <a:gd name="connsiteX19" fmla="*/ 106293 w 1306646"/>
                <a:gd name="connsiteY19" fmla="*/ 282597 h 1424419"/>
                <a:gd name="connsiteX20" fmla="*/ 541533 w 1306646"/>
                <a:gd name="connsiteY20" fmla="*/ 38110 h 1424419"/>
                <a:gd name="connsiteX21" fmla="*/ 653528 w 1306646"/>
                <a:gd name="connsiteY21" fmla="*/ 0 h 1424419"/>
                <a:gd name="connsiteX0" fmla="*/ 653528 w 1305299"/>
                <a:gd name="connsiteY0" fmla="*/ 0 h 1424419"/>
                <a:gd name="connsiteX1" fmla="*/ 757287 w 1305299"/>
                <a:gd name="connsiteY1" fmla="*/ 32444 h 1424419"/>
                <a:gd name="connsiteX2" fmla="*/ 1206876 w 1305299"/>
                <a:gd name="connsiteY2" fmla="*/ 284945 h 1424419"/>
                <a:gd name="connsiteX3" fmla="*/ 1237706 w 1305299"/>
                <a:gd name="connsiteY3" fmla="*/ 306775 h 1424419"/>
                <a:gd name="connsiteX4" fmla="*/ 1301712 w 1305299"/>
                <a:gd name="connsiteY4" fmla="*/ 442384 h 1424419"/>
                <a:gd name="connsiteX5" fmla="*/ 1303099 w 1305299"/>
                <a:gd name="connsiteY5" fmla="*/ 495558 h 1424419"/>
                <a:gd name="connsiteX6" fmla="*/ 1301746 w 1305299"/>
                <a:gd name="connsiteY6" fmla="*/ 953747 h 1424419"/>
                <a:gd name="connsiteX7" fmla="*/ 1302599 w 1305299"/>
                <a:gd name="connsiteY7" fmla="*/ 1003650 h 1424419"/>
                <a:gd name="connsiteX8" fmla="*/ 1227376 w 1305299"/>
                <a:gd name="connsiteY8" fmla="*/ 1152027 h 1424419"/>
                <a:gd name="connsiteX9" fmla="*/ 1172881 w 1305299"/>
                <a:gd name="connsiteY9" fmla="*/ 1179342 h 1424419"/>
                <a:gd name="connsiteX10" fmla="*/ 792288 w 1305299"/>
                <a:gd name="connsiteY10" fmla="*/ 1385653 h 1424419"/>
                <a:gd name="connsiteX11" fmla="*/ 522686 w 1305299"/>
                <a:gd name="connsiteY11" fmla="*/ 1384922 h 1424419"/>
                <a:gd name="connsiteX12" fmla="*/ 94302 w 1305299"/>
                <a:gd name="connsiteY12" fmla="*/ 1158755 h 1424419"/>
                <a:gd name="connsiteX13" fmla="*/ 39429 w 1305299"/>
                <a:gd name="connsiteY13" fmla="*/ 1117635 h 1424419"/>
                <a:gd name="connsiteX14" fmla="*/ 667 w 1305299"/>
                <a:gd name="connsiteY14" fmla="*/ 999105 h 1424419"/>
                <a:gd name="connsiteX15" fmla="*/ 0 w 1305299"/>
                <a:gd name="connsiteY15" fmla="*/ 972364 h 1424419"/>
                <a:gd name="connsiteX16" fmla="*/ 2496 w 1305299"/>
                <a:gd name="connsiteY16" fmla="*/ 463106 h 1424419"/>
                <a:gd name="connsiteX17" fmla="*/ 2458 w 1305299"/>
                <a:gd name="connsiteY17" fmla="*/ 429563 h 1424419"/>
                <a:gd name="connsiteX18" fmla="*/ 75248 w 1305299"/>
                <a:gd name="connsiteY18" fmla="*/ 303202 h 1424419"/>
                <a:gd name="connsiteX19" fmla="*/ 106293 w 1305299"/>
                <a:gd name="connsiteY19" fmla="*/ 282597 h 1424419"/>
                <a:gd name="connsiteX20" fmla="*/ 541533 w 1305299"/>
                <a:gd name="connsiteY20" fmla="*/ 38110 h 1424419"/>
                <a:gd name="connsiteX21" fmla="*/ 653528 w 1305299"/>
                <a:gd name="connsiteY21" fmla="*/ 0 h 1424419"/>
                <a:gd name="connsiteX0" fmla="*/ 653528 w 1304127"/>
                <a:gd name="connsiteY0" fmla="*/ 0 h 1424419"/>
                <a:gd name="connsiteX1" fmla="*/ 757287 w 1304127"/>
                <a:gd name="connsiteY1" fmla="*/ 32444 h 1424419"/>
                <a:gd name="connsiteX2" fmla="*/ 1206876 w 1304127"/>
                <a:gd name="connsiteY2" fmla="*/ 284945 h 1424419"/>
                <a:gd name="connsiteX3" fmla="*/ 1237706 w 1304127"/>
                <a:gd name="connsiteY3" fmla="*/ 306775 h 1424419"/>
                <a:gd name="connsiteX4" fmla="*/ 1301712 w 1304127"/>
                <a:gd name="connsiteY4" fmla="*/ 442384 h 1424419"/>
                <a:gd name="connsiteX5" fmla="*/ 1303099 w 1304127"/>
                <a:gd name="connsiteY5" fmla="*/ 495558 h 1424419"/>
                <a:gd name="connsiteX6" fmla="*/ 1301746 w 1304127"/>
                <a:gd name="connsiteY6" fmla="*/ 953747 h 1424419"/>
                <a:gd name="connsiteX7" fmla="*/ 1302599 w 1304127"/>
                <a:gd name="connsiteY7" fmla="*/ 1003650 h 1424419"/>
                <a:gd name="connsiteX8" fmla="*/ 1227376 w 1304127"/>
                <a:gd name="connsiteY8" fmla="*/ 1152027 h 1424419"/>
                <a:gd name="connsiteX9" fmla="*/ 1172881 w 1304127"/>
                <a:gd name="connsiteY9" fmla="*/ 1179342 h 1424419"/>
                <a:gd name="connsiteX10" fmla="*/ 792288 w 1304127"/>
                <a:gd name="connsiteY10" fmla="*/ 1385653 h 1424419"/>
                <a:gd name="connsiteX11" fmla="*/ 522686 w 1304127"/>
                <a:gd name="connsiteY11" fmla="*/ 1384922 h 1424419"/>
                <a:gd name="connsiteX12" fmla="*/ 94302 w 1304127"/>
                <a:gd name="connsiteY12" fmla="*/ 1158755 h 1424419"/>
                <a:gd name="connsiteX13" fmla="*/ 39429 w 1304127"/>
                <a:gd name="connsiteY13" fmla="*/ 1117635 h 1424419"/>
                <a:gd name="connsiteX14" fmla="*/ 667 w 1304127"/>
                <a:gd name="connsiteY14" fmla="*/ 999105 h 1424419"/>
                <a:gd name="connsiteX15" fmla="*/ 0 w 1304127"/>
                <a:gd name="connsiteY15" fmla="*/ 972364 h 1424419"/>
                <a:gd name="connsiteX16" fmla="*/ 2496 w 1304127"/>
                <a:gd name="connsiteY16" fmla="*/ 463106 h 1424419"/>
                <a:gd name="connsiteX17" fmla="*/ 2458 w 1304127"/>
                <a:gd name="connsiteY17" fmla="*/ 429563 h 1424419"/>
                <a:gd name="connsiteX18" fmla="*/ 75248 w 1304127"/>
                <a:gd name="connsiteY18" fmla="*/ 303202 h 1424419"/>
                <a:gd name="connsiteX19" fmla="*/ 106293 w 1304127"/>
                <a:gd name="connsiteY19" fmla="*/ 282597 h 1424419"/>
                <a:gd name="connsiteX20" fmla="*/ 541533 w 1304127"/>
                <a:gd name="connsiteY20" fmla="*/ 38110 h 1424419"/>
                <a:gd name="connsiteX21" fmla="*/ 653528 w 1304127"/>
                <a:gd name="connsiteY21" fmla="*/ 0 h 1424419"/>
                <a:gd name="connsiteX0" fmla="*/ 653528 w 1306101"/>
                <a:gd name="connsiteY0" fmla="*/ 0 h 1424419"/>
                <a:gd name="connsiteX1" fmla="*/ 757287 w 1306101"/>
                <a:gd name="connsiteY1" fmla="*/ 32444 h 1424419"/>
                <a:gd name="connsiteX2" fmla="*/ 1206876 w 1306101"/>
                <a:gd name="connsiteY2" fmla="*/ 284945 h 1424419"/>
                <a:gd name="connsiteX3" fmla="*/ 1237706 w 1306101"/>
                <a:gd name="connsiteY3" fmla="*/ 306775 h 1424419"/>
                <a:gd name="connsiteX4" fmla="*/ 1305773 w 1306101"/>
                <a:gd name="connsiteY4" fmla="*/ 442384 h 1424419"/>
                <a:gd name="connsiteX5" fmla="*/ 1303099 w 1306101"/>
                <a:gd name="connsiteY5" fmla="*/ 495558 h 1424419"/>
                <a:gd name="connsiteX6" fmla="*/ 1301746 w 1306101"/>
                <a:gd name="connsiteY6" fmla="*/ 953747 h 1424419"/>
                <a:gd name="connsiteX7" fmla="*/ 1302599 w 1306101"/>
                <a:gd name="connsiteY7" fmla="*/ 1003650 h 1424419"/>
                <a:gd name="connsiteX8" fmla="*/ 1227376 w 1306101"/>
                <a:gd name="connsiteY8" fmla="*/ 1152027 h 1424419"/>
                <a:gd name="connsiteX9" fmla="*/ 1172881 w 1306101"/>
                <a:gd name="connsiteY9" fmla="*/ 1179342 h 1424419"/>
                <a:gd name="connsiteX10" fmla="*/ 792288 w 1306101"/>
                <a:gd name="connsiteY10" fmla="*/ 1385653 h 1424419"/>
                <a:gd name="connsiteX11" fmla="*/ 522686 w 1306101"/>
                <a:gd name="connsiteY11" fmla="*/ 1384922 h 1424419"/>
                <a:gd name="connsiteX12" fmla="*/ 94302 w 1306101"/>
                <a:gd name="connsiteY12" fmla="*/ 1158755 h 1424419"/>
                <a:gd name="connsiteX13" fmla="*/ 39429 w 1306101"/>
                <a:gd name="connsiteY13" fmla="*/ 1117635 h 1424419"/>
                <a:gd name="connsiteX14" fmla="*/ 667 w 1306101"/>
                <a:gd name="connsiteY14" fmla="*/ 999105 h 1424419"/>
                <a:gd name="connsiteX15" fmla="*/ 0 w 1306101"/>
                <a:gd name="connsiteY15" fmla="*/ 972364 h 1424419"/>
                <a:gd name="connsiteX16" fmla="*/ 2496 w 1306101"/>
                <a:gd name="connsiteY16" fmla="*/ 463106 h 1424419"/>
                <a:gd name="connsiteX17" fmla="*/ 2458 w 1306101"/>
                <a:gd name="connsiteY17" fmla="*/ 429563 h 1424419"/>
                <a:gd name="connsiteX18" fmla="*/ 75248 w 1306101"/>
                <a:gd name="connsiteY18" fmla="*/ 303202 h 1424419"/>
                <a:gd name="connsiteX19" fmla="*/ 106293 w 1306101"/>
                <a:gd name="connsiteY19" fmla="*/ 282597 h 1424419"/>
                <a:gd name="connsiteX20" fmla="*/ 541533 w 1306101"/>
                <a:gd name="connsiteY20" fmla="*/ 38110 h 1424419"/>
                <a:gd name="connsiteX21" fmla="*/ 653528 w 1306101"/>
                <a:gd name="connsiteY21" fmla="*/ 0 h 1424419"/>
                <a:gd name="connsiteX0" fmla="*/ 653528 w 1304819"/>
                <a:gd name="connsiteY0" fmla="*/ 0 h 1424419"/>
                <a:gd name="connsiteX1" fmla="*/ 757287 w 1304819"/>
                <a:gd name="connsiteY1" fmla="*/ 32444 h 1424419"/>
                <a:gd name="connsiteX2" fmla="*/ 1206876 w 1304819"/>
                <a:gd name="connsiteY2" fmla="*/ 284945 h 1424419"/>
                <a:gd name="connsiteX3" fmla="*/ 1237706 w 1304819"/>
                <a:gd name="connsiteY3" fmla="*/ 306775 h 1424419"/>
                <a:gd name="connsiteX4" fmla="*/ 1304420 w 1304819"/>
                <a:gd name="connsiteY4" fmla="*/ 434263 h 1424419"/>
                <a:gd name="connsiteX5" fmla="*/ 1303099 w 1304819"/>
                <a:gd name="connsiteY5" fmla="*/ 495558 h 1424419"/>
                <a:gd name="connsiteX6" fmla="*/ 1301746 w 1304819"/>
                <a:gd name="connsiteY6" fmla="*/ 953747 h 1424419"/>
                <a:gd name="connsiteX7" fmla="*/ 1302599 w 1304819"/>
                <a:gd name="connsiteY7" fmla="*/ 1003650 h 1424419"/>
                <a:gd name="connsiteX8" fmla="*/ 1227376 w 1304819"/>
                <a:gd name="connsiteY8" fmla="*/ 1152027 h 1424419"/>
                <a:gd name="connsiteX9" fmla="*/ 1172881 w 1304819"/>
                <a:gd name="connsiteY9" fmla="*/ 1179342 h 1424419"/>
                <a:gd name="connsiteX10" fmla="*/ 792288 w 1304819"/>
                <a:gd name="connsiteY10" fmla="*/ 1385653 h 1424419"/>
                <a:gd name="connsiteX11" fmla="*/ 522686 w 1304819"/>
                <a:gd name="connsiteY11" fmla="*/ 1384922 h 1424419"/>
                <a:gd name="connsiteX12" fmla="*/ 94302 w 1304819"/>
                <a:gd name="connsiteY12" fmla="*/ 1158755 h 1424419"/>
                <a:gd name="connsiteX13" fmla="*/ 39429 w 1304819"/>
                <a:gd name="connsiteY13" fmla="*/ 1117635 h 1424419"/>
                <a:gd name="connsiteX14" fmla="*/ 667 w 1304819"/>
                <a:gd name="connsiteY14" fmla="*/ 999105 h 1424419"/>
                <a:gd name="connsiteX15" fmla="*/ 0 w 1304819"/>
                <a:gd name="connsiteY15" fmla="*/ 972364 h 1424419"/>
                <a:gd name="connsiteX16" fmla="*/ 2496 w 1304819"/>
                <a:gd name="connsiteY16" fmla="*/ 463106 h 1424419"/>
                <a:gd name="connsiteX17" fmla="*/ 2458 w 1304819"/>
                <a:gd name="connsiteY17" fmla="*/ 429563 h 1424419"/>
                <a:gd name="connsiteX18" fmla="*/ 75248 w 1304819"/>
                <a:gd name="connsiteY18" fmla="*/ 303202 h 1424419"/>
                <a:gd name="connsiteX19" fmla="*/ 106293 w 1304819"/>
                <a:gd name="connsiteY19" fmla="*/ 282597 h 1424419"/>
                <a:gd name="connsiteX20" fmla="*/ 541533 w 1304819"/>
                <a:gd name="connsiteY20" fmla="*/ 38110 h 1424419"/>
                <a:gd name="connsiteX21" fmla="*/ 653528 w 1304819"/>
                <a:gd name="connsiteY21" fmla="*/ 0 h 1424419"/>
                <a:gd name="connsiteX0" fmla="*/ 653528 w 1306525"/>
                <a:gd name="connsiteY0" fmla="*/ 0 h 1424419"/>
                <a:gd name="connsiteX1" fmla="*/ 757287 w 1306525"/>
                <a:gd name="connsiteY1" fmla="*/ 32444 h 1424419"/>
                <a:gd name="connsiteX2" fmla="*/ 1206876 w 1306525"/>
                <a:gd name="connsiteY2" fmla="*/ 284945 h 1424419"/>
                <a:gd name="connsiteX3" fmla="*/ 1237706 w 1306525"/>
                <a:gd name="connsiteY3" fmla="*/ 306775 h 1424419"/>
                <a:gd name="connsiteX4" fmla="*/ 1304420 w 1306525"/>
                <a:gd name="connsiteY4" fmla="*/ 434263 h 1424419"/>
                <a:gd name="connsiteX5" fmla="*/ 1305806 w 1306525"/>
                <a:gd name="connsiteY5" fmla="*/ 519922 h 1424419"/>
                <a:gd name="connsiteX6" fmla="*/ 1301746 w 1306525"/>
                <a:gd name="connsiteY6" fmla="*/ 953747 h 1424419"/>
                <a:gd name="connsiteX7" fmla="*/ 1302599 w 1306525"/>
                <a:gd name="connsiteY7" fmla="*/ 1003650 h 1424419"/>
                <a:gd name="connsiteX8" fmla="*/ 1227376 w 1306525"/>
                <a:gd name="connsiteY8" fmla="*/ 1152027 h 1424419"/>
                <a:gd name="connsiteX9" fmla="*/ 1172881 w 1306525"/>
                <a:gd name="connsiteY9" fmla="*/ 1179342 h 1424419"/>
                <a:gd name="connsiteX10" fmla="*/ 792288 w 1306525"/>
                <a:gd name="connsiteY10" fmla="*/ 1385653 h 1424419"/>
                <a:gd name="connsiteX11" fmla="*/ 522686 w 1306525"/>
                <a:gd name="connsiteY11" fmla="*/ 1384922 h 1424419"/>
                <a:gd name="connsiteX12" fmla="*/ 94302 w 1306525"/>
                <a:gd name="connsiteY12" fmla="*/ 1158755 h 1424419"/>
                <a:gd name="connsiteX13" fmla="*/ 39429 w 1306525"/>
                <a:gd name="connsiteY13" fmla="*/ 1117635 h 1424419"/>
                <a:gd name="connsiteX14" fmla="*/ 667 w 1306525"/>
                <a:gd name="connsiteY14" fmla="*/ 999105 h 1424419"/>
                <a:gd name="connsiteX15" fmla="*/ 0 w 1306525"/>
                <a:gd name="connsiteY15" fmla="*/ 972364 h 1424419"/>
                <a:gd name="connsiteX16" fmla="*/ 2496 w 1306525"/>
                <a:gd name="connsiteY16" fmla="*/ 463106 h 1424419"/>
                <a:gd name="connsiteX17" fmla="*/ 2458 w 1306525"/>
                <a:gd name="connsiteY17" fmla="*/ 429563 h 1424419"/>
                <a:gd name="connsiteX18" fmla="*/ 75248 w 1306525"/>
                <a:gd name="connsiteY18" fmla="*/ 303202 h 1424419"/>
                <a:gd name="connsiteX19" fmla="*/ 106293 w 1306525"/>
                <a:gd name="connsiteY19" fmla="*/ 282597 h 1424419"/>
                <a:gd name="connsiteX20" fmla="*/ 541533 w 1306525"/>
                <a:gd name="connsiteY20" fmla="*/ 38110 h 1424419"/>
                <a:gd name="connsiteX21" fmla="*/ 653528 w 1306525"/>
                <a:gd name="connsiteY21" fmla="*/ 0 h 1424419"/>
                <a:gd name="connsiteX0" fmla="*/ 653528 w 1305814"/>
                <a:gd name="connsiteY0" fmla="*/ 0 h 1424419"/>
                <a:gd name="connsiteX1" fmla="*/ 757287 w 1305814"/>
                <a:gd name="connsiteY1" fmla="*/ 32444 h 1424419"/>
                <a:gd name="connsiteX2" fmla="*/ 1206876 w 1305814"/>
                <a:gd name="connsiteY2" fmla="*/ 284945 h 1424419"/>
                <a:gd name="connsiteX3" fmla="*/ 1237706 w 1305814"/>
                <a:gd name="connsiteY3" fmla="*/ 306775 h 1424419"/>
                <a:gd name="connsiteX4" fmla="*/ 1304420 w 1305814"/>
                <a:gd name="connsiteY4" fmla="*/ 434263 h 1424419"/>
                <a:gd name="connsiteX5" fmla="*/ 1305806 w 1305814"/>
                <a:gd name="connsiteY5" fmla="*/ 519922 h 1424419"/>
                <a:gd name="connsiteX6" fmla="*/ 1301746 w 1305814"/>
                <a:gd name="connsiteY6" fmla="*/ 953747 h 1424419"/>
                <a:gd name="connsiteX7" fmla="*/ 1302599 w 1305814"/>
                <a:gd name="connsiteY7" fmla="*/ 1003650 h 1424419"/>
                <a:gd name="connsiteX8" fmla="*/ 1227376 w 1305814"/>
                <a:gd name="connsiteY8" fmla="*/ 1152027 h 1424419"/>
                <a:gd name="connsiteX9" fmla="*/ 1172881 w 1305814"/>
                <a:gd name="connsiteY9" fmla="*/ 1179342 h 1424419"/>
                <a:gd name="connsiteX10" fmla="*/ 792288 w 1305814"/>
                <a:gd name="connsiteY10" fmla="*/ 1385653 h 1424419"/>
                <a:gd name="connsiteX11" fmla="*/ 522686 w 1305814"/>
                <a:gd name="connsiteY11" fmla="*/ 1384922 h 1424419"/>
                <a:gd name="connsiteX12" fmla="*/ 94302 w 1305814"/>
                <a:gd name="connsiteY12" fmla="*/ 1158755 h 1424419"/>
                <a:gd name="connsiteX13" fmla="*/ 39429 w 1305814"/>
                <a:gd name="connsiteY13" fmla="*/ 1117635 h 1424419"/>
                <a:gd name="connsiteX14" fmla="*/ 667 w 1305814"/>
                <a:gd name="connsiteY14" fmla="*/ 999105 h 1424419"/>
                <a:gd name="connsiteX15" fmla="*/ 0 w 1305814"/>
                <a:gd name="connsiteY15" fmla="*/ 972364 h 1424419"/>
                <a:gd name="connsiteX16" fmla="*/ 2496 w 1305814"/>
                <a:gd name="connsiteY16" fmla="*/ 463106 h 1424419"/>
                <a:gd name="connsiteX17" fmla="*/ 2458 w 1305814"/>
                <a:gd name="connsiteY17" fmla="*/ 429563 h 1424419"/>
                <a:gd name="connsiteX18" fmla="*/ 75248 w 1305814"/>
                <a:gd name="connsiteY18" fmla="*/ 303202 h 1424419"/>
                <a:gd name="connsiteX19" fmla="*/ 106293 w 1305814"/>
                <a:gd name="connsiteY19" fmla="*/ 282597 h 1424419"/>
                <a:gd name="connsiteX20" fmla="*/ 541533 w 1305814"/>
                <a:gd name="connsiteY20" fmla="*/ 38110 h 1424419"/>
                <a:gd name="connsiteX21" fmla="*/ 653528 w 1305814"/>
                <a:gd name="connsiteY21" fmla="*/ 0 h 1424419"/>
                <a:gd name="connsiteX0" fmla="*/ 653528 w 1305814"/>
                <a:gd name="connsiteY0" fmla="*/ 0 h 1424419"/>
                <a:gd name="connsiteX1" fmla="*/ 757287 w 1305814"/>
                <a:gd name="connsiteY1" fmla="*/ 32444 h 1424419"/>
                <a:gd name="connsiteX2" fmla="*/ 1206876 w 1305814"/>
                <a:gd name="connsiteY2" fmla="*/ 284945 h 1424419"/>
                <a:gd name="connsiteX3" fmla="*/ 1237706 w 1305814"/>
                <a:gd name="connsiteY3" fmla="*/ 306775 h 1424419"/>
                <a:gd name="connsiteX4" fmla="*/ 1304420 w 1305814"/>
                <a:gd name="connsiteY4" fmla="*/ 434263 h 1424419"/>
                <a:gd name="connsiteX5" fmla="*/ 1305806 w 1305814"/>
                <a:gd name="connsiteY5" fmla="*/ 519922 h 1424419"/>
                <a:gd name="connsiteX6" fmla="*/ 1301746 w 1305814"/>
                <a:gd name="connsiteY6" fmla="*/ 953747 h 1424419"/>
                <a:gd name="connsiteX7" fmla="*/ 1302599 w 1305814"/>
                <a:gd name="connsiteY7" fmla="*/ 1003650 h 1424419"/>
                <a:gd name="connsiteX8" fmla="*/ 1227376 w 1305814"/>
                <a:gd name="connsiteY8" fmla="*/ 1152027 h 1424419"/>
                <a:gd name="connsiteX9" fmla="*/ 1172881 w 1305814"/>
                <a:gd name="connsiteY9" fmla="*/ 1179342 h 1424419"/>
                <a:gd name="connsiteX10" fmla="*/ 792288 w 1305814"/>
                <a:gd name="connsiteY10" fmla="*/ 1385653 h 1424419"/>
                <a:gd name="connsiteX11" fmla="*/ 522686 w 1305814"/>
                <a:gd name="connsiteY11" fmla="*/ 1384922 h 1424419"/>
                <a:gd name="connsiteX12" fmla="*/ 94302 w 1305814"/>
                <a:gd name="connsiteY12" fmla="*/ 1158755 h 1424419"/>
                <a:gd name="connsiteX13" fmla="*/ 39429 w 1305814"/>
                <a:gd name="connsiteY13" fmla="*/ 1117635 h 1424419"/>
                <a:gd name="connsiteX14" fmla="*/ 667 w 1305814"/>
                <a:gd name="connsiteY14" fmla="*/ 999105 h 1424419"/>
                <a:gd name="connsiteX15" fmla="*/ 0 w 1305814"/>
                <a:gd name="connsiteY15" fmla="*/ 972364 h 1424419"/>
                <a:gd name="connsiteX16" fmla="*/ 2496 w 1305814"/>
                <a:gd name="connsiteY16" fmla="*/ 463106 h 1424419"/>
                <a:gd name="connsiteX17" fmla="*/ 2458 w 1305814"/>
                <a:gd name="connsiteY17" fmla="*/ 429563 h 1424419"/>
                <a:gd name="connsiteX18" fmla="*/ 75248 w 1305814"/>
                <a:gd name="connsiteY18" fmla="*/ 303202 h 1424419"/>
                <a:gd name="connsiteX19" fmla="*/ 106293 w 1305814"/>
                <a:gd name="connsiteY19" fmla="*/ 282597 h 1424419"/>
                <a:gd name="connsiteX20" fmla="*/ 541533 w 1305814"/>
                <a:gd name="connsiteY20" fmla="*/ 38110 h 1424419"/>
                <a:gd name="connsiteX21" fmla="*/ 653528 w 1305814"/>
                <a:gd name="connsiteY21" fmla="*/ 0 h 1424419"/>
                <a:gd name="connsiteX0" fmla="*/ 653528 w 1305814"/>
                <a:gd name="connsiteY0" fmla="*/ 0 h 1424419"/>
                <a:gd name="connsiteX1" fmla="*/ 757287 w 1305814"/>
                <a:gd name="connsiteY1" fmla="*/ 32444 h 1424419"/>
                <a:gd name="connsiteX2" fmla="*/ 1206876 w 1305814"/>
                <a:gd name="connsiteY2" fmla="*/ 284945 h 1424419"/>
                <a:gd name="connsiteX3" fmla="*/ 1237706 w 1305814"/>
                <a:gd name="connsiteY3" fmla="*/ 306775 h 1424419"/>
                <a:gd name="connsiteX4" fmla="*/ 1304420 w 1305814"/>
                <a:gd name="connsiteY4" fmla="*/ 434263 h 1424419"/>
                <a:gd name="connsiteX5" fmla="*/ 1305806 w 1305814"/>
                <a:gd name="connsiteY5" fmla="*/ 519922 h 1424419"/>
                <a:gd name="connsiteX6" fmla="*/ 1301746 w 1305814"/>
                <a:gd name="connsiteY6" fmla="*/ 953747 h 1424419"/>
                <a:gd name="connsiteX7" fmla="*/ 1302599 w 1305814"/>
                <a:gd name="connsiteY7" fmla="*/ 1003650 h 1424419"/>
                <a:gd name="connsiteX8" fmla="*/ 1227376 w 1305814"/>
                <a:gd name="connsiteY8" fmla="*/ 1152027 h 1424419"/>
                <a:gd name="connsiteX9" fmla="*/ 1174235 w 1305814"/>
                <a:gd name="connsiteY9" fmla="*/ 1184756 h 1424419"/>
                <a:gd name="connsiteX10" fmla="*/ 792288 w 1305814"/>
                <a:gd name="connsiteY10" fmla="*/ 1385653 h 1424419"/>
                <a:gd name="connsiteX11" fmla="*/ 522686 w 1305814"/>
                <a:gd name="connsiteY11" fmla="*/ 1384922 h 1424419"/>
                <a:gd name="connsiteX12" fmla="*/ 94302 w 1305814"/>
                <a:gd name="connsiteY12" fmla="*/ 1158755 h 1424419"/>
                <a:gd name="connsiteX13" fmla="*/ 39429 w 1305814"/>
                <a:gd name="connsiteY13" fmla="*/ 1117635 h 1424419"/>
                <a:gd name="connsiteX14" fmla="*/ 667 w 1305814"/>
                <a:gd name="connsiteY14" fmla="*/ 999105 h 1424419"/>
                <a:gd name="connsiteX15" fmla="*/ 0 w 1305814"/>
                <a:gd name="connsiteY15" fmla="*/ 972364 h 1424419"/>
                <a:gd name="connsiteX16" fmla="*/ 2496 w 1305814"/>
                <a:gd name="connsiteY16" fmla="*/ 463106 h 1424419"/>
                <a:gd name="connsiteX17" fmla="*/ 2458 w 1305814"/>
                <a:gd name="connsiteY17" fmla="*/ 429563 h 1424419"/>
                <a:gd name="connsiteX18" fmla="*/ 75248 w 1305814"/>
                <a:gd name="connsiteY18" fmla="*/ 303202 h 1424419"/>
                <a:gd name="connsiteX19" fmla="*/ 106293 w 1305814"/>
                <a:gd name="connsiteY19" fmla="*/ 282597 h 1424419"/>
                <a:gd name="connsiteX20" fmla="*/ 541533 w 1305814"/>
                <a:gd name="connsiteY20" fmla="*/ 38110 h 1424419"/>
                <a:gd name="connsiteX21" fmla="*/ 653528 w 1305814"/>
                <a:gd name="connsiteY21" fmla="*/ 0 h 1424419"/>
                <a:gd name="connsiteX0" fmla="*/ 653528 w 1305814"/>
                <a:gd name="connsiteY0" fmla="*/ 0 h 1424419"/>
                <a:gd name="connsiteX1" fmla="*/ 757287 w 1305814"/>
                <a:gd name="connsiteY1" fmla="*/ 32444 h 1424419"/>
                <a:gd name="connsiteX2" fmla="*/ 1206876 w 1305814"/>
                <a:gd name="connsiteY2" fmla="*/ 284945 h 1424419"/>
                <a:gd name="connsiteX3" fmla="*/ 1237706 w 1305814"/>
                <a:gd name="connsiteY3" fmla="*/ 306775 h 1424419"/>
                <a:gd name="connsiteX4" fmla="*/ 1304420 w 1305814"/>
                <a:gd name="connsiteY4" fmla="*/ 434263 h 1424419"/>
                <a:gd name="connsiteX5" fmla="*/ 1305806 w 1305814"/>
                <a:gd name="connsiteY5" fmla="*/ 519922 h 1424419"/>
                <a:gd name="connsiteX6" fmla="*/ 1301746 w 1305814"/>
                <a:gd name="connsiteY6" fmla="*/ 953747 h 1424419"/>
                <a:gd name="connsiteX7" fmla="*/ 1302599 w 1305814"/>
                <a:gd name="connsiteY7" fmla="*/ 1003650 h 1424419"/>
                <a:gd name="connsiteX8" fmla="*/ 1227376 w 1305814"/>
                <a:gd name="connsiteY8" fmla="*/ 1152027 h 1424419"/>
                <a:gd name="connsiteX9" fmla="*/ 1174235 w 1305814"/>
                <a:gd name="connsiteY9" fmla="*/ 1184756 h 1424419"/>
                <a:gd name="connsiteX10" fmla="*/ 792288 w 1305814"/>
                <a:gd name="connsiteY10" fmla="*/ 1385653 h 1424419"/>
                <a:gd name="connsiteX11" fmla="*/ 522686 w 1305814"/>
                <a:gd name="connsiteY11" fmla="*/ 1384922 h 1424419"/>
                <a:gd name="connsiteX12" fmla="*/ 94302 w 1305814"/>
                <a:gd name="connsiteY12" fmla="*/ 1158755 h 1424419"/>
                <a:gd name="connsiteX13" fmla="*/ 39429 w 1305814"/>
                <a:gd name="connsiteY13" fmla="*/ 1117635 h 1424419"/>
                <a:gd name="connsiteX14" fmla="*/ 667 w 1305814"/>
                <a:gd name="connsiteY14" fmla="*/ 999105 h 1424419"/>
                <a:gd name="connsiteX15" fmla="*/ 0 w 1305814"/>
                <a:gd name="connsiteY15" fmla="*/ 972364 h 1424419"/>
                <a:gd name="connsiteX16" fmla="*/ 2496 w 1305814"/>
                <a:gd name="connsiteY16" fmla="*/ 463106 h 1424419"/>
                <a:gd name="connsiteX17" fmla="*/ 2458 w 1305814"/>
                <a:gd name="connsiteY17" fmla="*/ 429563 h 1424419"/>
                <a:gd name="connsiteX18" fmla="*/ 75248 w 1305814"/>
                <a:gd name="connsiteY18" fmla="*/ 303202 h 1424419"/>
                <a:gd name="connsiteX19" fmla="*/ 106293 w 1305814"/>
                <a:gd name="connsiteY19" fmla="*/ 282597 h 1424419"/>
                <a:gd name="connsiteX20" fmla="*/ 541533 w 1305814"/>
                <a:gd name="connsiteY20" fmla="*/ 38110 h 1424419"/>
                <a:gd name="connsiteX21" fmla="*/ 653528 w 1305814"/>
                <a:gd name="connsiteY21" fmla="*/ 0 h 1424419"/>
                <a:gd name="connsiteX0" fmla="*/ 653528 w 1305814"/>
                <a:gd name="connsiteY0" fmla="*/ 0 h 1427408"/>
                <a:gd name="connsiteX1" fmla="*/ 757287 w 1305814"/>
                <a:gd name="connsiteY1" fmla="*/ 32444 h 1427408"/>
                <a:gd name="connsiteX2" fmla="*/ 1206876 w 1305814"/>
                <a:gd name="connsiteY2" fmla="*/ 284945 h 1427408"/>
                <a:gd name="connsiteX3" fmla="*/ 1237706 w 1305814"/>
                <a:gd name="connsiteY3" fmla="*/ 306775 h 1427408"/>
                <a:gd name="connsiteX4" fmla="*/ 1304420 w 1305814"/>
                <a:gd name="connsiteY4" fmla="*/ 434263 h 1427408"/>
                <a:gd name="connsiteX5" fmla="*/ 1305806 w 1305814"/>
                <a:gd name="connsiteY5" fmla="*/ 519922 h 1427408"/>
                <a:gd name="connsiteX6" fmla="*/ 1301746 w 1305814"/>
                <a:gd name="connsiteY6" fmla="*/ 953747 h 1427408"/>
                <a:gd name="connsiteX7" fmla="*/ 1302599 w 1305814"/>
                <a:gd name="connsiteY7" fmla="*/ 1003650 h 1427408"/>
                <a:gd name="connsiteX8" fmla="*/ 1227376 w 1305814"/>
                <a:gd name="connsiteY8" fmla="*/ 1152027 h 1427408"/>
                <a:gd name="connsiteX9" fmla="*/ 1174235 w 1305814"/>
                <a:gd name="connsiteY9" fmla="*/ 1184756 h 1427408"/>
                <a:gd name="connsiteX10" fmla="*/ 792288 w 1305814"/>
                <a:gd name="connsiteY10" fmla="*/ 1385653 h 1427408"/>
                <a:gd name="connsiteX11" fmla="*/ 517719 w 1305814"/>
                <a:gd name="connsiteY11" fmla="*/ 1389889 h 1427408"/>
                <a:gd name="connsiteX12" fmla="*/ 94302 w 1305814"/>
                <a:gd name="connsiteY12" fmla="*/ 1158755 h 1427408"/>
                <a:gd name="connsiteX13" fmla="*/ 39429 w 1305814"/>
                <a:gd name="connsiteY13" fmla="*/ 1117635 h 1427408"/>
                <a:gd name="connsiteX14" fmla="*/ 667 w 1305814"/>
                <a:gd name="connsiteY14" fmla="*/ 999105 h 1427408"/>
                <a:gd name="connsiteX15" fmla="*/ 0 w 1305814"/>
                <a:gd name="connsiteY15" fmla="*/ 972364 h 1427408"/>
                <a:gd name="connsiteX16" fmla="*/ 2496 w 1305814"/>
                <a:gd name="connsiteY16" fmla="*/ 463106 h 1427408"/>
                <a:gd name="connsiteX17" fmla="*/ 2458 w 1305814"/>
                <a:gd name="connsiteY17" fmla="*/ 429563 h 1427408"/>
                <a:gd name="connsiteX18" fmla="*/ 75248 w 1305814"/>
                <a:gd name="connsiteY18" fmla="*/ 303202 h 1427408"/>
                <a:gd name="connsiteX19" fmla="*/ 106293 w 1305814"/>
                <a:gd name="connsiteY19" fmla="*/ 282597 h 1427408"/>
                <a:gd name="connsiteX20" fmla="*/ 541533 w 1305814"/>
                <a:gd name="connsiteY20" fmla="*/ 38110 h 1427408"/>
                <a:gd name="connsiteX21" fmla="*/ 653528 w 1305814"/>
                <a:gd name="connsiteY21" fmla="*/ 0 h 1427408"/>
                <a:gd name="connsiteX0" fmla="*/ 653528 w 1305814"/>
                <a:gd name="connsiteY0" fmla="*/ 0 h 1427408"/>
                <a:gd name="connsiteX1" fmla="*/ 757287 w 1305814"/>
                <a:gd name="connsiteY1" fmla="*/ 32444 h 1427408"/>
                <a:gd name="connsiteX2" fmla="*/ 1206876 w 1305814"/>
                <a:gd name="connsiteY2" fmla="*/ 284945 h 1427408"/>
                <a:gd name="connsiteX3" fmla="*/ 1237706 w 1305814"/>
                <a:gd name="connsiteY3" fmla="*/ 306775 h 1427408"/>
                <a:gd name="connsiteX4" fmla="*/ 1304420 w 1305814"/>
                <a:gd name="connsiteY4" fmla="*/ 434263 h 1427408"/>
                <a:gd name="connsiteX5" fmla="*/ 1305806 w 1305814"/>
                <a:gd name="connsiteY5" fmla="*/ 519922 h 1427408"/>
                <a:gd name="connsiteX6" fmla="*/ 1301746 w 1305814"/>
                <a:gd name="connsiteY6" fmla="*/ 953747 h 1427408"/>
                <a:gd name="connsiteX7" fmla="*/ 1302599 w 1305814"/>
                <a:gd name="connsiteY7" fmla="*/ 1003650 h 1427408"/>
                <a:gd name="connsiteX8" fmla="*/ 1227376 w 1305814"/>
                <a:gd name="connsiteY8" fmla="*/ 1152027 h 1427408"/>
                <a:gd name="connsiteX9" fmla="*/ 1174235 w 1305814"/>
                <a:gd name="connsiteY9" fmla="*/ 1184756 h 1427408"/>
                <a:gd name="connsiteX10" fmla="*/ 792288 w 1305814"/>
                <a:gd name="connsiteY10" fmla="*/ 1385653 h 1427408"/>
                <a:gd name="connsiteX11" fmla="*/ 517719 w 1305814"/>
                <a:gd name="connsiteY11" fmla="*/ 1389889 h 1427408"/>
                <a:gd name="connsiteX12" fmla="*/ 94302 w 1305814"/>
                <a:gd name="connsiteY12" fmla="*/ 1158755 h 1427408"/>
                <a:gd name="connsiteX13" fmla="*/ 39429 w 1305814"/>
                <a:gd name="connsiteY13" fmla="*/ 1117635 h 1427408"/>
                <a:gd name="connsiteX14" fmla="*/ 667 w 1305814"/>
                <a:gd name="connsiteY14" fmla="*/ 999105 h 1427408"/>
                <a:gd name="connsiteX15" fmla="*/ 0 w 1305814"/>
                <a:gd name="connsiteY15" fmla="*/ 972364 h 1427408"/>
                <a:gd name="connsiteX16" fmla="*/ 2496 w 1305814"/>
                <a:gd name="connsiteY16" fmla="*/ 463106 h 1427408"/>
                <a:gd name="connsiteX17" fmla="*/ 2458 w 1305814"/>
                <a:gd name="connsiteY17" fmla="*/ 429563 h 1427408"/>
                <a:gd name="connsiteX18" fmla="*/ 75248 w 1305814"/>
                <a:gd name="connsiteY18" fmla="*/ 303202 h 1427408"/>
                <a:gd name="connsiteX19" fmla="*/ 106293 w 1305814"/>
                <a:gd name="connsiteY19" fmla="*/ 282597 h 1427408"/>
                <a:gd name="connsiteX20" fmla="*/ 541533 w 1305814"/>
                <a:gd name="connsiteY20" fmla="*/ 38110 h 1427408"/>
                <a:gd name="connsiteX21" fmla="*/ 653528 w 1305814"/>
                <a:gd name="connsiteY21" fmla="*/ 0 h 1427408"/>
                <a:gd name="connsiteX0" fmla="*/ 653528 w 1305814"/>
                <a:gd name="connsiteY0" fmla="*/ 0 h 1421591"/>
                <a:gd name="connsiteX1" fmla="*/ 757287 w 1305814"/>
                <a:gd name="connsiteY1" fmla="*/ 32444 h 1421591"/>
                <a:gd name="connsiteX2" fmla="*/ 1206876 w 1305814"/>
                <a:gd name="connsiteY2" fmla="*/ 284945 h 1421591"/>
                <a:gd name="connsiteX3" fmla="*/ 1237706 w 1305814"/>
                <a:gd name="connsiteY3" fmla="*/ 306775 h 1421591"/>
                <a:gd name="connsiteX4" fmla="*/ 1304420 w 1305814"/>
                <a:gd name="connsiteY4" fmla="*/ 434263 h 1421591"/>
                <a:gd name="connsiteX5" fmla="*/ 1305806 w 1305814"/>
                <a:gd name="connsiteY5" fmla="*/ 519922 h 1421591"/>
                <a:gd name="connsiteX6" fmla="*/ 1301746 w 1305814"/>
                <a:gd name="connsiteY6" fmla="*/ 953747 h 1421591"/>
                <a:gd name="connsiteX7" fmla="*/ 1302599 w 1305814"/>
                <a:gd name="connsiteY7" fmla="*/ 1003650 h 1421591"/>
                <a:gd name="connsiteX8" fmla="*/ 1227376 w 1305814"/>
                <a:gd name="connsiteY8" fmla="*/ 1152027 h 1421591"/>
                <a:gd name="connsiteX9" fmla="*/ 1174235 w 1305814"/>
                <a:gd name="connsiteY9" fmla="*/ 1184756 h 1421591"/>
                <a:gd name="connsiteX10" fmla="*/ 792288 w 1305814"/>
                <a:gd name="connsiteY10" fmla="*/ 1385653 h 1421591"/>
                <a:gd name="connsiteX11" fmla="*/ 502818 w 1305814"/>
                <a:gd name="connsiteY11" fmla="*/ 1379955 h 1421591"/>
                <a:gd name="connsiteX12" fmla="*/ 94302 w 1305814"/>
                <a:gd name="connsiteY12" fmla="*/ 1158755 h 1421591"/>
                <a:gd name="connsiteX13" fmla="*/ 39429 w 1305814"/>
                <a:gd name="connsiteY13" fmla="*/ 1117635 h 1421591"/>
                <a:gd name="connsiteX14" fmla="*/ 667 w 1305814"/>
                <a:gd name="connsiteY14" fmla="*/ 999105 h 1421591"/>
                <a:gd name="connsiteX15" fmla="*/ 0 w 1305814"/>
                <a:gd name="connsiteY15" fmla="*/ 972364 h 1421591"/>
                <a:gd name="connsiteX16" fmla="*/ 2496 w 1305814"/>
                <a:gd name="connsiteY16" fmla="*/ 463106 h 1421591"/>
                <a:gd name="connsiteX17" fmla="*/ 2458 w 1305814"/>
                <a:gd name="connsiteY17" fmla="*/ 429563 h 1421591"/>
                <a:gd name="connsiteX18" fmla="*/ 75248 w 1305814"/>
                <a:gd name="connsiteY18" fmla="*/ 303202 h 1421591"/>
                <a:gd name="connsiteX19" fmla="*/ 106293 w 1305814"/>
                <a:gd name="connsiteY19" fmla="*/ 282597 h 1421591"/>
                <a:gd name="connsiteX20" fmla="*/ 541533 w 1305814"/>
                <a:gd name="connsiteY20" fmla="*/ 38110 h 1421591"/>
                <a:gd name="connsiteX21" fmla="*/ 653528 w 1305814"/>
                <a:gd name="connsiteY21" fmla="*/ 0 h 1421591"/>
                <a:gd name="connsiteX0" fmla="*/ 653528 w 1305814"/>
                <a:gd name="connsiteY0" fmla="*/ 0 h 1423589"/>
                <a:gd name="connsiteX1" fmla="*/ 757287 w 1305814"/>
                <a:gd name="connsiteY1" fmla="*/ 32444 h 1423589"/>
                <a:gd name="connsiteX2" fmla="*/ 1206876 w 1305814"/>
                <a:gd name="connsiteY2" fmla="*/ 284945 h 1423589"/>
                <a:gd name="connsiteX3" fmla="*/ 1237706 w 1305814"/>
                <a:gd name="connsiteY3" fmla="*/ 306775 h 1423589"/>
                <a:gd name="connsiteX4" fmla="*/ 1304420 w 1305814"/>
                <a:gd name="connsiteY4" fmla="*/ 434263 h 1423589"/>
                <a:gd name="connsiteX5" fmla="*/ 1305806 w 1305814"/>
                <a:gd name="connsiteY5" fmla="*/ 519922 h 1423589"/>
                <a:gd name="connsiteX6" fmla="*/ 1301746 w 1305814"/>
                <a:gd name="connsiteY6" fmla="*/ 953747 h 1423589"/>
                <a:gd name="connsiteX7" fmla="*/ 1302599 w 1305814"/>
                <a:gd name="connsiteY7" fmla="*/ 1003650 h 1423589"/>
                <a:gd name="connsiteX8" fmla="*/ 1227376 w 1305814"/>
                <a:gd name="connsiteY8" fmla="*/ 1152027 h 1423589"/>
                <a:gd name="connsiteX9" fmla="*/ 1174235 w 1305814"/>
                <a:gd name="connsiteY9" fmla="*/ 1184756 h 1423589"/>
                <a:gd name="connsiteX10" fmla="*/ 792288 w 1305814"/>
                <a:gd name="connsiteY10" fmla="*/ 1385653 h 1423589"/>
                <a:gd name="connsiteX11" fmla="*/ 502818 w 1305814"/>
                <a:gd name="connsiteY11" fmla="*/ 1379955 h 1423589"/>
                <a:gd name="connsiteX12" fmla="*/ 94302 w 1305814"/>
                <a:gd name="connsiteY12" fmla="*/ 1158755 h 1423589"/>
                <a:gd name="connsiteX13" fmla="*/ 39429 w 1305814"/>
                <a:gd name="connsiteY13" fmla="*/ 1117635 h 1423589"/>
                <a:gd name="connsiteX14" fmla="*/ 667 w 1305814"/>
                <a:gd name="connsiteY14" fmla="*/ 999105 h 1423589"/>
                <a:gd name="connsiteX15" fmla="*/ 0 w 1305814"/>
                <a:gd name="connsiteY15" fmla="*/ 972364 h 1423589"/>
                <a:gd name="connsiteX16" fmla="*/ 2496 w 1305814"/>
                <a:gd name="connsiteY16" fmla="*/ 463106 h 1423589"/>
                <a:gd name="connsiteX17" fmla="*/ 2458 w 1305814"/>
                <a:gd name="connsiteY17" fmla="*/ 429563 h 1423589"/>
                <a:gd name="connsiteX18" fmla="*/ 75248 w 1305814"/>
                <a:gd name="connsiteY18" fmla="*/ 303202 h 1423589"/>
                <a:gd name="connsiteX19" fmla="*/ 106293 w 1305814"/>
                <a:gd name="connsiteY19" fmla="*/ 282597 h 1423589"/>
                <a:gd name="connsiteX20" fmla="*/ 541533 w 1305814"/>
                <a:gd name="connsiteY20" fmla="*/ 38110 h 1423589"/>
                <a:gd name="connsiteX21" fmla="*/ 653528 w 1305814"/>
                <a:gd name="connsiteY21" fmla="*/ 0 h 1423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05814" h="1423589">
                  <a:moveTo>
                    <a:pt x="653528" y="0"/>
                  </a:moveTo>
                  <a:cubicBezTo>
                    <a:pt x="684553" y="-1"/>
                    <a:pt x="736057" y="24011"/>
                    <a:pt x="757287" y="32444"/>
                  </a:cubicBezTo>
                  <a:lnTo>
                    <a:pt x="1206876" y="284945"/>
                  </a:lnTo>
                  <a:cubicBezTo>
                    <a:pt x="1213399" y="291230"/>
                    <a:pt x="1233090" y="301119"/>
                    <a:pt x="1237706" y="306775"/>
                  </a:cubicBezTo>
                  <a:cubicBezTo>
                    <a:pt x="1285405" y="341141"/>
                    <a:pt x="1301367" y="360355"/>
                    <a:pt x="1304420" y="434263"/>
                  </a:cubicBezTo>
                  <a:cubicBezTo>
                    <a:pt x="1306256" y="435452"/>
                    <a:pt x="1303756" y="518852"/>
                    <a:pt x="1305806" y="519922"/>
                  </a:cubicBezTo>
                  <a:cubicBezTo>
                    <a:pt x="1306028" y="563787"/>
                    <a:pt x="1301771" y="907207"/>
                    <a:pt x="1301746" y="953747"/>
                  </a:cubicBezTo>
                  <a:cubicBezTo>
                    <a:pt x="1301579" y="970833"/>
                    <a:pt x="1302766" y="986564"/>
                    <a:pt x="1302599" y="1003650"/>
                  </a:cubicBezTo>
                  <a:cubicBezTo>
                    <a:pt x="1298075" y="1097264"/>
                    <a:pt x="1299308" y="1117497"/>
                    <a:pt x="1227376" y="1152027"/>
                  </a:cubicBezTo>
                  <a:cubicBezTo>
                    <a:pt x="1229069" y="1151612"/>
                    <a:pt x="1262992" y="1133636"/>
                    <a:pt x="1174235" y="1184756"/>
                  </a:cubicBezTo>
                  <a:cubicBezTo>
                    <a:pt x="1102911" y="1225835"/>
                    <a:pt x="986013" y="1283805"/>
                    <a:pt x="792288" y="1385653"/>
                  </a:cubicBezTo>
                  <a:cubicBezTo>
                    <a:pt x="702978" y="1424034"/>
                    <a:pt x="634560" y="1449454"/>
                    <a:pt x="502818" y="1379955"/>
                  </a:cubicBezTo>
                  <a:cubicBezTo>
                    <a:pt x="358670" y="1301859"/>
                    <a:pt x="241278" y="1242506"/>
                    <a:pt x="94302" y="1158755"/>
                  </a:cubicBezTo>
                  <a:cubicBezTo>
                    <a:pt x="64301" y="1138833"/>
                    <a:pt x="61069" y="1137739"/>
                    <a:pt x="39429" y="1117635"/>
                  </a:cubicBezTo>
                  <a:cubicBezTo>
                    <a:pt x="9399" y="1091481"/>
                    <a:pt x="81" y="1056313"/>
                    <a:pt x="667" y="999105"/>
                  </a:cubicBezTo>
                  <a:cubicBezTo>
                    <a:pt x="445" y="990191"/>
                    <a:pt x="222" y="981278"/>
                    <a:pt x="0" y="972364"/>
                  </a:cubicBezTo>
                  <a:lnTo>
                    <a:pt x="2496" y="463106"/>
                  </a:lnTo>
                  <a:cubicBezTo>
                    <a:pt x="2483" y="451925"/>
                    <a:pt x="2471" y="440744"/>
                    <a:pt x="2458" y="429563"/>
                  </a:cubicBezTo>
                  <a:cubicBezTo>
                    <a:pt x="2770" y="365277"/>
                    <a:pt x="14732" y="348090"/>
                    <a:pt x="75248" y="303202"/>
                  </a:cubicBezTo>
                  <a:lnTo>
                    <a:pt x="106293" y="282597"/>
                  </a:lnTo>
                  <a:lnTo>
                    <a:pt x="541533" y="38110"/>
                  </a:lnTo>
                  <a:cubicBezTo>
                    <a:pt x="582751" y="12487"/>
                    <a:pt x="613897" y="0"/>
                    <a:pt x="653528" y="0"/>
                  </a:cubicBezTo>
                  <a:close/>
                </a:path>
              </a:pathLst>
            </a:custGeom>
            <a:gradFill flip="none" rotWithShape="1">
              <a:gsLst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7" name="矩形 10"/>
            <p:cNvSpPr>
              <a:spLocks noChangeAspect="1"/>
            </p:cNvSpPr>
            <p:nvPr/>
          </p:nvSpPr>
          <p:spPr>
            <a:xfrm>
              <a:off x="3306283" y="2798792"/>
              <a:ext cx="1472676" cy="1605500"/>
            </a:xfrm>
            <a:custGeom>
              <a:avLst/>
              <a:gdLst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299728 w 1305333"/>
                <a:gd name="connsiteY4" fmla="*/ 452301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299356 w 1305333"/>
                <a:gd name="connsiteY7" fmla="*/ 974248 h 1424419"/>
                <a:gd name="connsiteX8" fmla="*/ 1193590 w 1305333"/>
                <a:gd name="connsiteY8" fmla="*/ 1159518 h 1424419"/>
                <a:gd name="connsiteX9" fmla="*/ 1188747 w 1305333"/>
                <a:gd name="connsiteY9" fmla="*/ 1163476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299356 w 1305333"/>
                <a:gd name="connsiteY7" fmla="*/ 974248 h 1424419"/>
                <a:gd name="connsiteX8" fmla="*/ 1193590 w 1305333"/>
                <a:gd name="connsiteY8" fmla="*/ 1159518 h 1424419"/>
                <a:gd name="connsiteX9" fmla="*/ 1188747 w 1305333"/>
                <a:gd name="connsiteY9" fmla="*/ 1163476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299356 w 1305333"/>
                <a:gd name="connsiteY7" fmla="*/ 974248 h 1424419"/>
                <a:gd name="connsiteX8" fmla="*/ 1193590 w 1305333"/>
                <a:gd name="connsiteY8" fmla="*/ 1159518 h 1424419"/>
                <a:gd name="connsiteX9" fmla="*/ 1188747 w 1305333"/>
                <a:gd name="connsiteY9" fmla="*/ 1163476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6046"/>
                <a:gd name="connsiteY0" fmla="*/ 0 h 1424419"/>
                <a:gd name="connsiteX1" fmla="*/ 757287 w 1306046"/>
                <a:gd name="connsiteY1" fmla="*/ 32444 h 1424419"/>
                <a:gd name="connsiteX2" fmla="*/ 1206876 w 1306046"/>
                <a:gd name="connsiteY2" fmla="*/ 284945 h 1424419"/>
                <a:gd name="connsiteX3" fmla="*/ 1233464 w 1306046"/>
                <a:gd name="connsiteY3" fmla="*/ 306775 h 1424419"/>
                <a:gd name="connsiteX4" fmla="*/ 1301712 w 1306046"/>
                <a:gd name="connsiteY4" fmla="*/ 442384 h 1424419"/>
                <a:gd name="connsiteX5" fmla="*/ 1303099 w 1306046"/>
                <a:gd name="connsiteY5" fmla="*/ 495558 h 1424419"/>
                <a:gd name="connsiteX6" fmla="*/ 1303099 w 1306046"/>
                <a:gd name="connsiteY6" fmla="*/ 952393 h 1424419"/>
                <a:gd name="connsiteX7" fmla="*/ 1305306 w 1306046"/>
                <a:gd name="connsiteY7" fmla="*/ 990115 h 1424419"/>
                <a:gd name="connsiteX8" fmla="*/ 1193590 w 1306046"/>
                <a:gd name="connsiteY8" fmla="*/ 1159518 h 1424419"/>
                <a:gd name="connsiteX9" fmla="*/ 1188747 w 1306046"/>
                <a:gd name="connsiteY9" fmla="*/ 1163476 h 1424419"/>
                <a:gd name="connsiteX10" fmla="*/ 792288 w 1306046"/>
                <a:gd name="connsiteY10" fmla="*/ 1385653 h 1424419"/>
                <a:gd name="connsiteX11" fmla="*/ 522686 w 1306046"/>
                <a:gd name="connsiteY11" fmla="*/ 1384922 h 1424419"/>
                <a:gd name="connsiteX12" fmla="*/ 80344 w 1306046"/>
                <a:gd name="connsiteY12" fmla="*/ 1139323 h 1424419"/>
                <a:gd name="connsiteX13" fmla="*/ 68397 w 1306046"/>
                <a:gd name="connsiteY13" fmla="*/ 1130059 h 1424419"/>
                <a:gd name="connsiteX14" fmla="*/ 667 w 1306046"/>
                <a:gd name="connsiteY14" fmla="*/ 999105 h 1424419"/>
                <a:gd name="connsiteX15" fmla="*/ 0 w 1306046"/>
                <a:gd name="connsiteY15" fmla="*/ 972364 h 1424419"/>
                <a:gd name="connsiteX16" fmla="*/ 2496 w 1306046"/>
                <a:gd name="connsiteY16" fmla="*/ 463106 h 1424419"/>
                <a:gd name="connsiteX17" fmla="*/ 2458 w 1306046"/>
                <a:gd name="connsiteY17" fmla="*/ 429563 h 1424419"/>
                <a:gd name="connsiteX18" fmla="*/ 75248 w 1306046"/>
                <a:gd name="connsiteY18" fmla="*/ 303202 h 1424419"/>
                <a:gd name="connsiteX19" fmla="*/ 103465 w 1306046"/>
                <a:gd name="connsiteY19" fmla="*/ 288252 h 1424419"/>
                <a:gd name="connsiteX20" fmla="*/ 541533 w 1306046"/>
                <a:gd name="connsiteY20" fmla="*/ 38110 h 1424419"/>
                <a:gd name="connsiteX21" fmla="*/ 653528 w 1306046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193590 w 1305333"/>
                <a:gd name="connsiteY8" fmla="*/ 1159518 h 1424419"/>
                <a:gd name="connsiteX9" fmla="*/ 1188747 w 1305333"/>
                <a:gd name="connsiteY9" fmla="*/ 1163476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193590 w 1305333"/>
                <a:gd name="connsiteY8" fmla="*/ 1159518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193590 w 1305333"/>
                <a:gd name="connsiteY8" fmla="*/ 1159518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193590 w 1305333"/>
                <a:gd name="connsiteY8" fmla="*/ 1159518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193590 w 1305333"/>
                <a:gd name="connsiteY8" fmla="*/ 1159518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193590 w 1305333"/>
                <a:gd name="connsiteY8" fmla="*/ 1159518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6293 w 1305333"/>
                <a:gd name="connsiteY19" fmla="*/ 282597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7706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193590 w 1305333"/>
                <a:gd name="connsiteY8" fmla="*/ 1159518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6293 w 1305333"/>
                <a:gd name="connsiteY19" fmla="*/ 282597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7706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211970 w 1305333"/>
                <a:gd name="connsiteY8" fmla="*/ 1149621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6293 w 1305333"/>
                <a:gd name="connsiteY19" fmla="*/ 282597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7706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236006 w 1305333"/>
                <a:gd name="connsiteY8" fmla="*/ 1160932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6293 w 1305333"/>
                <a:gd name="connsiteY19" fmla="*/ 282597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13169"/>
                <a:gd name="connsiteY0" fmla="*/ 0 h 1424419"/>
                <a:gd name="connsiteX1" fmla="*/ 757287 w 1313169"/>
                <a:gd name="connsiteY1" fmla="*/ 32444 h 1424419"/>
                <a:gd name="connsiteX2" fmla="*/ 1206876 w 1313169"/>
                <a:gd name="connsiteY2" fmla="*/ 284945 h 1424419"/>
                <a:gd name="connsiteX3" fmla="*/ 1237706 w 1313169"/>
                <a:gd name="connsiteY3" fmla="*/ 306775 h 1424419"/>
                <a:gd name="connsiteX4" fmla="*/ 1301712 w 1313169"/>
                <a:gd name="connsiteY4" fmla="*/ 442384 h 1424419"/>
                <a:gd name="connsiteX5" fmla="*/ 1303099 w 1313169"/>
                <a:gd name="connsiteY5" fmla="*/ 495558 h 1424419"/>
                <a:gd name="connsiteX6" fmla="*/ 1303099 w 1313169"/>
                <a:gd name="connsiteY6" fmla="*/ 952393 h 1424419"/>
                <a:gd name="connsiteX7" fmla="*/ 1305306 w 1313169"/>
                <a:gd name="connsiteY7" fmla="*/ 990115 h 1424419"/>
                <a:gd name="connsiteX8" fmla="*/ 1271352 w 1313169"/>
                <a:gd name="connsiteY8" fmla="*/ 1142552 h 1424419"/>
                <a:gd name="connsiteX9" fmla="*/ 1172881 w 1313169"/>
                <a:gd name="connsiteY9" fmla="*/ 1179342 h 1424419"/>
                <a:gd name="connsiteX10" fmla="*/ 792288 w 1313169"/>
                <a:gd name="connsiteY10" fmla="*/ 1385653 h 1424419"/>
                <a:gd name="connsiteX11" fmla="*/ 522686 w 1313169"/>
                <a:gd name="connsiteY11" fmla="*/ 1384922 h 1424419"/>
                <a:gd name="connsiteX12" fmla="*/ 80344 w 1313169"/>
                <a:gd name="connsiteY12" fmla="*/ 1139323 h 1424419"/>
                <a:gd name="connsiteX13" fmla="*/ 68397 w 1313169"/>
                <a:gd name="connsiteY13" fmla="*/ 1130059 h 1424419"/>
                <a:gd name="connsiteX14" fmla="*/ 667 w 1313169"/>
                <a:gd name="connsiteY14" fmla="*/ 999105 h 1424419"/>
                <a:gd name="connsiteX15" fmla="*/ 0 w 1313169"/>
                <a:gd name="connsiteY15" fmla="*/ 972364 h 1424419"/>
                <a:gd name="connsiteX16" fmla="*/ 2496 w 1313169"/>
                <a:gd name="connsiteY16" fmla="*/ 463106 h 1424419"/>
                <a:gd name="connsiteX17" fmla="*/ 2458 w 1313169"/>
                <a:gd name="connsiteY17" fmla="*/ 429563 h 1424419"/>
                <a:gd name="connsiteX18" fmla="*/ 75248 w 1313169"/>
                <a:gd name="connsiteY18" fmla="*/ 303202 h 1424419"/>
                <a:gd name="connsiteX19" fmla="*/ 106293 w 1313169"/>
                <a:gd name="connsiteY19" fmla="*/ 282597 h 1424419"/>
                <a:gd name="connsiteX20" fmla="*/ 541533 w 1313169"/>
                <a:gd name="connsiteY20" fmla="*/ 38110 h 1424419"/>
                <a:gd name="connsiteX21" fmla="*/ 653528 w 1313169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80344 w 1306267"/>
                <a:gd name="connsiteY12" fmla="*/ 1139323 h 1424419"/>
                <a:gd name="connsiteX13" fmla="*/ 68397 w 1306267"/>
                <a:gd name="connsiteY13" fmla="*/ 1130059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80344 w 1306267"/>
                <a:gd name="connsiteY12" fmla="*/ 1139323 h 1424419"/>
                <a:gd name="connsiteX13" fmla="*/ 61328 w 1306267"/>
                <a:gd name="connsiteY13" fmla="*/ 1127231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80344 w 1306267"/>
                <a:gd name="connsiteY12" fmla="*/ 1139323 h 1424419"/>
                <a:gd name="connsiteX13" fmla="*/ 61328 w 1306267"/>
                <a:gd name="connsiteY13" fmla="*/ 1127231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61328 w 1306267"/>
                <a:gd name="connsiteY13" fmla="*/ 1127231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61328 w 1306267"/>
                <a:gd name="connsiteY13" fmla="*/ 1127231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61328 w 1306267"/>
                <a:gd name="connsiteY13" fmla="*/ 1127231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61328 w 1306267"/>
                <a:gd name="connsiteY13" fmla="*/ 1127231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55672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55672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55672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55672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55672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48904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48904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48904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48904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7009 w 1306267"/>
                <a:gd name="connsiteY12" fmla="*/ 1161462 h 1424419"/>
                <a:gd name="connsiteX13" fmla="*/ 48904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7009 w 1306267"/>
                <a:gd name="connsiteY12" fmla="*/ 1161462 h 1424419"/>
                <a:gd name="connsiteX13" fmla="*/ 48904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7009 w 1306267"/>
                <a:gd name="connsiteY12" fmla="*/ 1161462 h 1424419"/>
                <a:gd name="connsiteX13" fmla="*/ 44843 w 1306267"/>
                <a:gd name="connsiteY13" fmla="*/ 1118989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7009 w 1306267"/>
                <a:gd name="connsiteY12" fmla="*/ 1161462 h 1424419"/>
                <a:gd name="connsiteX13" fmla="*/ 44843 w 1306267"/>
                <a:gd name="connsiteY13" fmla="*/ 1118989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7009 w 1306267"/>
                <a:gd name="connsiteY12" fmla="*/ 1161462 h 1424419"/>
                <a:gd name="connsiteX13" fmla="*/ 44843 w 1306267"/>
                <a:gd name="connsiteY13" fmla="*/ 1118989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4302 w 1306267"/>
                <a:gd name="connsiteY12" fmla="*/ 1158755 h 1424419"/>
                <a:gd name="connsiteX13" fmla="*/ 44843 w 1306267"/>
                <a:gd name="connsiteY13" fmla="*/ 1118989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4302 w 1306267"/>
                <a:gd name="connsiteY12" fmla="*/ 1158755 h 1424419"/>
                <a:gd name="connsiteX13" fmla="*/ 39429 w 1306267"/>
                <a:gd name="connsiteY13" fmla="*/ 1117635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7706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227376 w 1305333"/>
                <a:gd name="connsiteY8" fmla="*/ 1152027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94302 w 1305333"/>
                <a:gd name="connsiteY12" fmla="*/ 1158755 h 1424419"/>
                <a:gd name="connsiteX13" fmla="*/ 39429 w 1305333"/>
                <a:gd name="connsiteY13" fmla="*/ 1117635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6293 w 1305333"/>
                <a:gd name="connsiteY19" fmla="*/ 282597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7706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2599 w 1305333"/>
                <a:gd name="connsiteY7" fmla="*/ 1003650 h 1424419"/>
                <a:gd name="connsiteX8" fmla="*/ 1227376 w 1305333"/>
                <a:gd name="connsiteY8" fmla="*/ 1152027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94302 w 1305333"/>
                <a:gd name="connsiteY12" fmla="*/ 1158755 h 1424419"/>
                <a:gd name="connsiteX13" fmla="*/ 39429 w 1305333"/>
                <a:gd name="connsiteY13" fmla="*/ 1117635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6293 w 1305333"/>
                <a:gd name="connsiteY19" fmla="*/ 282597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080"/>
                <a:gd name="connsiteY0" fmla="*/ 0 h 1424419"/>
                <a:gd name="connsiteX1" fmla="*/ 757287 w 1305080"/>
                <a:gd name="connsiteY1" fmla="*/ 32444 h 1424419"/>
                <a:gd name="connsiteX2" fmla="*/ 1206876 w 1305080"/>
                <a:gd name="connsiteY2" fmla="*/ 284945 h 1424419"/>
                <a:gd name="connsiteX3" fmla="*/ 1237706 w 1305080"/>
                <a:gd name="connsiteY3" fmla="*/ 306775 h 1424419"/>
                <a:gd name="connsiteX4" fmla="*/ 1301712 w 1305080"/>
                <a:gd name="connsiteY4" fmla="*/ 442384 h 1424419"/>
                <a:gd name="connsiteX5" fmla="*/ 1303099 w 1305080"/>
                <a:gd name="connsiteY5" fmla="*/ 495558 h 1424419"/>
                <a:gd name="connsiteX6" fmla="*/ 1301746 w 1305080"/>
                <a:gd name="connsiteY6" fmla="*/ 953747 h 1424419"/>
                <a:gd name="connsiteX7" fmla="*/ 1302599 w 1305080"/>
                <a:gd name="connsiteY7" fmla="*/ 1003650 h 1424419"/>
                <a:gd name="connsiteX8" fmla="*/ 1227376 w 1305080"/>
                <a:gd name="connsiteY8" fmla="*/ 1152027 h 1424419"/>
                <a:gd name="connsiteX9" fmla="*/ 1172881 w 1305080"/>
                <a:gd name="connsiteY9" fmla="*/ 1179342 h 1424419"/>
                <a:gd name="connsiteX10" fmla="*/ 792288 w 1305080"/>
                <a:gd name="connsiteY10" fmla="*/ 1385653 h 1424419"/>
                <a:gd name="connsiteX11" fmla="*/ 522686 w 1305080"/>
                <a:gd name="connsiteY11" fmla="*/ 1384922 h 1424419"/>
                <a:gd name="connsiteX12" fmla="*/ 94302 w 1305080"/>
                <a:gd name="connsiteY12" fmla="*/ 1158755 h 1424419"/>
                <a:gd name="connsiteX13" fmla="*/ 39429 w 1305080"/>
                <a:gd name="connsiteY13" fmla="*/ 1117635 h 1424419"/>
                <a:gd name="connsiteX14" fmla="*/ 667 w 1305080"/>
                <a:gd name="connsiteY14" fmla="*/ 999105 h 1424419"/>
                <a:gd name="connsiteX15" fmla="*/ 0 w 1305080"/>
                <a:gd name="connsiteY15" fmla="*/ 972364 h 1424419"/>
                <a:gd name="connsiteX16" fmla="*/ 2496 w 1305080"/>
                <a:gd name="connsiteY16" fmla="*/ 463106 h 1424419"/>
                <a:gd name="connsiteX17" fmla="*/ 2458 w 1305080"/>
                <a:gd name="connsiteY17" fmla="*/ 429563 h 1424419"/>
                <a:gd name="connsiteX18" fmla="*/ 75248 w 1305080"/>
                <a:gd name="connsiteY18" fmla="*/ 303202 h 1424419"/>
                <a:gd name="connsiteX19" fmla="*/ 106293 w 1305080"/>
                <a:gd name="connsiteY19" fmla="*/ 282597 h 1424419"/>
                <a:gd name="connsiteX20" fmla="*/ 541533 w 1305080"/>
                <a:gd name="connsiteY20" fmla="*/ 38110 h 1424419"/>
                <a:gd name="connsiteX21" fmla="*/ 653528 w 1305080"/>
                <a:gd name="connsiteY21" fmla="*/ 0 h 1424419"/>
                <a:gd name="connsiteX0" fmla="*/ 653528 w 1305299"/>
                <a:gd name="connsiteY0" fmla="*/ 0 h 1424419"/>
                <a:gd name="connsiteX1" fmla="*/ 757287 w 1305299"/>
                <a:gd name="connsiteY1" fmla="*/ 32444 h 1424419"/>
                <a:gd name="connsiteX2" fmla="*/ 1206876 w 1305299"/>
                <a:gd name="connsiteY2" fmla="*/ 284945 h 1424419"/>
                <a:gd name="connsiteX3" fmla="*/ 1237706 w 1305299"/>
                <a:gd name="connsiteY3" fmla="*/ 306775 h 1424419"/>
                <a:gd name="connsiteX4" fmla="*/ 1301712 w 1305299"/>
                <a:gd name="connsiteY4" fmla="*/ 442384 h 1424419"/>
                <a:gd name="connsiteX5" fmla="*/ 1303099 w 1305299"/>
                <a:gd name="connsiteY5" fmla="*/ 495558 h 1424419"/>
                <a:gd name="connsiteX6" fmla="*/ 1301746 w 1305299"/>
                <a:gd name="connsiteY6" fmla="*/ 953747 h 1424419"/>
                <a:gd name="connsiteX7" fmla="*/ 1302599 w 1305299"/>
                <a:gd name="connsiteY7" fmla="*/ 1003650 h 1424419"/>
                <a:gd name="connsiteX8" fmla="*/ 1227376 w 1305299"/>
                <a:gd name="connsiteY8" fmla="*/ 1152027 h 1424419"/>
                <a:gd name="connsiteX9" fmla="*/ 1172881 w 1305299"/>
                <a:gd name="connsiteY9" fmla="*/ 1179342 h 1424419"/>
                <a:gd name="connsiteX10" fmla="*/ 792288 w 1305299"/>
                <a:gd name="connsiteY10" fmla="*/ 1385653 h 1424419"/>
                <a:gd name="connsiteX11" fmla="*/ 522686 w 1305299"/>
                <a:gd name="connsiteY11" fmla="*/ 1384922 h 1424419"/>
                <a:gd name="connsiteX12" fmla="*/ 94302 w 1305299"/>
                <a:gd name="connsiteY12" fmla="*/ 1158755 h 1424419"/>
                <a:gd name="connsiteX13" fmla="*/ 39429 w 1305299"/>
                <a:gd name="connsiteY13" fmla="*/ 1117635 h 1424419"/>
                <a:gd name="connsiteX14" fmla="*/ 667 w 1305299"/>
                <a:gd name="connsiteY14" fmla="*/ 999105 h 1424419"/>
                <a:gd name="connsiteX15" fmla="*/ 0 w 1305299"/>
                <a:gd name="connsiteY15" fmla="*/ 972364 h 1424419"/>
                <a:gd name="connsiteX16" fmla="*/ 2496 w 1305299"/>
                <a:gd name="connsiteY16" fmla="*/ 463106 h 1424419"/>
                <a:gd name="connsiteX17" fmla="*/ 2458 w 1305299"/>
                <a:gd name="connsiteY17" fmla="*/ 429563 h 1424419"/>
                <a:gd name="connsiteX18" fmla="*/ 75248 w 1305299"/>
                <a:gd name="connsiteY18" fmla="*/ 303202 h 1424419"/>
                <a:gd name="connsiteX19" fmla="*/ 106293 w 1305299"/>
                <a:gd name="connsiteY19" fmla="*/ 282597 h 1424419"/>
                <a:gd name="connsiteX20" fmla="*/ 541533 w 1305299"/>
                <a:gd name="connsiteY20" fmla="*/ 38110 h 1424419"/>
                <a:gd name="connsiteX21" fmla="*/ 653528 w 1305299"/>
                <a:gd name="connsiteY21" fmla="*/ 0 h 1424419"/>
                <a:gd name="connsiteX0" fmla="*/ 653528 w 1306646"/>
                <a:gd name="connsiteY0" fmla="*/ 0 h 1424419"/>
                <a:gd name="connsiteX1" fmla="*/ 757287 w 1306646"/>
                <a:gd name="connsiteY1" fmla="*/ 32444 h 1424419"/>
                <a:gd name="connsiteX2" fmla="*/ 1206876 w 1306646"/>
                <a:gd name="connsiteY2" fmla="*/ 284945 h 1424419"/>
                <a:gd name="connsiteX3" fmla="*/ 1237706 w 1306646"/>
                <a:gd name="connsiteY3" fmla="*/ 306775 h 1424419"/>
                <a:gd name="connsiteX4" fmla="*/ 1301712 w 1306646"/>
                <a:gd name="connsiteY4" fmla="*/ 442384 h 1424419"/>
                <a:gd name="connsiteX5" fmla="*/ 1303099 w 1306646"/>
                <a:gd name="connsiteY5" fmla="*/ 495558 h 1424419"/>
                <a:gd name="connsiteX6" fmla="*/ 1301746 w 1306646"/>
                <a:gd name="connsiteY6" fmla="*/ 953747 h 1424419"/>
                <a:gd name="connsiteX7" fmla="*/ 1302599 w 1306646"/>
                <a:gd name="connsiteY7" fmla="*/ 1003650 h 1424419"/>
                <a:gd name="connsiteX8" fmla="*/ 1227376 w 1306646"/>
                <a:gd name="connsiteY8" fmla="*/ 1152027 h 1424419"/>
                <a:gd name="connsiteX9" fmla="*/ 1172881 w 1306646"/>
                <a:gd name="connsiteY9" fmla="*/ 1179342 h 1424419"/>
                <a:gd name="connsiteX10" fmla="*/ 792288 w 1306646"/>
                <a:gd name="connsiteY10" fmla="*/ 1385653 h 1424419"/>
                <a:gd name="connsiteX11" fmla="*/ 522686 w 1306646"/>
                <a:gd name="connsiteY11" fmla="*/ 1384922 h 1424419"/>
                <a:gd name="connsiteX12" fmla="*/ 94302 w 1306646"/>
                <a:gd name="connsiteY12" fmla="*/ 1158755 h 1424419"/>
                <a:gd name="connsiteX13" fmla="*/ 39429 w 1306646"/>
                <a:gd name="connsiteY13" fmla="*/ 1117635 h 1424419"/>
                <a:gd name="connsiteX14" fmla="*/ 667 w 1306646"/>
                <a:gd name="connsiteY14" fmla="*/ 999105 h 1424419"/>
                <a:gd name="connsiteX15" fmla="*/ 0 w 1306646"/>
                <a:gd name="connsiteY15" fmla="*/ 972364 h 1424419"/>
                <a:gd name="connsiteX16" fmla="*/ 2496 w 1306646"/>
                <a:gd name="connsiteY16" fmla="*/ 463106 h 1424419"/>
                <a:gd name="connsiteX17" fmla="*/ 2458 w 1306646"/>
                <a:gd name="connsiteY17" fmla="*/ 429563 h 1424419"/>
                <a:gd name="connsiteX18" fmla="*/ 75248 w 1306646"/>
                <a:gd name="connsiteY18" fmla="*/ 303202 h 1424419"/>
                <a:gd name="connsiteX19" fmla="*/ 106293 w 1306646"/>
                <a:gd name="connsiteY19" fmla="*/ 282597 h 1424419"/>
                <a:gd name="connsiteX20" fmla="*/ 541533 w 1306646"/>
                <a:gd name="connsiteY20" fmla="*/ 38110 h 1424419"/>
                <a:gd name="connsiteX21" fmla="*/ 653528 w 1306646"/>
                <a:gd name="connsiteY21" fmla="*/ 0 h 1424419"/>
                <a:gd name="connsiteX0" fmla="*/ 653528 w 1305299"/>
                <a:gd name="connsiteY0" fmla="*/ 0 h 1424419"/>
                <a:gd name="connsiteX1" fmla="*/ 757287 w 1305299"/>
                <a:gd name="connsiteY1" fmla="*/ 32444 h 1424419"/>
                <a:gd name="connsiteX2" fmla="*/ 1206876 w 1305299"/>
                <a:gd name="connsiteY2" fmla="*/ 284945 h 1424419"/>
                <a:gd name="connsiteX3" fmla="*/ 1237706 w 1305299"/>
                <a:gd name="connsiteY3" fmla="*/ 306775 h 1424419"/>
                <a:gd name="connsiteX4" fmla="*/ 1301712 w 1305299"/>
                <a:gd name="connsiteY4" fmla="*/ 442384 h 1424419"/>
                <a:gd name="connsiteX5" fmla="*/ 1303099 w 1305299"/>
                <a:gd name="connsiteY5" fmla="*/ 495558 h 1424419"/>
                <a:gd name="connsiteX6" fmla="*/ 1301746 w 1305299"/>
                <a:gd name="connsiteY6" fmla="*/ 953747 h 1424419"/>
                <a:gd name="connsiteX7" fmla="*/ 1302599 w 1305299"/>
                <a:gd name="connsiteY7" fmla="*/ 1003650 h 1424419"/>
                <a:gd name="connsiteX8" fmla="*/ 1227376 w 1305299"/>
                <a:gd name="connsiteY8" fmla="*/ 1152027 h 1424419"/>
                <a:gd name="connsiteX9" fmla="*/ 1172881 w 1305299"/>
                <a:gd name="connsiteY9" fmla="*/ 1179342 h 1424419"/>
                <a:gd name="connsiteX10" fmla="*/ 792288 w 1305299"/>
                <a:gd name="connsiteY10" fmla="*/ 1385653 h 1424419"/>
                <a:gd name="connsiteX11" fmla="*/ 522686 w 1305299"/>
                <a:gd name="connsiteY11" fmla="*/ 1384922 h 1424419"/>
                <a:gd name="connsiteX12" fmla="*/ 94302 w 1305299"/>
                <a:gd name="connsiteY12" fmla="*/ 1158755 h 1424419"/>
                <a:gd name="connsiteX13" fmla="*/ 39429 w 1305299"/>
                <a:gd name="connsiteY13" fmla="*/ 1117635 h 1424419"/>
                <a:gd name="connsiteX14" fmla="*/ 667 w 1305299"/>
                <a:gd name="connsiteY14" fmla="*/ 999105 h 1424419"/>
                <a:gd name="connsiteX15" fmla="*/ 0 w 1305299"/>
                <a:gd name="connsiteY15" fmla="*/ 972364 h 1424419"/>
                <a:gd name="connsiteX16" fmla="*/ 2496 w 1305299"/>
                <a:gd name="connsiteY16" fmla="*/ 463106 h 1424419"/>
                <a:gd name="connsiteX17" fmla="*/ 2458 w 1305299"/>
                <a:gd name="connsiteY17" fmla="*/ 429563 h 1424419"/>
                <a:gd name="connsiteX18" fmla="*/ 75248 w 1305299"/>
                <a:gd name="connsiteY18" fmla="*/ 303202 h 1424419"/>
                <a:gd name="connsiteX19" fmla="*/ 106293 w 1305299"/>
                <a:gd name="connsiteY19" fmla="*/ 282597 h 1424419"/>
                <a:gd name="connsiteX20" fmla="*/ 541533 w 1305299"/>
                <a:gd name="connsiteY20" fmla="*/ 38110 h 1424419"/>
                <a:gd name="connsiteX21" fmla="*/ 653528 w 1305299"/>
                <a:gd name="connsiteY21" fmla="*/ 0 h 1424419"/>
                <a:gd name="connsiteX0" fmla="*/ 653528 w 1304127"/>
                <a:gd name="connsiteY0" fmla="*/ 0 h 1424419"/>
                <a:gd name="connsiteX1" fmla="*/ 757287 w 1304127"/>
                <a:gd name="connsiteY1" fmla="*/ 32444 h 1424419"/>
                <a:gd name="connsiteX2" fmla="*/ 1206876 w 1304127"/>
                <a:gd name="connsiteY2" fmla="*/ 284945 h 1424419"/>
                <a:gd name="connsiteX3" fmla="*/ 1237706 w 1304127"/>
                <a:gd name="connsiteY3" fmla="*/ 306775 h 1424419"/>
                <a:gd name="connsiteX4" fmla="*/ 1301712 w 1304127"/>
                <a:gd name="connsiteY4" fmla="*/ 442384 h 1424419"/>
                <a:gd name="connsiteX5" fmla="*/ 1303099 w 1304127"/>
                <a:gd name="connsiteY5" fmla="*/ 495558 h 1424419"/>
                <a:gd name="connsiteX6" fmla="*/ 1301746 w 1304127"/>
                <a:gd name="connsiteY6" fmla="*/ 953747 h 1424419"/>
                <a:gd name="connsiteX7" fmla="*/ 1302599 w 1304127"/>
                <a:gd name="connsiteY7" fmla="*/ 1003650 h 1424419"/>
                <a:gd name="connsiteX8" fmla="*/ 1227376 w 1304127"/>
                <a:gd name="connsiteY8" fmla="*/ 1152027 h 1424419"/>
                <a:gd name="connsiteX9" fmla="*/ 1172881 w 1304127"/>
                <a:gd name="connsiteY9" fmla="*/ 1179342 h 1424419"/>
                <a:gd name="connsiteX10" fmla="*/ 792288 w 1304127"/>
                <a:gd name="connsiteY10" fmla="*/ 1385653 h 1424419"/>
                <a:gd name="connsiteX11" fmla="*/ 522686 w 1304127"/>
                <a:gd name="connsiteY11" fmla="*/ 1384922 h 1424419"/>
                <a:gd name="connsiteX12" fmla="*/ 94302 w 1304127"/>
                <a:gd name="connsiteY12" fmla="*/ 1158755 h 1424419"/>
                <a:gd name="connsiteX13" fmla="*/ 39429 w 1304127"/>
                <a:gd name="connsiteY13" fmla="*/ 1117635 h 1424419"/>
                <a:gd name="connsiteX14" fmla="*/ 667 w 1304127"/>
                <a:gd name="connsiteY14" fmla="*/ 999105 h 1424419"/>
                <a:gd name="connsiteX15" fmla="*/ 0 w 1304127"/>
                <a:gd name="connsiteY15" fmla="*/ 972364 h 1424419"/>
                <a:gd name="connsiteX16" fmla="*/ 2496 w 1304127"/>
                <a:gd name="connsiteY16" fmla="*/ 463106 h 1424419"/>
                <a:gd name="connsiteX17" fmla="*/ 2458 w 1304127"/>
                <a:gd name="connsiteY17" fmla="*/ 429563 h 1424419"/>
                <a:gd name="connsiteX18" fmla="*/ 75248 w 1304127"/>
                <a:gd name="connsiteY18" fmla="*/ 303202 h 1424419"/>
                <a:gd name="connsiteX19" fmla="*/ 106293 w 1304127"/>
                <a:gd name="connsiteY19" fmla="*/ 282597 h 1424419"/>
                <a:gd name="connsiteX20" fmla="*/ 541533 w 1304127"/>
                <a:gd name="connsiteY20" fmla="*/ 38110 h 1424419"/>
                <a:gd name="connsiteX21" fmla="*/ 653528 w 1304127"/>
                <a:gd name="connsiteY21" fmla="*/ 0 h 1424419"/>
                <a:gd name="connsiteX0" fmla="*/ 653528 w 1306101"/>
                <a:gd name="connsiteY0" fmla="*/ 0 h 1424419"/>
                <a:gd name="connsiteX1" fmla="*/ 757287 w 1306101"/>
                <a:gd name="connsiteY1" fmla="*/ 32444 h 1424419"/>
                <a:gd name="connsiteX2" fmla="*/ 1206876 w 1306101"/>
                <a:gd name="connsiteY2" fmla="*/ 284945 h 1424419"/>
                <a:gd name="connsiteX3" fmla="*/ 1237706 w 1306101"/>
                <a:gd name="connsiteY3" fmla="*/ 306775 h 1424419"/>
                <a:gd name="connsiteX4" fmla="*/ 1305773 w 1306101"/>
                <a:gd name="connsiteY4" fmla="*/ 442384 h 1424419"/>
                <a:gd name="connsiteX5" fmla="*/ 1303099 w 1306101"/>
                <a:gd name="connsiteY5" fmla="*/ 495558 h 1424419"/>
                <a:gd name="connsiteX6" fmla="*/ 1301746 w 1306101"/>
                <a:gd name="connsiteY6" fmla="*/ 953747 h 1424419"/>
                <a:gd name="connsiteX7" fmla="*/ 1302599 w 1306101"/>
                <a:gd name="connsiteY7" fmla="*/ 1003650 h 1424419"/>
                <a:gd name="connsiteX8" fmla="*/ 1227376 w 1306101"/>
                <a:gd name="connsiteY8" fmla="*/ 1152027 h 1424419"/>
                <a:gd name="connsiteX9" fmla="*/ 1172881 w 1306101"/>
                <a:gd name="connsiteY9" fmla="*/ 1179342 h 1424419"/>
                <a:gd name="connsiteX10" fmla="*/ 792288 w 1306101"/>
                <a:gd name="connsiteY10" fmla="*/ 1385653 h 1424419"/>
                <a:gd name="connsiteX11" fmla="*/ 522686 w 1306101"/>
                <a:gd name="connsiteY11" fmla="*/ 1384922 h 1424419"/>
                <a:gd name="connsiteX12" fmla="*/ 94302 w 1306101"/>
                <a:gd name="connsiteY12" fmla="*/ 1158755 h 1424419"/>
                <a:gd name="connsiteX13" fmla="*/ 39429 w 1306101"/>
                <a:gd name="connsiteY13" fmla="*/ 1117635 h 1424419"/>
                <a:gd name="connsiteX14" fmla="*/ 667 w 1306101"/>
                <a:gd name="connsiteY14" fmla="*/ 999105 h 1424419"/>
                <a:gd name="connsiteX15" fmla="*/ 0 w 1306101"/>
                <a:gd name="connsiteY15" fmla="*/ 972364 h 1424419"/>
                <a:gd name="connsiteX16" fmla="*/ 2496 w 1306101"/>
                <a:gd name="connsiteY16" fmla="*/ 463106 h 1424419"/>
                <a:gd name="connsiteX17" fmla="*/ 2458 w 1306101"/>
                <a:gd name="connsiteY17" fmla="*/ 429563 h 1424419"/>
                <a:gd name="connsiteX18" fmla="*/ 75248 w 1306101"/>
                <a:gd name="connsiteY18" fmla="*/ 303202 h 1424419"/>
                <a:gd name="connsiteX19" fmla="*/ 106293 w 1306101"/>
                <a:gd name="connsiteY19" fmla="*/ 282597 h 1424419"/>
                <a:gd name="connsiteX20" fmla="*/ 541533 w 1306101"/>
                <a:gd name="connsiteY20" fmla="*/ 38110 h 1424419"/>
                <a:gd name="connsiteX21" fmla="*/ 653528 w 1306101"/>
                <a:gd name="connsiteY21" fmla="*/ 0 h 1424419"/>
                <a:gd name="connsiteX0" fmla="*/ 653528 w 1304819"/>
                <a:gd name="connsiteY0" fmla="*/ 0 h 1424419"/>
                <a:gd name="connsiteX1" fmla="*/ 757287 w 1304819"/>
                <a:gd name="connsiteY1" fmla="*/ 32444 h 1424419"/>
                <a:gd name="connsiteX2" fmla="*/ 1206876 w 1304819"/>
                <a:gd name="connsiteY2" fmla="*/ 284945 h 1424419"/>
                <a:gd name="connsiteX3" fmla="*/ 1237706 w 1304819"/>
                <a:gd name="connsiteY3" fmla="*/ 306775 h 1424419"/>
                <a:gd name="connsiteX4" fmla="*/ 1304420 w 1304819"/>
                <a:gd name="connsiteY4" fmla="*/ 434263 h 1424419"/>
                <a:gd name="connsiteX5" fmla="*/ 1303099 w 1304819"/>
                <a:gd name="connsiteY5" fmla="*/ 495558 h 1424419"/>
                <a:gd name="connsiteX6" fmla="*/ 1301746 w 1304819"/>
                <a:gd name="connsiteY6" fmla="*/ 953747 h 1424419"/>
                <a:gd name="connsiteX7" fmla="*/ 1302599 w 1304819"/>
                <a:gd name="connsiteY7" fmla="*/ 1003650 h 1424419"/>
                <a:gd name="connsiteX8" fmla="*/ 1227376 w 1304819"/>
                <a:gd name="connsiteY8" fmla="*/ 1152027 h 1424419"/>
                <a:gd name="connsiteX9" fmla="*/ 1172881 w 1304819"/>
                <a:gd name="connsiteY9" fmla="*/ 1179342 h 1424419"/>
                <a:gd name="connsiteX10" fmla="*/ 792288 w 1304819"/>
                <a:gd name="connsiteY10" fmla="*/ 1385653 h 1424419"/>
                <a:gd name="connsiteX11" fmla="*/ 522686 w 1304819"/>
                <a:gd name="connsiteY11" fmla="*/ 1384922 h 1424419"/>
                <a:gd name="connsiteX12" fmla="*/ 94302 w 1304819"/>
                <a:gd name="connsiteY12" fmla="*/ 1158755 h 1424419"/>
                <a:gd name="connsiteX13" fmla="*/ 39429 w 1304819"/>
                <a:gd name="connsiteY13" fmla="*/ 1117635 h 1424419"/>
                <a:gd name="connsiteX14" fmla="*/ 667 w 1304819"/>
                <a:gd name="connsiteY14" fmla="*/ 999105 h 1424419"/>
                <a:gd name="connsiteX15" fmla="*/ 0 w 1304819"/>
                <a:gd name="connsiteY15" fmla="*/ 972364 h 1424419"/>
                <a:gd name="connsiteX16" fmla="*/ 2496 w 1304819"/>
                <a:gd name="connsiteY16" fmla="*/ 463106 h 1424419"/>
                <a:gd name="connsiteX17" fmla="*/ 2458 w 1304819"/>
                <a:gd name="connsiteY17" fmla="*/ 429563 h 1424419"/>
                <a:gd name="connsiteX18" fmla="*/ 75248 w 1304819"/>
                <a:gd name="connsiteY18" fmla="*/ 303202 h 1424419"/>
                <a:gd name="connsiteX19" fmla="*/ 106293 w 1304819"/>
                <a:gd name="connsiteY19" fmla="*/ 282597 h 1424419"/>
                <a:gd name="connsiteX20" fmla="*/ 541533 w 1304819"/>
                <a:gd name="connsiteY20" fmla="*/ 38110 h 1424419"/>
                <a:gd name="connsiteX21" fmla="*/ 653528 w 1304819"/>
                <a:gd name="connsiteY21" fmla="*/ 0 h 1424419"/>
                <a:gd name="connsiteX0" fmla="*/ 653528 w 1306525"/>
                <a:gd name="connsiteY0" fmla="*/ 0 h 1424419"/>
                <a:gd name="connsiteX1" fmla="*/ 757287 w 1306525"/>
                <a:gd name="connsiteY1" fmla="*/ 32444 h 1424419"/>
                <a:gd name="connsiteX2" fmla="*/ 1206876 w 1306525"/>
                <a:gd name="connsiteY2" fmla="*/ 284945 h 1424419"/>
                <a:gd name="connsiteX3" fmla="*/ 1237706 w 1306525"/>
                <a:gd name="connsiteY3" fmla="*/ 306775 h 1424419"/>
                <a:gd name="connsiteX4" fmla="*/ 1304420 w 1306525"/>
                <a:gd name="connsiteY4" fmla="*/ 434263 h 1424419"/>
                <a:gd name="connsiteX5" fmla="*/ 1305806 w 1306525"/>
                <a:gd name="connsiteY5" fmla="*/ 519922 h 1424419"/>
                <a:gd name="connsiteX6" fmla="*/ 1301746 w 1306525"/>
                <a:gd name="connsiteY6" fmla="*/ 953747 h 1424419"/>
                <a:gd name="connsiteX7" fmla="*/ 1302599 w 1306525"/>
                <a:gd name="connsiteY7" fmla="*/ 1003650 h 1424419"/>
                <a:gd name="connsiteX8" fmla="*/ 1227376 w 1306525"/>
                <a:gd name="connsiteY8" fmla="*/ 1152027 h 1424419"/>
                <a:gd name="connsiteX9" fmla="*/ 1172881 w 1306525"/>
                <a:gd name="connsiteY9" fmla="*/ 1179342 h 1424419"/>
                <a:gd name="connsiteX10" fmla="*/ 792288 w 1306525"/>
                <a:gd name="connsiteY10" fmla="*/ 1385653 h 1424419"/>
                <a:gd name="connsiteX11" fmla="*/ 522686 w 1306525"/>
                <a:gd name="connsiteY11" fmla="*/ 1384922 h 1424419"/>
                <a:gd name="connsiteX12" fmla="*/ 94302 w 1306525"/>
                <a:gd name="connsiteY12" fmla="*/ 1158755 h 1424419"/>
                <a:gd name="connsiteX13" fmla="*/ 39429 w 1306525"/>
                <a:gd name="connsiteY13" fmla="*/ 1117635 h 1424419"/>
                <a:gd name="connsiteX14" fmla="*/ 667 w 1306525"/>
                <a:gd name="connsiteY14" fmla="*/ 999105 h 1424419"/>
                <a:gd name="connsiteX15" fmla="*/ 0 w 1306525"/>
                <a:gd name="connsiteY15" fmla="*/ 972364 h 1424419"/>
                <a:gd name="connsiteX16" fmla="*/ 2496 w 1306525"/>
                <a:gd name="connsiteY16" fmla="*/ 463106 h 1424419"/>
                <a:gd name="connsiteX17" fmla="*/ 2458 w 1306525"/>
                <a:gd name="connsiteY17" fmla="*/ 429563 h 1424419"/>
                <a:gd name="connsiteX18" fmla="*/ 75248 w 1306525"/>
                <a:gd name="connsiteY18" fmla="*/ 303202 h 1424419"/>
                <a:gd name="connsiteX19" fmla="*/ 106293 w 1306525"/>
                <a:gd name="connsiteY19" fmla="*/ 282597 h 1424419"/>
                <a:gd name="connsiteX20" fmla="*/ 541533 w 1306525"/>
                <a:gd name="connsiteY20" fmla="*/ 38110 h 1424419"/>
                <a:gd name="connsiteX21" fmla="*/ 653528 w 1306525"/>
                <a:gd name="connsiteY21" fmla="*/ 0 h 1424419"/>
                <a:gd name="connsiteX0" fmla="*/ 653528 w 1305814"/>
                <a:gd name="connsiteY0" fmla="*/ 0 h 1424419"/>
                <a:gd name="connsiteX1" fmla="*/ 757287 w 1305814"/>
                <a:gd name="connsiteY1" fmla="*/ 32444 h 1424419"/>
                <a:gd name="connsiteX2" fmla="*/ 1206876 w 1305814"/>
                <a:gd name="connsiteY2" fmla="*/ 284945 h 1424419"/>
                <a:gd name="connsiteX3" fmla="*/ 1237706 w 1305814"/>
                <a:gd name="connsiteY3" fmla="*/ 306775 h 1424419"/>
                <a:gd name="connsiteX4" fmla="*/ 1304420 w 1305814"/>
                <a:gd name="connsiteY4" fmla="*/ 434263 h 1424419"/>
                <a:gd name="connsiteX5" fmla="*/ 1305806 w 1305814"/>
                <a:gd name="connsiteY5" fmla="*/ 519922 h 1424419"/>
                <a:gd name="connsiteX6" fmla="*/ 1301746 w 1305814"/>
                <a:gd name="connsiteY6" fmla="*/ 953747 h 1424419"/>
                <a:gd name="connsiteX7" fmla="*/ 1302599 w 1305814"/>
                <a:gd name="connsiteY7" fmla="*/ 1003650 h 1424419"/>
                <a:gd name="connsiteX8" fmla="*/ 1227376 w 1305814"/>
                <a:gd name="connsiteY8" fmla="*/ 1152027 h 1424419"/>
                <a:gd name="connsiteX9" fmla="*/ 1172881 w 1305814"/>
                <a:gd name="connsiteY9" fmla="*/ 1179342 h 1424419"/>
                <a:gd name="connsiteX10" fmla="*/ 792288 w 1305814"/>
                <a:gd name="connsiteY10" fmla="*/ 1385653 h 1424419"/>
                <a:gd name="connsiteX11" fmla="*/ 522686 w 1305814"/>
                <a:gd name="connsiteY11" fmla="*/ 1384922 h 1424419"/>
                <a:gd name="connsiteX12" fmla="*/ 94302 w 1305814"/>
                <a:gd name="connsiteY12" fmla="*/ 1158755 h 1424419"/>
                <a:gd name="connsiteX13" fmla="*/ 39429 w 1305814"/>
                <a:gd name="connsiteY13" fmla="*/ 1117635 h 1424419"/>
                <a:gd name="connsiteX14" fmla="*/ 667 w 1305814"/>
                <a:gd name="connsiteY14" fmla="*/ 999105 h 1424419"/>
                <a:gd name="connsiteX15" fmla="*/ 0 w 1305814"/>
                <a:gd name="connsiteY15" fmla="*/ 972364 h 1424419"/>
                <a:gd name="connsiteX16" fmla="*/ 2496 w 1305814"/>
                <a:gd name="connsiteY16" fmla="*/ 463106 h 1424419"/>
                <a:gd name="connsiteX17" fmla="*/ 2458 w 1305814"/>
                <a:gd name="connsiteY17" fmla="*/ 429563 h 1424419"/>
                <a:gd name="connsiteX18" fmla="*/ 75248 w 1305814"/>
                <a:gd name="connsiteY18" fmla="*/ 303202 h 1424419"/>
                <a:gd name="connsiteX19" fmla="*/ 106293 w 1305814"/>
                <a:gd name="connsiteY19" fmla="*/ 282597 h 1424419"/>
                <a:gd name="connsiteX20" fmla="*/ 541533 w 1305814"/>
                <a:gd name="connsiteY20" fmla="*/ 38110 h 1424419"/>
                <a:gd name="connsiteX21" fmla="*/ 653528 w 1305814"/>
                <a:gd name="connsiteY21" fmla="*/ 0 h 1424419"/>
                <a:gd name="connsiteX0" fmla="*/ 653528 w 1305814"/>
                <a:gd name="connsiteY0" fmla="*/ 0 h 1424419"/>
                <a:gd name="connsiteX1" fmla="*/ 757287 w 1305814"/>
                <a:gd name="connsiteY1" fmla="*/ 32444 h 1424419"/>
                <a:gd name="connsiteX2" fmla="*/ 1206876 w 1305814"/>
                <a:gd name="connsiteY2" fmla="*/ 284945 h 1424419"/>
                <a:gd name="connsiteX3" fmla="*/ 1237706 w 1305814"/>
                <a:gd name="connsiteY3" fmla="*/ 306775 h 1424419"/>
                <a:gd name="connsiteX4" fmla="*/ 1304420 w 1305814"/>
                <a:gd name="connsiteY4" fmla="*/ 434263 h 1424419"/>
                <a:gd name="connsiteX5" fmla="*/ 1305806 w 1305814"/>
                <a:gd name="connsiteY5" fmla="*/ 519922 h 1424419"/>
                <a:gd name="connsiteX6" fmla="*/ 1301746 w 1305814"/>
                <a:gd name="connsiteY6" fmla="*/ 953747 h 1424419"/>
                <a:gd name="connsiteX7" fmla="*/ 1302599 w 1305814"/>
                <a:gd name="connsiteY7" fmla="*/ 1003650 h 1424419"/>
                <a:gd name="connsiteX8" fmla="*/ 1227376 w 1305814"/>
                <a:gd name="connsiteY8" fmla="*/ 1152027 h 1424419"/>
                <a:gd name="connsiteX9" fmla="*/ 1172881 w 1305814"/>
                <a:gd name="connsiteY9" fmla="*/ 1179342 h 1424419"/>
                <a:gd name="connsiteX10" fmla="*/ 792288 w 1305814"/>
                <a:gd name="connsiteY10" fmla="*/ 1385653 h 1424419"/>
                <a:gd name="connsiteX11" fmla="*/ 522686 w 1305814"/>
                <a:gd name="connsiteY11" fmla="*/ 1384922 h 1424419"/>
                <a:gd name="connsiteX12" fmla="*/ 94302 w 1305814"/>
                <a:gd name="connsiteY12" fmla="*/ 1158755 h 1424419"/>
                <a:gd name="connsiteX13" fmla="*/ 39429 w 1305814"/>
                <a:gd name="connsiteY13" fmla="*/ 1117635 h 1424419"/>
                <a:gd name="connsiteX14" fmla="*/ 667 w 1305814"/>
                <a:gd name="connsiteY14" fmla="*/ 999105 h 1424419"/>
                <a:gd name="connsiteX15" fmla="*/ 0 w 1305814"/>
                <a:gd name="connsiteY15" fmla="*/ 972364 h 1424419"/>
                <a:gd name="connsiteX16" fmla="*/ 2496 w 1305814"/>
                <a:gd name="connsiteY16" fmla="*/ 463106 h 1424419"/>
                <a:gd name="connsiteX17" fmla="*/ 2458 w 1305814"/>
                <a:gd name="connsiteY17" fmla="*/ 429563 h 1424419"/>
                <a:gd name="connsiteX18" fmla="*/ 75248 w 1305814"/>
                <a:gd name="connsiteY18" fmla="*/ 303202 h 1424419"/>
                <a:gd name="connsiteX19" fmla="*/ 106293 w 1305814"/>
                <a:gd name="connsiteY19" fmla="*/ 282597 h 1424419"/>
                <a:gd name="connsiteX20" fmla="*/ 541533 w 1305814"/>
                <a:gd name="connsiteY20" fmla="*/ 38110 h 1424419"/>
                <a:gd name="connsiteX21" fmla="*/ 653528 w 1305814"/>
                <a:gd name="connsiteY21" fmla="*/ 0 h 1424419"/>
                <a:gd name="connsiteX0" fmla="*/ 653528 w 1305814"/>
                <a:gd name="connsiteY0" fmla="*/ 0 h 1424419"/>
                <a:gd name="connsiteX1" fmla="*/ 757287 w 1305814"/>
                <a:gd name="connsiteY1" fmla="*/ 32444 h 1424419"/>
                <a:gd name="connsiteX2" fmla="*/ 1206876 w 1305814"/>
                <a:gd name="connsiteY2" fmla="*/ 284945 h 1424419"/>
                <a:gd name="connsiteX3" fmla="*/ 1237706 w 1305814"/>
                <a:gd name="connsiteY3" fmla="*/ 306775 h 1424419"/>
                <a:gd name="connsiteX4" fmla="*/ 1304420 w 1305814"/>
                <a:gd name="connsiteY4" fmla="*/ 434263 h 1424419"/>
                <a:gd name="connsiteX5" fmla="*/ 1305806 w 1305814"/>
                <a:gd name="connsiteY5" fmla="*/ 519922 h 1424419"/>
                <a:gd name="connsiteX6" fmla="*/ 1301746 w 1305814"/>
                <a:gd name="connsiteY6" fmla="*/ 953747 h 1424419"/>
                <a:gd name="connsiteX7" fmla="*/ 1302599 w 1305814"/>
                <a:gd name="connsiteY7" fmla="*/ 1003650 h 1424419"/>
                <a:gd name="connsiteX8" fmla="*/ 1227376 w 1305814"/>
                <a:gd name="connsiteY8" fmla="*/ 1152027 h 1424419"/>
                <a:gd name="connsiteX9" fmla="*/ 1174235 w 1305814"/>
                <a:gd name="connsiteY9" fmla="*/ 1184756 h 1424419"/>
                <a:gd name="connsiteX10" fmla="*/ 792288 w 1305814"/>
                <a:gd name="connsiteY10" fmla="*/ 1385653 h 1424419"/>
                <a:gd name="connsiteX11" fmla="*/ 522686 w 1305814"/>
                <a:gd name="connsiteY11" fmla="*/ 1384922 h 1424419"/>
                <a:gd name="connsiteX12" fmla="*/ 94302 w 1305814"/>
                <a:gd name="connsiteY12" fmla="*/ 1158755 h 1424419"/>
                <a:gd name="connsiteX13" fmla="*/ 39429 w 1305814"/>
                <a:gd name="connsiteY13" fmla="*/ 1117635 h 1424419"/>
                <a:gd name="connsiteX14" fmla="*/ 667 w 1305814"/>
                <a:gd name="connsiteY14" fmla="*/ 999105 h 1424419"/>
                <a:gd name="connsiteX15" fmla="*/ 0 w 1305814"/>
                <a:gd name="connsiteY15" fmla="*/ 972364 h 1424419"/>
                <a:gd name="connsiteX16" fmla="*/ 2496 w 1305814"/>
                <a:gd name="connsiteY16" fmla="*/ 463106 h 1424419"/>
                <a:gd name="connsiteX17" fmla="*/ 2458 w 1305814"/>
                <a:gd name="connsiteY17" fmla="*/ 429563 h 1424419"/>
                <a:gd name="connsiteX18" fmla="*/ 75248 w 1305814"/>
                <a:gd name="connsiteY18" fmla="*/ 303202 h 1424419"/>
                <a:gd name="connsiteX19" fmla="*/ 106293 w 1305814"/>
                <a:gd name="connsiteY19" fmla="*/ 282597 h 1424419"/>
                <a:gd name="connsiteX20" fmla="*/ 541533 w 1305814"/>
                <a:gd name="connsiteY20" fmla="*/ 38110 h 1424419"/>
                <a:gd name="connsiteX21" fmla="*/ 653528 w 1305814"/>
                <a:gd name="connsiteY21" fmla="*/ 0 h 1424419"/>
                <a:gd name="connsiteX0" fmla="*/ 653528 w 1305814"/>
                <a:gd name="connsiteY0" fmla="*/ 0 h 1424419"/>
                <a:gd name="connsiteX1" fmla="*/ 757287 w 1305814"/>
                <a:gd name="connsiteY1" fmla="*/ 32444 h 1424419"/>
                <a:gd name="connsiteX2" fmla="*/ 1206876 w 1305814"/>
                <a:gd name="connsiteY2" fmla="*/ 284945 h 1424419"/>
                <a:gd name="connsiteX3" fmla="*/ 1237706 w 1305814"/>
                <a:gd name="connsiteY3" fmla="*/ 306775 h 1424419"/>
                <a:gd name="connsiteX4" fmla="*/ 1304420 w 1305814"/>
                <a:gd name="connsiteY4" fmla="*/ 434263 h 1424419"/>
                <a:gd name="connsiteX5" fmla="*/ 1305806 w 1305814"/>
                <a:gd name="connsiteY5" fmla="*/ 519922 h 1424419"/>
                <a:gd name="connsiteX6" fmla="*/ 1301746 w 1305814"/>
                <a:gd name="connsiteY6" fmla="*/ 953747 h 1424419"/>
                <a:gd name="connsiteX7" fmla="*/ 1302599 w 1305814"/>
                <a:gd name="connsiteY7" fmla="*/ 1003650 h 1424419"/>
                <a:gd name="connsiteX8" fmla="*/ 1227376 w 1305814"/>
                <a:gd name="connsiteY8" fmla="*/ 1152027 h 1424419"/>
                <a:gd name="connsiteX9" fmla="*/ 1174235 w 1305814"/>
                <a:gd name="connsiteY9" fmla="*/ 1184756 h 1424419"/>
                <a:gd name="connsiteX10" fmla="*/ 792288 w 1305814"/>
                <a:gd name="connsiteY10" fmla="*/ 1385653 h 1424419"/>
                <a:gd name="connsiteX11" fmla="*/ 522686 w 1305814"/>
                <a:gd name="connsiteY11" fmla="*/ 1384922 h 1424419"/>
                <a:gd name="connsiteX12" fmla="*/ 94302 w 1305814"/>
                <a:gd name="connsiteY12" fmla="*/ 1158755 h 1424419"/>
                <a:gd name="connsiteX13" fmla="*/ 39429 w 1305814"/>
                <a:gd name="connsiteY13" fmla="*/ 1117635 h 1424419"/>
                <a:gd name="connsiteX14" fmla="*/ 667 w 1305814"/>
                <a:gd name="connsiteY14" fmla="*/ 999105 h 1424419"/>
                <a:gd name="connsiteX15" fmla="*/ 0 w 1305814"/>
                <a:gd name="connsiteY15" fmla="*/ 972364 h 1424419"/>
                <a:gd name="connsiteX16" fmla="*/ 2496 w 1305814"/>
                <a:gd name="connsiteY16" fmla="*/ 463106 h 1424419"/>
                <a:gd name="connsiteX17" fmla="*/ 2458 w 1305814"/>
                <a:gd name="connsiteY17" fmla="*/ 429563 h 1424419"/>
                <a:gd name="connsiteX18" fmla="*/ 75248 w 1305814"/>
                <a:gd name="connsiteY18" fmla="*/ 303202 h 1424419"/>
                <a:gd name="connsiteX19" fmla="*/ 106293 w 1305814"/>
                <a:gd name="connsiteY19" fmla="*/ 282597 h 1424419"/>
                <a:gd name="connsiteX20" fmla="*/ 541533 w 1305814"/>
                <a:gd name="connsiteY20" fmla="*/ 38110 h 1424419"/>
                <a:gd name="connsiteX21" fmla="*/ 653528 w 1305814"/>
                <a:gd name="connsiteY21" fmla="*/ 0 h 1424419"/>
                <a:gd name="connsiteX0" fmla="*/ 653528 w 1305814"/>
                <a:gd name="connsiteY0" fmla="*/ 0 h 1427408"/>
                <a:gd name="connsiteX1" fmla="*/ 757287 w 1305814"/>
                <a:gd name="connsiteY1" fmla="*/ 32444 h 1427408"/>
                <a:gd name="connsiteX2" fmla="*/ 1206876 w 1305814"/>
                <a:gd name="connsiteY2" fmla="*/ 284945 h 1427408"/>
                <a:gd name="connsiteX3" fmla="*/ 1237706 w 1305814"/>
                <a:gd name="connsiteY3" fmla="*/ 306775 h 1427408"/>
                <a:gd name="connsiteX4" fmla="*/ 1304420 w 1305814"/>
                <a:gd name="connsiteY4" fmla="*/ 434263 h 1427408"/>
                <a:gd name="connsiteX5" fmla="*/ 1305806 w 1305814"/>
                <a:gd name="connsiteY5" fmla="*/ 519922 h 1427408"/>
                <a:gd name="connsiteX6" fmla="*/ 1301746 w 1305814"/>
                <a:gd name="connsiteY6" fmla="*/ 953747 h 1427408"/>
                <a:gd name="connsiteX7" fmla="*/ 1302599 w 1305814"/>
                <a:gd name="connsiteY7" fmla="*/ 1003650 h 1427408"/>
                <a:gd name="connsiteX8" fmla="*/ 1227376 w 1305814"/>
                <a:gd name="connsiteY8" fmla="*/ 1152027 h 1427408"/>
                <a:gd name="connsiteX9" fmla="*/ 1174235 w 1305814"/>
                <a:gd name="connsiteY9" fmla="*/ 1184756 h 1427408"/>
                <a:gd name="connsiteX10" fmla="*/ 792288 w 1305814"/>
                <a:gd name="connsiteY10" fmla="*/ 1385653 h 1427408"/>
                <a:gd name="connsiteX11" fmla="*/ 517719 w 1305814"/>
                <a:gd name="connsiteY11" fmla="*/ 1389889 h 1427408"/>
                <a:gd name="connsiteX12" fmla="*/ 94302 w 1305814"/>
                <a:gd name="connsiteY12" fmla="*/ 1158755 h 1427408"/>
                <a:gd name="connsiteX13" fmla="*/ 39429 w 1305814"/>
                <a:gd name="connsiteY13" fmla="*/ 1117635 h 1427408"/>
                <a:gd name="connsiteX14" fmla="*/ 667 w 1305814"/>
                <a:gd name="connsiteY14" fmla="*/ 999105 h 1427408"/>
                <a:gd name="connsiteX15" fmla="*/ 0 w 1305814"/>
                <a:gd name="connsiteY15" fmla="*/ 972364 h 1427408"/>
                <a:gd name="connsiteX16" fmla="*/ 2496 w 1305814"/>
                <a:gd name="connsiteY16" fmla="*/ 463106 h 1427408"/>
                <a:gd name="connsiteX17" fmla="*/ 2458 w 1305814"/>
                <a:gd name="connsiteY17" fmla="*/ 429563 h 1427408"/>
                <a:gd name="connsiteX18" fmla="*/ 75248 w 1305814"/>
                <a:gd name="connsiteY18" fmla="*/ 303202 h 1427408"/>
                <a:gd name="connsiteX19" fmla="*/ 106293 w 1305814"/>
                <a:gd name="connsiteY19" fmla="*/ 282597 h 1427408"/>
                <a:gd name="connsiteX20" fmla="*/ 541533 w 1305814"/>
                <a:gd name="connsiteY20" fmla="*/ 38110 h 1427408"/>
                <a:gd name="connsiteX21" fmla="*/ 653528 w 1305814"/>
                <a:gd name="connsiteY21" fmla="*/ 0 h 1427408"/>
                <a:gd name="connsiteX0" fmla="*/ 653528 w 1305814"/>
                <a:gd name="connsiteY0" fmla="*/ 0 h 1427408"/>
                <a:gd name="connsiteX1" fmla="*/ 757287 w 1305814"/>
                <a:gd name="connsiteY1" fmla="*/ 32444 h 1427408"/>
                <a:gd name="connsiteX2" fmla="*/ 1206876 w 1305814"/>
                <a:gd name="connsiteY2" fmla="*/ 284945 h 1427408"/>
                <a:gd name="connsiteX3" fmla="*/ 1237706 w 1305814"/>
                <a:gd name="connsiteY3" fmla="*/ 306775 h 1427408"/>
                <a:gd name="connsiteX4" fmla="*/ 1304420 w 1305814"/>
                <a:gd name="connsiteY4" fmla="*/ 434263 h 1427408"/>
                <a:gd name="connsiteX5" fmla="*/ 1305806 w 1305814"/>
                <a:gd name="connsiteY5" fmla="*/ 519922 h 1427408"/>
                <a:gd name="connsiteX6" fmla="*/ 1301746 w 1305814"/>
                <a:gd name="connsiteY6" fmla="*/ 953747 h 1427408"/>
                <a:gd name="connsiteX7" fmla="*/ 1302599 w 1305814"/>
                <a:gd name="connsiteY7" fmla="*/ 1003650 h 1427408"/>
                <a:gd name="connsiteX8" fmla="*/ 1227376 w 1305814"/>
                <a:gd name="connsiteY8" fmla="*/ 1152027 h 1427408"/>
                <a:gd name="connsiteX9" fmla="*/ 1174235 w 1305814"/>
                <a:gd name="connsiteY9" fmla="*/ 1184756 h 1427408"/>
                <a:gd name="connsiteX10" fmla="*/ 792288 w 1305814"/>
                <a:gd name="connsiteY10" fmla="*/ 1385653 h 1427408"/>
                <a:gd name="connsiteX11" fmla="*/ 517719 w 1305814"/>
                <a:gd name="connsiteY11" fmla="*/ 1389889 h 1427408"/>
                <a:gd name="connsiteX12" fmla="*/ 94302 w 1305814"/>
                <a:gd name="connsiteY12" fmla="*/ 1158755 h 1427408"/>
                <a:gd name="connsiteX13" fmla="*/ 39429 w 1305814"/>
                <a:gd name="connsiteY13" fmla="*/ 1117635 h 1427408"/>
                <a:gd name="connsiteX14" fmla="*/ 667 w 1305814"/>
                <a:gd name="connsiteY14" fmla="*/ 999105 h 1427408"/>
                <a:gd name="connsiteX15" fmla="*/ 0 w 1305814"/>
                <a:gd name="connsiteY15" fmla="*/ 972364 h 1427408"/>
                <a:gd name="connsiteX16" fmla="*/ 2496 w 1305814"/>
                <a:gd name="connsiteY16" fmla="*/ 463106 h 1427408"/>
                <a:gd name="connsiteX17" fmla="*/ 2458 w 1305814"/>
                <a:gd name="connsiteY17" fmla="*/ 429563 h 1427408"/>
                <a:gd name="connsiteX18" fmla="*/ 75248 w 1305814"/>
                <a:gd name="connsiteY18" fmla="*/ 303202 h 1427408"/>
                <a:gd name="connsiteX19" fmla="*/ 106293 w 1305814"/>
                <a:gd name="connsiteY19" fmla="*/ 282597 h 1427408"/>
                <a:gd name="connsiteX20" fmla="*/ 541533 w 1305814"/>
                <a:gd name="connsiteY20" fmla="*/ 38110 h 1427408"/>
                <a:gd name="connsiteX21" fmla="*/ 653528 w 1305814"/>
                <a:gd name="connsiteY21" fmla="*/ 0 h 1427408"/>
                <a:gd name="connsiteX0" fmla="*/ 653528 w 1305814"/>
                <a:gd name="connsiteY0" fmla="*/ 0 h 1421591"/>
                <a:gd name="connsiteX1" fmla="*/ 757287 w 1305814"/>
                <a:gd name="connsiteY1" fmla="*/ 32444 h 1421591"/>
                <a:gd name="connsiteX2" fmla="*/ 1206876 w 1305814"/>
                <a:gd name="connsiteY2" fmla="*/ 284945 h 1421591"/>
                <a:gd name="connsiteX3" fmla="*/ 1237706 w 1305814"/>
                <a:gd name="connsiteY3" fmla="*/ 306775 h 1421591"/>
                <a:gd name="connsiteX4" fmla="*/ 1304420 w 1305814"/>
                <a:gd name="connsiteY4" fmla="*/ 434263 h 1421591"/>
                <a:gd name="connsiteX5" fmla="*/ 1305806 w 1305814"/>
                <a:gd name="connsiteY5" fmla="*/ 519922 h 1421591"/>
                <a:gd name="connsiteX6" fmla="*/ 1301746 w 1305814"/>
                <a:gd name="connsiteY6" fmla="*/ 953747 h 1421591"/>
                <a:gd name="connsiteX7" fmla="*/ 1302599 w 1305814"/>
                <a:gd name="connsiteY7" fmla="*/ 1003650 h 1421591"/>
                <a:gd name="connsiteX8" fmla="*/ 1227376 w 1305814"/>
                <a:gd name="connsiteY8" fmla="*/ 1152027 h 1421591"/>
                <a:gd name="connsiteX9" fmla="*/ 1174235 w 1305814"/>
                <a:gd name="connsiteY9" fmla="*/ 1184756 h 1421591"/>
                <a:gd name="connsiteX10" fmla="*/ 792288 w 1305814"/>
                <a:gd name="connsiteY10" fmla="*/ 1385653 h 1421591"/>
                <a:gd name="connsiteX11" fmla="*/ 502818 w 1305814"/>
                <a:gd name="connsiteY11" fmla="*/ 1379955 h 1421591"/>
                <a:gd name="connsiteX12" fmla="*/ 94302 w 1305814"/>
                <a:gd name="connsiteY12" fmla="*/ 1158755 h 1421591"/>
                <a:gd name="connsiteX13" fmla="*/ 39429 w 1305814"/>
                <a:gd name="connsiteY13" fmla="*/ 1117635 h 1421591"/>
                <a:gd name="connsiteX14" fmla="*/ 667 w 1305814"/>
                <a:gd name="connsiteY14" fmla="*/ 999105 h 1421591"/>
                <a:gd name="connsiteX15" fmla="*/ 0 w 1305814"/>
                <a:gd name="connsiteY15" fmla="*/ 972364 h 1421591"/>
                <a:gd name="connsiteX16" fmla="*/ 2496 w 1305814"/>
                <a:gd name="connsiteY16" fmla="*/ 463106 h 1421591"/>
                <a:gd name="connsiteX17" fmla="*/ 2458 w 1305814"/>
                <a:gd name="connsiteY17" fmla="*/ 429563 h 1421591"/>
                <a:gd name="connsiteX18" fmla="*/ 75248 w 1305814"/>
                <a:gd name="connsiteY18" fmla="*/ 303202 h 1421591"/>
                <a:gd name="connsiteX19" fmla="*/ 106293 w 1305814"/>
                <a:gd name="connsiteY19" fmla="*/ 282597 h 1421591"/>
                <a:gd name="connsiteX20" fmla="*/ 541533 w 1305814"/>
                <a:gd name="connsiteY20" fmla="*/ 38110 h 1421591"/>
                <a:gd name="connsiteX21" fmla="*/ 653528 w 1305814"/>
                <a:gd name="connsiteY21" fmla="*/ 0 h 1421591"/>
                <a:gd name="connsiteX0" fmla="*/ 653528 w 1305814"/>
                <a:gd name="connsiteY0" fmla="*/ 0 h 1423589"/>
                <a:gd name="connsiteX1" fmla="*/ 757287 w 1305814"/>
                <a:gd name="connsiteY1" fmla="*/ 32444 h 1423589"/>
                <a:gd name="connsiteX2" fmla="*/ 1206876 w 1305814"/>
                <a:gd name="connsiteY2" fmla="*/ 284945 h 1423589"/>
                <a:gd name="connsiteX3" fmla="*/ 1237706 w 1305814"/>
                <a:gd name="connsiteY3" fmla="*/ 306775 h 1423589"/>
                <a:gd name="connsiteX4" fmla="*/ 1304420 w 1305814"/>
                <a:gd name="connsiteY4" fmla="*/ 434263 h 1423589"/>
                <a:gd name="connsiteX5" fmla="*/ 1305806 w 1305814"/>
                <a:gd name="connsiteY5" fmla="*/ 519922 h 1423589"/>
                <a:gd name="connsiteX6" fmla="*/ 1301746 w 1305814"/>
                <a:gd name="connsiteY6" fmla="*/ 953747 h 1423589"/>
                <a:gd name="connsiteX7" fmla="*/ 1302599 w 1305814"/>
                <a:gd name="connsiteY7" fmla="*/ 1003650 h 1423589"/>
                <a:gd name="connsiteX8" fmla="*/ 1227376 w 1305814"/>
                <a:gd name="connsiteY8" fmla="*/ 1152027 h 1423589"/>
                <a:gd name="connsiteX9" fmla="*/ 1174235 w 1305814"/>
                <a:gd name="connsiteY9" fmla="*/ 1184756 h 1423589"/>
                <a:gd name="connsiteX10" fmla="*/ 792288 w 1305814"/>
                <a:gd name="connsiteY10" fmla="*/ 1385653 h 1423589"/>
                <a:gd name="connsiteX11" fmla="*/ 502818 w 1305814"/>
                <a:gd name="connsiteY11" fmla="*/ 1379955 h 1423589"/>
                <a:gd name="connsiteX12" fmla="*/ 94302 w 1305814"/>
                <a:gd name="connsiteY12" fmla="*/ 1158755 h 1423589"/>
                <a:gd name="connsiteX13" fmla="*/ 39429 w 1305814"/>
                <a:gd name="connsiteY13" fmla="*/ 1117635 h 1423589"/>
                <a:gd name="connsiteX14" fmla="*/ 667 w 1305814"/>
                <a:gd name="connsiteY14" fmla="*/ 999105 h 1423589"/>
                <a:gd name="connsiteX15" fmla="*/ 0 w 1305814"/>
                <a:gd name="connsiteY15" fmla="*/ 972364 h 1423589"/>
                <a:gd name="connsiteX16" fmla="*/ 2496 w 1305814"/>
                <a:gd name="connsiteY16" fmla="*/ 463106 h 1423589"/>
                <a:gd name="connsiteX17" fmla="*/ 2458 w 1305814"/>
                <a:gd name="connsiteY17" fmla="*/ 429563 h 1423589"/>
                <a:gd name="connsiteX18" fmla="*/ 75248 w 1305814"/>
                <a:gd name="connsiteY18" fmla="*/ 303202 h 1423589"/>
                <a:gd name="connsiteX19" fmla="*/ 106293 w 1305814"/>
                <a:gd name="connsiteY19" fmla="*/ 282597 h 1423589"/>
                <a:gd name="connsiteX20" fmla="*/ 541533 w 1305814"/>
                <a:gd name="connsiteY20" fmla="*/ 38110 h 1423589"/>
                <a:gd name="connsiteX21" fmla="*/ 653528 w 1305814"/>
                <a:gd name="connsiteY21" fmla="*/ 0 h 1423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05814" h="1423589">
                  <a:moveTo>
                    <a:pt x="653528" y="0"/>
                  </a:moveTo>
                  <a:cubicBezTo>
                    <a:pt x="684553" y="-1"/>
                    <a:pt x="736057" y="24011"/>
                    <a:pt x="757287" y="32444"/>
                  </a:cubicBezTo>
                  <a:lnTo>
                    <a:pt x="1206876" y="284945"/>
                  </a:lnTo>
                  <a:cubicBezTo>
                    <a:pt x="1213399" y="291230"/>
                    <a:pt x="1233090" y="301119"/>
                    <a:pt x="1237706" y="306775"/>
                  </a:cubicBezTo>
                  <a:cubicBezTo>
                    <a:pt x="1285405" y="341141"/>
                    <a:pt x="1301367" y="360355"/>
                    <a:pt x="1304420" y="434263"/>
                  </a:cubicBezTo>
                  <a:cubicBezTo>
                    <a:pt x="1306256" y="435452"/>
                    <a:pt x="1303756" y="518852"/>
                    <a:pt x="1305806" y="519922"/>
                  </a:cubicBezTo>
                  <a:cubicBezTo>
                    <a:pt x="1306028" y="563787"/>
                    <a:pt x="1301771" y="907207"/>
                    <a:pt x="1301746" y="953747"/>
                  </a:cubicBezTo>
                  <a:cubicBezTo>
                    <a:pt x="1301579" y="970833"/>
                    <a:pt x="1302766" y="986564"/>
                    <a:pt x="1302599" y="1003650"/>
                  </a:cubicBezTo>
                  <a:cubicBezTo>
                    <a:pt x="1298075" y="1097264"/>
                    <a:pt x="1299308" y="1117497"/>
                    <a:pt x="1227376" y="1152027"/>
                  </a:cubicBezTo>
                  <a:cubicBezTo>
                    <a:pt x="1229069" y="1151612"/>
                    <a:pt x="1262992" y="1133636"/>
                    <a:pt x="1174235" y="1184756"/>
                  </a:cubicBezTo>
                  <a:cubicBezTo>
                    <a:pt x="1102911" y="1225835"/>
                    <a:pt x="986013" y="1283805"/>
                    <a:pt x="792288" y="1385653"/>
                  </a:cubicBezTo>
                  <a:cubicBezTo>
                    <a:pt x="702978" y="1424034"/>
                    <a:pt x="634560" y="1449454"/>
                    <a:pt x="502818" y="1379955"/>
                  </a:cubicBezTo>
                  <a:cubicBezTo>
                    <a:pt x="358670" y="1301859"/>
                    <a:pt x="241278" y="1242506"/>
                    <a:pt x="94302" y="1158755"/>
                  </a:cubicBezTo>
                  <a:cubicBezTo>
                    <a:pt x="64301" y="1138833"/>
                    <a:pt x="61069" y="1137739"/>
                    <a:pt x="39429" y="1117635"/>
                  </a:cubicBezTo>
                  <a:cubicBezTo>
                    <a:pt x="9399" y="1091481"/>
                    <a:pt x="81" y="1056313"/>
                    <a:pt x="667" y="999105"/>
                  </a:cubicBezTo>
                  <a:cubicBezTo>
                    <a:pt x="445" y="990191"/>
                    <a:pt x="222" y="981278"/>
                    <a:pt x="0" y="972364"/>
                  </a:cubicBezTo>
                  <a:lnTo>
                    <a:pt x="2496" y="463106"/>
                  </a:lnTo>
                  <a:cubicBezTo>
                    <a:pt x="2483" y="451925"/>
                    <a:pt x="2471" y="440744"/>
                    <a:pt x="2458" y="429563"/>
                  </a:cubicBezTo>
                  <a:cubicBezTo>
                    <a:pt x="2770" y="365277"/>
                    <a:pt x="14732" y="348090"/>
                    <a:pt x="75248" y="303202"/>
                  </a:cubicBezTo>
                  <a:lnTo>
                    <a:pt x="106293" y="282597"/>
                  </a:lnTo>
                  <a:lnTo>
                    <a:pt x="541533" y="38110"/>
                  </a:lnTo>
                  <a:cubicBezTo>
                    <a:pt x="582751" y="12487"/>
                    <a:pt x="613897" y="0"/>
                    <a:pt x="653528" y="0"/>
                  </a:cubicBezTo>
                  <a:close/>
                </a:path>
              </a:pathLst>
            </a:custGeom>
            <a:blipFill>
              <a:blip r:embed="rId3" cstate="print"/>
              <a:stretch>
                <a:fillRect/>
              </a:stretch>
            </a:blipFill>
            <a:ln w="15875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2390398" y="2571750"/>
            <a:ext cx="924708" cy="1008112"/>
          </a:xfrm>
          <a:custGeom>
            <a:avLst/>
            <a:gdLst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299728 w 1305333"/>
              <a:gd name="connsiteY4" fmla="*/ 452301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299356 w 1305333"/>
              <a:gd name="connsiteY7" fmla="*/ 974248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299356 w 1305333"/>
              <a:gd name="connsiteY7" fmla="*/ 974248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299356 w 1305333"/>
              <a:gd name="connsiteY7" fmla="*/ 974248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6046"/>
              <a:gd name="connsiteY0" fmla="*/ 0 h 1424419"/>
              <a:gd name="connsiteX1" fmla="*/ 757287 w 1306046"/>
              <a:gd name="connsiteY1" fmla="*/ 32444 h 1424419"/>
              <a:gd name="connsiteX2" fmla="*/ 1206876 w 1306046"/>
              <a:gd name="connsiteY2" fmla="*/ 284945 h 1424419"/>
              <a:gd name="connsiteX3" fmla="*/ 1233464 w 1306046"/>
              <a:gd name="connsiteY3" fmla="*/ 306775 h 1424419"/>
              <a:gd name="connsiteX4" fmla="*/ 1301712 w 1306046"/>
              <a:gd name="connsiteY4" fmla="*/ 442384 h 1424419"/>
              <a:gd name="connsiteX5" fmla="*/ 1303099 w 1306046"/>
              <a:gd name="connsiteY5" fmla="*/ 495558 h 1424419"/>
              <a:gd name="connsiteX6" fmla="*/ 1303099 w 1306046"/>
              <a:gd name="connsiteY6" fmla="*/ 952393 h 1424419"/>
              <a:gd name="connsiteX7" fmla="*/ 1305306 w 1306046"/>
              <a:gd name="connsiteY7" fmla="*/ 990115 h 1424419"/>
              <a:gd name="connsiteX8" fmla="*/ 1193590 w 1306046"/>
              <a:gd name="connsiteY8" fmla="*/ 1159518 h 1424419"/>
              <a:gd name="connsiteX9" fmla="*/ 1188747 w 1306046"/>
              <a:gd name="connsiteY9" fmla="*/ 1163476 h 1424419"/>
              <a:gd name="connsiteX10" fmla="*/ 792288 w 1306046"/>
              <a:gd name="connsiteY10" fmla="*/ 1385653 h 1424419"/>
              <a:gd name="connsiteX11" fmla="*/ 522686 w 1306046"/>
              <a:gd name="connsiteY11" fmla="*/ 1384922 h 1424419"/>
              <a:gd name="connsiteX12" fmla="*/ 80344 w 1306046"/>
              <a:gd name="connsiteY12" fmla="*/ 1139323 h 1424419"/>
              <a:gd name="connsiteX13" fmla="*/ 68397 w 1306046"/>
              <a:gd name="connsiteY13" fmla="*/ 1130059 h 1424419"/>
              <a:gd name="connsiteX14" fmla="*/ 667 w 1306046"/>
              <a:gd name="connsiteY14" fmla="*/ 999105 h 1424419"/>
              <a:gd name="connsiteX15" fmla="*/ 0 w 1306046"/>
              <a:gd name="connsiteY15" fmla="*/ 972364 h 1424419"/>
              <a:gd name="connsiteX16" fmla="*/ 2496 w 1306046"/>
              <a:gd name="connsiteY16" fmla="*/ 463106 h 1424419"/>
              <a:gd name="connsiteX17" fmla="*/ 2458 w 1306046"/>
              <a:gd name="connsiteY17" fmla="*/ 429563 h 1424419"/>
              <a:gd name="connsiteX18" fmla="*/ 75248 w 1306046"/>
              <a:gd name="connsiteY18" fmla="*/ 303202 h 1424419"/>
              <a:gd name="connsiteX19" fmla="*/ 103465 w 1306046"/>
              <a:gd name="connsiteY19" fmla="*/ 288252 h 1424419"/>
              <a:gd name="connsiteX20" fmla="*/ 541533 w 1306046"/>
              <a:gd name="connsiteY20" fmla="*/ 38110 h 1424419"/>
              <a:gd name="connsiteX21" fmla="*/ 653528 w 1306046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211970 w 1305333"/>
              <a:gd name="connsiteY8" fmla="*/ 1149621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236006 w 1305333"/>
              <a:gd name="connsiteY8" fmla="*/ 1160932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13169"/>
              <a:gd name="connsiteY0" fmla="*/ 0 h 1424419"/>
              <a:gd name="connsiteX1" fmla="*/ 757287 w 1313169"/>
              <a:gd name="connsiteY1" fmla="*/ 32444 h 1424419"/>
              <a:gd name="connsiteX2" fmla="*/ 1206876 w 1313169"/>
              <a:gd name="connsiteY2" fmla="*/ 284945 h 1424419"/>
              <a:gd name="connsiteX3" fmla="*/ 1237706 w 1313169"/>
              <a:gd name="connsiteY3" fmla="*/ 306775 h 1424419"/>
              <a:gd name="connsiteX4" fmla="*/ 1301712 w 1313169"/>
              <a:gd name="connsiteY4" fmla="*/ 442384 h 1424419"/>
              <a:gd name="connsiteX5" fmla="*/ 1303099 w 1313169"/>
              <a:gd name="connsiteY5" fmla="*/ 495558 h 1424419"/>
              <a:gd name="connsiteX6" fmla="*/ 1303099 w 1313169"/>
              <a:gd name="connsiteY6" fmla="*/ 952393 h 1424419"/>
              <a:gd name="connsiteX7" fmla="*/ 1305306 w 1313169"/>
              <a:gd name="connsiteY7" fmla="*/ 990115 h 1424419"/>
              <a:gd name="connsiteX8" fmla="*/ 1271352 w 1313169"/>
              <a:gd name="connsiteY8" fmla="*/ 1142552 h 1424419"/>
              <a:gd name="connsiteX9" fmla="*/ 1172881 w 1313169"/>
              <a:gd name="connsiteY9" fmla="*/ 1179342 h 1424419"/>
              <a:gd name="connsiteX10" fmla="*/ 792288 w 1313169"/>
              <a:gd name="connsiteY10" fmla="*/ 1385653 h 1424419"/>
              <a:gd name="connsiteX11" fmla="*/ 522686 w 1313169"/>
              <a:gd name="connsiteY11" fmla="*/ 1384922 h 1424419"/>
              <a:gd name="connsiteX12" fmla="*/ 80344 w 1313169"/>
              <a:gd name="connsiteY12" fmla="*/ 1139323 h 1424419"/>
              <a:gd name="connsiteX13" fmla="*/ 68397 w 1313169"/>
              <a:gd name="connsiteY13" fmla="*/ 1130059 h 1424419"/>
              <a:gd name="connsiteX14" fmla="*/ 667 w 1313169"/>
              <a:gd name="connsiteY14" fmla="*/ 999105 h 1424419"/>
              <a:gd name="connsiteX15" fmla="*/ 0 w 1313169"/>
              <a:gd name="connsiteY15" fmla="*/ 972364 h 1424419"/>
              <a:gd name="connsiteX16" fmla="*/ 2496 w 1313169"/>
              <a:gd name="connsiteY16" fmla="*/ 463106 h 1424419"/>
              <a:gd name="connsiteX17" fmla="*/ 2458 w 1313169"/>
              <a:gd name="connsiteY17" fmla="*/ 429563 h 1424419"/>
              <a:gd name="connsiteX18" fmla="*/ 75248 w 1313169"/>
              <a:gd name="connsiteY18" fmla="*/ 303202 h 1424419"/>
              <a:gd name="connsiteX19" fmla="*/ 106293 w 1313169"/>
              <a:gd name="connsiteY19" fmla="*/ 282597 h 1424419"/>
              <a:gd name="connsiteX20" fmla="*/ 541533 w 1313169"/>
              <a:gd name="connsiteY20" fmla="*/ 38110 h 1424419"/>
              <a:gd name="connsiteX21" fmla="*/ 653528 w 1313169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80344 w 1306267"/>
              <a:gd name="connsiteY12" fmla="*/ 1139323 h 1424419"/>
              <a:gd name="connsiteX13" fmla="*/ 68397 w 1306267"/>
              <a:gd name="connsiteY13" fmla="*/ 113005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80344 w 1306267"/>
              <a:gd name="connsiteY12" fmla="*/ 1139323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80344 w 1306267"/>
              <a:gd name="connsiteY12" fmla="*/ 1139323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4302 w 1306267"/>
              <a:gd name="connsiteY12" fmla="*/ 1158755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4302 w 1306267"/>
              <a:gd name="connsiteY12" fmla="*/ 1158755 h 1424419"/>
              <a:gd name="connsiteX13" fmla="*/ 39429 w 1306267"/>
              <a:gd name="connsiteY13" fmla="*/ 1117635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227376 w 1305333"/>
              <a:gd name="connsiteY8" fmla="*/ 1152027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94302 w 1305333"/>
              <a:gd name="connsiteY12" fmla="*/ 1158755 h 1424419"/>
              <a:gd name="connsiteX13" fmla="*/ 39429 w 1305333"/>
              <a:gd name="connsiteY13" fmla="*/ 1117635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2599 w 1305333"/>
              <a:gd name="connsiteY7" fmla="*/ 1003650 h 1424419"/>
              <a:gd name="connsiteX8" fmla="*/ 1227376 w 1305333"/>
              <a:gd name="connsiteY8" fmla="*/ 1152027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94302 w 1305333"/>
              <a:gd name="connsiteY12" fmla="*/ 1158755 h 1424419"/>
              <a:gd name="connsiteX13" fmla="*/ 39429 w 1305333"/>
              <a:gd name="connsiteY13" fmla="*/ 1117635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080"/>
              <a:gd name="connsiteY0" fmla="*/ 0 h 1424419"/>
              <a:gd name="connsiteX1" fmla="*/ 757287 w 1305080"/>
              <a:gd name="connsiteY1" fmla="*/ 32444 h 1424419"/>
              <a:gd name="connsiteX2" fmla="*/ 1206876 w 1305080"/>
              <a:gd name="connsiteY2" fmla="*/ 284945 h 1424419"/>
              <a:gd name="connsiteX3" fmla="*/ 1237706 w 1305080"/>
              <a:gd name="connsiteY3" fmla="*/ 306775 h 1424419"/>
              <a:gd name="connsiteX4" fmla="*/ 1301712 w 1305080"/>
              <a:gd name="connsiteY4" fmla="*/ 442384 h 1424419"/>
              <a:gd name="connsiteX5" fmla="*/ 1303099 w 1305080"/>
              <a:gd name="connsiteY5" fmla="*/ 495558 h 1424419"/>
              <a:gd name="connsiteX6" fmla="*/ 1301746 w 1305080"/>
              <a:gd name="connsiteY6" fmla="*/ 953747 h 1424419"/>
              <a:gd name="connsiteX7" fmla="*/ 1302599 w 1305080"/>
              <a:gd name="connsiteY7" fmla="*/ 1003650 h 1424419"/>
              <a:gd name="connsiteX8" fmla="*/ 1227376 w 1305080"/>
              <a:gd name="connsiteY8" fmla="*/ 1152027 h 1424419"/>
              <a:gd name="connsiteX9" fmla="*/ 1172881 w 1305080"/>
              <a:gd name="connsiteY9" fmla="*/ 1179342 h 1424419"/>
              <a:gd name="connsiteX10" fmla="*/ 792288 w 1305080"/>
              <a:gd name="connsiteY10" fmla="*/ 1385653 h 1424419"/>
              <a:gd name="connsiteX11" fmla="*/ 522686 w 1305080"/>
              <a:gd name="connsiteY11" fmla="*/ 1384922 h 1424419"/>
              <a:gd name="connsiteX12" fmla="*/ 94302 w 1305080"/>
              <a:gd name="connsiteY12" fmla="*/ 1158755 h 1424419"/>
              <a:gd name="connsiteX13" fmla="*/ 39429 w 1305080"/>
              <a:gd name="connsiteY13" fmla="*/ 1117635 h 1424419"/>
              <a:gd name="connsiteX14" fmla="*/ 667 w 1305080"/>
              <a:gd name="connsiteY14" fmla="*/ 999105 h 1424419"/>
              <a:gd name="connsiteX15" fmla="*/ 0 w 1305080"/>
              <a:gd name="connsiteY15" fmla="*/ 972364 h 1424419"/>
              <a:gd name="connsiteX16" fmla="*/ 2496 w 1305080"/>
              <a:gd name="connsiteY16" fmla="*/ 463106 h 1424419"/>
              <a:gd name="connsiteX17" fmla="*/ 2458 w 1305080"/>
              <a:gd name="connsiteY17" fmla="*/ 429563 h 1424419"/>
              <a:gd name="connsiteX18" fmla="*/ 75248 w 1305080"/>
              <a:gd name="connsiteY18" fmla="*/ 303202 h 1424419"/>
              <a:gd name="connsiteX19" fmla="*/ 106293 w 1305080"/>
              <a:gd name="connsiteY19" fmla="*/ 282597 h 1424419"/>
              <a:gd name="connsiteX20" fmla="*/ 541533 w 1305080"/>
              <a:gd name="connsiteY20" fmla="*/ 38110 h 1424419"/>
              <a:gd name="connsiteX21" fmla="*/ 653528 w 1305080"/>
              <a:gd name="connsiteY21" fmla="*/ 0 h 1424419"/>
              <a:gd name="connsiteX0" fmla="*/ 653528 w 1305299"/>
              <a:gd name="connsiteY0" fmla="*/ 0 h 1424419"/>
              <a:gd name="connsiteX1" fmla="*/ 757287 w 1305299"/>
              <a:gd name="connsiteY1" fmla="*/ 32444 h 1424419"/>
              <a:gd name="connsiteX2" fmla="*/ 1206876 w 1305299"/>
              <a:gd name="connsiteY2" fmla="*/ 284945 h 1424419"/>
              <a:gd name="connsiteX3" fmla="*/ 1237706 w 1305299"/>
              <a:gd name="connsiteY3" fmla="*/ 306775 h 1424419"/>
              <a:gd name="connsiteX4" fmla="*/ 1301712 w 1305299"/>
              <a:gd name="connsiteY4" fmla="*/ 442384 h 1424419"/>
              <a:gd name="connsiteX5" fmla="*/ 1303099 w 1305299"/>
              <a:gd name="connsiteY5" fmla="*/ 495558 h 1424419"/>
              <a:gd name="connsiteX6" fmla="*/ 1301746 w 1305299"/>
              <a:gd name="connsiteY6" fmla="*/ 953747 h 1424419"/>
              <a:gd name="connsiteX7" fmla="*/ 1302599 w 1305299"/>
              <a:gd name="connsiteY7" fmla="*/ 1003650 h 1424419"/>
              <a:gd name="connsiteX8" fmla="*/ 1227376 w 1305299"/>
              <a:gd name="connsiteY8" fmla="*/ 1152027 h 1424419"/>
              <a:gd name="connsiteX9" fmla="*/ 1172881 w 1305299"/>
              <a:gd name="connsiteY9" fmla="*/ 1179342 h 1424419"/>
              <a:gd name="connsiteX10" fmla="*/ 792288 w 1305299"/>
              <a:gd name="connsiteY10" fmla="*/ 1385653 h 1424419"/>
              <a:gd name="connsiteX11" fmla="*/ 522686 w 1305299"/>
              <a:gd name="connsiteY11" fmla="*/ 1384922 h 1424419"/>
              <a:gd name="connsiteX12" fmla="*/ 94302 w 1305299"/>
              <a:gd name="connsiteY12" fmla="*/ 1158755 h 1424419"/>
              <a:gd name="connsiteX13" fmla="*/ 39429 w 1305299"/>
              <a:gd name="connsiteY13" fmla="*/ 1117635 h 1424419"/>
              <a:gd name="connsiteX14" fmla="*/ 667 w 1305299"/>
              <a:gd name="connsiteY14" fmla="*/ 999105 h 1424419"/>
              <a:gd name="connsiteX15" fmla="*/ 0 w 1305299"/>
              <a:gd name="connsiteY15" fmla="*/ 972364 h 1424419"/>
              <a:gd name="connsiteX16" fmla="*/ 2496 w 1305299"/>
              <a:gd name="connsiteY16" fmla="*/ 463106 h 1424419"/>
              <a:gd name="connsiteX17" fmla="*/ 2458 w 1305299"/>
              <a:gd name="connsiteY17" fmla="*/ 429563 h 1424419"/>
              <a:gd name="connsiteX18" fmla="*/ 75248 w 1305299"/>
              <a:gd name="connsiteY18" fmla="*/ 303202 h 1424419"/>
              <a:gd name="connsiteX19" fmla="*/ 106293 w 1305299"/>
              <a:gd name="connsiteY19" fmla="*/ 282597 h 1424419"/>
              <a:gd name="connsiteX20" fmla="*/ 541533 w 1305299"/>
              <a:gd name="connsiteY20" fmla="*/ 38110 h 1424419"/>
              <a:gd name="connsiteX21" fmla="*/ 653528 w 1305299"/>
              <a:gd name="connsiteY21" fmla="*/ 0 h 1424419"/>
              <a:gd name="connsiteX0" fmla="*/ 653528 w 1306646"/>
              <a:gd name="connsiteY0" fmla="*/ 0 h 1424419"/>
              <a:gd name="connsiteX1" fmla="*/ 757287 w 1306646"/>
              <a:gd name="connsiteY1" fmla="*/ 32444 h 1424419"/>
              <a:gd name="connsiteX2" fmla="*/ 1206876 w 1306646"/>
              <a:gd name="connsiteY2" fmla="*/ 284945 h 1424419"/>
              <a:gd name="connsiteX3" fmla="*/ 1237706 w 1306646"/>
              <a:gd name="connsiteY3" fmla="*/ 306775 h 1424419"/>
              <a:gd name="connsiteX4" fmla="*/ 1301712 w 1306646"/>
              <a:gd name="connsiteY4" fmla="*/ 442384 h 1424419"/>
              <a:gd name="connsiteX5" fmla="*/ 1303099 w 1306646"/>
              <a:gd name="connsiteY5" fmla="*/ 495558 h 1424419"/>
              <a:gd name="connsiteX6" fmla="*/ 1301746 w 1306646"/>
              <a:gd name="connsiteY6" fmla="*/ 953747 h 1424419"/>
              <a:gd name="connsiteX7" fmla="*/ 1302599 w 1306646"/>
              <a:gd name="connsiteY7" fmla="*/ 1003650 h 1424419"/>
              <a:gd name="connsiteX8" fmla="*/ 1227376 w 1306646"/>
              <a:gd name="connsiteY8" fmla="*/ 1152027 h 1424419"/>
              <a:gd name="connsiteX9" fmla="*/ 1172881 w 1306646"/>
              <a:gd name="connsiteY9" fmla="*/ 1179342 h 1424419"/>
              <a:gd name="connsiteX10" fmla="*/ 792288 w 1306646"/>
              <a:gd name="connsiteY10" fmla="*/ 1385653 h 1424419"/>
              <a:gd name="connsiteX11" fmla="*/ 522686 w 1306646"/>
              <a:gd name="connsiteY11" fmla="*/ 1384922 h 1424419"/>
              <a:gd name="connsiteX12" fmla="*/ 94302 w 1306646"/>
              <a:gd name="connsiteY12" fmla="*/ 1158755 h 1424419"/>
              <a:gd name="connsiteX13" fmla="*/ 39429 w 1306646"/>
              <a:gd name="connsiteY13" fmla="*/ 1117635 h 1424419"/>
              <a:gd name="connsiteX14" fmla="*/ 667 w 1306646"/>
              <a:gd name="connsiteY14" fmla="*/ 999105 h 1424419"/>
              <a:gd name="connsiteX15" fmla="*/ 0 w 1306646"/>
              <a:gd name="connsiteY15" fmla="*/ 972364 h 1424419"/>
              <a:gd name="connsiteX16" fmla="*/ 2496 w 1306646"/>
              <a:gd name="connsiteY16" fmla="*/ 463106 h 1424419"/>
              <a:gd name="connsiteX17" fmla="*/ 2458 w 1306646"/>
              <a:gd name="connsiteY17" fmla="*/ 429563 h 1424419"/>
              <a:gd name="connsiteX18" fmla="*/ 75248 w 1306646"/>
              <a:gd name="connsiteY18" fmla="*/ 303202 h 1424419"/>
              <a:gd name="connsiteX19" fmla="*/ 106293 w 1306646"/>
              <a:gd name="connsiteY19" fmla="*/ 282597 h 1424419"/>
              <a:gd name="connsiteX20" fmla="*/ 541533 w 1306646"/>
              <a:gd name="connsiteY20" fmla="*/ 38110 h 1424419"/>
              <a:gd name="connsiteX21" fmla="*/ 653528 w 1306646"/>
              <a:gd name="connsiteY21" fmla="*/ 0 h 1424419"/>
              <a:gd name="connsiteX0" fmla="*/ 653528 w 1305299"/>
              <a:gd name="connsiteY0" fmla="*/ 0 h 1424419"/>
              <a:gd name="connsiteX1" fmla="*/ 757287 w 1305299"/>
              <a:gd name="connsiteY1" fmla="*/ 32444 h 1424419"/>
              <a:gd name="connsiteX2" fmla="*/ 1206876 w 1305299"/>
              <a:gd name="connsiteY2" fmla="*/ 284945 h 1424419"/>
              <a:gd name="connsiteX3" fmla="*/ 1237706 w 1305299"/>
              <a:gd name="connsiteY3" fmla="*/ 306775 h 1424419"/>
              <a:gd name="connsiteX4" fmla="*/ 1301712 w 1305299"/>
              <a:gd name="connsiteY4" fmla="*/ 442384 h 1424419"/>
              <a:gd name="connsiteX5" fmla="*/ 1303099 w 1305299"/>
              <a:gd name="connsiteY5" fmla="*/ 495558 h 1424419"/>
              <a:gd name="connsiteX6" fmla="*/ 1301746 w 1305299"/>
              <a:gd name="connsiteY6" fmla="*/ 953747 h 1424419"/>
              <a:gd name="connsiteX7" fmla="*/ 1302599 w 1305299"/>
              <a:gd name="connsiteY7" fmla="*/ 1003650 h 1424419"/>
              <a:gd name="connsiteX8" fmla="*/ 1227376 w 1305299"/>
              <a:gd name="connsiteY8" fmla="*/ 1152027 h 1424419"/>
              <a:gd name="connsiteX9" fmla="*/ 1172881 w 1305299"/>
              <a:gd name="connsiteY9" fmla="*/ 1179342 h 1424419"/>
              <a:gd name="connsiteX10" fmla="*/ 792288 w 1305299"/>
              <a:gd name="connsiteY10" fmla="*/ 1385653 h 1424419"/>
              <a:gd name="connsiteX11" fmla="*/ 522686 w 1305299"/>
              <a:gd name="connsiteY11" fmla="*/ 1384922 h 1424419"/>
              <a:gd name="connsiteX12" fmla="*/ 94302 w 1305299"/>
              <a:gd name="connsiteY12" fmla="*/ 1158755 h 1424419"/>
              <a:gd name="connsiteX13" fmla="*/ 39429 w 1305299"/>
              <a:gd name="connsiteY13" fmla="*/ 1117635 h 1424419"/>
              <a:gd name="connsiteX14" fmla="*/ 667 w 1305299"/>
              <a:gd name="connsiteY14" fmla="*/ 999105 h 1424419"/>
              <a:gd name="connsiteX15" fmla="*/ 0 w 1305299"/>
              <a:gd name="connsiteY15" fmla="*/ 972364 h 1424419"/>
              <a:gd name="connsiteX16" fmla="*/ 2496 w 1305299"/>
              <a:gd name="connsiteY16" fmla="*/ 463106 h 1424419"/>
              <a:gd name="connsiteX17" fmla="*/ 2458 w 1305299"/>
              <a:gd name="connsiteY17" fmla="*/ 429563 h 1424419"/>
              <a:gd name="connsiteX18" fmla="*/ 75248 w 1305299"/>
              <a:gd name="connsiteY18" fmla="*/ 303202 h 1424419"/>
              <a:gd name="connsiteX19" fmla="*/ 106293 w 1305299"/>
              <a:gd name="connsiteY19" fmla="*/ 282597 h 1424419"/>
              <a:gd name="connsiteX20" fmla="*/ 541533 w 1305299"/>
              <a:gd name="connsiteY20" fmla="*/ 38110 h 1424419"/>
              <a:gd name="connsiteX21" fmla="*/ 653528 w 1305299"/>
              <a:gd name="connsiteY21" fmla="*/ 0 h 1424419"/>
              <a:gd name="connsiteX0" fmla="*/ 653528 w 1304127"/>
              <a:gd name="connsiteY0" fmla="*/ 0 h 1424419"/>
              <a:gd name="connsiteX1" fmla="*/ 757287 w 1304127"/>
              <a:gd name="connsiteY1" fmla="*/ 32444 h 1424419"/>
              <a:gd name="connsiteX2" fmla="*/ 1206876 w 1304127"/>
              <a:gd name="connsiteY2" fmla="*/ 284945 h 1424419"/>
              <a:gd name="connsiteX3" fmla="*/ 1237706 w 1304127"/>
              <a:gd name="connsiteY3" fmla="*/ 306775 h 1424419"/>
              <a:gd name="connsiteX4" fmla="*/ 1301712 w 1304127"/>
              <a:gd name="connsiteY4" fmla="*/ 442384 h 1424419"/>
              <a:gd name="connsiteX5" fmla="*/ 1303099 w 1304127"/>
              <a:gd name="connsiteY5" fmla="*/ 495558 h 1424419"/>
              <a:gd name="connsiteX6" fmla="*/ 1301746 w 1304127"/>
              <a:gd name="connsiteY6" fmla="*/ 953747 h 1424419"/>
              <a:gd name="connsiteX7" fmla="*/ 1302599 w 1304127"/>
              <a:gd name="connsiteY7" fmla="*/ 1003650 h 1424419"/>
              <a:gd name="connsiteX8" fmla="*/ 1227376 w 1304127"/>
              <a:gd name="connsiteY8" fmla="*/ 1152027 h 1424419"/>
              <a:gd name="connsiteX9" fmla="*/ 1172881 w 1304127"/>
              <a:gd name="connsiteY9" fmla="*/ 1179342 h 1424419"/>
              <a:gd name="connsiteX10" fmla="*/ 792288 w 1304127"/>
              <a:gd name="connsiteY10" fmla="*/ 1385653 h 1424419"/>
              <a:gd name="connsiteX11" fmla="*/ 522686 w 1304127"/>
              <a:gd name="connsiteY11" fmla="*/ 1384922 h 1424419"/>
              <a:gd name="connsiteX12" fmla="*/ 94302 w 1304127"/>
              <a:gd name="connsiteY12" fmla="*/ 1158755 h 1424419"/>
              <a:gd name="connsiteX13" fmla="*/ 39429 w 1304127"/>
              <a:gd name="connsiteY13" fmla="*/ 1117635 h 1424419"/>
              <a:gd name="connsiteX14" fmla="*/ 667 w 1304127"/>
              <a:gd name="connsiteY14" fmla="*/ 999105 h 1424419"/>
              <a:gd name="connsiteX15" fmla="*/ 0 w 1304127"/>
              <a:gd name="connsiteY15" fmla="*/ 972364 h 1424419"/>
              <a:gd name="connsiteX16" fmla="*/ 2496 w 1304127"/>
              <a:gd name="connsiteY16" fmla="*/ 463106 h 1424419"/>
              <a:gd name="connsiteX17" fmla="*/ 2458 w 1304127"/>
              <a:gd name="connsiteY17" fmla="*/ 429563 h 1424419"/>
              <a:gd name="connsiteX18" fmla="*/ 75248 w 1304127"/>
              <a:gd name="connsiteY18" fmla="*/ 303202 h 1424419"/>
              <a:gd name="connsiteX19" fmla="*/ 106293 w 1304127"/>
              <a:gd name="connsiteY19" fmla="*/ 282597 h 1424419"/>
              <a:gd name="connsiteX20" fmla="*/ 541533 w 1304127"/>
              <a:gd name="connsiteY20" fmla="*/ 38110 h 1424419"/>
              <a:gd name="connsiteX21" fmla="*/ 653528 w 1304127"/>
              <a:gd name="connsiteY21" fmla="*/ 0 h 1424419"/>
              <a:gd name="connsiteX0" fmla="*/ 653528 w 1306101"/>
              <a:gd name="connsiteY0" fmla="*/ 0 h 1424419"/>
              <a:gd name="connsiteX1" fmla="*/ 757287 w 1306101"/>
              <a:gd name="connsiteY1" fmla="*/ 32444 h 1424419"/>
              <a:gd name="connsiteX2" fmla="*/ 1206876 w 1306101"/>
              <a:gd name="connsiteY2" fmla="*/ 284945 h 1424419"/>
              <a:gd name="connsiteX3" fmla="*/ 1237706 w 1306101"/>
              <a:gd name="connsiteY3" fmla="*/ 306775 h 1424419"/>
              <a:gd name="connsiteX4" fmla="*/ 1305773 w 1306101"/>
              <a:gd name="connsiteY4" fmla="*/ 442384 h 1424419"/>
              <a:gd name="connsiteX5" fmla="*/ 1303099 w 1306101"/>
              <a:gd name="connsiteY5" fmla="*/ 495558 h 1424419"/>
              <a:gd name="connsiteX6" fmla="*/ 1301746 w 1306101"/>
              <a:gd name="connsiteY6" fmla="*/ 953747 h 1424419"/>
              <a:gd name="connsiteX7" fmla="*/ 1302599 w 1306101"/>
              <a:gd name="connsiteY7" fmla="*/ 1003650 h 1424419"/>
              <a:gd name="connsiteX8" fmla="*/ 1227376 w 1306101"/>
              <a:gd name="connsiteY8" fmla="*/ 1152027 h 1424419"/>
              <a:gd name="connsiteX9" fmla="*/ 1172881 w 1306101"/>
              <a:gd name="connsiteY9" fmla="*/ 1179342 h 1424419"/>
              <a:gd name="connsiteX10" fmla="*/ 792288 w 1306101"/>
              <a:gd name="connsiteY10" fmla="*/ 1385653 h 1424419"/>
              <a:gd name="connsiteX11" fmla="*/ 522686 w 1306101"/>
              <a:gd name="connsiteY11" fmla="*/ 1384922 h 1424419"/>
              <a:gd name="connsiteX12" fmla="*/ 94302 w 1306101"/>
              <a:gd name="connsiteY12" fmla="*/ 1158755 h 1424419"/>
              <a:gd name="connsiteX13" fmla="*/ 39429 w 1306101"/>
              <a:gd name="connsiteY13" fmla="*/ 1117635 h 1424419"/>
              <a:gd name="connsiteX14" fmla="*/ 667 w 1306101"/>
              <a:gd name="connsiteY14" fmla="*/ 999105 h 1424419"/>
              <a:gd name="connsiteX15" fmla="*/ 0 w 1306101"/>
              <a:gd name="connsiteY15" fmla="*/ 972364 h 1424419"/>
              <a:gd name="connsiteX16" fmla="*/ 2496 w 1306101"/>
              <a:gd name="connsiteY16" fmla="*/ 463106 h 1424419"/>
              <a:gd name="connsiteX17" fmla="*/ 2458 w 1306101"/>
              <a:gd name="connsiteY17" fmla="*/ 429563 h 1424419"/>
              <a:gd name="connsiteX18" fmla="*/ 75248 w 1306101"/>
              <a:gd name="connsiteY18" fmla="*/ 303202 h 1424419"/>
              <a:gd name="connsiteX19" fmla="*/ 106293 w 1306101"/>
              <a:gd name="connsiteY19" fmla="*/ 282597 h 1424419"/>
              <a:gd name="connsiteX20" fmla="*/ 541533 w 1306101"/>
              <a:gd name="connsiteY20" fmla="*/ 38110 h 1424419"/>
              <a:gd name="connsiteX21" fmla="*/ 653528 w 1306101"/>
              <a:gd name="connsiteY21" fmla="*/ 0 h 1424419"/>
              <a:gd name="connsiteX0" fmla="*/ 653528 w 1304819"/>
              <a:gd name="connsiteY0" fmla="*/ 0 h 1424419"/>
              <a:gd name="connsiteX1" fmla="*/ 757287 w 1304819"/>
              <a:gd name="connsiteY1" fmla="*/ 32444 h 1424419"/>
              <a:gd name="connsiteX2" fmla="*/ 1206876 w 1304819"/>
              <a:gd name="connsiteY2" fmla="*/ 284945 h 1424419"/>
              <a:gd name="connsiteX3" fmla="*/ 1237706 w 1304819"/>
              <a:gd name="connsiteY3" fmla="*/ 306775 h 1424419"/>
              <a:gd name="connsiteX4" fmla="*/ 1304420 w 1304819"/>
              <a:gd name="connsiteY4" fmla="*/ 434263 h 1424419"/>
              <a:gd name="connsiteX5" fmla="*/ 1303099 w 1304819"/>
              <a:gd name="connsiteY5" fmla="*/ 495558 h 1424419"/>
              <a:gd name="connsiteX6" fmla="*/ 1301746 w 1304819"/>
              <a:gd name="connsiteY6" fmla="*/ 953747 h 1424419"/>
              <a:gd name="connsiteX7" fmla="*/ 1302599 w 1304819"/>
              <a:gd name="connsiteY7" fmla="*/ 1003650 h 1424419"/>
              <a:gd name="connsiteX8" fmla="*/ 1227376 w 1304819"/>
              <a:gd name="connsiteY8" fmla="*/ 1152027 h 1424419"/>
              <a:gd name="connsiteX9" fmla="*/ 1172881 w 1304819"/>
              <a:gd name="connsiteY9" fmla="*/ 1179342 h 1424419"/>
              <a:gd name="connsiteX10" fmla="*/ 792288 w 1304819"/>
              <a:gd name="connsiteY10" fmla="*/ 1385653 h 1424419"/>
              <a:gd name="connsiteX11" fmla="*/ 522686 w 1304819"/>
              <a:gd name="connsiteY11" fmla="*/ 1384922 h 1424419"/>
              <a:gd name="connsiteX12" fmla="*/ 94302 w 1304819"/>
              <a:gd name="connsiteY12" fmla="*/ 1158755 h 1424419"/>
              <a:gd name="connsiteX13" fmla="*/ 39429 w 1304819"/>
              <a:gd name="connsiteY13" fmla="*/ 1117635 h 1424419"/>
              <a:gd name="connsiteX14" fmla="*/ 667 w 1304819"/>
              <a:gd name="connsiteY14" fmla="*/ 999105 h 1424419"/>
              <a:gd name="connsiteX15" fmla="*/ 0 w 1304819"/>
              <a:gd name="connsiteY15" fmla="*/ 972364 h 1424419"/>
              <a:gd name="connsiteX16" fmla="*/ 2496 w 1304819"/>
              <a:gd name="connsiteY16" fmla="*/ 463106 h 1424419"/>
              <a:gd name="connsiteX17" fmla="*/ 2458 w 1304819"/>
              <a:gd name="connsiteY17" fmla="*/ 429563 h 1424419"/>
              <a:gd name="connsiteX18" fmla="*/ 75248 w 1304819"/>
              <a:gd name="connsiteY18" fmla="*/ 303202 h 1424419"/>
              <a:gd name="connsiteX19" fmla="*/ 106293 w 1304819"/>
              <a:gd name="connsiteY19" fmla="*/ 282597 h 1424419"/>
              <a:gd name="connsiteX20" fmla="*/ 541533 w 1304819"/>
              <a:gd name="connsiteY20" fmla="*/ 38110 h 1424419"/>
              <a:gd name="connsiteX21" fmla="*/ 653528 w 1304819"/>
              <a:gd name="connsiteY21" fmla="*/ 0 h 1424419"/>
              <a:gd name="connsiteX0" fmla="*/ 653528 w 1306525"/>
              <a:gd name="connsiteY0" fmla="*/ 0 h 1424419"/>
              <a:gd name="connsiteX1" fmla="*/ 757287 w 1306525"/>
              <a:gd name="connsiteY1" fmla="*/ 32444 h 1424419"/>
              <a:gd name="connsiteX2" fmla="*/ 1206876 w 1306525"/>
              <a:gd name="connsiteY2" fmla="*/ 284945 h 1424419"/>
              <a:gd name="connsiteX3" fmla="*/ 1237706 w 1306525"/>
              <a:gd name="connsiteY3" fmla="*/ 306775 h 1424419"/>
              <a:gd name="connsiteX4" fmla="*/ 1304420 w 1306525"/>
              <a:gd name="connsiteY4" fmla="*/ 434263 h 1424419"/>
              <a:gd name="connsiteX5" fmla="*/ 1305806 w 1306525"/>
              <a:gd name="connsiteY5" fmla="*/ 519922 h 1424419"/>
              <a:gd name="connsiteX6" fmla="*/ 1301746 w 1306525"/>
              <a:gd name="connsiteY6" fmla="*/ 953747 h 1424419"/>
              <a:gd name="connsiteX7" fmla="*/ 1302599 w 1306525"/>
              <a:gd name="connsiteY7" fmla="*/ 1003650 h 1424419"/>
              <a:gd name="connsiteX8" fmla="*/ 1227376 w 1306525"/>
              <a:gd name="connsiteY8" fmla="*/ 1152027 h 1424419"/>
              <a:gd name="connsiteX9" fmla="*/ 1172881 w 1306525"/>
              <a:gd name="connsiteY9" fmla="*/ 1179342 h 1424419"/>
              <a:gd name="connsiteX10" fmla="*/ 792288 w 1306525"/>
              <a:gd name="connsiteY10" fmla="*/ 1385653 h 1424419"/>
              <a:gd name="connsiteX11" fmla="*/ 522686 w 1306525"/>
              <a:gd name="connsiteY11" fmla="*/ 1384922 h 1424419"/>
              <a:gd name="connsiteX12" fmla="*/ 94302 w 1306525"/>
              <a:gd name="connsiteY12" fmla="*/ 1158755 h 1424419"/>
              <a:gd name="connsiteX13" fmla="*/ 39429 w 1306525"/>
              <a:gd name="connsiteY13" fmla="*/ 1117635 h 1424419"/>
              <a:gd name="connsiteX14" fmla="*/ 667 w 1306525"/>
              <a:gd name="connsiteY14" fmla="*/ 999105 h 1424419"/>
              <a:gd name="connsiteX15" fmla="*/ 0 w 1306525"/>
              <a:gd name="connsiteY15" fmla="*/ 972364 h 1424419"/>
              <a:gd name="connsiteX16" fmla="*/ 2496 w 1306525"/>
              <a:gd name="connsiteY16" fmla="*/ 463106 h 1424419"/>
              <a:gd name="connsiteX17" fmla="*/ 2458 w 1306525"/>
              <a:gd name="connsiteY17" fmla="*/ 429563 h 1424419"/>
              <a:gd name="connsiteX18" fmla="*/ 75248 w 1306525"/>
              <a:gd name="connsiteY18" fmla="*/ 303202 h 1424419"/>
              <a:gd name="connsiteX19" fmla="*/ 106293 w 1306525"/>
              <a:gd name="connsiteY19" fmla="*/ 282597 h 1424419"/>
              <a:gd name="connsiteX20" fmla="*/ 541533 w 1306525"/>
              <a:gd name="connsiteY20" fmla="*/ 38110 h 1424419"/>
              <a:gd name="connsiteX21" fmla="*/ 653528 w 1306525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2881 w 1305814"/>
              <a:gd name="connsiteY9" fmla="*/ 1179342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2881 w 1305814"/>
              <a:gd name="connsiteY9" fmla="*/ 1179342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4235 w 1305814"/>
              <a:gd name="connsiteY9" fmla="*/ 1184756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4235 w 1305814"/>
              <a:gd name="connsiteY9" fmla="*/ 1184756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7408"/>
              <a:gd name="connsiteX1" fmla="*/ 757287 w 1305814"/>
              <a:gd name="connsiteY1" fmla="*/ 32444 h 1427408"/>
              <a:gd name="connsiteX2" fmla="*/ 1206876 w 1305814"/>
              <a:gd name="connsiteY2" fmla="*/ 284945 h 1427408"/>
              <a:gd name="connsiteX3" fmla="*/ 1237706 w 1305814"/>
              <a:gd name="connsiteY3" fmla="*/ 306775 h 1427408"/>
              <a:gd name="connsiteX4" fmla="*/ 1304420 w 1305814"/>
              <a:gd name="connsiteY4" fmla="*/ 434263 h 1427408"/>
              <a:gd name="connsiteX5" fmla="*/ 1305806 w 1305814"/>
              <a:gd name="connsiteY5" fmla="*/ 519922 h 1427408"/>
              <a:gd name="connsiteX6" fmla="*/ 1301746 w 1305814"/>
              <a:gd name="connsiteY6" fmla="*/ 953747 h 1427408"/>
              <a:gd name="connsiteX7" fmla="*/ 1302599 w 1305814"/>
              <a:gd name="connsiteY7" fmla="*/ 1003650 h 1427408"/>
              <a:gd name="connsiteX8" fmla="*/ 1227376 w 1305814"/>
              <a:gd name="connsiteY8" fmla="*/ 1152027 h 1427408"/>
              <a:gd name="connsiteX9" fmla="*/ 1174235 w 1305814"/>
              <a:gd name="connsiteY9" fmla="*/ 1184756 h 1427408"/>
              <a:gd name="connsiteX10" fmla="*/ 792288 w 1305814"/>
              <a:gd name="connsiteY10" fmla="*/ 1385653 h 1427408"/>
              <a:gd name="connsiteX11" fmla="*/ 517719 w 1305814"/>
              <a:gd name="connsiteY11" fmla="*/ 1389889 h 1427408"/>
              <a:gd name="connsiteX12" fmla="*/ 94302 w 1305814"/>
              <a:gd name="connsiteY12" fmla="*/ 1158755 h 1427408"/>
              <a:gd name="connsiteX13" fmla="*/ 39429 w 1305814"/>
              <a:gd name="connsiteY13" fmla="*/ 1117635 h 1427408"/>
              <a:gd name="connsiteX14" fmla="*/ 667 w 1305814"/>
              <a:gd name="connsiteY14" fmla="*/ 999105 h 1427408"/>
              <a:gd name="connsiteX15" fmla="*/ 0 w 1305814"/>
              <a:gd name="connsiteY15" fmla="*/ 972364 h 1427408"/>
              <a:gd name="connsiteX16" fmla="*/ 2496 w 1305814"/>
              <a:gd name="connsiteY16" fmla="*/ 463106 h 1427408"/>
              <a:gd name="connsiteX17" fmla="*/ 2458 w 1305814"/>
              <a:gd name="connsiteY17" fmla="*/ 429563 h 1427408"/>
              <a:gd name="connsiteX18" fmla="*/ 75248 w 1305814"/>
              <a:gd name="connsiteY18" fmla="*/ 303202 h 1427408"/>
              <a:gd name="connsiteX19" fmla="*/ 106293 w 1305814"/>
              <a:gd name="connsiteY19" fmla="*/ 282597 h 1427408"/>
              <a:gd name="connsiteX20" fmla="*/ 541533 w 1305814"/>
              <a:gd name="connsiteY20" fmla="*/ 38110 h 1427408"/>
              <a:gd name="connsiteX21" fmla="*/ 653528 w 1305814"/>
              <a:gd name="connsiteY21" fmla="*/ 0 h 1427408"/>
              <a:gd name="connsiteX0" fmla="*/ 653528 w 1305814"/>
              <a:gd name="connsiteY0" fmla="*/ 0 h 1427408"/>
              <a:gd name="connsiteX1" fmla="*/ 757287 w 1305814"/>
              <a:gd name="connsiteY1" fmla="*/ 32444 h 1427408"/>
              <a:gd name="connsiteX2" fmla="*/ 1206876 w 1305814"/>
              <a:gd name="connsiteY2" fmla="*/ 284945 h 1427408"/>
              <a:gd name="connsiteX3" fmla="*/ 1237706 w 1305814"/>
              <a:gd name="connsiteY3" fmla="*/ 306775 h 1427408"/>
              <a:gd name="connsiteX4" fmla="*/ 1304420 w 1305814"/>
              <a:gd name="connsiteY4" fmla="*/ 434263 h 1427408"/>
              <a:gd name="connsiteX5" fmla="*/ 1305806 w 1305814"/>
              <a:gd name="connsiteY5" fmla="*/ 519922 h 1427408"/>
              <a:gd name="connsiteX6" fmla="*/ 1301746 w 1305814"/>
              <a:gd name="connsiteY6" fmla="*/ 953747 h 1427408"/>
              <a:gd name="connsiteX7" fmla="*/ 1302599 w 1305814"/>
              <a:gd name="connsiteY7" fmla="*/ 1003650 h 1427408"/>
              <a:gd name="connsiteX8" fmla="*/ 1227376 w 1305814"/>
              <a:gd name="connsiteY8" fmla="*/ 1152027 h 1427408"/>
              <a:gd name="connsiteX9" fmla="*/ 1174235 w 1305814"/>
              <a:gd name="connsiteY9" fmla="*/ 1184756 h 1427408"/>
              <a:gd name="connsiteX10" fmla="*/ 792288 w 1305814"/>
              <a:gd name="connsiteY10" fmla="*/ 1385653 h 1427408"/>
              <a:gd name="connsiteX11" fmla="*/ 517719 w 1305814"/>
              <a:gd name="connsiteY11" fmla="*/ 1389889 h 1427408"/>
              <a:gd name="connsiteX12" fmla="*/ 94302 w 1305814"/>
              <a:gd name="connsiteY12" fmla="*/ 1158755 h 1427408"/>
              <a:gd name="connsiteX13" fmla="*/ 39429 w 1305814"/>
              <a:gd name="connsiteY13" fmla="*/ 1117635 h 1427408"/>
              <a:gd name="connsiteX14" fmla="*/ 667 w 1305814"/>
              <a:gd name="connsiteY14" fmla="*/ 999105 h 1427408"/>
              <a:gd name="connsiteX15" fmla="*/ 0 w 1305814"/>
              <a:gd name="connsiteY15" fmla="*/ 972364 h 1427408"/>
              <a:gd name="connsiteX16" fmla="*/ 2496 w 1305814"/>
              <a:gd name="connsiteY16" fmla="*/ 463106 h 1427408"/>
              <a:gd name="connsiteX17" fmla="*/ 2458 w 1305814"/>
              <a:gd name="connsiteY17" fmla="*/ 429563 h 1427408"/>
              <a:gd name="connsiteX18" fmla="*/ 75248 w 1305814"/>
              <a:gd name="connsiteY18" fmla="*/ 303202 h 1427408"/>
              <a:gd name="connsiteX19" fmla="*/ 106293 w 1305814"/>
              <a:gd name="connsiteY19" fmla="*/ 282597 h 1427408"/>
              <a:gd name="connsiteX20" fmla="*/ 541533 w 1305814"/>
              <a:gd name="connsiteY20" fmla="*/ 38110 h 1427408"/>
              <a:gd name="connsiteX21" fmla="*/ 653528 w 1305814"/>
              <a:gd name="connsiteY21" fmla="*/ 0 h 1427408"/>
              <a:gd name="connsiteX0" fmla="*/ 653528 w 1305814"/>
              <a:gd name="connsiteY0" fmla="*/ 0 h 1421591"/>
              <a:gd name="connsiteX1" fmla="*/ 757287 w 1305814"/>
              <a:gd name="connsiteY1" fmla="*/ 32444 h 1421591"/>
              <a:gd name="connsiteX2" fmla="*/ 1206876 w 1305814"/>
              <a:gd name="connsiteY2" fmla="*/ 284945 h 1421591"/>
              <a:gd name="connsiteX3" fmla="*/ 1237706 w 1305814"/>
              <a:gd name="connsiteY3" fmla="*/ 306775 h 1421591"/>
              <a:gd name="connsiteX4" fmla="*/ 1304420 w 1305814"/>
              <a:gd name="connsiteY4" fmla="*/ 434263 h 1421591"/>
              <a:gd name="connsiteX5" fmla="*/ 1305806 w 1305814"/>
              <a:gd name="connsiteY5" fmla="*/ 519922 h 1421591"/>
              <a:gd name="connsiteX6" fmla="*/ 1301746 w 1305814"/>
              <a:gd name="connsiteY6" fmla="*/ 953747 h 1421591"/>
              <a:gd name="connsiteX7" fmla="*/ 1302599 w 1305814"/>
              <a:gd name="connsiteY7" fmla="*/ 1003650 h 1421591"/>
              <a:gd name="connsiteX8" fmla="*/ 1227376 w 1305814"/>
              <a:gd name="connsiteY8" fmla="*/ 1152027 h 1421591"/>
              <a:gd name="connsiteX9" fmla="*/ 1174235 w 1305814"/>
              <a:gd name="connsiteY9" fmla="*/ 1184756 h 1421591"/>
              <a:gd name="connsiteX10" fmla="*/ 792288 w 1305814"/>
              <a:gd name="connsiteY10" fmla="*/ 1385653 h 1421591"/>
              <a:gd name="connsiteX11" fmla="*/ 502818 w 1305814"/>
              <a:gd name="connsiteY11" fmla="*/ 1379955 h 1421591"/>
              <a:gd name="connsiteX12" fmla="*/ 94302 w 1305814"/>
              <a:gd name="connsiteY12" fmla="*/ 1158755 h 1421591"/>
              <a:gd name="connsiteX13" fmla="*/ 39429 w 1305814"/>
              <a:gd name="connsiteY13" fmla="*/ 1117635 h 1421591"/>
              <a:gd name="connsiteX14" fmla="*/ 667 w 1305814"/>
              <a:gd name="connsiteY14" fmla="*/ 999105 h 1421591"/>
              <a:gd name="connsiteX15" fmla="*/ 0 w 1305814"/>
              <a:gd name="connsiteY15" fmla="*/ 972364 h 1421591"/>
              <a:gd name="connsiteX16" fmla="*/ 2496 w 1305814"/>
              <a:gd name="connsiteY16" fmla="*/ 463106 h 1421591"/>
              <a:gd name="connsiteX17" fmla="*/ 2458 w 1305814"/>
              <a:gd name="connsiteY17" fmla="*/ 429563 h 1421591"/>
              <a:gd name="connsiteX18" fmla="*/ 75248 w 1305814"/>
              <a:gd name="connsiteY18" fmla="*/ 303202 h 1421591"/>
              <a:gd name="connsiteX19" fmla="*/ 106293 w 1305814"/>
              <a:gd name="connsiteY19" fmla="*/ 282597 h 1421591"/>
              <a:gd name="connsiteX20" fmla="*/ 541533 w 1305814"/>
              <a:gd name="connsiteY20" fmla="*/ 38110 h 1421591"/>
              <a:gd name="connsiteX21" fmla="*/ 653528 w 1305814"/>
              <a:gd name="connsiteY21" fmla="*/ 0 h 1421591"/>
              <a:gd name="connsiteX0" fmla="*/ 653528 w 1305814"/>
              <a:gd name="connsiteY0" fmla="*/ 0 h 1423589"/>
              <a:gd name="connsiteX1" fmla="*/ 757287 w 1305814"/>
              <a:gd name="connsiteY1" fmla="*/ 32444 h 1423589"/>
              <a:gd name="connsiteX2" fmla="*/ 1206876 w 1305814"/>
              <a:gd name="connsiteY2" fmla="*/ 284945 h 1423589"/>
              <a:gd name="connsiteX3" fmla="*/ 1237706 w 1305814"/>
              <a:gd name="connsiteY3" fmla="*/ 306775 h 1423589"/>
              <a:gd name="connsiteX4" fmla="*/ 1304420 w 1305814"/>
              <a:gd name="connsiteY4" fmla="*/ 434263 h 1423589"/>
              <a:gd name="connsiteX5" fmla="*/ 1305806 w 1305814"/>
              <a:gd name="connsiteY5" fmla="*/ 519922 h 1423589"/>
              <a:gd name="connsiteX6" fmla="*/ 1301746 w 1305814"/>
              <a:gd name="connsiteY6" fmla="*/ 953747 h 1423589"/>
              <a:gd name="connsiteX7" fmla="*/ 1302599 w 1305814"/>
              <a:gd name="connsiteY7" fmla="*/ 1003650 h 1423589"/>
              <a:gd name="connsiteX8" fmla="*/ 1227376 w 1305814"/>
              <a:gd name="connsiteY8" fmla="*/ 1152027 h 1423589"/>
              <a:gd name="connsiteX9" fmla="*/ 1174235 w 1305814"/>
              <a:gd name="connsiteY9" fmla="*/ 1184756 h 1423589"/>
              <a:gd name="connsiteX10" fmla="*/ 792288 w 1305814"/>
              <a:gd name="connsiteY10" fmla="*/ 1385653 h 1423589"/>
              <a:gd name="connsiteX11" fmla="*/ 502818 w 1305814"/>
              <a:gd name="connsiteY11" fmla="*/ 1379955 h 1423589"/>
              <a:gd name="connsiteX12" fmla="*/ 94302 w 1305814"/>
              <a:gd name="connsiteY12" fmla="*/ 1158755 h 1423589"/>
              <a:gd name="connsiteX13" fmla="*/ 39429 w 1305814"/>
              <a:gd name="connsiteY13" fmla="*/ 1117635 h 1423589"/>
              <a:gd name="connsiteX14" fmla="*/ 667 w 1305814"/>
              <a:gd name="connsiteY14" fmla="*/ 999105 h 1423589"/>
              <a:gd name="connsiteX15" fmla="*/ 0 w 1305814"/>
              <a:gd name="connsiteY15" fmla="*/ 972364 h 1423589"/>
              <a:gd name="connsiteX16" fmla="*/ 2496 w 1305814"/>
              <a:gd name="connsiteY16" fmla="*/ 463106 h 1423589"/>
              <a:gd name="connsiteX17" fmla="*/ 2458 w 1305814"/>
              <a:gd name="connsiteY17" fmla="*/ 429563 h 1423589"/>
              <a:gd name="connsiteX18" fmla="*/ 75248 w 1305814"/>
              <a:gd name="connsiteY18" fmla="*/ 303202 h 1423589"/>
              <a:gd name="connsiteX19" fmla="*/ 106293 w 1305814"/>
              <a:gd name="connsiteY19" fmla="*/ 282597 h 1423589"/>
              <a:gd name="connsiteX20" fmla="*/ 541533 w 1305814"/>
              <a:gd name="connsiteY20" fmla="*/ 38110 h 1423589"/>
              <a:gd name="connsiteX21" fmla="*/ 653528 w 1305814"/>
              <a:gd name="connsiteY21" fmla="*/ 0 h 1423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305814" h="1423589">
                <a:moveTo>
                  <a:pt x="653528" y="0"/>
                </a:moveTo>
                <a:cubicBezTo>
                  <a:pt x="684553" y="-1"/>
                  <a:pt x="736057" y="24011"/>
                  <a:pt x="757287" y="32444"/>
                </a:cubicBezTo>
                <a:lnTo>
                  <a:pt x="1206876" y="284945"/>
                </a:lnTo>
                <a:cubicBezTo>
                  <a:pt x="1213399" y="291230"/>
                  <a:pt x="1233090" y="301119"/>
                  <a:pt x="1237706" y="306775"/>
                </a:cubicBezTo>
                <a:cubicBezTo>
                  <a:pt x="1285405" y="341141"/>
                  <a:pt x="1301367" y="360355"/>
                  <a:pt x="1304420" y="434263"/>
                </a:cubicBezTo>
                <a:cubicBezTo>
                  <a:pt x="1306256" y="435452"/>
                  <a:pt x="1303756" y="518852"/>
                  <a:pt x="1305806" y="519922"/>
                </a:cubicBezTo>
                <a:cubicBezTo>
                  <a:pt x="1306028" y="563787"/>
                  <a:pt x="1301771" y="907207"/>
                  <a:pt x="1301746" y="953747"/>
                </a:cubicBezTo>
                <a:cubicBezTo>
                  <a:pt x="1301579" y="970833"/>
                  <a:pt x="1302766" y="986564"/>
                  <a:pt x="1302599" y="1003650"/>
                </a:cubicBezTo>
                <a:cubicBezTo>
                  <a:pt x="1298075" y="1097264"/>
                  <a:pt x="1299308" y="1117497"/>
                  <a:pt x="1227376" y="1152027"/>
                </a:cubicBezTo>
                <a:cubicBezTo>
                  <a:pt x="1229069" y="1151612"/>
                  <a:pt x="1262992" y="1133636"/>
                  <a:pt x="1174235" y="1184756"/>
                </a:cubicBezTo>
                <a:cubicBezTo>
                  <a:pt x="1102911" y="1225835"/>
                  <a:pt x="986013" y="1283805"/>
                  <a:pt x="792288" y="1385653"/>
                </a:cubicBezTo>
                <a:cubicBezTo>
                  <a:pt x="702978" y="1424034"/>
                  <a:pt x="634560" y="1449454"/>
                  <a:pt x="502818" y="1379955"/>
                </a:cubicBezTo>
                <a:cubicBezTo>
                  <a:pt x="358670" y="1301859"/>
                  <a:pt x="241278" y="1242506"/>
                  <a:pt x="94302" y="1158755"/>
                </a:cubicBezTo>
                <a:cubicBezTo>
                  <a:pt x="64301" y="1138833"/>
                  <a:pt x="61069" y="1137739"/>
                  <a:pt x="39429" y="1117635"/>
                </a:cubicBezTo>
                <a:cubicBezTo>
                  <a:pt x="9399" y="1091481"/>
                  <a:pt x="81" y="1056313"/>
                  <a:pt x="667" y="999105"/>
                </a:cubicBezTo>
                <a:cubicBezTo>
                  <a:pt x="445" y="990191"/>
                  <a:pt x="222" y="981278"/>
                  <a:pt x="0" y="972364"/>
                </a:cubicBezTo>
                <a:lnTo>
                  <a:pt x="2496" y="463106"/>
                </a:lnTo>
                <a:cubicBezTo>
                  <a:pt x="2483" y="451925"/>
                  <a:pt x="2471" y="440744"/>
                  <a:pt x="2458" y="429563"/>
                </a:cubicBezTo>
                <a:cubicBezTo>
                  <a:pt x="2770" y="365277"/>
                  <a:pt x="14732" y="348090"/>
                  <a:pt x="75248" y="303202"/>
                </a:cubicBezTo>
                <a:lnTo>
                  <a:pt x="106293" y="282597"/>
                </a:lnTo>
                <a:lnTo>
                  <a:pt x="541533" y="38110"/>
                </a:lnTo>
                <a:cubicBezTo>
                  <a:pt x="582751" y="12487"/>
                  <a:pt x="613897" y="0"/>
                  <a:pt x="653528" y="0"/>
                </a:cubicBezTo>
                <a:close/>
              </a:path>
            </a:pathLst>
          </a:custGeom>
          <a:gradFill flip="none" rotWithShape="1">
            <a:gsLst>
              <a:gs pos="50000">
                <a:schemeClr val="accent1"/>
              </a:gs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18900000" scaled="0"/>
            <a:tileRect/>
          </a:gradFill>
          <a:ln w="15875">
            <a:gradFill>
              <a:gsLst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75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8100000" scaled="0"/>
            </a:gradFill>
          </a:ln>
          <a:effectLst>
            <a:innerShdw blurRad="266700" dist="203200" dir="189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1600" b="1" dirty="0">
                <a:solidFill>
                  <a:prstClr val="white"/>
                </a:solidFill>
                <a:latin typeface="Impact" panose="020B0806030902050204" pitchFamily="34" charset="0"/>
              </a:rPr>
              <a:t>董事长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4283968" y="987574"/>
            <a:ext cx="1677546" cy="1828848"/>
            <a:chOff x="4243468" y="1030934"/>
            <a:chExt cx="1677546" cy="1828848"/>
          </a:xfrm>
        </p:grpSpPr>
        <p:sp>
          <p:nvSpPr>
            <p:cNvPr id="9" name="矩形 10"/>
            <p:cNvSpPr>
              <a:spLocks noChangeAspect="1"/>
            </p:cNvSpPr>
            <p:nvPr/>
          </p:nvSpPr>
          <p:spPr>
            <a:xfrm>
              <a:off x="4243468" y="1030934"/>
              <a:ext cx="1677546" cy="1828848"/>
            </a:xfrm>
            <a:custGeom>
              <a:avLst/>
              <a:gdLst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299728 w 1305333"/>
                <a:gd name="connsiteY4" fmla="*/ 452301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299356 w 1305333"/>
                <a:gd name="connsiteY7" fmla="*/ 974248 h 1424419"/>
                <a:gd name="connsiteX8" fmla="*/ 1193590 w 1305333"/>
                <a:gd name="connsiteY8" fmla="*/ 1159518 h 1424419"/>
                <a:gd name="connsiteX9" fmla="*/ 1188747 w 1305333"/>
                <a:gd name="connsiteY9" fmla="*/ 1163476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299356 w 1305333"/>
                <a:gd name="connsiteY7" fmla="*/ 974248 h 1424419"/>
                <a:gd name="connsiteX8" fmla="*/ 1193590 w 1305333"/>
                <a:gd name="connsiteY8" fmla="*/ 1159518 h 1424419"/>
                <a:gd name="connsiteX9" fmla="*/ 1188747 w 1305333"/>
                <a:gd name="connsiteY9" fmla="*/ 1163476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299356 w 1305333"/>
                <a:gd name="connsiteY7" fmla="*/ 974248 h 1424419"/>
                <a:gd name="connsiteX8" fmla="*/ 1193590 w 1305333"/>
                <a:gd name="connsiteY8" fmla="*/ 1159518 h 1424419"/>
                <a:gd name="connsiteX9" fmla="*/ 1188747 w 1305333"/>
                <a:gd name="connsiteY9" fmla="*/ 1163476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6046"/>
                <a:gd name="connsiteY0" fmla="*/ 0 h 1424419"/>
                <a:gd name="connsiteX1" fmla="*/ 757287 w 1306046"/>
                <a:gd name="connsiteY1" fmla="*/ 32444 h 1424419"/>
                <a:gd name="connsiteX2" fmla="*/ 1206876 w 1306046"/>
                <a:gd name="connsiteY2" fmla="*/ 284945 h 1424419"/>
                <a:gd name="connsiteX3" fmla="*/ 1233464 w 1306046"/>
                <a:gd name="connsiteY3" fmla="*/ 306775 h 1424419"/>
                <a:gd name="connsiteX4" fmla="*/ 1301712 w 1306046"/>
                <a:gd name="connsiteY4" fmla="*/ 442384 h 1424419"/>
                <a:gd name="connsiteX5" fmla="*/ 1303099 w 1306046"/>
                <a:gd name="connsiteY5" fmla="*/ 495558 h 1424419"/>
                <a:gd name="connsiteX6" fmla="*/ 1303099 w 1306046"/>
                <a:gd name="connsiteY6" fmla="*/ 952393 h 1424419"/>
                <a:gd name="connsiteX7" fmla="*/ 1305306 w 1306046"/>
                <a:gd name="connsiteY7" fmla="*/ 990115 h 1424419"/>
                <a:gd name="connsiteX8" fmla="*/ 1193590 w 1306046"/>
                <a:gd name="connsiteY8" fmla="*/ 1159518 h 1424419"/>
                <a:gd name="connsiteX9" fmla="*/ 1188747 w 1306046"/>
                <a:gd name="connsiteY9" fmla="*/ 1163476 h 1424419"/>
                <a:gd name="connsiteX10" fmla="*/ 792288 w 1306046"/>
                <a:gd name="connsiteY10" fmla="*/ 1385653 h 1424419"/>
                <a:gd name="connsiteX11" fmla="*/ 522686 w 1306046"/>
                <a:gd name="connsiteY11" fmla="*/ 1384922 h 1424419"/>
                <a:gd name="connsiteX12" fmla="*/ 80344 w 1306046"/>
                <a:gd name="connsiteY12" fmla="*/ 1139323 h 1424419"/>
                <a:gd name="connsiteX13" fmla="*/ 68397 w 1306046"/>
                <a:gd name="connsiteY13" fmla="*/ 1130059 h 1424419"/>
                <a:gd name="connsiteX14" fmla="*/ 667 w 1306046"/>
                <a:gd name="connsiteY14" fmla="*/ 999105 h 1424419"/>
                <a:gd name="connsiteX15" fmla="*/ 0 w 1306046"/>
                <a:gd name="connsiteY15" fmla="*/ 972364 h 1424419"/>
                <a:gd name="connsiteX16" fmla="*/ 2496 w 1306046"/>
                <a:gd name="connsiteY16" fmla="*/ 463106 h 1424419"/>
                <a:gd name="connsiteX17" fmla="*/ 2458 w 1306046"/>
                <a:gd name="connsiteY17" fmla="*/ 429563 h 1424419"/>
                <a:gd name="connsiteX18" fmla="*/ 75248 w 1306046"/>
                <a:gd name="connsiteY18" fmla="*/ 303202 h 1424419"/>
                <a:gd name="connsiteX19" fmla="*/ 103465 w 1306046"/>
                <a:gd name="connsiteY19" fmla="*/ 288252 h 1424419"/>
                <a:gd name="connsiteX20" fmla="*/ 541533 w 1306046"/>
                <a:gd name="connsiteY20" fmla="*/ 38110 h 1424419"/>
                <a:gd name="connsiteX21" fmla="*/ 653528 w 1306046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193590 w 1305333"/>
                <a:gd name="connsiteY8" fmla="*/ 1159518 h 1424419"/>
                <a:gd name="connsiteX9" fmla="*/ 1188747 w 1305333"/>
                <a:gd name="connsiteY9" fmla="*/ 1163476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193590 w 1305333"/>
                <a:gd name="connsiteY8" fmla="*/ 1159518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193590 w 1305333"/>
                <a:gd name="connsiteY8" fmla="*/ 1159518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193590 w 1305333"/>
                <a:gd name="connsiteY8" fmla="*/ 1159518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193590 w 1305333"/>
                <a:gd name="connsiteY8" fmla="*/ 1159518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193590 w 1305333"/>
                <a:gd name="connsiteY8" fmla="*/ 1159518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6293 w 1305333"/>
                <a:gd name="connsiteY19" fmla="*/ 282597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7706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193590 w 1305333"/>
                <a:gd name="connsiteY8" fmla="*/ 1159518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6293 w 1305333"/>
                <a:gd name="connsiteY19" fmla="*/ 282597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7706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211970 w 1305333"/>
                <a:gd name="connsiteY8" fmla="*/ 1149621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6293 w 1305333"/>
                <a:gd name="connsiteY19" fmla="*/ 282597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7706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236006 w 1305333"/>
                <a:gd name="connsiteY8" fmla="*/ 1160932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6293 w 1305333"/>
                <a:gd name="connsiteY19" fmla="*/ 282597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13169"/>
                <a:gd name="connsiteY0" fmla="*/ 0 h 1424419"/>
                <a:gd name="connsiteX1" fmla="*/ 757287 w 1313169"/>
                <a:gd name="connsiteY1" fmla="*/ 32444 h 1424419"/>
                <a:gd name="connsiteX2" fmla="*/ 1206876 w 1313169"/>
                <a:gd name="connsiteY2" fmla="*/ 284945 h 1424419"/>
                <a:gd name="connsiteX3" fmla="*/ 1237706 w 1313169"/>
                <a:gd name="connsiteY3" fmla="*/ 306775 h 1424419"/>
                <a:gd name="connsiteX4" fmla="*/ 1301712 w 1313169"/>
                <a:gd name="connsiteY4" fmla="*/ 442384 h 1424419"/>
                <a:gd name="connsiteX5" fmla="*/ 1303099 w 1313169"/>
                <a:gd name="connsiteY5" fmla="*/ 495558 h 1424419"/>
                <a:gd name="connsiteX6" fmla="*/ 1303099 w 1313169"/>
                <a:gd name="connsiteY6" fmla="*/ 952393 h 1424419"/>
                <a:gd name="connsiteX7" fmla="*/ 1305306 w 1313169"/>
                <a:gd name="connsiteY7" fmla="*/ 990115 h 1424419"/>
                <a:gd name="connsiteX8" fmla="*/ 1271352 w 1313169"/>
                <a:gd name="connsiteY8" fmla="*/ 1142552 h 1424419"/>
                <a:gd name="connsiteX9" fmla="*/ 1172881 w 1313169"/>
                <a:gd name="connsiteY9" fmla="*/ 1179342 h 1424419"/>
                <a:gd name="connsiteX10" fmla="*/ 792288 w 1313169"/>
                <a:gd name="connsiteY10" fmla="*/ 1385653 h 1424419"/>
                <a:gd name="connsiteX11" fmla="*/ 522686 w 1313169"/>
                <a:gd name="connsiteY11" fmla="*/ 1384922 h 1424419"/>
                <a:gd name="connsiteX12" fmla="*/ 80344 w 1313169"/>
                <a:gd name="connsiteY12" fmla="*/ 1139323 h 1424419"/>
                <a:gd name="connsiteX13" fmla="*/ 68397 w 1313169"/>
                <a:gd name="connsiteY13" fmla="*/ 1130059 h 1424419"/>
                <a:gd name="connsiteX14" fmla="*/ 667 w 1313169"/>
                <a:gd name="connsiteY14" fmla="*/ 999105 h 1424419"/>
                <a:gd name="connsiteX15" fmla="*/ 0 w 1313169"/>
                <a:gd name="connsiteY15" fmla="*/ 972364 h 1424419"/>
                <a:gd name="connsiteX16" fmla="*/ 2496 w 1313169"/>
                <a:gd name="connsiteY16" fmla="*/ 463106 h 1424419"/>
                <a:gd name="connsiteX17" fmla="*/ 2458 w 1313169"/>
                <a:gd name="connsiteY17" fmla="*/ 429563 h 1424419"/>
                <a:gd name="connsiteX18" fmla="*/ 75248 w 1313169"/>
                <a:gd name="connsiteY18" fmla="*/ 303202 h 1424419"/>
                <a:gd name="connsiteX19" fmla="*/ 106293 w 1313169"/>
                <a:gd name="connsiteY19" fmla="*/ 282597 h 1424419"/>
                <a:gd name="connsiteX20" fmla="*/ 541533 w 1313169"/>
                <a:gd name="connsiteY20" fmla="*/ 38110 h 1424419"/>
                <a:gd name="connsiteX21" fmla="*/ 653528 w 1313169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80344 w 1306267"/>
                <a:gd name="connsiteY12" fmla="*/ 1139323 h 1424419"/>
                <a:gd name="connsiteX13" fmla="*/ 68397 w 1306267"/>
                <a:gd name="connsiteY13" fmla="*/ 1130059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80344 w 1306267"/>
                <a:gd name="connsiteY12" fmla="*/ 1139323 h 1424419"/>
                <a:gd name="connsiteX13" fmla="*/ 61328 w 1306267"/>
                <a:gd name="connsiteY13" fmla="*/ 1127231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80344 w 1306267"/>
                <a:gd name="connsiteY12" fmla="*/ 1139323 h 1424419"/>
                <a:gd name="connsiteX13" fmla="*/ 61328 w 1306267"/>
                <a:gd name="connsiteY13" fmla="*/ 1127231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61328 w 1306267"/>
                <a:gd name="connsiteY13" fmla="*/ 1127231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61328 w 1306267"/>
                <a:gd name="connsiteY13" fmla="*/ 1127231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61328 w 1306267"/>
                <a:gd name="connsiteY13" fmla="*/ 1127231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61328 w 1306267"/>
                <a:gd name="connsiteY13" fmla="*/ 1127231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55672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55672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55672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55672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55672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48904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48904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48904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48904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7009 w 1306267"/>
                <a:gd name="connsiteY12" fmla="*/ 1161462 h 1424419"/>
                <a:gd name="connsiteX13" fmla="*/ 48904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7009 w 1306267"/>
                <a:gd name="connsiteY12" fmla="*/ 1161462 h 1424419"/>
                <a:gd name="connsiteX13" fmla="*/ 48904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7009 w 1306267"/>
                <a:gd name="connsiteY12" fmla="*/ 1161462 h 1424419"/>
                <a:gd name="connsiteX13" fmla="*/ 44843 w 1306267"/>
                <a:gd name="connsiteY13" fmla="*/ 1118989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7009 w 1306267"/>
                <a:gd name="connsiteY12" fmla="*/ 1161462 h 1424419"/>
                <a:gd name="connsiteX13" fmla="*/ 44843 w 1306267"/>
                <a:gd name="connsiteY13" fmla="*/ 1118989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7009 w 1306267"/>
                <a:gd name="connsiteY12" fmla="*/ 1161462 h 1424419"/>
                <a:gd name="connsiteX13" fmla="*/ 44843 w 1306267"/>
                <a:gd name="connsiteY13" fmla="*/ 1118989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4302 w 1306267"/>
                <a:gd name="connsiteY12" fmla="*/ 1158755 h 1424419"/>
                <a:gd name="connsiteX13" fmla="*/ 44843 w 1306267"/>
                <a:gd name="connsiteY13" fmla="*/ 1118989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4302 w 1306267"/>
                <a:gd name="connsiteY12" fmla="*/ 1158755 h 1424419"/>
                <a:gd name="connsiteX13" fmla="*/ 39429 w 1306267"/>
                <a:gd name="connsiteY13" fmla="*/ 1117635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7706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227376 w 1305333"/>
                <a:gd name="connsiteY8" fmla="*/ 1152027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94302 w 1305333"/>
                <a:gd name="connsiteY12" fmla="*/ 1158755 h 1424419"/>
                <a:gd name="connsiteX13" fmla="*/ 39429 w 1305333"/>
                <a:gd name="connsiteY13" fmla="*/ 1117635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6293 w 1305333"/>
                <a:gd name="connsiteY19" fmla="*/ 282597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7706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2599 w 1305333"/>
                <a:gd name="connsiteY7" fmla="*/ 1003650 h 1424419"/>
                <a:gd name="connsiteX8" fmla="*/ 1227376 w 1305333"/>
                <a:gd name="connsiteY8" fmla="*/ 1152027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94302 w 1305333"/>
                <a:gd name="connsiteY12" fmla="*/ 1158755 h 1424419"/>
                <a:gd name="connsiteX13" fmla="*/ 39429 w 1305333"/>
                <a:gd name="connsiteY13" fmla="*/ 1117635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6293 w 1305333"/>
                <a:gd name="connsiteY19" fmla="*/ 282597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080"/>
                <a:gd name="connsiteY0" fmla="*/ 0 h 1424419"/>
                <a:gd name="connsiteX1" fmla="*/ 757287 w 1305080"/>
                <a:gd name="connsiteY1" fmla="*/ 32444 h 1424419"/>
                <a:gd name="connsiteX2" fmla="*/ 1206876 w 1305080"/>
                <a:gd name="connsiteY2" fmla="*/ 284945 h 1424419"/>
                <a:gd name="connsiteX3" fmla="*/ 1237706 w 1305080"/>
                <a:gd name="connsiteY3" fmla="*/ 306775 h 1424419"/>
                <a:gd name="connsiteX4" fmla="*/ 1301712 w 1305080"/>
                <a:gd name="connsiteY4" fmla="*/ 442384 h 1424419"/>
                <a:gd name="connsiteX5" fmla="*/ 1303099 w 1305080"/>
                <a:gd name="connsiteY5" fmla="*/ 495558 h 1424419"/>
                <a:gd name="connsiteX6" fmla="*/ 1301746 w 1305080"/>
                <a:gd name="connsiteY6" fmla="*/ 953747 h 1424419"/>
                <a:gd name="connsiteX7" fmla="*/ 1302599 w 1305080"/>
                <a:gd name="connsiteY7" fmla="*/ 1003650 h 1424419"/>
                <a:gd name="connsiteX8" fmla="*/ 1227376 w 1305080"/>
                <a:gd name="connsiteY8" fmla="*/ 1152027 h 1424419"/>
                <a:gd name="connsiteX9" fmla="*/ 1172881 w 1305080"/>
                <a:gd name="connsiteY9" fmla="*/ 1179342 h 1424419"/>
                <a:gd name="connsiteX10" fmla="*/ 792288 w 1305080"/>
                <a:gd name="connsiteY10" fmla="*/ 1385653 h 1424419"/>
                <a:gd name="connsiteX11" fmla="*/ 522686 w 1305080"/>
                <a:gd name="connsiteY11" fmla="*/ 1384922 h 1424419"/>
                <a:gd name="connsiteX12" fmla="*/ 94302 w 1305080"/>
                <a:gd name="connsiteY12" fmla="*/ 1158755 h 1424419"/>
                <a:gd name="connsiteX13" fmla="*/ 39429 w 1305080"/>
                <a:gd name="connsiteY13" fmla="*/ 1117635 h 1424419"/>
                <a:gd name="connsiteX14" fmla="*/ 667 w 1305080"/>
                <a:gd name="connsiteY14" fmla="*/ 999105 h 1424419"/>
                <a:gd name="connsiteX15" fmla="*/ 0 w 1305080"/>
                <a:gd name="connsiteY15" fmla="*/ 972364 h 1424419"/>
                <a:gd name="connsiteX16" fmla="*/ 2496 w 1305080"/>
                <a:gd name="connsiteY16" fmla="*/ 463106 h 1424419"/>
                <a:gd name="connsiteX17" fmla="*/ 2458 w 1305080"/>
                <a:gd name="connsiteY17" fmla="*/ 429563 h 1424419"/>
                <a:gd name="connsiteX18" fmla="*/ 75248 w 1305080"/>
                <a:gd name="connsiteY18" fmla="*/ 303202 h 1424419"/>
                <a:gd name="connsiteX19" fmla="*/ 106293 w 1305080"/>
                <a:gd name="connsiteY19" fmla="*/ 282597 h 1424419"/>
                <a:gd name="connsiteX20" fmla="*/ 541533 w 1305080"/>
                <a:gd name="connsiteY20" fmla="*/ 38110 h 1424419"/>
                <a:gd name="connsiteX21" fmla="*/ 653528 w 1305080"/>
                <a:gd name="connsiteY21" fmla="*/ 0 h 1424419"/>
                <a:gd name="connsiteX0" fmla="*/ 653528 w 1305299"/>
                <a:gd name="connsiteY0" fmla="*/ 0 h 1424419"/>
                <a:gd name="connsiteX1" fmla="*/ 757287 w 1305299"/>
                <a:gd name="connsiteY1" fmla="*/ 32444 h 1424419"/>
                <a:gd name="connsiteX2" fmla="*/ 1206876 w 1305299"/>
                <a:gd name="connsiteY2" fmla="*/ 284945 h 1424419"/>
                <a:gd name="connsiteX3" fmla="*/ 1237706 w 1305299"/>
                <a:gd name="connsiteY3" fmla="*/ 306775 h 1424419"/>
                <a:gd name="connsiteX4" fmla="*/ 1301712 w 1305299"/>
                <a:gd name="connsiteY4" fmla="*/ 442384 h 1424419"/>
                <a:gd name="connsiteX5" fmla="*/ 1303099 w 1305299"/>
                <a:gd name="connsiteY5" fmla="*/ 495558 h 1424419"/>
                <a:gd name="connsiteX6" fmla="*/ 1301746 w 1305299"/>
                <a:gd name="connsiteY6" fmla="*/ 953747 h 1424419"/>
                <a:gd name="connsiteX7" fmla="*/ 1302599 w 1305299"/>
                <a:gd name="connsiteY7" fmla="*/ 1003650 h 1424419"/>
                <a:gd name="connsiteX8" fmla="*/ 1227376 w 1305299"/>
                <a:gd name="connsiteY8" fmla="*/ 1152027 h 1424419"/>
                <a:gd name="connsiteX9" fmla="*/ 1172881 w 1305299"/>
                <a:gd name="connsiteY9" fmla="*/ 1179342 h 1424419"/>
                <a:gd name="connsiteX10" fmla="*/ 792288 w 1305299"/>
                <a:gd name="connsiteY10" fmla="*/ 1385653 h 1424419"/>
                <a:gd name="connsiteX11" fmla="*/ 522686 w 1305299"/>
                <a:gd name="connsiteY11" fmla="*/ 1384922 h 1424419"/>
                <a:gd name="connsiteX12" fmla="*/ 94302 w 1305299"/>
                <a:gd name="connsiteY12" fmla="*/ 1158755 h 1424419"/>
                <a:gd name="connsiteX13" fmla="*/ 39429 w 1305299"/>
                <a:gd name="connsiteY13" fmla="*/ 1117635 h 1424419"/>
                <a:gd name="connsiteX14" fmla="*/ 667 w 1305299"/>
                <a:gd name="connsiteY14" fmla="*/ 999105 h 1424419"/>
                <a:gd name="connsiteX15" fmla="*/ 0 w 1305299"/>
                <a:gd name="connsiteY15" fmla="*/ 972364 h 1424419"/>
                <a:gd name="connsiteX16" fmla="*/ 2496 w 1305299"/>
                <a:gd name="connsiteY16" fmla="*/ 463106 h 1424419"/>
                <a:gd name="connsiteX17" fmla="*/ 2458 w 1305299"/>
                <a:gd name="connsiteY17" fmla="*/ 429563 h 1424419"/>
                <a:gd name="connsiteX18" fmla="*/ 75248 w 1305299"/>
                <a:gd name="connsiteY18" fmla="*/ 303202 h 1424419"/>
                <a:gd name="connsiteX19" fmla="*/ 106293 w 1305299"/>
                <a:gd name="connsiteY19" fmla="*/ 282597 h 1424419"/>
                <a:gd name="connsiteX20" fmla="*/ 541533 w 1305299"/>
                <a:gd name="connsiteY20" fmla="*/ 38110 h 1424419"/>
                <a:gd name="connsiteX21" fmla="*/ 653528 w 1305299"/>
                <a:gd name="connsiteY21" fmla="*/ 0 h 1424419"/>
                <a:gd name="connsiteX0" fmla="*/ 653528 w 1306646"/>
                <a:gd name="connsiteY0" fmla="*/ 0 h 1424419"/>
                <a:gd name="connsiteX1" fmla="*/ 757287 w 1306646"/>
                <a:gd name="connsiteY1" fmla="*/ 32444 h 1424419"/>
                <a:gd name="connsiteX2" fmla="*/ 1206876 w 1306646"/>
                <a:gd name="connsiteY2" fmla="*/ 284945 h 1424419"/>
                <a:gd name="connsiteX3" fmla="*/ 1237706 w 1306646"/>
                <a:gd name="connsiteY3" fmla="*/ 306775 h 1424419"/>
                <a:gd name="connsiteX4" fmla="*/ 1301712 w 1306646"/>
                <a:gd name="connsiteY4" fmla="*/ 442384 h 1424419"/>
                <a:gd name="connsiteX5" fmla="*/ 1303099 w 1306646"/>
                <a:gd name="connsiteY5" fmla="*/ 495558 h 1424419"/>
                <a:gd name="connsiteX6" fmla="*/ 1301746 w 1306646"/>
                <a:gd name="connsiteY6" fmla="*/ 953747 h 1424419"/>
                <a:gd name="connsiteX7" fmla="*/ 1302599 w 1306646"/>
                <a:gd name="connsiteY7" fmla="*/ 1003650 h 1424419"/>
                <a:gd name="connsiteX8" fmla="*/ 1227376 w 1306646"/>
                <a:gd name="connsiteY8" fmla="*/ 1152027 h 1424419"/>
                <a:gd name="connsiteX9" fmla="*/ 1172881 w 1306646"/>
                <a:gd name="connsiteY9" fmla="*/ 1179342 h 1424419"/>
                <a:gd name="connsiteX10" fmla="*/ 792288 w 1306646"/>
                <a:gd name="connsiteY10" fmla="*/ 1385653 h 1424419"/>
                <a:gd name="connsiteX11" fmla="*/ 522686 w 1306646"/>
                <a:gd name="connsiteY11" fmla="*/ 1384922 h 1424419"/>
                <a:gd name="connsiteX12" fmla="*/ 94302 w 1306646"/>
                <a:gd name="connsiteY12" fmla="*/ 1158755 h 1424419"/>
                <a:gd name="connsiteX13" fmla="*/ 39429 w 1306646"/>
                <a:gd name="connsiteY13" fmla="*/ 1117635 h 1424419"/>
                <a:gd name="connsiteX14" fmla="*/ 667 w 1306646"/>
                <a:gd name="connsiteY14" fmla="*/ 999105 h 1424419"/>
                <a:gd name="connsiteX15" fmla="*/ 0 w 1306646"/>
                <a:gd name="connsiteY15" fmla="*/ 972364 h 1424419"/>
                <a:gd name="connsiteX16" fmla="*/ 2496 w 1306646"/>
                <a:gd name="connsiteY16" fmla="*/ 463106 h 1424419"/>
                <a:gd name="connsiteX17" fmla="*/ 2458 w 1306646"/>
                <a:gd name="connsiteY17" fmla="*/ 429563 h 1424419"/>
                <a:gd name="connsiteX18" fmla="*/ 75248 w 1306646"/>
                <a:gd name="connsiteY18" fmla="*/ 303202 h 1424419"/>
                <a:gd name="connsiteX19" fmla="*/ 106293 w 1306646"/>
                <a:gd name="connsiteY19" fmla="*/ 282597 h 1424419"/>
                <a:gd name="connsiteX20" fmla="*/ 541533 w 1306646"/>
                <a:gd name="connsiteY20" fmla="*/ 38110 h 1424419"/>
                <a:gd name="connsiteX21" fmla="*/ 653528 w 1306646"/>
                <a:gd name="connsiteY21" fmla="*/ 0 h 1424419"/>
                <a:gd name="connsiteX0" fmla="*/ 653528 w 1305299"/>
                <a:gd name="connsiteY0" fmla="*/ 0 h 1424419"/>
                <a:gd name="connsiteX1" fmla="*/ 757287 w 1305299"/>
                <a:gd name="connsiteY1" fmla="*/ 32444 h 1424419"/>
                <a:gd name="connsiteX2" fmla="*/ 1206876 w 1305299"/>
                <a:gd name="connsiteY2" fmla="*/ 284945 h 1424419"/>
                <a:gd name="connsiteX3" fmla="*/ 1237706 w 1305299"/>
                <a:gd name="connsiteY3" fmla="*/ 306775 h 1424419"/>
                <a:gd name="connsiteX4" fmla="*/ 1301712 w 1305299"/>
                <a:gd name="connsiteY4" fmla="*/ 442384 h 1424419"/>
                <a:gd name="connsiteX5" fmla="*/ 1303099 w 1305299"/>
                <a:gd name="connsiteY5" fmla="*/ 495558 h 1424419"/>
                <a:gd name="connsiteX6" fmla="*/ 1301746 w 1305299"/>
                <a:gd name="connsiteY6" fmla="*/ 953747 h 1424419"/>
                <a:gd name="connsiteX7" fmla="*/ 1302599 w 1305299"/>
                <a:gd name="connsiteY7" fmla="*/ 1003650 h 1424419"/>
                <a:gd name="connsiteX8" fmla="*/ 1227376 w 1305299"/>
                <a:gd name="connsiteY8" fmla="*/ 1152027 h 1424419"/>
                <a:gd name="connsiteX9" fmla="*/ 1172881 w 1305299"/>
                <a:gd name="connsiteY9" fmla="*/ 1179342 h 1424419"/>
                <a:gd name="connsiteX10" fmla="*/ 792288 w 1305299"/>
                <a:gd name="connsiteY10" fmla="*/ 1385653 h 1424419"/>
                <a:gd name="connsiteX11" fmla="*/ 522686 w 1305299"/>
                <a:gd name="connsiteY11" fmla="*/ 1384922 h 1424419"/>
                <a:gd name="connsiteX12" fmla="*/ 94302 w 1305299"/>
                <a:gd name="connsiteY12" fmla="*/ 1158755 h 1424419"/>
                <a:gd name="connsiteX13" fmla="*/ 39429 w 1305299"/>
                <a:gd name="connsiteY13" fmla="*/ 1117635 h 1424419"/>
                <a:gd name="connsiteX14" fmla="*/ 667 w 1305299"/>
                <a:gd name="connsiteY14" fmla="*/ 999105 h 1424419"/>
                <a:gd name="connsiteX15" fmla="*/ 0 w 1305299"/>
                <a:gd name="connsiteY15" fmla="*/ 972364 h 1424419"/>
                <a:gd name="connsiteX16" fmla="*/ 2496 w 1305299"/>
                <a:gd name="connsiteY16" fmla="*/ 463106 h 1424419"/>
                <a:gd name="connsiteX17" fmla="*/ 2458 w 1305299"/>
                <a:gd name="connsiteY17" fmla="*/ 429563 h 1424419"/>
                <a:gd name="connsiteX18" fmla="*/ 75248 w 1305299"/>
                <a:gd name="connsiteY18" fmla="*/ 303202 h 1424419"/>
                <a:gd name="connsiteX19" fmla="*/ 106293 w 1305299"/>
                <a:gd name="connsiteY19" fmla="*/ 282597 h 1424419"/>
                <a:gd name="connsiteX20" fmla="*/ 541533 w 1305299"/>
                <a:gd name="connsiteY20" fmla="*/ 38110 h 1424419"/>
                <a:gd name="connsiteX21" fmla="*/ 653528 w 1305299"/>
                <a:gd name="connsiteY21" fmla="*/ 0 h 1424419"/>
                <a:gd name="connsiteX0" fmla="*/ 653528 w 1304127"/>
                <a:gd name="connsiteY0" fmla="*/ 0 h 1424419"/>
                <a:gd name="connsiteX1" fmla="*/ 757287 w 1304127"/>
                <a:gd name="connsiteY1" fmla="*/ 32444 h 1424419"/>
                <a:gd name="connsiteX2" fmla="*/ 1206876 w 1304127"/>
                <a:gd name="connsiteY2" fmla="*/ 284945 h 1424419"/>
                <a:gd name="connsiteX3" fmla="*/ 1237706 w 1304127"/>
                <a:gd name="connsiteY3" fmla="*/ 306775 h 1424419"/>
                <a:gd name="connsiteX4" fmla="*/ 1301712 w 1304127"/>
                <a:gd name="connsiteY4" fmla="*/ 442384 h 1424419"/>
                <a:gd name="connsiteX5" fmla="*/ 1303099 w 1304127"/>
                <a:gd name="connsiteY5" fmla="*/ 495558 h 1424419"/>
                <a:gd name="connsiteX6" fmla="*/ 1301746 w 1304127"/>
                <a:gd name="connsiteY6" fmla="*/ 953747 h 1424419"/>
                <a:gd name="connsiteX7" fmla="*/ 1302599 w 1304127"/>
                <a:gd name="connsiteY7" fmla="*/ 1003650 h 1424419"/>
                <a:gd name="connsiteX8" fmla="*/ 1227376 w 1304127"/>
                <a:gd name="connsiteY8" fmla="*/ 1152027 h 1424419"/>
                <a:gd name="connsiteX9" fmla="*/ 1172881 w 1304127"/>
                <a:gd name="connsiteY9" fmla="*/ 1179342 h 1424419"/>
                <a:gd name="connsiteX10" fmla="*/ 792288 w 1304127"/>
                <a:gd name="connsiteY10" fmla="*/ 1385653 h 1424419"/>
                <a:gd name="connsiteX11" fmla="*/ 522686 w 1304127"/>
                <a:gd name="connsiteY11" fmla="*/ 1384922 h 1424419"/>
                <a:gd name="connsiteX12" fmla="*/ 94302 w 1304127"/>
                <a:gd name="connsiteY12" fmla="*/ 1158755 h 1424419"/>
                <a:gd name="connsiteX13" fmla="*/ 39429 w 1304127"/>
                <a:gd name="connsiteY13" fmla="*/ 1117635 h 1424419"/>
                <a:gd name="connsiteX14" fmla="*/ 667 w 1304127"/>
                <a:gd name="connsiteY14" fmla="*/ 999105 h 1424419"/>
                <a:gd name="connsiteX15" fmla="*/ 0 w 1304127"/>
                <a:gd name="connsiteY15" fmla="*/ 972364 h 1424419"/>
                <a:gd name="connsiteX16" fmla="*/ 2496 w 1304127"/>
                <a:gd name="connsiteY16" fmla="*/ 463106 h 1424419"/>
                <a:gd name="connsiteX17" fmla="*/ 2458 w 1304127"/>
                <a:gd name="connsiteY17" fmla="*/ 429563 h 1424419"/>
                <a:gd name="connsiteX18" fmla="*/ 75248 w 1304127"/>
                <a:gd name="connsiteY18" fmla="*/ 303202 h 1424419"/>
                <a:gd name="connsiteX19" fmla="*/ 106293 w 1304127"/>
                <a:gd name="connsiteY19" fmla="*/ 282597 h 1424419"/>
                <a:gd name="connsiteX20" fmla="*/ 541533 w 1304127"/>
                <a:gd name="connsiteY20" fmla="*/ 38110 h 1424419"/>
                <a:gd name="connsiteX21" fmla="*/ 653528 w 1304127"/>
                <a:gd name="connsiteY21" fmla="*/ 0 h 1424419"/>
                <a:gd name="connsiteX0" fmla="*/ 653528 w 1306101"/>
                <a:gd name="connsiteY0" fmla="*/ 0 h 1424419"/>
                <a:gd name="connsiteX1" fmla="*/ 757287 w 1306101"/>
                <a:gd name="connsiteY1" fmla="*/ 32444 h 1424419"/>
                <a:gd name="connsiteX2" fmla="*/ 1206876 w 1306101"/>
                <a:gd name="connsiteY2" fmla="*/ 284945 h 1424419"/>
                <a:gd name="connsiteX3" fmla="*/ 1237706 w 1306101"/>
                <a:gd name="connsiteY3" fmla="*/ 306775 h 1424419"/>
                <a:gd name="connsiteX4" fmla="*/ 1305773 w 1306101"/>
                <a:gd name="connsiteY4" fmla="*/ 442384 h 1424419"/>
                <a:gd name="connsiteX5" fmla="*/ 1303099 w 1306101"/>
                <a:gd name="connsiteY5" fmla="*/ 495558 h 1424419"/>
                <a:gd name="connsiteX6" fmla="*/ 1301746 w 1306101"/>
                <a:gd name="connsiteY6" fmla="*/ 953747 h 1424419"/>
                <a:gd name="connsiteX7" fmla="*/ 1302599 w 1306101"/>
                <a:gd name="connsiteY7" fmla="*/ 1003650 h 1424419"/>
                <a:gd name="connsiteX8" fmla="*/ 1227376 w 1306101"/>
                <a:gd name="connsiteY8" fmla="*/ 1152027 h 1424419"/>
                <a:gd name="connsiteX9" fmla="*/ 1172881 w 1306101"/>
                <a:gd name="connsiteY9" fmla="*/ 1179342 h 1424419"/>
                <a:gd name="connsiteX10" fmla="*/ 792288 w 1306101"/>
                <a:gd name="connsiteY10" fmla="*/ 1385653 h 1424419"/>
                <a:gd name="connsiteX11" fmla="*/ 522686 w 1306101"/>
                <a:gd name="connsiteY11" fmla="*/ 1384922 h 1424419"/>
                <a:gd name="connsiteX12" fmla="*/ 94302 w 1306101"/>
                <a:gd name="connsiteY12" fmla="*/ 1158755 h 1424419"/>
                <a:gd name="connsiteX13" fmla="*/ 39429 w 1306101"/>
                <a:gd name="connsiteY13" fmla="*/ 1117635 h 1424419"/>
                <a:gd name="connsiteX14" fmla="*/ 667 w 1306101"/>
                <a:gd name="connsiteY14" fmla="*/ 999105 h 1424419"/>
                <a:gd name="connsiteX15" fmla="*/ 0 w 1306101"/>
                <a:gd name="connsiteY15" fmla="*/ 972364 h 1424419"/>
                <a:gd name="connsiteX16" fmla="*/ 2496 w 1306101"/>
                <a:gd name="connsiteY16" fmla="*/ 463106 h 1424419"/>
                <a:gd name="connsiteX17" fmla="*/ 2458 w 1306101"/>
                <a:gd name="connsiteY17" fmla="*/ 429563 h 1424419"/>
                <a:gd name="connsiteX18" fmla="*/ 75248 w 1306101"/>
                <a:gd name="connsiteY18" fmla="*/ 303202 h 1424419"/>
                <a:gd name="connsiteX19" fmla="*/ 106293 w 1306101"/>
                <a:gd name="connsiteY19" fmla="*/ 282597 h 1424419"/>
                <a:gd name="connsiteX20" fmla="*/ 541533 w 1306101"/>
                <a:gd name="connsiteY20" fmla="*/ 38110 h 1424419"/>
                <a:gd name="connsiteX21" fmla="*/ 653528 w 1306101"/>
                <a:gd name="connsiteY21" fmla="*/ 0 h 1424419"/>
                <a:gd name="connsiteX0" fmla="*/ 653528 w 1304819"/>
                <a:gd name="connsiteY0" fmla="*/ 0 h 1424419"/>
                <a:gd name="connsiteX1" fmla="*/ 757287 w 1304819"/>
                <a:gd name="connsiteY1" fmla="*/ 32444 h 1424419"/>
                <a:gd name="connsiteX2" fmla="*/ 1206876 w 1304819"/>
                <a:gd name="connsiteY2" fmla="*/ 284945 h 1424419"/>
                <a:gd name="connsiteX3" fmla="*/ 1237706 w 1304819"/>
                <a:gd name="connsiteY3" fmla="*/ 306775 h 1424419"/>
                <a:gd name="connsiteX4" fmla="*/ 1304420 w 1304819"/>
                <a:gd name="connsiteY4" fmla="*/ 434263 h 1424419"/>
                <a:gd name="connsiteX5" fmla="*/ 1303099 w 1304819"/>
                <a:gd name="connsiteY5" fmla="*/ 495558 h 1424419"/>
                <a:gd name="connsiteX6" fmla="*/ 1301746 w 1304819"/>
                <a:gd name="connsiteY6" fmla="*/ 953747 h 1424419"/>
                <a:gd name="connsiteX7" fmla="*/ 1302599 w 1304819"/>
                <a:gd name="connsiteY7" fmla="*/ 1003650 h 1424419"/>
                <a:gd name="connsiteX8" fmla="*/ 1227376 w 1304819"/>
                <a:gd name="connsiteY8" fmla="*/ 1152027 h 1424419"/>
                <a:gd name="connsiteX9" fmla="*/ 1172881 w 1304819"/>
                <a:gd name="connsiteY9" fmla="*/ 1179342 h 1424419"/>
                <a:gd name="connsiteX10" fmla="*/ 792288 w 1304819"/>
                <a:gd name="connsiteY10" fmla="*/ 1385653 h 1424419"/>
                <a:gd name="connsiteX11" fmla="*/ 522686 w 1304819"/>
                <a:gd name="connsiteY11" fmla="*/ 1384922 h 1424419"/>
                <a:gd name="connsiteX12" fmla="*/ 94302 w 1304819"/>
                <a:gd name="connsiteY12" fmla="*/ 1158755 h 1424419"/>
                <a:gd name="connsiteX13" fmla="*/ 39429 w 1304819"/>
                <a:gd name="connsiteY13" fmla="*/ 1117635 h 1424419"/>
                <a:gd name="connsiteX14" fmla="*/ 667 w 1304819"/>
                <a:gd name="connsiteY14" fmla="*/ 999105 h 1424419"/>
                <a:gd name="connsiteX15" fmla="*/ 0 w 1304819"/>
                <a:gd name="connsiteY15" fmla="*/ 972364 h 1424419"/>
                <a:gd name="connsiteX16" fmla="*/ 2496 w 1304819"/>
                <a:gd name="connsiteY16" fmla="*/ 463106 h 1424419"/>
                <a:gd name="connsiteX17" fmla="*/ 2458 w 1304819"/>
                <a:gd name="connsiteY17" fmla="*/ 429563 h 1424419"/>
                <a:gd name="connsiteX18" fmla="*/ 75248 w 1304819"/>
                <a:gd name="connsiteY18" fmla="*/ 303202 h 1424419"/>
                <a:gd name="connsiteX19" fmla="*/ 106293 w 1304819"/>
                <a:gd name="connsiteY19" fmla="*/ 282597 h 1424419"/>
                <a:gd name="connsiteX20" fmla="*/ 541533 w 1304819"/>
                <a:gd name="connsiteY20" fmla="*/ 38110 h 1424419"/>
                <a:gd name="connsiteX21" fmla="*/ 653528 w 1304819"/>
                <a:gd name="connsiteY21" fmla="*/ 0 h 1424419"/>
                <a:gd name="connsiteX0" fmla="*/ 653528 w 1306525"/>
                <a:gd name="connsiteY0" fmla="*/ 0 h 1424419"/>
                <a:gd name="connsiteX1" fmla="*/ 757287 w 1306525"/>
                <a:gd name="connsiteY1" fmla="*/ 32444 h 1424419"/>
                <a:gd name="connsiteX2" fmla="*/ 1206876 w 1306525"/>
                <a:gd name="connsiteY2" fmla="*/ 284945 h 1424419"/>
                <a:gd name="connsiteX3" fmla="*/ 1237706 w 1306525"/>
                <a:gd name="connsiteY3" fmla="*/ 306775 h 1424419"/>
                <a:gd name="connsiteX4" fmla="*/ 1304420 w 1306525"/>
                <a:gd name="connsiteY4" fmla="*/ 434263 h 1424419"/>
                <a:gd name="connsiteX5" fmla="*/ 1305806 w 1306525"/>
                <a:gd name="connsiteY5" fmla="*/ 519922 h 1424419"/>
                <a:gd name="connsiteX6" fmla="*/ 1301746 w 1306525"/>
                <a:gd name="connsiteY6" fmla="*/ 953747 h 1424419"/>
                <a:gd name="connsiteX7" fmla="*/ 1302599 w 1306525"/>
                <a:gd name="connsiteY7" fmla="*/ 1003650 h 1424419"/>
                <a:gd name="connsiteX8" fmla="*/ 1227376 w 1306525"/>
                <a:gd name="connsiteY8" fmla="*/ 1152027 h 1424419"/>
                <a:gd name="connsiteX9" fmla="*/ 1172881 w 1306525"/>
                <a:gd name="connsiteY9" fmla="*/ 1179342 h 1424419"/>
                <a:gd name="connsiteX10" fmla="*/ 792288 w 1306525"/>
                <a:gd name="connsiteY10" fmla="*/ 1385653 h 1424419"/>
                <a:gd name="connsiteX11" fmla="*/ 522686 w 1306525"/>
                <a:gd name="connsiteY11" fmla="*/ 1384922 h 1424419"/>
                <a:gd name="connsiteX12" fmla="*/ 94302 w 1306525"/>
                <a:gd name="connsiteY12" fmla="*/ 1158755 h 1424419"/>
                <a:gd name="connsiteX13" fmla="*/ 39429 w 1306525"/>
                <a:gd name="connsiteY13" fmla="*/ 1117635 h 1424419"/>
                <a:gd name="connsiteX14" fmla="*/ 667 w 1306525"/>
                <a:gd name="connsiteY14" fmla="*/ 999105 h 1424419"/>
                <a:gd name="connsiteX15" fmla="*/ 0 w 1306525"/>
                <a:gd name="connsiteY15" fmla="*/ 972364 h 1424419"/>
                <a:gd name="connsiteX16" fmla="*/ 2496 w 1306525"/>
                <a:gd name="connsiteY16" fmla="*/ 463106 h 1424419"/>
                <a:gd name="connsiteX17" fmla="*/ 2458 w 1306525"/>
                <a:gd name="connsiteY17" fmla="*/ 429563 h 1424419"/>
                <a:gd name="connsiteX18" fmla="*/ 75248 w 1306525"/>
                <a:gd name="connsiteY18" fmla="*/ 303202 h 1424419"/>
                <a:gd name="connsiteX19" fmla="*/ 106293 w 1306525"/>
                <a:gd name="connsiteY19" fmla="*/ 282597 h 1424419"/>
                <a:gd name="connsiteX20" fmla="*/ 541533 w 1306525"/>
                <a:gd name="connsiteY20" fmla="*/ 38110 h 1424419"/>
                <a:gd name="connsiteX21" fmla="*/ 653528 w 1306525"/>
                <a:gd name="connsiteY21" fmla="*/ 0 h 1424419"/>
                <a:gd name="connsiteX0" fmla="*/ 653528 w 1305814"/>
                <a:gd name="connsiteY0" fmla="*/ 0 h 1424419"/>
                <a:gd name="connsiteX1" fmla="*/ 757287 w 1305814"/>
                <a:gd name="connsiteY1" fmla="*/ 32444 h 1424419"/>
                <a:gd name="connsiteX2" fmla="*/ 1206876 w 1305814"/>
                <a:gd name="connsiteY2" fmla="*/ 284945 h 1424419"/>
                <a:gd name="connsiteX3" fmla="*/ 1237706 w 1305814"/>
                <a:gd name="connsiteY3" fmla="*/ 306775 h 1424419"/>
                <a:gd name="connsiteX4" fmla="*/ 1304420 w 1305814"/>
                <a:gd name="connsiteY4" fmla="*/ 434263 h 1424419"/>
                <a:gd name="connsiteX5" fmla="*/ 1305806 w 1305814"/>
                <a:gd name="connsiteY5" fmla="*/ 519922 h 1424419"/>
                <a:gd name="connsiteX6" fmla="*/ 1301746 w 1305814"/>
                <a:gd name="connsiteY6" fmla="*/ 953747 h 1424419"/>
                <a:gd name="connsiteX7" fmla="*/ 1302599 w 1305814"/>
                <a:gd name="connsiteY7" fmla="*/ 1003650 h 1424419"/>
                <a:gd name="connsiteX8" fmla="*/ 1227376 w 1305814"/>
                <a:gd name="connsiteY8" fmla="*/ 1152027 h 1424419"/>
                <a:gd name="connsiteX9" fmla="*/ 1172881 w 1305814"/>
                <a:gd name="connsiteY9" fmla="*/ 1179342 h 1424419"/>
                <a:gd name="connsiteX10" fmla="*/ 792288 w 1305814"/>
                <a:gd name="connsiteY10" fmla="*/ 1385653 h 1424419"/>
                <a:gd name="connsiteX11" fmla="*/ 522686 w 1305814"/>
                <a:gd name="connsiteY11" fmla="*/ 1384922 h 1424419"/>
                <a:gd name="connsiteX12" fmla="*/ 94302 w 1305814"/>
                <a:gd name="connsiteY12" fmla="*/ 1158755 h 1424419"/>
                <a:gd name="connsiteX13" fmla="*/ 39429 w 1305814"/>
                <a:gd name="connsiteY13" fmla="*/ 1117635 h 1424419"/>
                <a:gd name="connsiteX14" fmla="*/ 667 w 1305814"/>
                <a:gd name="connsiteY14" fmla="*/ 999105 h 1424419"/>
                <a:gd name="connsiteX15" fmla="*/ 0 w 1305814"/>
                <a:gd name="connsiteY15" fmla="*/ 972364 h 1424419"/>
                <a:gd name="connsiteX16" fmla="*/ 2496 w 1305814"/>
                <a:gd name="connsiteY16" fmla="*/ 463106 h 1424419"/>
                <a:gd name="connsiteX17" fmla="*/ 2458 w 1305814"/>
                <a:gd name="connsiteY17" fmla="*/ 429563 h 1424419"/>
                <a:gd name="connsiteX18" fmla="*/ 75248 w 1305814"/>
                <a:gd name="connsiteY18" fmla="*/ 303202 h 1424419"/>
                <a:gd name="connsiteX19" fmla="*/ 106293 w 1305814"/>
                <a:gd name="connsiteY19" fmla="*/ 282597 h 1424419"/>
                <a:gd name="connsiteX20" fmla="*/ 541533 w 1305814"/>
                <a:gd name="connsiteY20" fmla="*/ 38110 h 1424419"/>
                <a:gd name="connsiteX21" fmla="*/ 653528 w 1305814"/>
                <a:gd name="connsiteY21" fmla="*/ 0 h 1424419"/>
                <a:gd name="connsiteX0" fmla="*/ 653528 w 1305814"/>
                <a:gd name="connsiteY0" fmla="*/ 0 h 1424419"/>
                <a:gd name="connsiteX1" fmla="*/ 757287 w 1305814"/>
                <a:gd name="connsiteY1" fmla="*/ 32444 h 1424419"/>
                <a:gd name="connsiteX2" fmla="*/ 1206876 w 1305814"/>
                <a:gd name="connsiteY2" fmla="*/ 284945 h 1424419"/>
                <a:gd name="connsiteX3" fmla="*/ 1237706 w 1305814"/>
                <a:gd name="connsiteY3" fmla="*/ 306775 h 1424419"/>
                <a:gd name="connsiteX4" fmla="*/ 1304420 w 1305814"/>
                <a:gd name="connsiteY4" fmla="*/ 434263 h 1424419"/>
                <a:gd name="connsiteX5" fmla="*/ 1305806 w 1305814"/>
                <a:gd name="connsiteY5" fmla="*/ 519922 h 1424419"/>
                <a:gd name="connsiteX6" fmla="*/ 1301746 w 1305814"/>
                <a:gd name="connsiteY6" fmla="*/ 953747 h 1424419"/>
                <a:gd name="connsiteX7" fmla="*/ 1302599 w 1305814"/>
                <a:gd name="connsiteY7" fmla="*/ 1003650 h 1424419"/>
                <a:gd name="connsiteX8" fmla="*/ 1227376 w 1305814"/>
                <a:gd name="connsiteY8" fmla="*/ 1152027 h 1424419"/>
                <a:gd name="connsiteX9" fmla="*/ 1172881 w 1305814"/>
                <a:gd name="connsiteY9" fmla="*/ 1179342 h 1424419"/>
                <a:gd name="connsiteX10" fmla="*/ 792288 w 1305814"/>
                <a:gd name="connsiteY10" fmla="*/ 1385653 h 1424419"/>
                <a:gd name="connsiteX11" fmla="*/ 522686 w 1305814"/>
                <a:gd name="connsiteY11" fmla="*/ 1384922 h 1424419"/>
                <a:gd name="connsiteX12" fmla="*/ 94302 w 1305814"/>
                <a:gd name="connsiteY12" fmla="*/ 1158755 h 1424419"/>
                <a:gd name="connsiteX13" fmla="*/ 39429 w 1305814"/>
                <a:gd name="connsiteY13" fmla="*/ 1117635 h 1424419"/>
                <a:gd name="connsiteX14" fmla="*/ 667 w 1305814"/>
                <a:gd name="connsiteY14" fmla="*/ 999105 h 1424419"/>
                <a:gd name="connsiteX15" fmla="*/ 0 w 1305814"/>
                <a:gd name="connsiteY15" fmla="*/ 972364 h 1424419"/>
                <a:gd name="connsiteX16" fmla="*/ 2496 w 1305814"/>
                <a:gd name="connsiteY16" fmla="*/ 463106 h 1424419"/>
                <a:gd name="connsiteX17" fmla="*/ 2458 w 1305814"/>
                <a:gd name="connsiteY17" fmla="*/ 429563 h 1424419"/>
                <a:gd name="connsiteX18" fmla="*/ 75248 w 1305814"/>
                <a:gd name="connsiteY18" fmla="*/ 303202 h 1424419"/>
                <a:gd name="connsiteX19" fmla="*/ 106293 w 1305814"/>
                <a:gd name="connsiteY19" fmla="*/ 282597 h 1424419"/>
                <a:gd name="connsiteX20" fmla="*/ 541533 w 1305814"/>
                <a:gd name="connsiteY20" fmla="*/ 38110 h 1424419"/>
                <a:gd name="connsiteX21" fmla="*/ 653528 w 1305814"/>
                <a:gd name="connsiteY21" fmla="*/ 0 h 1424419"/>
                <a:gd name="connsiteX0" fmla="*/ 653528 w 1305814"/>
                <a:gd name="connsiteY0" fmla="*/ 0 h 1424419"/>
                <a:gd name="connsiteX1" fmla="*/ 757287 w 1305814"/>
                <a:gd name="connsiteY1" fmla="*/ 32444 h 1424419"/>
                <a:gd name="connsiteX2" fmla="*/ 1206876 w 1305814"/>
                <a:gd name="connsiteY2" fmla="*/ 284945 h 1424419"/>
                <a:gd name="connsiteX3" fmla="*/ 1237706 w 1305814"/>
                <a:gd name="connsiteY3" fmla="*/ 306775 h 1424419"/>
                <a:gd name="connsiteX4" fmla="*/ 1304420 w 1305814"/>
                <a:gd name="connsiteY4" fmla="*/ 434263 h 1424419"/>
                <a:gd name="connsiteX5" fmla="*/ 1305806 w 1305814"/>
                <a:gd name="connsiteY5" fmla="*/ 519922 h 1424419"/>
                <a:gd name="connsiteX6" fmla="*/ 1301746 w 1305814"/>
                <a:gd name="connsiteY6" fmla="*/ 953747 h 1424419"/>
                <a:gd name="connsiteX7" fmla="*/ 1302599 w 1305814"/>
                <a:gd name="connsiteY7" fmla="*/ 1003650 h 1424419"/>
                <a:gd name="connsiteX8" fmla="*/ 1227376 w 1305814"/>
                <a:gd name="connsiteY8" fmla="*/ 1152027 h 1424419"/>
                <a:gd name="connsiteX9" fmla="*/ 1174235 w 1305814"/>
                <a:gd name="connsiteY9" fmla="*/ 1184756 h 1424419"/>
                <a:gd name="connsiteX10" fmla="*/ 792288 w 1305814"/>
                <a:gd name="connsiteY10" fmla="*/ 1385653 h 1424419"/>
                <a:gd name="connsiteX11" fmla="*/ 522686 w 1305814"/>
                <a:gd name="connsiteY11" fmla="*/ 1384922 h 1424419"/>
                <a:gd name="connsiteX12" fmla="*/ 94302 w 1305814"/>
                <a:gd name="connsiteY12" fmla="*/ 1158755 h 1424419"/>
                <a:gd name="connsiteX13" fmla="*/ 39429 w 1305814"/>
                <a:gd name="connsiteY13" fmla="*/ 1117635 h 1424419"/>
                <a:gd name="connsiteX14" fmla="*/ 667 w 1305814"/>
                <a:gd name="connsiteY14" fmla="*/ 999105 h 1424419"/>
                <a:gd name="connsiteX15" fmla="*/ 0 w 1305814"/>
                <a:gd name="connsiteY15" fmla="*/ 972364 h 1424419"/>
                <a:gd name="connsiteX16" fmla="*/ 2496 w 1305814"/>
                <a:gd name="connsiteY16" fmla="*/ 463106 h 1424419"/>
                <a:gd name="connsiteX17" fmla="*/ 2458 w 1305814"/>
                <a:gd name="connsiteY17" fmla="*/ 429563 h 1424419"/>
                <a:gd name="connsiteX18" fmla="*/ 75248 w 1305814"/>
                <a:gd name="connsiteY18" fmla="*/ 303202 h 1424419"/>
                <a:gd name="connsiteX19" fmla="*/ 106293 w 1305814"/>
                <a:gd name="connsiteY19" fmla="*/ 282597 h 1424419"/>
                <a:gd name="connsiteX20" fmla="*/ 541533 w 1305814"/>
                <a:gd name="connsiteY20" fmla="*/ 38110 h 1424419"/>
                <a:gd name="connsiteX21" fmla="*/ 653528 w 1305814"/>
                <a:gd name="connsiteY21" fmla="*/ 0 h 1424419"/>
                <a:gd name="connsiteX0" fmla="*/ 653528 w 1305814"/>
                <a:gd name="connsiteY0" fmla="*/ 0 h 1424419"/>
                <a:gd name="connsiteX1" fmla="*/ 757287 w 1305814"/>
                <a:gd name="connsiteY1" fmla="*/ 32444 h 1424419"/>
                <a:gd name="connsiteX2" fmla="*/ 1206876 w 1305814"/>
                <a:gd name="connsiteY2" fmla="*/ 284945 h 1424419"/>
                <a:gd name="connsiteX3" fmla="*/ 1237706 w 1305814"/>
                <a:gd name="connsiteY3" fmla="*/ 306775 h 1424419"/>
                <a:gd name="connsiteX4" fmla="*/ 1304420 w 1305814"/>
                <a:gd name="connsiteY4" fmla="*/ 434263 h 1424419"/>
                <a:gd name="connsiteX5" fmla="*/ 1305806 w 1305814"/>
                <a:gd name="connsiteY5" fmla="*/ 519922 h 1424419"/>
                <a:gd name="connsiteX6" fmla="*/ 1301746 w 1305814"/>
                <a:gd name="connsiteY6" fmla="*/ 953747 h 1424419"/>
                <a:gd name="connsiteX7" fmla="*/ 1302599 w 1305814"/>
                <a:gd name="connsiteY7" fmla="*/ 1003650 h 1424419"/>
                <a:gd name="connsiteX8" fmla="*/ 1227376 w 1305814"/>
                <a:gd name="connsiteY8" fmla="*/ 1152027 h 1424419"/>
                <a:gd name="connsiteX9" fmla="*/ 1174235 w 1305814"/>
                <a:gd name="connsiteY9" fmla="*/ 1184756 h 1424419"/>
                <a:gd name="connsiteX10" fmla="*/ 792288 w 1305814"/>
                <a:gd name="connsiteY10" fmla="*/ 1385653 h 1424419"/>
                <a:gd name="connsiteX11" fmla="*/ 522686 w 1305814"/>
                <a:gd name="connsiteY11" fmla="*/ 1384922 h 1424419"/>
                <a:gd name="connsiteX12" fmla="*/ 94302 w 1305814"/>
                <a:gd name="connsiteY12" fmla="*/ 1158755 h 1424419"/>
                <a:gd name="connsiteX13" fmla="*/ 39429 w 1305814"/>
                <a:gd name="connsiteY13" fmla="*/ 1117635 h 1424419"/>
                <a:gd name="connsiteX14" fmla="*/ 667 w 1305814"/>
                <a:gd name="connsiteY14" fmla="*/ 999105 h 1424419"/>
                <a:gd name="connsiteX15" fmla="*/ 0 w 1305814"/>
                <a:gd name="connsiteY15" fmla="*/ 972364 h 1424419"/>
                <a:gd name="connsiteX16" fmla="*/ 2496 w 1305814"/>
                <a:gd name="connsiteY16" fmla="*/ 463106 h 1424419"/>
                <a:gd name="connsiteX17" fmla="*/ 2458 w 1305814"/>
                <a:gd name="connsiteY17" fmla="*/ 429563 h 1424419"/>
                <a:gd name="connsiteX18" fmla="*/ 75248 w 1305814"/>
                <a:gd name="connsiteY18" fmla="*/ 303202 h 1424419"/>
                <a:gd name="connsiteX19" fmla="*/ 106293 w 1305814"/>
                <a:gd name="connsiteY19" fmla="*/ 282597 h 1424419"/>
                <a:gd name="connsiteX20" fmla="*/ 541533 w 1305814"/>
                <a:gd name="connsiteY20" fmla="*/ 38110 h 1424419"/>
                <a:gd name="connsiteX21" fmla="*/ 653528 w 1305814"/>
                <a:gd name="connsiteY21" fmla="*/ 0 h 1424419"/>
                <a:gd name="connsiteX0" fmla="*/ 653528 w 1305814"/>
                <a:gd name="connsiteY0" fmla="*/ 0 h 1427408"/>
                <a:gd name="connsiteX1" fmla="*/ 757287 w 1305814"/>
                <a:gd name="connsiteY1" fmla="*/ 32444 h 1427408"/>
                <a:gd name="connsiteX2" fmla="*/ 1206876 w 1305814"/>
                <a:gd name="connsiteY2" fmla="*/ 284945 h 1427408"/>
                <a:gd name="connsiteX3" fmla="*/ 1237706 w 1305814"/>
                <a:gd name="connsiteY3" fmla="*/ 306775 h 1427408"/>
                <a:gd name="connsiteX4" fmla="*/ 1304420 w 1305814"/>
                <a:gd name="connsiteY4" fmla="*/ 434263 h 1427408"/>
                <a:gd name="connsiteX5" fmla="*/ 1305806 w 1305814"/>
                <a:gd name="connsiteY5" fmla="*/ 519922 h 1427408"/>
                <a:gd name="connsiteX6" fmla="*/ 1301746 w 1305814"/>
                <a:gd name="connsiteY6" fmla="*/ 953747 h 1427408"/>
                <a:gd name="connsiteX7" fmla="*/ 1302599 w 1305814"/>
                <a:gd name="connsiteY7" fmla="*/ 1003650 h 1427408"/>
                <a:gd name="connsiteX8" fmla="*/ 1227376 w 1305814"/>
                <a:gd name="connsiteY8" fmla="*/ 1152027 h 1427408"/>
                <a:gd name="connsiteX9" fmla="*/ 1174235 w 1305814"/>
                <a:gd name="connsiteY9" fmla="*/ 1184756 h 1427408"/>
                <a:gd name="connsiteX10" fmla="*/ 792288 w 1305814"/>
                <a:gd name="connsiteY10" fmla="*/ 1385653 h 1427408"/>
                <a:gd name="connsiteX11" fmla="*/ 517719 w 1305814"/>
                <a:gd name="connsiteY11" fmla="*/ 1389889 h 1427408"/>
                <a:gd name="connsiteX12" fmla="*/ 94302 w 1305814"/>
                <a:gd name="connsiteY12" fmla="*/ 1158755 h 1427408"/>
                <a:gd name="connsiteX13" fmla="*/ 39429 w 1305814"/>
                <a:gd name="connsiteY13" fmla="*/ 1117635 h 1427408"/>
                <a:gd name="connsiteX14" fmla="*/ 667 w 1305814"/>
                <a:gd name="connsiteY14" fmla="*/ 999105 h 1427408"/>
                <a:gd name="connsiteX15" fmla="*/ 0 w 1305814"/>
                <a:gd name="connsiteY15" fmla="*/ 972364 h 1427408"/>
                <a:gd name="connsiteX16" fmla="*/ 2496 w 1305814"/>
                <a:gd name="connsiteY16" fmla="*/ 463106 h 1427408"/>
                <a:gd name="connsiteX17" fmla="*/ 2458 w 1305814"/>
                <a:gd name="connsiteY17" fmla="*/ 429563 h 1427408"/>
                <a:gd name="connsiteX18" fmla="*/ 75248 w 1305814"/>
                <a:gd name="connsiteY18" fmla="*/ 303202 h 1427408"/>
                <a:gd name="connsiteX19" fmla="*/ 106293 w 1305814"/>
                <a:gd name="connsiteY19" fmla="*/ 282597 h 1427408"/>
                <a:gd name="connsiteX20" fmla="*/ 541533 w 1305814"/>
                <a:gd name="connsiteY20" fmla="*/ 38110 h 1427408"/>
                <a:gd name="connsiteX21" fmla="*/ 653528 w 1305814"/>
                <a:gd name="connsiteY21" fmla="*/ 0 h 1427408"/>
                <a:gd name="connsiteX0" fmla="*/ 653528 w 1305814"/>
                <a:gd name="connsiteY0" fmla="*/ 0 h 1427408"/>
                <a:gd name="connsiteX1" fmla="*/ 757287 w 1305814"/>
                <a:gd name="connsiteY1" fmla="*/ 32444 h 1427408"/>
                <a:gd name="connsiteX2" fmla="*/ 1206876 w 1305814"/>
                <a:gd name="connsiteY2" fmla="*/ 284945 h 1427408"/>
                <a:gd name="connsiteX3" fmla="*/ 1237706 w 1305814"/>
                <a:gd name="connsiteY3" fmla="*/ 306775 h 1427408"/>
                <a:gd name="connsiteX4" fmla="*/ 1304420 w 1305814"/>
                <a:gd name="connsiteY4" fmla="*/ 434263 h 1427408"/>
                <a:gd name="connsiteX5" fmla="*/ 1305806 w 1305814"/>
                <a:gd name="connsiteY5" fmla="*/ 519922 h 1427408"/>
                <a:gd name="connsiteX6" fmla="*/ 1301746 w 1305814"/>
                <a:gd name="connsiteY6" fmla="*/ 953747 h 1427408"/>
                <a:gd name="connsiteX7" fmla="*/ 1302599 w 1305814"/>
                <a:gd name="connsiteY7" fmla="*/ 1003650 h 1427408"/>
                <a:gd name="connsiteX8" fmla="*/ 1227376 w 1305814"/>
                <a:gd name="connsiteY8" fmla="*/ 1152027 h 1427408"/>
                <a:gd name="connsiteX9" fmla="*/ 1174235 w 1305814"/>
                <a:gd name="connsiteY9" fmla="*/ 1184756 h 1427408"/>
                <a:gd name="connsiteX10" fmla="*/ 792288 w 1305814"/>
                <a:gd name="connsiteY10" fmla="*/ 1385653 h 1427408"/>
                <a:gd name="connsiteX11" fmla="*/ 517719 w 1305814"/>
                <a:gd name="connsiteY11" fmla="*/ 1389889 h 1427408"/>
                <a:gd name="connsiteX12" fmla="*/ 94302 w 1305814"/>
                <a:gd name="connsiteY12" fmla="*/ 1158755 h 1427408"/>
                <a:gd name="connsiteX13" fmla="*/ 39429 w 1305814"/>
                <a:gd name="connsiteY13" fmla="*/ 1117635 h 1427408"/>
                <a:gd name="connsiteX14" fmla="*/ 667 w 1305814"/>
                <a:gd name="connsiteY14" fmla="*/ 999105 h 1427408"/>
                <a:gd name="connsiteX15" fmla="*/ 0 w 1305814"/>
                <a:gd name="connsiteY15" fmla="*/ 972364 h 1427408"/>
                <a:gd name="connsiteX16" fmla="*/ 2496 w 1305814"/>
                <a:gd name="connsiteY16" fmla="*/ 463106 h 1427408"/>
                <a:gd name="connsiteX17" fmla="*/ 2458 w 1305814"/>
                <a:gd name="connsiteY17" fmla="*/ 429563 h 1427408"/>
                <a:gd name="connsiteX18" fmla="*/ 75248 w 1305814"/>
                <a:gd name="connsiteY18" fmla="*/ 303202 h 1427408"/>
                <a:gd name="connsiteX19" fmla="*/ 106293 w 1305814"/>
                <a:gd name="connsiteY19" fmla="*/ 282597 h 1427408"/>
                <a:gd name="connsiteX20" fmla="*/ 541533 w 1305814"/>
                <a:gd name="connsiteY20" fmla="*/ 38110 h 1427408"/>
                <a:gd name="connsiteX21" fmla="*/ 653528 w 1305814"/>
                <a:gd name="connsiteY21" fmla="*/ 0 h 1427408"/>
                <a:gd name="connsiteX0" fmla="*/ 653528 w 1305814"/>
                <a:gd name="connsiteY0" fmla="*/ 0 h 1421591"/>
                <a:gd name="connsiteX1" fmla="*/ 757287 w 1305814"/>
                <a:gd name="connsiteY1" fmla="*/ 32444 h 1421591"/>
                <a:gd name="connsiteX2" fmla="*/ 1206876 w 1305814"/>
                <a:gd name="connsiteY2" fmla="*/ 284945 h 1421591"/>
                <a:gd name="connsiteX3" fmla="*/ 1237706 w 1305814"/>
                <a:gd name="connsiteY3" fmla="*/ 306775 h 1421591"/>
                <a:gd name="connsiteX4" fmla="*/ 1304420 w 1305814"/>
                <a:gd name="connsiteY4" fmla="*/ 434263 h 1421591"/>
                <a:gd name="connsiteX5" fmla="*/ 1305806 w 1305814"/>
                <a:gd name="connsiteY5" fmla="*/ 519922 h 1421591"/>
                <a:gd name="connsiteX6" fmla="*/ 1301746 w 1305814"/>
                <a:gd name="connsiteY6" fmla="*/ 953747 h 1421591"/>
                <a:gd name="connsiteX7" fmla="*/ 1302599 w 1305814"/>
                <a:gd name="connsiteY7" fmla="*/ 1003650 h 1421591"/>
                <a:gd name="connsiteX8" fmla="*/ 1227376 w 1305814"/>
                <a:gd name="connsiteY8" fmla="*/ 1152027 h 1421591"/>
                <a:gd name="connsiteX9" fmla="*/ 1174235 w 1305814"/>
                <a:gd name="connsiteY9" fmla="*/ 1184756 h 1421591"/>
                <a:gd name="connsiteX10" fmla="*/ 792288 w 1305814"/>
                <a:gd name="connsiteY10" fmla="*/ 1385653 h 1421591"/>
                <a:gd name="connsiteX11" fmla="*/ 502818 w 1305814"/>
                <a:gd name="connsiteY11" fmla="*/ 1379955 h 1421591"/>
                <a:gd name="connsiteX12" fmla="*/ 94302 w 1305814"/>
                <a:gd name="connsiteY12" fmla="*/ 1158755 h 1421591"/>
                <a:gd name="connsiteX13" fmla="*/ 39429 w 1305814"/>
                <a:gd name="connsiteY13" fmla="*/ 1117635 h 1421591"/>
                <a:gd name="connsiteX14" fmla="*/ 667 w 1305814"/>
                <a:gd name="connsiteY14" fmla="*/ 999105 h 1421591"/>
                <a:gd name="connsiteX15" fmla="*/ 0 w 1305814"/>
                <a:gd name="connsiteY15" fmla="*/ 972364 h 1421591"/>
                <a:gd name="connsiteX16" fmla="*/ 2496 w 1305814"/>
                <a:gd name="connsiteY16" fmla="*/ 463106 h 1421591"/>
                <a:gd name="connsiteX17" fmla="*/ 2458 w 1305814"/>
                <a:gd name="connsiteY17" fmla="*/ 429563 h 1421591"/>
                <a:gd name="connsiteX18" fmla="*/ 75248 w 1305814"/>
                <a:gd name="connsiteY18" fmla="*/ 303202 h 1421591"/>
                <a:gd name="connsiteX19" fmla="*/ 106293 w 1305814"/>
                <a:gd name="connsiteY19" fmla="*/ 282597 h 1421591"/>
                <a:gd name="connsiteX20" fmla="*/ 541533 w 1305814"/>
                <a:gd name="connsiteY20" fmla="*/ 38110 h 1421591"/>
                <a:gd name="connsiteX21" fmla="*/ 653528 w 1305814"/>
                <a:gd name="connsiteY21" fmla="*/ 0 h 1421591"/>
                <a:gd name="connsiteX0" fmla="*/ 653528 w 1305814"/>
                <a:gd name="connsiteY0" fmla="*/ 0 h 1423589"/>
                <a:gd name="connsiteX1" fmla="*/ 757287 w 1305814"/>
                <a:gd name="connsiteY1" fmla="*/ 32444 h 1423589"/>
                <a:gd name="connsiteX2" fmla="*/ 1206876 w 1305814"/>
                <a:gd name="connsiteY2" fmla="*/ 284945 h 1423589"/>
                <a:gd name="connsiteX3" fmla="*/ 1237706 w 1305814"/>
                <a:gd name="connsiteY3" fmla="*/ 306775 h 1423589"/>
                <a:gd name="connsiteX4" fmla="*/ 1304420 w 1305814"/>
                <a:gd name="connsiteY4" fmla="*/ 434263 h 1423589"/>
                <a:gd name="connsiteX5" fmla="*/ 1305806 w 1305814"/>
                <a:gd name="connsiteY5" fmla="*/ 519922 h 1423589"/>
                <a:gd name="connsiteX6" fmla="*/ 1301746 w 1305814"/>
                <a:gd name="connsiteY6" fmla="*/ 953747 h 1423589"/>
                <a:gd name="connsiteX7" fmla="*/ 1302599 w 1305814"/>
                <a:gd name="connsiteY7" fmla="*/ 1003650 h 1423589"/>
                <a:gd name="connsiteX8" fmla="*/ 1227376 w 1305814"/>
                <a:gd name="connsiteY8" fmla="*/ 1152027 h 1423589"/>
                <a:gd name="connsiteX9" fmla="*/ 1174235 w 1305814"/>
                <a:gd name="connsiteY9" fmla="*/ 1184756 h 1423589"/>
                <a:gd name="connsiteX10" fmla="*/ 792288 w 1305814"/>
                <a:gd name="connsiteY10" fmla="*/ 1385653 h 1423589"/>
                <a:gd name="connsiteX11" fmla="*/ 502818 w 1305814"/>
                <a:gd name="connsiteY11" fmla="*/ 1379955 h 1423589"/>
                <a:gd name="connsiteX12" fmla="*/ 94302 w 1305814"/>
                <a:gd name="connsiteY12" fmla="*/ 1158755 h 1423589"/>
                <a:gd name="connsiteX13" fmla="*/ 39429 w 1305814"/>
                <a:gd name="connsiteY13" fmla="*/ 1117635 h 1423589"/>
                <a:gd name="connsiteX14" fmla="*/ 667 w 1305814"/>
                <a:gd name="connsiteY14" fmla="*/ 999105 h 1423589"/>
                <a:gd name="connsiteX15" fmla="*/ 0 w 1305814"/>
                <a:gd name="connsiteY15" fmla="*/ 972364 h 1423589"/>
                <a:gd name="connsiteX16" fmla="*/ 2496 w 1305814"/>
                <a:gd name="connsiteY16" fmla="*/ 463106 h 1423589"/>
                <a:gd name="connsiteX17" fmla="*/ 2458 w 1305814"/>
                <a:gd name="connsiteY17" fmla="*/ 429563 h 1423589"/>
                <a:gd name="connsiteX18" fmla="*/ 75248 w 1305814"/>
                <a:gd name="connsiteY18" fmla="*/ 303202 h 1423589"/>
                <a:gd name="connsiteX19" fmla="*/ 106293 w 1305814"/>
                <a:gd name="connsiteY19" fmla="*/ 282597 h 1423589"/>
                <a:gd name="connsiteX20" fmla="*/ 541533 w 1305814"/>
                <a:gd name="connsiteY20" fmla="*/ 38110 h 1423589"/>
                <a:gd name="connsiteX21" fmla="*/ 653528 w 1305814"/>
                <a:gd name="connsiteY21" fmla="*/ 0 h 1423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05814" h="1423589">
                  <a:moveTo>
                    <a:pt x="653528" y="0"/>
                  </a:moveTo>
                  <a:cubicBezTo>
                    <a:pt x="684553" y="-1"/>
                    <a:pt x="736057" y="24011"/>
                    <a:pt x="757287" y="32444"/>
                  </a:cubicBezTo>
                  <a:lnTo>
                    <a:pt x="1206876" y="284945"/>
                  </a:lnTo>
                  <a:cubicBezTo>
                    <a:pt x="1213399" y="291230"/>
                    <a:pt x="1233090" y="301119"/>
                    <a:pt x="1237706" y="306775"/>
                  </a:cubicBezTo>
                  <a:cubicBezTo>
                    <a:pt x="1285405" y="341141"/>
                    <a:pt x="1301367" y="360355"/>
                    <a:pt x="1304420" y="434263"/>
                  </a:cubicBezTo>
                  <a:cubicBezTo>
                    <a:pt x="1306256" y="435452"/>
                    <a:pt x="1303756" y="518852"/>
                    <a:pt x="1305806" y="519922"/>
                  </a:cubicBezTo>
                  <a:cubicBezTo>
                    <a:pt x="1306028" y="563787"/>
                    <a:pt x="1301771" y="907207"/>
                    <a:pt x="1301746" y="953747"/>
                  </a:cubicBezTo>
                  <a:cubicBezTo>
                    <a:pt x="1301579" y="970833"/>
                    <a:pt x="1302766" y="986564"/>
                    <a:pt x="1302599" y="1003650"/>
                  </a:cubicBezTo>
                  <a:cubicBezTo>
                    <a:pt x="1298075" y="1097264"/>
                    <a:pt x="1299308" y="1117497"/>
                    <a:pt x="1227376" y="1152027"/>
                  </a:cubicBezTo>
                  <a:cubicBezTo>
                    <a:pt x="1229069" y="1151612"/>
                    <a:pt x="1262992" y="1133636"/>
                    <a:pt x="1174235" y="1184756"/>
                  </a:cubicBezTo>
                  <a:cubicBezTo>
                    <a:pt x="1102911" y="1225835"/>
                    <a:pt x="986013" y="1283805"/>
                    <a:pt x="792288" y="1385653"/>
                  </a:cubicBezTo>
                  <a:cubicBezTo>
                    <a:pt x="702978" y="1424034"/>
                    <a:pt x="634560" y="1449454"/>
                    <a:pt x="502818" y="1379955"/>
                  </a:cubicBezTo>
                  <a:cubicBezTo>
                    <a:pt x="358670" y="1301859"/>
                    <a:pt x="241278" y="1242506"/>
                    <a:pt x="94302" y="1158755"/>
                  </a:cubicBezTo>
                  <a:cubicBezTo>
                    <a:pt x="64301" y="1138833"/>
                    <a:pt x="61069" y="1137739"/>
                    <a:pt x="39429" y="1117635"/>
                  </a:cubicBezTo>
                  <a:cubicBezTo>
                    <a:pt x="9399" y="1091481"/>
                    <a:pt x="81" y="1056313"/>
                    <a:pt x="667" y="999105"/>
                  </a:cubicBezTo>
                  <a:cubicBezTo>
                    <a:pt x="445" y="990191"/>
                    <a:pt x="222" y="981278"/>
                    <a:pt x="0" y="972364"/>
                  </a:cubicBezTo>
                  <a:lnTo>
                    <a:pt x="2496" y="463106"/>
                  </a:lnTo>
                  <a:cubicBezTo>
                    <a:pt x="2483" y="451925"/>
                    <a:pt x="2471" y="440744"/>
                    <a:pt x="2458" y="429563"/>
                  </a:cubicBezTo>
                  <a:cubicBezTo>
                    <a:pt x="2770" y="365277"/>
                    <a:pt x="14732" y="348090"/>
                    <a:pt x="75248" y="303202"/>
                  </a:cubicBezTo>
                  <a:lnTo>
                    <a:pt x="106293" y="282597"/>
                  </a:lnTo>
                  <a:lnTo>
                    <a:pt x="541533" y="38110"/>
                  </a:lnTo>
                  <a:cubicBezTo>
                    <a:pt x="582751" y="12487"/>
                    <a:pt x="613897" y="0"/>
                    <a:pt x="653528" y="0"/>
                  </a:cubicBezTo>
                  <a:close/>
                </a:path>
              </a:pathLst>
            </a:custGeom>
            <a:gradFill flip="none" rotWithShape="1">
              <a:gsLst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矩形 10"/>
            <p:cNvSpPr>
              <a:spLocks noChangeAspect="1"/>
            </p:cNvSpPr>
            <p:nvPr/>
          </p:nvSpPr>
          <p:spPr>
            <a:xfrm>
              <a:off x="4345903" y="1142608"/>
              <a:ext cx="1472676" cy="1605500"/>
            </a:xfrm>
            <a:custGeom>
              <a:avLst/>
              <a:gdLst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299728 w 1305333"/>
                <a:gd name="connsiteY4" fmla="*/ 452301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299356 w 1305333"/>
                <a:gd name="connsiteY7" fmla="*/ 974248 h 1424419"/>
                <a:gd name="connsiteX8" fmla="*/ 1193590 w 1305333"/>
                <a:gd name="connsiteY8" fmla="*/ 1159518 h 1424419"/>
                <a:gd name="connsiteX9" fmla="*/ 1188747 w 1305333"/>
                <a:gd name="connsiteY9" fmla="*/ 1163476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299356 w 1305333"/>
                <a:gd name="connsiteY7" fmla="*/ 974248 h 1424419"/>
                <a:gd name="connsiteX8" fmla="*/ 1193590 w 1305333"/>
                <a:gd name="connsiteY8" fmla="*/ 1159518 h 1424419"/>
                <a:gd name="connsiteX9" fmla="*/ 1188747 w 1305333"/>
                <a:gd name="connsiteY9" fmla="*/ 1163476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299356 w 1305333"/>
                <a:gd name="connsiteY7" fmla="*/ 974248 h 1424419"/>
                <a:gd name="connsiteX8" fmla="*/ 1193590 w 1305333"/>
                <a:gd name="connsiteY8" fmla="*/ 1159518 h 1424419"/>
                <a:gd name="connsiteX9" fmla="*/ 1188747 w 1305333"/>
                <a:gd name="connsiteY9" fmla="*/ 1163476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6046"/>
                <a:gd name="connsiteY0" fmla="*/ 0 h 1424419"/>
                <a:gd name="connsiteX1" fmla="*/ 757287 w 1306046"/>
                <a:gd name="connsiteY1" fmla="*/ 32444 h 1424419"/>
                <a:gd name="connsiteX2" fmla="*/ 1206876 w 1306046"/>
                <a:gd name="connsiteY2" fmla="*/ 284945 h 1424419"/>
                <a:gd name="connsiteX3" fmla="*/ 1233464 w 1306046"/>
                <a:gd name="connsiteY3" fmla="*/ 306775 h 1424419"/>
                <a:gd name="connsiteX4" fmla="*/ 1301712 w 1306046"/>
                <a:gd name="connsiteY4" fmla="*/ 442384 h 1424419"/>
                <a:gd name="connsiteX5" fmla="*/ 1303099 w 1306046"/>
                <a:gd name="connsiteY5" fmla="*/ 495558 h 1424419"/>
                <a:gd name="connsiteX6" fmla="*/ 1303099 w 1306046"/>
                <a:gd name="connsiteY6" fmla="*/ 952393 h 1424419"/>
                <a:gd name="connsiteX7" fmla="*/ 1305306 w 1306046"/>
                <a:gd name="connsiteY7" fmla="*/ 990115 h 1424419"/>
                <a:gd name="connsiteX8" fmla="*/ 1193590 w 1306046"/>
                <a:gd name="connsiteY8" fmla="*/ 1159518 h 1424419"/>
                <a:gd name="connsiteX9" fmla="*/ 1188747 w 1306046"/>
                <a:gd name="connsiteY9" fmla="*/ 1163476 h 1424419"/>
                <a:gd name="connsiteX10" fmla="*/ 792288 w 1306046"/>
                <a:gd name="connsiteY10" fmla="*/ 1385653 h 1424419"/>
                <a:gd name="connsiteX11" fmla="*/ 522686 w 1306046"/>
                <a:gd name="connsiteY11" fmla="*/ 1384922 h 1424419"/>
                <a:gd name="connsiteX12" fmla="*/ 80344 w 1306046"/>
                <a:gd name="connsiteY12" fmla="*/ 1139323 h 1424419"/>
                <a:gd name="connsiteX13" fmla="*/ 68397 w 1306046"/>
                <a:gd name="connsiteY13" fmla="*/ 1130059 h 1424419"/>
                <a:gd name="connsiteX14" fmla="*/ 667 w 1306046"/>
                <a:gd name="connsiteY14" fmla="*/ 999105 h 1424419"/>
                <a:gd name="connsiteX15" fmla="*/ 0 w 1306046"/>
                <a:gd name="connsiteY15" fmla="*/ 972364 h 1424419"/>
                <a:gd name="connsiteX16" fmla="*/ 2496 w 1306046"/>
                <a:gd name="connsiteY16" fmla="*/ 463106 h 1424419"/>
                <a:gd name="connsiteX17" fmla="*/ 2458 w 1306046"/>
                <a:gd name="connsiteY17" fmla="*/ 429563 h 1424419"/>
                <a:gd name="connsiteX18" fmla="*/ 75248 w 1306046"/>
                <a:gd name="connsiteY18" fmla="*/ 303202 h 1424419"/>
                <a:gd name="connsiteX19" fmla="*/ 103465 w 1306046"/>
                <a:gd name="connsiteY19" fmla="*/ 288252 h 1424419"/>
                <a:gd name="connsiteX20" fmla="*/ 541533 w 1306046"/>
                <a:gd name="connsiteY20" fmla="*/ 38110 h 1424419"/>
                <a:gd name="connsiteX21" fmla="*/ 653528 w 1306046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193590 w 1305333"/>
                <a:gd name="connsiteY8" fmla="*/ 1159518 h 1424419"/>
                <a:gd name="connsiteX9" fmla="*/ 1188747 w 1305333"/>
                <a:gd name="connsiteY9" fmla="*/ 1163476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193590 w 1305333"/>
                <a:gd name="connsiteY8" fmla="*/ 1159518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193590 w 1305333"/>
                <a:gd name="connsiteY8" fmla="*/ 1159518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193590 w 1305333"/>
                <a:gd name="connsiteY8" fmla="*/ 1159518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193590 w 1305333"/>
                <a:gd name="connsiteY8" fmla="*/ 1159518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193590 w 1305333"/>
                <a:gd name="connsiteY8" fmla="*/ 1159518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6293 w 1305333"/>
                <a:gd name="connsiteY19" fmla="*/ 282597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7706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193590 w 1305333"/>
                <a:gd name="connsiteY8" fmla="*/ 1159518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6293 w 1305333"/>
                <a:gd name="connsiteY19" fmla="*/ 282597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7706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211970 w 1305333"/>
                <a:gd name="connsiteY8" fmla="*/ 1149621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6293 w 1305333"/>
                <a:gd name="connsiteY19" fmla="*/ 282597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7706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236006 w 1305333"/>
                <a:gd name="connsiteY8" fmla="*/ 1160932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6293 w 1305333"/>
                <a:gd name="connsiteY19" fmla="*/ 282597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13169"/>
                <a:gd name="connsiteY0" fmla="*/ 0 h 1424419"/>
                <a:gd name="connsiteX1" fmla="*/ 757287 w 1313169"/>
                <a:gd name="connsiteY1" fmla="*/ 32444 h 1424419"/>
                <a:gd name="connsiteX2" fmla="*/ 1206876 w 1313169"/>
                <a:gd name="connsiteY2" fmla="*/ 284945 h 1424419"/>
                <a:gd name="connsiteX3" fmla="*/ 1237706 w 1313169"/>
                <a:gd name="connsiteY3" fmla="*/ 306775 h 1424419"/>
                <a:gd name="connsiteX4" fmla="*/ 1301712 w 1313169"/>
                <a:gd name="connsiteY4" fmla="*/ 442384 h 1424419"/>
                <a:gd name="connsiteX5" fmla="*/ 1303099 w 1313169"/>
                <a:gd name="connsiteY5" fmla="*/ 495558 h 1424419"/>
                <a:gd name="connsiteX6" fmla="*/ 1303099 w 1313169"/>
                <a:gd name="connsiteY6" fmla="*/ 952393 h 1424419"/>
                <a:gd name="connsiteX7" fmla="*/ 1305306 w 1313169"/>
                <a:gd name="connsiteY7" fmla="*/ 990115 h 1424419"/>
                <a:gd name="connsiteX8" fmla="*/ 1271352 w 1313169"/>
                <a:gd name="connsiteY8" fmla="*/ 1142552 h 1424419"/>
                <a:gd name="connsiteX9" fmla="*/ 1172881 w 1313169"/>
                <a:gd name="connsiteY9" fmla="*/ 1179342 h 1424419"/>
                <a:gd name="connsiteX10" fmla="*/ 792288 w 1313169"/>
                <a:gd name="connsiteY10" fmla="*/ 1385653 h 1424419"/>
                <a:gd name="connsiteX11" fmla="*/ 522686 w 1313169"/>
                <a:gd name="connsiteY11" fmla="*/ 1384922 h 1424419"/>
                <a:gd name="connsiteX12" fmla="*/ 80344 w 1313169"/>
                <a:gd name="connsiteY12" fmla="*/ 1139323 h 1424419"/>
                <a:gd name="connsiteX13" fmla="*/ 68397 w 1313169"/>
                <a:gd name="connsiteY13" fmla="*/ 1130059 h 1424419"/>
                <a:gd name="connsiteX14" fmla="*/ 667 w 1313169"/>
                <a:gd name="connsiteY14" fmla="*/ 999105 h 1424419"/>
                <a:gd name="connsiteX15" fmla="*/ 0 w 1313169"/>
                <a:gd name="connsiteY15" fmla="*/ 972364 h 1424419"/>
                <a:gd name="connsiteX16" fmla="*/ 2496 w 1313169"/>
                <a:gd name="connsiteY16" fmla="*/ 463106 h 1424419"/>
                <a:gd name="connsiteX17" fmla="*/ 2458 w 1313169"/>
                <a:gd name="connsiteY17" fmla="*/ 429563 h 1424419"/>
                <a:gd name="connsiteX18" fmla="*/ 75248 w 1313169"/>
                <a:gd name="connsiteY18" fmla="*/ 303202 h 1424419"/>
                <a:gd name="connsiteX19" fmla="*/ 106293 w 1313169"/>
                <a:gd name="connsiteY19" fmla="*/ 282597 h 1424419"/>
                <a:gd name="connsiteX20" fmla="*/ 541533 w 1313169"/>
                <a:gd name="connsiteY20" fmla="*/ 38110 h 1424419"/>
                <a:gd name="connsiteX21" fmla="*/ 653528 w 1313169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80344 w 1306267"/>
                <a:gd name="connsiteY12" fmla="*/ 1139323 h 1424419"/>
                <a:gd name="connsiteX13" fmla="*/ 68397 w 1306267"/>
                <a:gd name="connsiteY13" fmla="*/ 1130059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80344 w 1306267"/>
                <a:gd name="connsiteY12" fmla="*/ 1139323 h 1424419"/>
                <a:gd name="connsiteX13" fmla="*/ 61328 w 1306267"/>
                <a:gd name="connsiteY13" fmla="*/ 1127231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80344 w 1306267"/>
                <a:gd name="connsiteY12" fmla="*/ 1139323 h 1424419"/>
                <a:gd name="connsiteX13" fmla="*/ 61328 w 1306267"/>
                <a:gd name="connsiteY13" fmla="*/ 1127231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61328 w 1306267"/>
                <a:gd name="connsiteY13" fmla="*/ 1127231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61328 w 1306267"/>
                <a:gd name="connsiteY13" fmla="*/ 1127231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61328 w 1306267"/>
                <a:gd name="connsiteY13" fmla="*/ 1127231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61328 w 1306267"/>
                <a:gd name="connsiteY13" fmla="*/ 1127231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55672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55672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55672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55672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55672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48904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48904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48904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48904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7009 w 1306267"/>
                <a:gd name="connsiteY12" fmla="*/ 1161462 h 1424419"/>
                <a:gd name="connsiteX13" fmla="*/ 48904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7009 w 1306267"/>
                <a:gd name="connsiteY12" fmla="*/ 1161462 h 1424419"/>
                <a:gd name="connsiteX13" fmla="*/ 48904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7009 w 1306267"/>
                <a:gd name="connsiteY12" fmla="*/ 1161462 h 1424419"/>
                <a:gd name="connsiteX13" fmla="*/ 44843 w 1306267"/>
                <a:gd name="connsiteY13" fmla="*/ 1118989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7009 w 1306267"/>
                <a:gd name="connsiteY12" fmla="*/ 1161462 h 1424419"/>
                <a:gd name="connsiteX13" fmla="*/ 44843 w 1306267"/>
                <a:gd name="connsiteY13" fmla="*/ 1118989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7009 w 1306267"/>
                <a:gd name="connsiteY12" fmla="*/ 1161462 h 1424419"/>
                <a:gd name="connsiteX13" fmla="*/ 44843 w 1306267"/>
                <a:gd name="connsiteY13" fmla="*/ 1118989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4302 w 1306267"/>
                <a:gd name="connsiteY12" fmla="*/ 1158755 h 1424419"/>
                <a:gd name="connsiteX13" fmla="*/ 44843 w 1306267"/>
                <a:gd name="connsiteY13" fmla="*/ 1118989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4302 w 1306267"/>
                <a:gd name="connsiteY12" fmla="*/ 1158755 h 1424419"/>
                <a:gd name="connsiteX13" fmla="*/ 39429 w 1306267"/>
                <a:gd name="connsiteY13" fmla="*/ 1117635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7706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227376 w 1305333"/>
                <a:gd name="connsiteY8" fmla="*/ 1152027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94302 w 1305333"/>
                <a:gd name="connsiteY12" fmla="*/ 1158755 h 1424419"/>
                <a:gd name="connsiteX13" fmla="*/ 39429 w 1305333"/>
                <a:gd name="connsiteY13" fmla="*/ 1117635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6293 w 1305333"/>
                <a:gd name="connsiteY19" fmla="*/ 282597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7706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2599 w 1305333"/>
                <a:gd name="connsiteY7" fmla="*/ 1003650 h 1424419"/>
                <a:gd name="connsiteX8" fmla="*/ 1227376 w 1305333"/>
                <a:gd name="connsiteY8" fmla="*/ 1152027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94302 w 1305333"/>
                <a:gd name="connsiteY12" fmla="*/ 1158755 h 1424419"/>
                <a:gd name="connsiteX13" fmla="*/ 39429 w 1305333"/>
                <a:gd name="connsiteY13" fmla="*/ 1117635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6293 w 1305333"/>
                <a:gd name="connsiteY19" fmla="*/ 282597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080"/>
                <a:gd name="connsiteY0" fmla="*/ 0 h 1424419"/>
                <a:gd name="connsiteX1" fmla="*/ 757287 w 1305080"/>
                <a:gd name="connsiteY1" fmla="*/ 32444 h 1424419"/>
                <a:gd name="connsiteX2" fmla="*/ 1206876 w 1305080"/>
                <a:gd name="connsiteY2" fmla="*/ 284945 h 1424419"/>
                <a:gd name="connsiteX3" fmla="*/ 1237706 w 1305080"/>
                <a:gd name="connsiteY3" fmla="*/ 306775 h 1424419"/>
                <a:gd name="connsiteX4" fmla="*/ 1301712 w 1305080"/>
                <a:gd name="connsiteY4" fmla="*/ 442384 h 1424419"/>
                <a:gd name="connsiteX5" fmla="*/ 1303099 w 1305080"/>
                <a:gd name="connsiteY5" fmla="*/ 495558 h 1424419"/>
                <a:gd name="connsiteX6" fmla="*/ 1301746 w 1305080"/>
                <a:gd name="connsiteY6" fmla="*/ 953747 h 1424419"/>
                <a:gd name="connsiteX7" fmla="*/ 1302599 w 1305080"/>
                <a:gd name="connsiteY7" fmla="*/ 1003650 h 1424419"/>
                <a:gd name="connsiteX8" fmla="*/ 1227376 w 1305080"/>
                <a:gd name="connsiteY8" fmla="*/ 1152027 h 1424419"/>
                <a:gd name="connsiteX9" fmla="*/ 1172881 w 1305080"/>
                <a:gd name="connsiteY9" fmla="*/ 1179342 h 1424419"/>
                <a:gd name="connsiteX10" fmla="*/ 792288 w 1305080"/>
                <a:gd name="connsiteY10" fmla="*/ 1385653 h 1424419"/>
                <a:gd name="connsiteX11" fmla="*/ 522686 w 1305080"/>
                <a:gd name="connsiteY11" fmla="*/ 1384922 h 1424419"/>
                <a:gd name="connsiteX12" fmla="*/ 94302 w 1305080"/>
                <a:gd name="connsiteY12" fmla="*/ 1158755 h 1424419"/>
                <a:gd name="connsiteX13" fmla="*/ 39429 w 1305080"/>
                <a:gd name="connsiteY13" fmla="*/ 1117635 h 1424419"/>
                <a:gd name="connsiteX14" fmla="*/ 667 w 1305080"/>
                <a:gd name="connsiteY14" fmla="*/ 999105 h 1424419"/>
                <a:gd name="connsiteX15" fmla="*/ 0 w 1305080"/>
                <a:gd name="connsiteY15" fmla="*/ 972364 h 1424419"/>
                <a:gd name="connsiteX16" fmla="*/ 2496 w 1305080"/>
                <a:gd name="connsiteY16" fmla="*/ 463106 h 1424419"/>
                <a:gd name="connsiteX17" fmla="*/ 2458 w 1305080"/>
                <a:gd name="connsiteY17" fmla="*/ 429563 h 1424419"/>
                <a:gd name="connsiteX18" fmla="*/ 75248 w 1305080"/>
                <a:gd name="connsiteY18" fmla="*/ 303202 h 1424419"/>
                <a:gd name="connsiteX19" fmla="*/ 106293 w 1305080"/>
                <a:gd name="connsiteY19" fmla="*/ 282597 h 1424419"/>
                <a:gd name="connsiteX20" fmla="*/ 541533 w 1305080"/>
                <a:gd name="connsiteY20" fmla="*/ 38110 h 1424419"/>
                <a:gd name="connsiteX21" fmla="*/ 653528 w 1305080"/>
                <a:gd name="connsiteY21" fmla="*/ 0 h 1424419"/>
                <a:gd name="connsiteX0" fmla="*/ 653528 w 1305299"/>
                <a:gd name="connsiteY0" fmla="*/ 0 h 1424419"/>
                <a:gd name="connsiteX1" fmla="*/ 757287 w 1305299"/>
                <a:gd name="connsiteY1" fmla="*/ 32444 h 1424419"/>
                <a:gd name="connsiteX2" fmla="*/ 1206876 w 1305299"/>
                <a:gd name="connsiteY2" fmla="*/ 284945 h 1424419"/>
                <a:gd name="connsiteX3" fmla="*/ 1237706 w 1305299"/>
                <a:gd name="connsiteY3" fmla="*/ 306775 h 1424419"/>
                <a:gd name="connsiteX4" fmla="*/ 1301712 w 1305299"/>
                <a:gd name="connsiteY4" fmla="*/ 442384 h 1424419"/>
                <a:gd name="connsiteX5" fmla="*/ 1303099 w 1305299"/>
                <a:gd name="connsiteY5" fmla="*/ 495558 h 1424419"/>
                <a:gd name="connsiteX6" fmla="*/ 1301746 w 1305299"/>
                <a:gd name="connsiteY6" fmla="*/ 953747 h 1424419"/>
                <a:gd name="connsiteX7" fmla="*/ 1302599 w 1305299"/>
                <a:gd name="connsiteY7" fmla="*/ 1003650 h 1424419"/>
                <a:gd name="connsiteX8" fmla="*/ 1227376 w 1305299"/>
                <a:gd name="connsiteY8" fmla="*/ 1152027 h 1424419"/>
                <a:gd name="connsiteX9" fmla="*/ 1172881 w 1305299"/>
                <a:gd name="connsiteY9" fmla="*/ 1179342 h 1424419"/>
                <a:gd name="connsiteX10" fmla="*/ 792288 w 1305299"/>
                <a:gd name="connsiteY10" fmla="*/ 1385653 h 1424419"/>
                <a:gd name="connsiteX11" fmla="*/ 522686 w 1305299"/>
                <a:gd name="connsiteY11" fmla="*/ 1384922 h 1424419"/>
                <a:gd name="connsiteX12" fmla="*/ 94302 w 1305299"/>
                <a:gd name="connsiteY12" fmla="*/ 1158755 h 1424419"/>
                <a:gd name="connsiteX13" fmla="*/ 39429 w 1305299"/>
                <a:gd name="connsiteY13" fmla="*/ 1117635 h 1424419"/>
                <a:gd name="connsiteX14" fmla="*/ 667 w 1305299"/>
                <a:gd name="connsiteY14" fmla="*/ 999105 h 1424419"/>
                <a:gd name="connsiteX15" fmla="*/ 0 w 1305299"/>
                <a:gd name="connsiteY15" fmla="*/ 972364 h 1424419"/>
                <a:gd name="connsiteX16" fmla="*/ 2496 w 1305299"/>
                <a:gd name="connsiteY16" fmla="*/ 463106 h 1424419"/>
                <a:gd name="connsiteX17" fmla="*/ 2458 w 1305299"/>
                <a:gd name="connsiteY17" fmla="*/ 429563 h 1424419"/>
                <a:gd name="connsiteX18" fmla="*/ 75248 w 1305299"/>
                <a:gd name="connsiteY18" fmla="*/ 303202 h 1424419"/>
                <a:gd name="connsiteX19" fmla="*/ 106293 w 1305299"/>
                <a:gd name="connsiteY19" fmla="*/ 282597 h 1424419"/>
                <a:gd name="connsiteX20" fmla="*/ 541533 w 1305299"/>
                <a:gd name="connsiteY20" fmla="*/ 38110 h 1424419"/>
                <a:gd name="connsiteX21" fmla="*/ 653528 w 1305299"/>
                <a:gd name="connsiteY21" fmla="*/ 0 h 1424419"/>
                <a:gd name="connsiteX0" fmla="*/ 653528 w 1306646"/>
                <a:gd name="connsiteY0" fmla="*/ 0 h 1424419"/>
                <a:gd name="connsiteX1" fmla="*/ 757287 w 1306646"/>
                <a:gd name="connsiteY1" fmla="*/ 32444 h 1424419"/>
                <a:gd name="connsiteX2" fmla="*/ 1206876 w 1306646"/>
                <a:gd name="connsiteY2" fmla="*/ 284945 h 1424419"/>
                <a:gd name="connsiteX3" fmla="*/ 1237706 w 1306646"/>
                <a:gd name="connsiteY3" fmla="*/ 306775 h 1424419"/>
                <a:gd name="connsiteX4" fmla="*/ 1301712 w 1306646"/>
                <a:gd name="connsiteY4" fmla="*/ 442384 h 1424419"/>
                <a:gd name="connsiteX5" fmla="*/ 1303099 w 1306646"/>
                <a:gd name="connsiteY5" fmla="*/ 495558 h 1424419"/>
                <a:gd name="connsiteX6" fmla="*/ 1301746 w 1306646"/>
                <a:gd name="connsiteY6" fmla="*/ 953747 h 1424419"/>
                <a:gd name="connsiteX7" fmla="*/ 1302599 w 1306646"/>
                <a:gd name="connsiteY7" fmla="*/ 1003650 h 1424419"/>
                <a:gd name="connsiteX8" fmla="*/ 1227376 w 1306646"/>
                <a:gd name="connsiteY8" fmla="*/ 1152027 h 1424419"/>
                <a:gd name="connsiteX9" fmla="*/ 1172881 w 1306646"/>
                <a:gd name="connsiteY9" fmla="*/ 1179342 h 1424419"/>
                <a:gd name="connsiteX10" fmla="*/ 792288 w 1306646"/>
                <a:gd name="connsiteY10" fmla="*/ 1385653 h 1424419"/>
                <a:gd name="connsiteX11" fmla="*/ 522686 w 1306646"/>
                <a:gd name="connsiteY11" fmla="*/ 1384922 h 1424419"/>
                <a:gd name="connsiteX12" fmla="*/ 94302 w 1306646"/>
                <a:gd name="connsiteY12" fmla="*/ 1158755 h 1424419"/>
                <a:gd name="connsiteX13" fmla="*/ 39429 w 1306646"/>
                <a:gd name="connsiteY13" fmla="*/ 1117635 h 1424419"/>
                <a:gd name="connsiteX14" fmla="*/ 667 w 1306646"/>
                <a:gd name="connsiteY14" fmla="*/ 999105 h 1424419"/>
                <a:gd name="connsiteX15" fmla="*/ 0 w 1306646"/>
                <a:gd name="connsiteY15" fmla="*/ 972364 h 1424419"/>
                <a:gd name="connsiteX16" fmla="*/ 2496 w 1306646"/>
                <a:gd name="connsiteY16" fmla="*/ 463106 h 1424419"/>
                <a:gd name="connsiteX17" fmla="*/ 2458 w 1306646"/>
                <a:gd name="connsiteY17" fmla="*/ 429563 h 1424419"/>
                <a:gd name="connsiteX18" fmla="*/ 75248 w 1306646"/>
                <a:gd name="connsiteY18" fmla="*/ 303202 h 1424419"/>
                <a:gd name="connsiteX19" fmla="*/ 106293 w 1306646"/>
                <a:gd name="connsiteY19" fmla="*/ 282597 h 1424419"/>
                <a:gd name="connsiteX20" fmla="*/ 541533 w 1306646"/>
                <a:gd name="connsiteY20" fmla="*/ 38110 h 1424419"/>
                <a:gd name="connsiteX21" fmla="*/ 653528 w 1306646"/>
                <a:gd name="connsiteY21" fmla="*/ 0 h 1424419"/>
                <a:gd name="connsiteX0" fmla="*/ 653528 w 1305299"/>
                <a:gd name="connsiteY0" fmla="*/ 0 h 1424419"/>
                <a:gd name="connsiteX1" fmla="*/ 757287 w 1305299"/>
                <a:gd name="connsiteY1" fmla="*/ 32444 h 1424419"/>
                <a:gd name="connsiteX2" fmla="*/ 1206876 w 1305299"/>
                <a:gd name="connsiteY2" fmla="*/ 284945 h 1424419"/>
                <a:gd name="connsiteX3" fmla="*/ 1237706 w 1305299"/>
                <a:gd name="connsiteY3" fmla="*/ 306775 h 1424419"/>
                <a:gd name="connsiteX4" fmla="*/ 1301712 w 1305299"/>
                <a:gd name="connsiteY4" fmla="*/ 442384 h 1424419"/>
                <a:gd name="connsiteX5" fmla="*/ 1303099 w 1305299"/>
                <a:gd name="connsiteY5" fmla="*/ 495558 h 1424419"/>
                <a:gd name="connsiteX6" fmla="*/ 1301746 w 1305299"/>
                <a:gd name="connsiteY6" fmla="*/ 953747 h 1424419"/>
                <a:gd name="connsiteX7" fmla="*/ 1302599 w 1305299"/>
                <a:gd name="connsiteY7" fmla="*/ 1003650 h 1424419"/>
                <a:gd name="connsiteX8" fmla="*/ 1227376 w 1305299"/>
                <a:gd name="connsiteY8" fmla="*/ 1152027 h 1424419"/>
                <a:gd name="connsiteX9" fmla="*/ 1172881 w 1305299"/>
                <a:gd name="connsiteY9" fmla="*/ 1179342 h 1424419"/>
                <a:gd name="connsiteX10" fmla="*/ 792288 w 1305299"/>
                <a:gd name="connsiteY10" fmla="*/ 1385653 h 1424419"/>
                <a:gd name="connsiteX11" fmla="*/ 522686 w 1305299"/>
                <a:gd name="connsiteY11" fmla="*/ 1384922 h 1424419"/>
                <a:gd name="connsiteX12" fmla="*/ 94302 w 1305299"/>
                <a:gd name="connsiteY12" fmla="*/ 1158755 h 1424419"/>
                <a:gd name="connsiteX13" fmla="*/ 39429 w 1305299"/>
                <a:gd name="connsiteY13" fmla="*/ 1117635 h 1424419"/>
                <a:gd name="connsiteX14" fmla="*/ 667 w 1305299"/>
                <a:gd name="connsiteY14" fmla="*/ 999105 h 1424419"/>
                <a:gd name="connsiteX15" fmla="*/ 0 w 1305299"/>
                <a:gd name="connsiteY15" fmla="*/ 972364 h 1424419"/>
                <a:gd name="connsiteX16" fmla="*/ 2496 w 1305299"/>
                <a:gd name="connsiteY16" fmla="*/ 463106 h 1424419"/>
                <a:gd name="connsiteX17" fmla="*/ 2458 w 1305299"/>
                <a:gd name="connsiteY17" fmla="*/ 429563 h 1424419"/>
                <a:gd name="connsiteX18" fmla="*/ 75248 w 1305299"/>
                <a:gd name="connsiteY18" fmla="*/ 303202 h 1424419"/>
                <a:gd name="connsiteX19" fmla="*/ 106293 w 1305299"/>
                <a:gd name="connsiteY19" fmla="*/ 282597 h 1424419"/>
                <a:gd name="connsiteX20" fmla="*/ 541533 w 1305299"/>
                <a:gd name="connsiteY20" fmla="*/ 38110 h 1424419"/>
                <a:gd name="connsiteX21" fmla="*/ 653528 w 1305299"/>
                <a:gd name="connsiteY21" fmla="*/ 0 h 1424419"/>
                <a:gd name="connsiteX0" fmla="*/ 653528 w 1304127"/>
                <a:gd name="connsiteY0" fmla="*/ 0 h 1424419"/>
                <a:gd name="connsiteX1" fmla="*/ 757287 w 1304127"/>
                <a:gd name="connsiteY1" fmla="*/ 32444 h 1424419"/>
                <a:gd name="connsiteX2" fmla="*/ 1206876 w 1304127"/>
                <a:gd name="connsiteY2" fmla="*/ 284945 h 1424419"/>
                <a:gd name="connsiteX3" fmla="*/ 1237706 w 1304127"/>
                <a:gd name="connsiteY3" fmla="*/ 306775 h 1424419"/>
                <a:gd name="connsiteX4" fmla="*/ 1301712 w 1304127"/>
                <a:gd name="connsiteY4" fmla="*/ 442384 h 1424419"/>
                <a:gd name="connsiteX5" fmla="*/ 1303099 w 1304127"/>
                <a:gd name="connsiteY5" fmla="*/ 495558 h 1424419"/>
                <a:gd name="connsiteX6" fmla="*/ 1301746 w 1304127"/>
                <a:gd name="connsiteY6" fmla="*/ 953747 h 1424419"/>
                <a:gd name="connsiteX7" fmla="*/ 1302599 w 1304127"/>
                <a:gd name="connsiteY7" fmla="*/ 1003650 h 1424419"/>
                <a:gd name="connsiteX8" fmla="*/ 1227376 w 1304127"/>
                <a:gd name="connsiteY8" fmla="*/ 1152027 h 1424419"/>
                <a:gd name="connsiteX9" fmla="*/ 1172881 w 1304127"/>
                <a:gd name="connsiteY9" fmla="*/ 1179342 h 1424419"/>
                <a:gd name="connsiteX10" fmla="*/ 792288 w 1304127"/>
                <a:gd name="connsiteY10" fmla="*/ 1385653 h 1424419"/>
                <a:gd name="connsiteX11" fmla="*/ 522686 w 1304127"/>
                <a:gd name="connsiteY11" fmla="*/ 1384922 h 1424419"/>
                <a:gd name="connsiteX12" fmla="*/ 94302 w 1304127"/>
                <a:gd name="connsiteY12" fmla="*/ 1158755 h 1424419"/>
                <a:gd name="connsiteX13" fmla="*/ 39429 w 1304127"/>
                <a:gd name="connsiteY13" fmla="*/ 1117635 h 1424419"/>
                <a:gd name="connsiteX14" fmla="*/ 667 w 1304127"/>
                <a:gd name="connsiteY14" fmla="*/ 999105 h 1424419"/>
                <a:gd name="connsiteX15" fmla="*/ 0 w 1304127"/>
                <a:gd name="connsiteY15" fmla="*/ 972364 h 1424419"/>
                <a:gd name="connsiteX16" fmla="*/ 2496 w 1304127"/>
                <a:gd name="connsiteY16" fmla="*/ 463106 h 1424419"/>
                <a:gd name="connsiteX17" fmla="*/ 2458 w 1304127"/>
                <a:gd name="connsiteY17" fmla="*/ 429563 h 1424419"/>
                <a:gd name="connsiteX18" fmla="*/ 75248 w 1304127"/>
                <a:gd name="connsiteY18" fmla="*/ 303202 h 1424419"/>
                <a:gd name="connsiteX19" fmla="*/ 106293 w 1304127"/>
                <a:gd name="connsiteY19" fmla="*/ 282597 h 1424419"/>
                <a:gd name="connsiteX20" fmla="*/ 541533 w 1304127"/>
                <a:gd name="connsiteY20" fmla="*/ 38110 h 1424419"/>
                <a:gd name="connsiteX21" fmla="*/ 653528 w 1304127"/>
                <a:gd name="connsiteY21" fmla="*/ 0 h 1424419"/>
                <a:gd name="connsiteX0" fmla="*/ 653528 w 1306101"/>
                <a:gd name="connsiteY0" fmla="*/ 0 h 1424419"/>
                <a:gd name="connsiteX1" fmla="*/ 757287 w 1306101"/>
                <a:gd name="connsiteY1" fmla="*/ 32444 h 1424419"/>
                <a:gd name="connsiteX2" fmla="*/ 1206876 w 1306101"/>
                <a:gd name="connsiteY2" fmla="*/ 284945 h 1424419"/>
                <a:gd name="connsiteX3" fmla="*/ 1237706 w 1306101"/>
                <a:gd name="connsiteY3" fmla="*/ 306775 h 1424419"/>
                <a:gd name="connsiteX4" fmla="*/ 1305773 w 1306101"/>
                <a:gd name="connsiteY4" fmla="*/ 442384 h 1424419"/>
                <a:gd name="connsiteX5" fmla="*/ 1303099 w 1306101"/>
                <a:gd name="connsiteY5" fmla="*/ 495558 h 1424419"/>
                <a:gd name="connsiteX6" fmla="*/ 1301746 w 1306101"/>
                <a:gd name="connsiteY6" fmla="*/ 953747 h 1424419"/>
                <a:gd name="connsiteX7" fmla="*/ 1302599 w 1306101"/>
                <a:gd name="connsiteY7" fmla="*/ 1003650 h 1424419"/>
                <a:gd name="connsiteX8" fmla="*/ 1227376 w 1306101"/>
                <a:gd name="connsiteY8" fmla="*/ 1152027 h 1424419"/>
                <a:gd name="connsiteX9" fmla="*/ 1172881 w 1306101"/>
                <a:gd name="connsiteY9" fmla="*/ 1179342 h 1424419"/>
                <a:gd name="connsiteX10" fmla="*/ 792288 w 1306101"/>
                <a:gd name="connsiteY10" fmla="*/ 1385653 h 1424419"/>
                <a:gd name="connsiteX11" fmla="*/ 522686 w 1306101"/>
                <a:gd name="connsiteY11" fmla="*/ 1384922 h 1424419"/>
                <a:gd name="connsiteX12" fmla="*/ 94302 w 1306101"/>
                <a:gd name="connsiteY12" fmla="*/ 1158755 h 1424419"/>
                <a:gd name="connsiteX13" fmla="*/ 39429 w 1306101"/>
                <a:gd name="connsiteY13" fmla="*/ 1117635 h 1424419"/>
                <a:gd name="connsiteX14" fmla="*/ 667 w 1306101"/>
                <a:gd name="connsiteY14" fmla="*/ 999105 h 1424419"/>
                <a:gd name="connsiteX15" fmla="*/ 0 w 1306101"/>
                <a:gd name="connsiteY15" fmla="*/ 972364 h 1424419"/>
                <a:gd name="connsiteX16" fmla="*/ 2496 w 1306101"/>
                <a:gd name="connsiteY16" fmla="*/ 463106 h 1424419"/>
                <a:gd name="connsiteX17" fmla="*/ 2458 w 1306101"/>
                <a:gd name="connsiteY17" fmla="*/ 429563 h 1424419"/>
                <a:gd name="connsiteX18" fmla="*/ 75248 w 1306101"/>
                <a:gd name="connsiteY18" fmla="*/ 303202 h 1424419"/>
                <a:gd name="connsiteX19" fmla="*/ 106293 w 1306101"/>
                <a:gd name="connsiteY19" fmla="*/ 282597 h 1424419"/>
                <a:gd name="connsiteX20" fmla="*/ 541533 w 1306101"/>
                <a:gd name="connsiteY20" fmla="*/ 38110 h 1424419"/>
                <a:gd name="connsiteX21" fmla="*/ 653528 w 1306101"/>
                <a:gd name="connsiteY21" fmla="*/ 0 h 1424419"/>
                <a:gd name="connsiteX0" fmla="*/ 653528 w 1304819"/>
                <a:gd name="connsiteY0" fmla="*/ 0 h 1424419"/>
                <a:gd name="connsiteX1" fmla="*/ 757287 w 1304819"/>
                <a:gd name="connsiteY1" fmla="*/ 32444 h 1424419"/>
                <a:gd name="connsiteX2" fmla="*/ 1206876 w 1304819"/>
                <a:gd name="connsiteY2" fmla="*/ 284945 h 1424419"/>
                <a:gd name="connsiteX3" fmla="*/ 1237706 w 1304819"/>
                <a:gd name="connsiteY3" fmla="*/ 306775 h 1424419"/>
                <a:gd name="connsiteX4" fmla="*/ 1304420 w 1304819"/>
                <a:gd name="connsiteY4" fmla="*/ 434263 h 1424419"/>
                <a:gd name="connsiteX5" fmla="*/ 1303099 w 1304819"/>
                <a:gd name="connsiteY5" fmla="*/ 495558 h 1424419"/>
                <a:gd name="connsiteX6" fmla="*/ 1301746 w 1304819"/>
                <a:gd name="connsiteY6" fmla="*/ 953747 h 1424419"/>
                <a:gd name="connsiteX7" fmla="*/ 1302599 w 1304819"/>
                <a:gd name="connsiteY7" fmla="*/ 1003650 h 1424419"/>
                <a:gd name="connsiteX8" fmla="*/ 1227376 w 1304819"/>
                <a:gd name="connsiteY8" fmla="*/ 1152027 h 1424419"/>
                <a:gd name="connsiteX9" fmla="*/ 1172881 w 1304819"/>
                <a:gd name="connsiteY9" fmla="*/ 1179342 h 1424419"/>
                <a:gd name="connsiteX10" fmla="*/ 792288 w 1304819"/>
                <a:gd name="connsiteY10" fmla="*/ 1385653 h 1424419"/>
                <a:gd name="connsiteX11" fmla="*/ 522686 w 1304819"/>
                <a:gd name="connsiteY11" fmla="*/ 1384922 h 1424419"/>
                <a:gd name="connsiteX12" fmla="*/ 94302 w 1304819"/>
                <a:gd name="connsiteY12" fmla="*/ 1158755 h 1424419"/>
                <a:gd name="connsiteX13" fmla="*/ 39429 w 1304819"/>
                <a:gd name="connsiteY13" fmla="*/ 1117635 h 1424419"/>
                <a:gd name="connsiteX14" fmla="*/ 667 w 1304819"/>
                <a:gd name="connsiteY14" fmla="*/ 999105 h 1424419"/>
                <a:gd name="connsiteX15" fmla="*/ 0 w 1304819"/>
                <a:gd name="connsiteY15" fmla="*/ 972364 h 1424419"/>
                <a:gd name="connsiteX16" fmla="*/ 2496 w 1304819"/>
                <a:gd name="connsiteY16" fmla="*/ 463106 h 1424419"/>
                <a:gd name="connsiteX17" fmla="*/ 2458 w 1304819"/>
                <a:gd name="connsiteY17" fmla="*/ 429563 h 1424419"/>
                <a:gd name="connsiteX18" fmla="*/ 75248 w 1304819"/>
                <a:gd name="connsiteY18" fmla="*/ 303202 h 1424419"/>
                <a:gd name="connsiteX19" fmla="*/ 106293 w 1304819"/>
                <a:gd name="connsiteY19" fmla="*/ 282597 h 1424419"/>
                <a:gd name="connsiteX20" fmla="*/ 541533 w 1304819"/>
                <a:gd name="connsiteY20" fmla="*/ 38110 h 1424419"/>
                <a:gd name="connsiteX21" fmla="*/ 653528 w 1304819"/>
                <a:gd name="connsiteY21" fmla="*/ 0 h 1424419"/>
                <a:gd name="connsiteX0" fmla="*/ 653528 w 1306525"/>
                <a:gd name="connsiteY0" fmla="*/ 0 h 1424419"/>
                <a:gd name="connsiteX1" fmla="*/ 757287 w 1306525"/>
                <a:gd name="connsiteY1" fmla="*/ 32444 h 1424419"/>
                <a:gd name="connsiteX2" fmla="*/ 1206876 w 1306525"/>
                <a:gd name="connsiteY2" fmla="*/ 284945 h 1424419"/>
                <a:gd name="connsiteX3" fmla="*/ 1237706 w 1306525"/>
                <a:gd name="connsiteY3" fmla="*/ 306775 h 1424419"/>
                <a:gd name="connsiteX4" fmla="*/ 1304420 w 1306525"/>
                <a:gd name="connsiteY4" fmla="*/ 434263 h 1424419"/>
                <a:gd name="connsiteX5" fmla="*/ 1305806 w 1306525"/>
                <a:gd name="connsiteY5" fmla="*/ 519922 h 1424419"/>
                <a:gd name="connsiteX6" fmla="*/ 1301746 w 1306525"/>
                <a:gd name="connsiteY6" fmla="*/ 953747 h 1424419"/>
                <a:gd name="connsiteX7" fmla="*/ 1302599 w 1306525"/>
                <a:gd name="connsiteY7" fmla="*/ 1003650 h 1424419"/>
                <a:gd name="connsiteX8" fmla="*/ 1227376 w 1306525"/>
                <a:gd name="connsiteY8" fmla="*/ 1152027 h 1424419"/>
                <a:gd name="connsiteX9" fmla="*/ 1172881 w 1306525"/>
                <a:gd name="connsiteY9" fmla="*/ 1179342 h 1424419"/>
                <a:gd name="connsiteX10" fmla="*/ 792288 w 1306525"/>
                <a:gd name="connsiteY10" fmla="*/ 1385653 h 1424419"/>
                <a:gd name="connsiteX11" fmla="*/ 522686 w 1306525"/>
                <a:gd name="connsiteY11" fmla="*/ 1384922 h 1424419"/>
                <a:gd name="connsiteX12" fmla="*/ 94302 w 1306525"/>
                <a:gd name="connsiteY12" fmla="*/ 1158755 h 1424419"/>
                <a:gd name="connsiteX13" fmla="*/ 39429 w 1306525"/>
                <a:gd name="connsiteY13" fmla="*/ 1117635 h 1424419"/>
                <a:gd name="connsiteX14" fmla="*/ 667 w 1306525"/>
                <a:gd name="connsiteY14" fmla="*/ 999105 h 1424419"/>
                <a:gd name="connsiteX15" fmla="*/ 0 w 1306525"/>
                <a:gd name="connsiteY15" fmla="*/ 972364 h 1424419"/>
                <a:gd name="connsiteX16" fmla="*/ 2496 w 1306525"/>
                <a:gd name="connsiteY16" fmla="*/ 463106 h 1424419"/>
                <a:gd name="connsiteX17" fmla="*/ 2458 w 1306525"/>
                <a:gd name="connsiteY17" fmla="*/ 429563 h 1424419"/>
                <a:gd name="connsiteX18" fmla="*/ 75248 w 1306525"/>
                <a:gd name="connsiteY18" fmla="*/ 303202 h 1424419"/>
                <a:gd name="connsiteX19" fmla="*/ 106293 w 1306525"/>
                <a:gd name="connsiteY19" fmla="*/ 282597 h 1424419"/>
                <a:gd name="connsiteX20" fmla="*/ 541533 w 1306525"/>
                <a:gd name="connsiteY20" fmla="*/ 38110 h 1424419"/>
                <a:gd name="connsiteX21" fmla="*/ 653528 w 1306525"/>
                <a:gd name="connsiteY21" fmla="*/ 0 h 1424419"/>
                <a:gd name="connsiteX0" fmla="*/ 653528 w 1305814"/>
                <a:gd name="connsiteY0" fmla="*/ 0 h 1424419"/>
                <a:gd name="connsiteX1" fmla="*/ 757287 w 1305814"/>
                <a:gd name="connsiteY1" fmla="*/ 32444 h 1424419"/>
                <a:gd name="connsiteX2" fmla="*/ 1206876 w 1305814"/>
                <a:gd name="connsiteY2" fmla="*/ 284945 h 1424419"/>
                <a:gd name="connsiteX3" fmla="*/ 1237706 w 1305814"/>
                <a:gd name="connsiteY3" fmla="*/ 306775 h 1424419"/>
                <a:gd name="connsiteX4" fmla="*/ 1304420 w 1305814"/>
                <a:gd name="connsiteY4" fmla="*/ 434263 h 1424419"/>
                <a:gd name="connsiteX5" fmla="*/ 1305806 w 1305814"/>
                <a:gd name="connsiteY5" fmla="*/ 519922 h 1424419"/>
                <a:gd name="connsiteX6" fmla="*/ 1301746 w 1305814"/>
                <a:gd name="connsiteY6" fmla="*/ 953747 h 1424419"/>
                <a:gd name="connsiteX7" fmla="*/ 1302599 w 1305814"/>
                <a:gd name="connsiteY7" fmla="*/ 1003650 h 1424419"/>
                <a:gd name="connsiteX8" fmla="*/ 1227376 w 1305814"/>
                <a:gd name="connsiteY8" fmla="*/ 1152027 h 1424419"/>
                <a:gd name="connsiteX9" fmla="*/ 1172881 w 1305814"/>
                <a:gd name="connsiteY9" fmla="*/ 1179342 h 1424419"/>
                <a:gd name="connsiteX10" fmla="*/ 792288 w 1305814"/>
                <a:gd name="connsiteY10" fmla="*/ 1385653 h 1424419"/>
                <a:gd name="connsiteX11" fmla="*/ 522686 w 1305814"/>
                <a:gd name="connsiteY11" fmla="*/ 1384922 h 1424419"/>
                <a:gd name="connsiteX12" fmla="*/ 94302 w 1305814"/>
                <a:gd name="connsiteY12" fmla="*/ 1158755 h 1424419"/>
                <a:gd name="connsiteX13" fmla="*/ 39429 w 1305814"/>
                <a:gd name="connsiteY13" fmla="*/ 1117635 h 1424419"/>
                <a:gd name="connsiteX14" fmla="*/ 667 w 1305814"/>
                <a:gd name="connsiteY14" fmla="*/ 999105 h 1424419"/>
                <a:gd name="connsiteX15" fmla="*/ 0 w 1305814"/>
                <a:gd name="connsiteY15" fmla="*/ 972364 h 1424419"/>
                <a:gd name="connsiteX16" fmla="*/ 2496 w 1305814"/>
                <a:gd name="connsiteY16" fmla="*/ 463106 h 1424419"/>
                <a:gd name="connsiteX17" fmla="*/ 2458 w 1305814"/>
                <a:gd name="connsiteY17" fmla="*/ 429563 h 1424419"/>
                <a:gd name="connsiteX18" fmla="*/ 75248 w 1305814"/>
                <a:gd name="connsiteY18" fmla="*/ 303202 h 1424419"/>
                <a:gd name="connsiteX19" fmla="*/ 106293 w 1305814"/>
                <a:gd name="connsiteY19" fmla="*/ 282597 h 1424419"/>
                <a:gd name="connsiteX20" fmla="*/ 541533 w 1305814"/>
                <a:gd name="connsiteY20" fmla="*/ 38110 h 1424419"/>
                <a:gd name="connsiteX21" fmla="*/ 653528 w 1305814"/>
                <a:gd name="connsiteY21" fmla="*/ 0 h 1424419"/>
                <a:gd name="connsiteX0" fmla="*/ 653528 w 1305814"/>
                <a:gd name="connsiteY0" fmla="*/ 0 h 1424419"/>
                <a:gd name="connsiteX1" fmla="*/ 757287 w 1305814"/>
                <a:gd name="connsiteY1" fmla="*/ 32444 h 1424419"/>
                <a:gd name="connsiteX2" fmla="*/ 1206876 w 1305814"/>
                <a:gd name="connsiteY2" fmla="*/ 284945 h 1424419"/>
                <a:gd name="connsiteX3" fmla="*/ 1237706 w 1305814"/>
                <a:gd name="connsiteY3" fmla="*/ 306775 h 1424419"/>
                <a:gd name="connsiteX4" fmla="*/ 1304420 w 1305814"/>
                <a:gd name="connsiteY4" fmla="*/ 434263 h 1424419"/>
                <a:gd name="connsiteX5" fmla="*/ 1305806 w 1305814"/>
                <a:gd name="connsiteY5" fmla="*/ 519922 h 1424419"/>
                <a:gd name="connsiteX6" fmla="*/ 1301746 w 1305814"/>
                <a:gd name="connsiteY6" fmla="*/ 953747 h 1424419"/>
                <a:gd name="connsiteX7" fmla="*/ 1302599 w 1305814"/>
                <a:gd name="connsiteY7" fmla="*/ 1003650 h 1424419"/>
                <a:gd name="connsiteX8" fmla="*/ 1227376 w 1305814"/>
                <a:gd name="connsiteY8" fmla="*/ 1152027 h 1424419"/>
                <a:gd name="connsiteX9" fmla="*/ 1172881 w 1305814"/>
                <a:gd name="connsiteY9" fmla="*/ 1179342 h 1424419"/>
                <a:gd name="connsiteX10" fmla="*/ 792288 w 1305814"/>
                <a:gd name="connsiteY10" fmla="*/ 1385653 h 1424419"/>
                <a:gd name="connsiteX11" fmla="*/ 522686 w 1305814"/>
                <a:gd name="connsiteY11" fmla="*/ 1384922 h 1424419"/>
                <a:gd name="connsiteX12" fmla="*/ 94302 w 1305814"/>
                <a:gd name="connsiteY12" fmla="*/ 1158755 h 1424419"/>
                <a:gd name="connsiteX13" fmla="*/ 39429 w 1305814"/>
                <a:gd name="connsiteY13" fmla="*/ 1117635 h 1424419"/>
                <a:gd name="connsiteX14" fmla="*/ 667 w 1305814"/>
                <a:gd name="connsiteY14" fmla="*/ 999105 h 1424419"/>
                <a:gd name="connsiteX15" fmla="*/ 0 w 1305814"/>
                <a:gd name="connsiteY15" fmla="*/ 972364 h 1424419"/>
                <a:gd name="connsiteX16" fmla="*/ 2496 w 1305814"/>
                <a:gd name="connsiteY16" fmla="*/ 463106 h 1424419"/>
                <a:gd name="connsiteX17" fmla="*/ 2458 w 1305814"/>
                <a:gd name="connsiteY17" fmla="*/ 429563 h 1424419"/>
                <a:gd name="connsiteX18" fmla="*/ 75248 w 1305814"/>
                <a:gd name="connsiteY18" fmla="*/ 303202 h 1424419"/>
                <a:gd name="connsiteX19" fmla="*/ 106293 w 1305814"/>
                <a:gd name="connsiteY19" fmla="*/ 282597 h 1424419"/>
                <a:gd name="connsiteX20" fmla="*/ 541533 w 1305814"/>
                <a:gd name="connsiteY20" fmla="*/ 38110 h 1424419"/>
                <a:gd name="connsiteX21" fmla="*/ 653528 w 1305814"/>
                <a:gd name="connsiteY21" fmla="*/ 0 h 1424419"/>
                <a:gd name="connsiteX0" fmla="*/ 653528 w 1305814"/>
                <a:gd name="connsiteY0" fmla="*/ 0 h 1424419"/>
                <a:gd name="connsiteX1" fmla="*/ 757287 w 1305814"/>
                <a:gd name="connsiteY1" fmla="*/ 32444 h 1424419"/>
                <a:gd name="connsiteX2" fmla="*/ 1206876 w 1305814"/>
                <a:gd name="connsiteY2" fmla="*/ 284945 h 1424419"/>
                <a:gd name="connsiteX3" fmla="*/ 1237706 w 1305814"/>
                <a:gd name="connsiteY3" fmla="*/ 306775 h 1424419"/>
                <a:gd name="connsiteX4" fmla="*/ 1304420 w 1305814"/>
                <a:gd name="connsiteY4" fmla="*/ 434263 h 1424419"/>
                <a:gd name="connsiteX5" fmla="*/ 1305806 w 1305814"/>
                <a:gd name="connsiteY5" fmla="*/ 519922 h 1424419"/>
                <a:gd name="connsiteX6" fmla="*/ 1301746 w 1305814"/>
                <a:gd name="connsiteY6" fmla="*/ 953747 h 1424419"/>
                <a:gd name="connsiteX7" fmla="*/ 1302599 w 1305814"/>
                <a:gd name="connsiteY7" fmla="*/ 1003650 h 1424419"/>
                <a:gd name="connsiteX8" fmla="*/ 1227376 w 1305814"/>
                <a:gd name="connsiteY8" fmla="*/ 1152027 h 1424419"/>
                <a:gd name="connsiteX9" fmla="*/ 1174235 w 1305814"/>
                <a:gd name="connsiteY9" fmla="*/ 1184756 h 1424419"/>
                <a:gd name="connsiteX10" fmla="*/ 792288 w 1305814"/>
                <a:gd name="connsiteY10" fmla="*/ 1385653 h 1424419"/>
                <a:gd name="connsiteX11" fmla="*/ 522686 w 1305814"/>
                <a:gd name="connsiteY11" fmla="*/ 1384922 h 1424419"/>
                <a:gd name="connsiteX12" fmla="*/ 94302 w 1305814"/>
                <a:gd name="connsiteY12" fmla="*/ 1158755 h 1424419"/>
                <a:gd name="connsiteX13" fmla="*/ 39429 w 1305814"/>
                <a:gd name="connsiteY13" fmla="*/ 1117635 h 1424419"/>
                <a:gd name="connsiteX14" fmla="*/ 667 w 1305814"/>
                <a:gd name="connsiteY14" fmla="*/ 999105 h 1424419"/>
                <a:gd name="connsiteX15" fmla="*/ 0 w 1305814"/>
                <a:gd name="connsiteY15" fmla="*/ 972364 h 1424419"/>
                <a:gd name="connsiteX16" fmla="*/ 2496 w 1305814"/>
                <a:gd name="connsiteY16" fmla="*/ 463106 h 1424419"/>
                <a:gd name="connsiteX17" fmla="*/ 2458 w 1305814"/>
                <a:gd name="connsiteY17" fmla="*/ 429563 h 1424419"/>
                <a:gd name="connsiteX18" fmla="*/ 75248 w 1305814"/>
                <a:gd name="connsiteY18" fmla="*/ 303202 h 1424419"/>
                <a:gd name="connsiteX19" fmla="*/ 106293 w 1305814"/>
                <a:gd name="connsiteY19" fmla="*/ 282597 h 1424419"/>
                <a:gd name="connsiteX20" fmla="*/ 541533 w 1305814"/>
                <a:gd name="connsiteY20" fmla="*/ 38110 h 1424419"/>
                <a:gd name="connsiteX21" fmla="*/ 653528 w 1305814"/>
                <a:gd name="connsiteY21" fmla="*/ 0 h 1424419"/>
                <a:gd name="connsiteX0" fmla="*/ 653528 w 1305814"/>
                <a:gd name="connsiteY0" fmla="*/ 0 h 1424419"/>
                <a:gd name="connsiteX1" fmla="*/ 757287 w 1305814"/>
                <a:gd name="connsiteY1" fmla="*/ 32444 h 1424419"/>
                <a:gd name="connsiteX2" fmla="*/ 1206876 w 1305814"/>
                <a:gd name="connsiteY2" fmla="*/ 284945 h 1424419"/>
                <a:gd name="connsiteX3" fmla="*/ 1237706 w 1305814"/>
                <a:gd name="connsiteY3" fmla="*/ 306775 h 1424419"/>
                <a:gd name="connsiteX4" fmla="*/ 1304420 w 1305814"/>
                <a:gd name="connsiteY4" fmla="*/ 434263 h 1424419"/>
                <a:gd name="connsiteX5" fmla="*/ 1305806 w 1305814"/>
                <a:gd name="connsiteY5" fmla="*/ 519922 h 1424419"/>
                <a:gd name="connsiteX6" fmla="*/ 1301746 w 1305814"/>
                <a:gd name="connsiteY6" fmla="*/ 953747 h 1424419"/>
                <a:gd name="connsiteX7" fmla="*/ 1302599 w 1305814"/>
                <a:gd name="connsiteY7" fmla="*/ 1003650 h 1424419"/>
                <a:gd name="connsiteX8" fmla="*/ 1227376 w 1305814"/>
                <a:gd name="connsiteY8" fmla="*/ 1152027 h 1424419"/>
                <a:gd name="connsiteX9" fmla="*/ 1174235 w 1305814"/>
                <a:gd name="connsiteY9" fmla="*/ 1184756 h 1424419"/>
                <a:gd name="connsiteX10" fmla="*/ 792288 w 1305814"/>
                <a:gd name="connsiteY10" fmla="*/ 1385653 h 1424419"/>
                <a:gd name="connsiteX11" fmla="*/ 522686 w 1305814"/>
                <a:gd name="connsiteY11" fmla="*/ 1384922 h 1424419"/>
                <a:gd name="connsiteX12" fmla="*/ 94302 w 1305814"/>
                <a:gd name="connsiteY12" fmla="*/ 1158755 h 1424419"/>
                <a:gd name="connsiteX13" fmla="*/ 39429 w 1305814"/>
                <a:gd name="connsiteY13" fmla="*/ 1117635 h 1424419"/>
                <a:gd name="connsiteX14" fmla="*/ 667 w 1305814"/>
                <a:gd name="connsiteY14" fmla="*/ 999105 h 1424419"/>
                <a:gd name="connsiteX15" fmla="*/ 0 w 1305814"/>
                <a:gd name="connsiteY15" fmla="*/ 972364 h 1424419"/>
                <a:gd name="connsiteX16" fmla="*/ 2496 w 1305814"/>
                <a:gd name="connsiteY16" fmla="*/ 463106 h 1424419"/>
                <a:gd name="connsiteX17" fmla="*/ 2458 w 1305814"/>
                <a:gd name="connsiteY17" fmla="*/ 429563 h 1424419"/>
                <a:gd name="connsiteX18" fmla="*/ 75248 w 1305814"/>
                <a:gd name="connsiteY18" fmla="*/ 303202 h 1424419"/>
                <a:gd name="connsiteX19" fmla="*/ 106293 w 1305814"/>
                <a:gd name="connsiteY19" fmla="*/ 282597 h 1424419"/>
                <a:gd name="connsiteX20" fmla="*/ 541533 w 1305814"/>
                <a:gd name="connsiteY20" fmla="*/ 38110 h 1424419"/>
                <a:gd name="connsiteX21" fmla="*/ 653528 w 1305814"/>
                <a:gd name="connsiteY21" fmla="*/ 0 h 1424419"/>
                <a:gd name="connsiteX0" fmla="*/ 653528 w 1305814"/>
                <a:gd name="connsiteY0" fmla="*/ 0 h 1427408"/>
                <a:gd name="connsiteX1" fmla="*/ 757287 w 1305814"/>
                <a:gd name="connsiteY1" fmla="*/ 32444 h 1427408"/>
                <a:gd name="connsiteX2" fmla="*/ 1206876 w 1305814"/>
                <a:gd name="connsiteY2" fmla="*/ 284945 h 1427408"/>
                <a:gd name="connsiteX3" fmla="*/ 1237706 w 1305814"/>
                <a:gd name="connsiteY3" fmla="*/ 306775 h 1427408"/>
                <a:gd name="connsiteX4" fmla="*/ 1304420 w 1305814"/>
                <a:gd name="connsiteY4" fmla="*/ 434263 h 1427408"/>
                <a:gd name="connsiteX5" fmla="*/ 1305806 w 1305814"/>
                <a:gd name="connsiteY5" fmla="*/ 519922 h 1427408"/>
                <a:gd name="connsiteX6" fmla="*/ 1301746 w 1305814"/>
                <a:gd name="connsiteY6" fmla="*/ 953747 h 1427408"/>
                <a:gd name="connsiteX7" fmla="*/ 1302599 w 1305814"/>
                <a:gd name="connsiteY7" fmla="*/ 1003650 h 1427408"/>
                <a:gd name="connsiteX8" fmla="*/ 1227376 w 1305814"/>
                <a:gd name="connsiteY8" fmla="*/ 1152027 h 1427408"/>
                <a:gd name="connsiteX9" fmla="*/ 1174235 w 1305814"/>
                <a:gd name="connsiteY9" fmla="*/ 1184756 h 1427408"/>
                <a:gd name="connsiteX10" fmla="*/ 792288 w 1305814"/>
                <a:gd name="connsiteY10" fmla="*/ 1385653 h 1427408"/>
                <a:gd name="connsiteX11" fmla="*/ 517719 w 1305814"/>
                <a:gd name="connsiteY11" fmla="*/ 1389889 h 1427408"/>
                <a:gd name="connsiteX12" fmla="*/ 94302 w 1305814"/>
                <a:gd name="connsiteY12" fmla="*/ 1158755 h 1427408"/>
                <a:gd name="connsiteX13" fmla="*/ 39429 w 1305814"/>
                <a:gd name="connsiteY13" fmla="*/ 1117635 h 1427408"/>
                <a:gd name="connsiteX14" fmla="*/ 667 w 1305814"/>
                <a:gd name="connsiteY14" fmla="*/ 999105 h 1427408"/>
                <a:gd name="connsiteX15" fmla="*/ 0 w 1305814"/>
                <a:gd name="connsiteY15" fmla="*/ 972364 h 1427408"/>
                <a:gd name="connsiteX16" fmla="*/ 2496 w 1305814"/>
                <a:gd name="connsiteY16" fmla="*/ 463106 h 1427408"/>
                <a:gd name="connsiteX17" fmla="*/ 2458 w 1305814"/>
                <a:gd name="connsiteY17" fmla="*/ 429563 h 1427408"/>
                <a:gd name="connsiteX18" fmla="*/ 75248 w 1305814"/>
                <a:gd name="connsiteY18" fmla="*/ 303202 h 1427408"/>
                <a:gd name="connsiteX19" fmla="*/ 106293 w 1305814"/>
                <a:gd name="connsiteY19" fmla="*/ 282597 h 1427408"/>
                <a:gd name="connsiteX20" fmla="*/ 541533 w 1305814"/>
                <a:gd name="connsiteY20" fmla="*/ 38110 h 1427408"/>
                <a:gd name="connsiteX21" fmla="*/ 653528 w 1305814"/>
                <a:gd name="connsiteY21" fmla="*/ 0 h 1427408"/>
                <a:gd name="connsiteX0" fmla="*/ 653528 w 1305814"/>
                <a:gd name="connsiteY0" fmla="*/ 0 h 1427408"/>
                <a:gd name="connsiteX1" fmla="*/ 757287 w 1305814"/>
                <a:gd name="connsiteY1" fmla="*/ 32444 h 1427408"/>
                <a:gd name="connsiteX2" fmla="*/ 1206876 w 1305814"/>
                <a:gd name="connsiteY2" fmla="*/ 284945 h 1427408"/>
                <a:gd name="connsiteX3" fmla="*/ 1237706 w 1305814"/>
                <a:gd name="connsiteY3" fmla="*/ 306775 h 1427408"/>
                <a:gd name="connsiteX4" fmla="*/ 1304420 w 1305814"/>
                <a:gd name="connsiteY4" fmla="*/ 434263 h 1427408"/>
                <a:gd name="connsiteX5" fmla="*/ 1305806 w 1305814"/>
                <a:gd name="connsiteY5" fmla="*/ 519922 h 1427408"/>
                <a:gd name="connsiteX6" fmla="*/ 1301746 w 1305814"/>
                <a:gd name="connsiteY6" fmla="*/ 953747 h 1427408"/>
                <a:gd name="connsiteX7" fmla="*/ 1302599 w 1305814"/>
                <a:gd name="connsiteY7" fmla="*/ 1003650 h 1427408"/>
                <a:gd name="connsiteX8" fmla="*/ 1227376 w 1305814"/>
                <a:gd name="connsiteY8" fmla="*/ 1152027 h 1427408"/>
                <a:gd name="connsiteX9" fmla="*/ 1174235 w 1305814"/>
                <a:gd name="connsiteY9" fmla="*/ 1184756 h 1427408"/>
                <a:gd name="connsiteX10" fmla="*/ 792288 w 1305814"/>
                <a:gd name="connsiteY10" fmla="*/ 1385653 h 1427408"/>
                <a:gd name="connsiteX11" fmla="*/ 517719 w 1305814"/>
                <a:gd name="connsiteY11" fmla="*/ 1389889 h 1427408"/>
                <a:gd name="connsiteX12" fmla="*/ 94302 w 1305814"/>
                <a:gd name="connsiteY12" fmla="*/ 1158755 h 1427408"/>
                <a:gd name="connsiteX13" fmla="*/ 39429 w 1305814"/>
                <a:gd name="connsiteY13" fmla="*/ 1117635 h 1427408"/>
                <a:gd name="connsiteX14" fmla="*/ 667 w 1305814"/>
                <a:gd name="connsiteY14" fmla="*/ 999105 h 1427408"/>
                <a:gd name="connsiteX15" fmla="*/ 0 w 1305814"/>
                <a:gd name="connsiteY15" fmla="*/ 972364 h 1427408"/>
                <a:gd name="connsiteX16" fmla="*/ 2496 w 1305814"/>
                <a:gd name="connsiteY16" fmla="*/ 463106 h 1427408"/>
                <a:gd name="connsiteX17" fmla="*/ 2458 w 1305814"/>
                <a:gd name="connsiteY17" fmla="*/ 429563 h 1427408"/>
                <a:gd name="connsiteX18" fmla="*/ 75248 w 1305814"/>
                <a:gd name="connsiteY18" fmla="*/ 303202 h 1427408"/>
                <a:gd name="connsiteX19" fmla="*/ 106293 w 1305814"/>
                <a:gd name="connsiteY19" fmla="*/ 282597 h 1427408"/>
                <a:gd name="connsiteX20" fmla="*/ 541533 w 1305814"/>
                <a:gd name="connsiteY20" fmla="*/ 38110 h 1427408"/>
                <a:gd name="connsiteX21" fmla="*/ 653528 w 1305814"/>
                <a:gd name="connsiteY21" fmla="*/ 0 h 1427408"/>
                <a:gd name="connsiteX0" fmla="*/ 653528 w 1305814"/>
                <a:gd name="connsiteY0" fmla="*/ 0 h 1421591"/>
                <a:gd name="connsiteX1" fmla="*/ 757287 w 1305814"/>
                <a:gd name="connsiteY1" fmla="*/ 32444 h 1421591"/>
                <a:gd name="connsiteX2" fmla="*/ 1206876 w 1305814"/>
                <a:gd name="connsiteY2" fmla="*/ 284945 h 1421591"/>
                <a:gd name="connsiteX3" fmla="*/ 1237706 w 1305814"/>
                <a:gd name="connsiteY3" fmla="*/ 306775 h 1421591"/>
                <a:gd name="connsiteX4" fmla="*/ 1304420 w 1305814"/>
                <a:gd name="connsiteY4" fmla="*/ 434263 h 1421591"/>
                <a:gd name="connsiteX5" fmla="*/ 1305806 w 1305814"/>
                <a:gd name="connsiteY5" fmla="*/ 519922 h 1421591"/>
                <a:gd name="connsiteX6" fmla="*/ 1301746 w 1305814"/>
                <a:gd name="connsiteY6" fmla="*/ 953747 h 1421591"/>
                <a:gd name="connsiteX7" fmla="*/ 1302599 w 1305814"/>
                <a:gd name="connsiteY7" fmla="*/ 1003650 h 1421591"/>
                <a:gd name="connsiteX8" fmla="*/ 1227376 w 1305814"/>
                <a:gd name="connsiteY8" fmla="*/ 1152027 h 1421591"/>
                <a:gd name="connsiteX9" fmla="*/ 1174235 w 1305814"/>
                <a:gd name="connsiteY9" fmla="*/ 1184756 h 1421591"/>
                <a:gd name="connsiteX10" fmla="*/ 792288 w 1305814"/>
                <a:gd name="connsiteY10" fmla="*/ 1385653 h 1421591"/>
                <a:gd name="connsiteX11" fmla="*/ 502818 w 1305814"/>
                <a:gd name="connsiteY11" fmla="*/ 1379955 h 1421591"/>
                <a:gd name="connsiteX12" fmla="*/ 94302 w 1305814"/>
                <a:gd name="connsiteY12" fmla="*/ 1158755 h 1421591"/>
                <a:gd name="connsiteX13" fmla="*/ 39429 w 1305814"/>
                <a:gd name="connsiteY13" fmla="*/ 1117635 h 1421591"/>
                <a:gd name="connsiteX14" fmla="*/ 667 w 1305814"/>
                <a:gd name="connsiteY14" fmla="*/ 999105 h 1421591"/>
                <a:gd name="connsiteX15" fmla="*/ 0 w 1305814"/>
                <a:gd name="connsiteY15" fmla="*/ 972364 h 1421591"/>
                <a:gd name="connsiteX16" fmla="*/ 2496 w 1305814"/>
                <a:gd name="connsiteY16" fmla="*/ 463106 h 1421591"/>
                <a:gd name="connsiteX17" fmla="*/ 2458 w 1305814"/>
                <a:gd name="connsiteY17" fmla="*/ 429563 h 1421591"/>
                <a:gd name="connsiteX18" fmla="*/ 75248 w 1305814"/>
                <a:gd name="connsiteY18" fmla="*/ 303202 h 1421591"/>
                <a:gd name="connsiteX19" fmla="*/ 106293 w 1305814"/>
                <a:gd name="connsiteY19" fmla="*/ 282597 h 1421591"/>
                <a:gd name="connsiteX20" fmla="*/ 541533 w 1305814"/>
                <a:gd name="connsiteY20" fmla="*/ 38110 h 1421591"/>
                <a:gd name="connsiteX21" fmla="*/ 653528 w 1305814"/>
                <a:gd name="connsiteY21" fmla="*/ 0 h 1421591"/>
                <a:gd name="connsiteX0" fmla="*/ 653528 w 1305814"/>
                <a:gd name="connsiteY0" fmla="*/ 0 h 1423589"/>
                <a:gd name="connsiteX1" fmla="*/ 757287 w 1305814"/>
                <a:gd name="connsiteY1" fmla="*/ 32444 h 1423589"/>
                <a:gd name="connsiteX2" fmla="*/ 1206876 w 1305814"/>
                <a:gd name="connsiteY2" fmla="*/ 284945 h 1423589"/>
                <a:gd name="connsiteX3" fmla="*/ 1237706 w 1305814"/>
                <a:gd name="connsiteY3" fmla="*/ 306775 h 1423589"/>
                <a:gd name="connsiteX4" fmla="*/ 1304420 w 1305814"/>
                <a:gd name="connsiteY4" fmla="*/ 434263 h 1423589"/>
                <a:gd name="connsiteX5" fmla="*/ 1305806 w 1305814"/>
                <a:gd name="connsiteY5" fmla="*/ 519922 h 1423589"/>
                <a:gd name="connsiteX6" fmla="*/ 1301746 w 1305814"/>
                <a:gd name="connsiteY6" fmla="*/ 953747 h 1423589"/>
                <a:gd name="connsiteX7" fmla="*/ 1302599 w 1305814"/>
                <a:gd name="connsiteY7" fmla="*/ 1003650 h 1423589"/>
                <a:gd name="connsiteX8" fmla="*/ 1227376 w 1305814"/>
                <a:gd name="connsiteY8" fmla="*/ 1152027 h 1423589"/>
                <a:gd name="connsiteX9" fmla="*/ 1174235 w 1305814"/>
                <a:gd name="connsiteY9" fmla="*/ 1184756 h 1423589"/>
                <a:gd name="connsiteX10" fmla="*/ 792288 w 1305814"/>
                <a:gd name="connsiteY10" fmla="*/ 1385653 h 1423589"/>
                <a:gd name="connsiteX11" fmla="*/ 502818 w 1305814"/>
                <a:gd name="connsiteY11" fmla="*/ 1379955 h 1423589"/>
                <a:gd name="connsiteX12" fmla="*/ 94302 w 1305814"/>
                <a:gd name="connsiteY12" fmla="*/ 1158755 h 1423589"/>
                <a:gd name="connsiteX13" fmla="*/ 39429 w 1305814"/>
                <a:gd name="connsiteY13" fmla="*/ 1117635 h 1423589"/>
                <a:gd name="connsiteX14" fmla="*/ 667 w 1305814"/>
                <a:gd name="connsiteY14" fmla="*/ 999105 h 1423589"/>
                <a:gd name="connsiteX15" fmla="*/ 0 w 1305814"/>
                <a:gd name="connsiteY15" fmla="*/ 972364 h 1423589"/>
                <a:gd name="connsiteX16" fmla="*/ 2496 w 1305814"/>
                <a:gd name="connsiteY16" fmla="*/ 463106 h 1423589"/>
                <a:gd name="connsiteX17" fmla="*/ 2458 w 1305814"/>
                <a:gd name="connsiteY17" fmla="*/ 429563 h 1423589"/>
                <a:gd name="connsiteX18" fmla="*/ 75248 w 1305814"/>
                <a:gd name="connsiteY18" fmla="*/ 303202 h 1423589"/>
                <a:gd name="connsiteX19" fmla="*/ 106293 w 1305814"/>
                <a:gd name="connsiteY19" fmla="*/ 282597 h 1423589"/>
                <a:gd name="connsiteX20" fmla="*/ 541533 w 1305814"/>
                <a:gd name="connsiteY20" fmla="*/ 38110 h 1423589"/>
                <a:gd name="connsiteX21" fmla="*/ 653528 w 1305814"/>
                <a:gd name="connsiteY21" fmla="*/ 0 h 1423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05814" h="1423589">
                  <a:moveTo>
                    <a:pt x="653528" y="0"/>
                  </a:moveTo>
                  <a:cubicBezTo>
                    <a:pt x="684553" y="-1"/>
                    <a:pt x="736057" y="24011"/>
                    <a:pt x="757287" y="32444"/>
                  </a:cubicBezTo>
                  <a:lnTo>
                    <a:pt x="1206876" y="284945"/>
                  </a:lnTo>
                  <a:cubicBezTo>
                    <a:pt x="1213399" y="291230"/>
                    <a:pt x="1233090" y="301119"/>
                    <a:pt x="1237706" y="306775"/>
                  </a:cubicBezTo>
                  <a:cubicBezTo>
                    <a:pt x="1285405" y="341141"/>
                    <a:pt x="1301367" y="360355"/>
                    <a:pt x="1304420" y="434263"/>
                  </a:cubicBezTo>
                  <a:cubicBezTo>
                    <a:pt x="1306256" y="435452"/>
                    <a:pt x="1303756" y="518852"/>
                    <a:pt x="1305806" y="519922"/>
                  </a:cubicBezTo>
                  <a:cubicBezTo>
                    <a:pt x="1306028" y="563787"/>
                    <a:pt x="1301771" y="907207"/>
                    <a:pt x="1301746" y="953747"/>
                  </a:cubicBezTo>
                  <a:cubicBezTo>
                    <a:pt x="1301579" y="970833"/>
                    <a:pt x="1302766" y="986564"/>
                    <a:pt x="1302599" y="1003650"/>
                  </a:cubicBezTo>
                  <a:cubicBezTo>
                    <a:pt x="1298075" y="1097264"/>
                    <a:pt x="1299308" y="1117497"/>
                    <a:pt x="1227376" y="1152027"/>
                  </a:cubicBezTo>
                  <a:cubicBezTo>
                    <a:pt x="1229069" y="1151612"/>
                    <a:pt x="1262992" y="1133636"/>
                    <a:pt x="1174235" y="1184756"/>
                  </a:cubicBezTo>
                  <a:cubicBezTo>
                    <a:pt x="1102911" y="1225835"/>
                    <a:pt x="986013" y="1283805"/>
                    <a:pt x="792288" y="1385653"/>
                  </a:cubicBezTo>
                  <a:cubicBezTo>
                    <a:pt x="702978" y="1424034"/>
                    <a:pt x="634560" y="1449454"/>
                    <a:pt x="502818" y="1379955"/>
                  </a:cubicBezTo>
                  <a:cubicBezTo>
                    <a:pt x="358670" y="1301859"/>
                    <a:pt x="241278" y="1242506"/>
                    <a:pt x="94302" y="1158755"/>
                  </a:cubicBezTo>
                  <a:cubicBezTo>
                    <a:pt x="64301" y="1138833"/>
                    <a:pt x="61069" y="1137739"/>
                    <a:pt x="39429" y="1117635"/>
                  </a:cubicBezTo>
                  <a:cubicBezTo>
                    <a:pt x="9399" y="1091481"/>
                    <a:pt x="81" y="1056313"/>
                    <a:pt x="667" y="999105"/>
                  </a:cubicBezTo>
                  <a:cubicBezTo>
                    <a:pt x="445" y="990191"/>
                    <a:pt x="222" y="981278"/>
                    <a:pt x="0" y="972364"/>
                  </a:cubicBezTo>
                  <a:lnTo>
                    <a:pt x="2496" y="463106"/>
                  </a:lnTo>
                  <a:cubicBezTo>
                    <a:pt x="2483" y="451925"/>
                    <a:pt x="2471" y="440744"/>
                    <a:pt x="2458" y="429563"/>
                  </a:cubicBezTo>
                  <a:cubicBezTo>
                    <a:pt x="2770" y="365277"/>
                    <a:pt x="14732" y="348090"/>
                    <a:pt x="75248" y="303202"/>
                  </a:cubicBezTo>
                  <a:lnTo>
                    <a:pt x="106293" y="282597"/>
                  </a:lnTo>
                  <a:lnTo>
                    <a:pt x="541533" y="38110"/>
                  </a:lnTo>
                  <a:cubicBezTo>
                    <a:pt x="582751" y="12487"/>
                    <a:pt x="613897" y="0"/>
                    <a:pt x="653528" y="0"/>
                  </a:cubicBezTo>
                  <a:close/>
                </a:path>
              </a:pathLst>
            </a:custGeom>
            <a:blipFill>
              <a:blip r:embed="rId4" cstate="print"/>
              <a:stretch>
                <a:fillRect/>
              </a:stretch>
            </a:blipFill>
            <a:ln w="15875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2" name="矩形 10"/>
          <p:cNvSpPr/>
          <p:nvPr/>
        </p:nvSpPr>
        <p:spPr>
          <a:xfrm>
            <a:off x="5717286" y="2024337"/>
            <a:ext cx="924708" cy="1008112"/>
          </a:xfrm>
          <a:custGeom>
            <a:avLst/>
            <a:gdLst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299728 w 1305333"/>
              <a:gd name="connsiteY4" fmla="*/ 452301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299356 w 1305333"/>
              <a:gd name="connsiteY7" fmla="*/ 974248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299356 w 1305333"/>
              <a:gd name="connsiteY7" fmla="*/ 974248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299356 w 1305333"/>
              <a:gd name="connsiteY7" fmla="*/ 974248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6046"/>
              <a:gd name="connsiteY0" fmla="*/ 0 h 1424419"/>
              <a:gd name="connsiteX1" fmla="*/ 757287 w 1306046"/>
              <a:gd name="connsiteY1" fmla="*/ 32444 h 1424419"/>
              <a:gd name="connsiteX2" fmla="*/ 1206876 w 1306046"/>
              <a:gd name="connsiteY2" fmla="*/ 284945 h 1424419"/>
              <a:gd name="connsiteX3" fmla="*/ 1233464 w 1306046"/>
              <a:gd name="connsiteY3" fmla="*/ 306775 h 1424419"/>
              <a:gd name="connsiteX4" fmla="*/ 1301712 w 1306046"/>
              <a:gd name="connsiteY4" fmla="*/ 442384 h 1424419"/>
              <a:gd name="connsiteX5" fmla="*/ 1303099 w 1306046"/>
              <a:gd name="connsiteY5" fmla="*/ 495558 h 1424419"/>
              <a:gd name="connsiteX6" fmla="*/ 1303099 w 1306046"/>
              <a:gd name="connsiteY6" fmla="*/ 952393 h 1424419"/>
              <a:gd name="connsiteX7" fmla="*/ 1305306 w 1306046"/>
              <a:gd name="connsiteY7" fmla="*/ 990115 h 1424419"/>
              <a:gd name="connsiteX8" fmla="*/ 1193590 w 1306046"/>
              <a:gd name="connsiteY8" fmla="*/ 1159518 h 1424419"/>
              <a:gd name="connsiteX9" fmla="*/ 1188747 w 1306046"/>
              <a:gd name="connsiteY9" fmla="*/ 1163476 h 1424419"/>
              <a:gd name="connsiteX10" fmla="*/ 792288 w 1306046"/>
              <a:gd name="connsiteY10" fmla="*/ 1385653 h 1424419"/>
              <a:gd name="connsiteX11" fmla="*/ 522686 w 1306046"/>
              <a:gd name="connsiteY11" fmla="*/ 1384922 h 1424419"/>
              <a:gd name="connsiteX12" fmla="*/ 80344 w 1306046"/>
              <a:gd name="connsiteY12" fmla="*/ 1139323 h 1424419"/>
              <a:gd name="connsiteX13" fmla="*/ 68397 w 1306046"/>
              <a:gd name="connsiteY13" fmla="*/ 1130059 h 1424419"/>
              <a:gd name="connsiteX14" fmla="*/ 667 w 1306046"/>
              <a:gd name="connsiteY14" fmla="*/ 999105 h 1424419"/>
              <a:gd name="connsiteX15" fmla="*/ 0 w 1306046"/>
              <a:gd name="connsiteY15" fmla="*/ 972364 h 1424419"/>
              <a:gd name="connsiteX16" fmla="*/ 2496 w 1306046"/>
              <a:gd name="connsiteY16" fmla="*/ 463106 h 1424419"/>
              <a:gd name="connsiteX17" fmla="*/ 2458 w 1306046"/>
              <a:gd name="connsiteY17" fmla="*/ 429563 h 1424419"/>
              <a:gd name="connsiteX18" fmla="*/ 75248 w 1306046"/>
              <a:gd name="connsiteY18" fmla="*/ 303202 h 1424419"/>
              <a:gd name="connsiteX19" fmla="*/ 103465 w 1306046"/>
              <a:gd name="connsiteY19" fmla="*/ 288252 h 1424419"/>
              <a:gd name="connsiteX20" fmla="*/ 541533 w 1306046"/>
              <a:gd name="connsiteY20" fmla="*/ 38110 h 1424419"/>
              <a:gd name="connsiteX21" fmla="*/ 653528 w 1306046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211970 w 1305333"/>
              <a:gd name="connsiteY8" fmla="*/ 1149621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236006 w 1305333"/>
              <a:gd name="connsiteY8" fmla="*/ 1160932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13169"/>
              <a:gd name="connsiteY0" fmla="*/ 0 h 1424419"/>
              <a:gd name="connsiteX1" fmla="*/ 757287 w 1313169"/>
              <a:gd name="connsiteY1" fmla="*/ 32444 h 1424419"/>
              <a:gd name="connsiteX2" fmla="*/ 1206876 w 1313169"/>
              <a:gd name="connsiteY2" fmla="*/ 284945 h 1424419"/>
              <a:gd name="connsiteX3" fmla="*/ 1237706 w 1313169"/>
              <a:gd name="connsiteY3" fmla="*/ 306775 h 1424419"/>
              <a:gd name="connsiteX4" fmla="*/ 1301712 w 1313169"/>
              <a:gd name="connsiteY4" fmla="*/ 442384 h 1424419"/>
              <a:gd name="connsiteX5" fmla="*/ 1303099 w 1313169"/>
              <a:gd name="connsiteY5" fmla="*/ 495558 h 1424419"/>
              <a:gd name="connsiteX6" fmla="*/ 1303099 w 1313169"/>
              <a:gd name="connsiteY6" fmla="*/ 952393 h 1424419"/>
              <a:gd name="connsiteX7" fmla="*/ 1305306 w 1313169"/>
              <a:gd name="connsiteY7" fmla="*/ 990115 h 1424419"/>
              <a:gd name="connsiteX8" fmla="*/ 1271352 w 1313169"/>
              <a:gd name="connsiteY8" fmla="*/ 1142552 h 1424419"/>
              <a:gd name="connsiteX9" fmla="*/ 1172881 w 1313169"/>
              <a:gd name="connsiteY9" fmla="*/ 1179342 h 1424419"/>
              <a:gd name="connsiteX10" fmla="*/ 792288 w 1313169"/>
              <a:gd name="connsiteY10" fmla="*/ 1385653 h 1424419"/>
              <a:gd name="connsiteX11" fmla="*/ 522686 w 1313169"/>
              <a:gd name="connsiteY11" fmla="*/ 1384922 h 1424419"/>
              <a:gd name="connsiteX12" fmla="*/ 80344 w 1313169"/>
              <a:gd name="connsiteY12" fmla="*/ 1139323 h 1424419"/>
              <a:gd name="connsiteX13" fmla="*/ 68397 w 1313169"/>
              <a:gd name="connsiteY13" fmla="*/ 1130059 h 1424419"/>
              <a:gd name="connsiteX14" fmla="*/ 667 w 1313169"/>
              <a:gd name="connsiteY14" fmla="*/ 999105 h 1424419"/>
              <a:gd name="connsiteX15" fmla="*/ 0 w 1313169"/>
              <a:gd name="connsiteY15" fmla="*/ 972364 h 1424419"/>
              <a:gd name="connsiteX16" fmla="*/ 2496 w 1313169"/>
              <a:gd name="connsiteY16" fmla="*/ 463106 h 1424419"/>
              <a:gd name="connsiteX17" fmla="*/ 2458 w 1313169"/>
              <a:gd name="connsiteY17" fmla="*/ 429563 h 1424419"/>
              <a:gd name="connsiteX18" fmla="*/ 75248 w 1313169"/>
              <a:gd name="connsiteY18" fmla="*/ 303202 h 1424419"/>
              <a:gd name="connsiteX19" fmla="*/ 106293 w 1313169"/>
              <a:gd name="connsiteY19" fmla="*/ 282597 h 1424419"/>
              <a:gd name="connsiteX20" fmla="*/ 541533 w 1313169"/>
              <a:gd name="connsiteY20" fmla="*/ 38110 h 1424419"/>
              <a:gd name="connsiteX21" fmla="*/ 653528 w 1313169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80344 w 1306267"/>
              <a:gd name="connsiteY12" fmla="*/ 1139323 h 1424419"/>
              <a:gd name="connsiteX13" fmla="*/ 68397 w 1306267"/>
              <a:gd name="connsiteY13" fmla="*/ 113005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80344 w 1306267"/>
              <a:gd name="connsiteY12" fmla="*/ 1139323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80344 w 1306267"/>
              <a:gd name="connsiteY12" fmla="*/ 1139323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4302 w 1306267"/>
              <a:gd name="connsiteY12" fmla="*/ 1158755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4302 w 1306267"/>
              <a:gd name="connsiteY12" fmla="*/ 1158755 h 1424419"/>
              <a:gd name="connsiteX13" fmla="*/ 39429 w 1306267"/>
              <a:gd name="connsiteY13" fmla="*/ 1117635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227376 w 1305333"/>
              <a:gd name="connsiteY8" fmla="*/ 1152027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94302 w 1305333"/>
              <a:gd name="connsiteY12" fmla="*/ 1158755 h 1424419"/>
              <a:gd name="connsiteX13" fmla="*/ 39429 w 1305333"/>
              <a:gd name="connsiteY13" fmla="*/ 1117635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2599 w 1305333"/>
              <a:gd name="connsiteY7" fmla="*/ 1003650 h 1424419"/>
              <a:gd name="connsiteX8" fmla="*/ 1227376 w 1305333"/>
              <a:gd name="connsiteY8" fmla="*/ 1152027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94302 w 1305333"/>
              <a:gd name="connsiteY12" fmla="*/ 1158755 h 1424419"/>
              <a:gd name="connsiteX13" fmla="*/ 39429 w 1305333"/>
              <a:gd name="connsiteY13" fmla="*/ 1117635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080"/>
              <a:gd name="connsiteY0" fmla="*/ 0 h 1424419"/>
              <a:gd name="connsiteX1" fmla="*/ 757287 w 1305080"/>
              <a:gd name="connsiteY1" fmla="*/ 32444 h 1424419"/>
              <a:gd name="connsiteX2" fmla="*/ 1206876 w 1305080"/>
              <a:gd name="connsiteY2" fmla="*/ 284945 h 1424419"/>
              <a:gd name="connsiteX3" fmla="*/ 1237706 w 1305080"/>
              <a:gd name="connsiteY3" fmla="*/ 306775 h 1424419"/>
              <a:gd name="connsiteX4" fmla="*/ 1301712 w 1305080"/>
              <a:gd name="connsiteY4" fmla="*/ 442384 h 1424419"/>
              <a:gd name="connsiteX5" fmla="*/ 1303099 w 1305080"/>
              <a:gd name="connsiteY5" fmla="*/ 495558 h 1424419"/>
              <a:gd name="connsiteX6" fmla="*/ 1301746 w 1305080"/>
              <a:gd name="connsiteY6" fmla="*/ 953747 h 1424419"/>
              <a:gd name="connsiteX7" fmla="*/ 1302599 w 1305080"/>
              <a:gd name="connsiteY7" fmla="*/ 1003650 h 1424419"/>
              <a:gd name="connsiteX8" fmla="*/ 1227376 w 1305080"/>
              <a:gd name="connsiteY8" fmla="*/ 1152027 h 1424419"/>
              <a:gd name="connsiteX9" fmla="*/ 1172881 w 1305080"/>
              <a:gd name="connsiteY9" fmla="*/ 1179342 h 1424419"/>
              <a:gd name="connsiteX10" fmla="*/ 792288 w 1305080"/>
              <a:gd name="connsiteY10" fmla="*/ 1385653 h 1424419"/>
              <a:gd name="connsiteX11" fmla="*/ 522686 w 1305080"/>
              <a:gd name="connsiteY11" fmla="*/ 1384922 h 1424419"/>
              <a:gd name="connsiteX12" fmla="*/ 94302 w 1305080"/>
              <a:gd name="connsiteY12" fmla="*/ 1158755 h 1424419"/>
              <a:gd name="connsiteX13" fmla="*/ 39429 w 1305080"/>
              <a:gd name="connsiteY13" fmla="*/ 1117635 h 1424419"/>
              <a:gd name="connsiteX14" fmla="*/ 667 w 1305080"/>
              <a:gd name="connsiteY14" fmla="*/ 999105 h 1424419"/>
              <a:gd name="connsiteX15" fmla="*/ 0 w 1305080"/>
              <a:gd name="connsiteY15" fmla="*/ 972364 h 1424419"/>
              <a:gd name="connsiteX16" fmla="*/ 2496 w 1305080"/>
              <a:gd name="connsiteY16" fmla="*/ 463106 h 1424419"/>
              <a:gd name="connsiteX17" fmla="*/ 2458 w 1305080"/>
              <a:gd name="connsiteY17" fmla="*/ 429563 h 1424419"/>
              <a:gd name="connsiteX18" fmla="*/ 75248 w 1305080"/>
              <a:gd name="connsiteY18" fmla="*/ 303202 h 1424419"/>
              <a:gd name="connsiteX19" fmla="*/ 106293 w 1305080"/>
              <a:gd name="connsiteY19" fmla="*/ 282597 h 1424419"/>
              <a:gd name="connsiteX20" fmla="*/ 541533 w 1305080"/>
              <a:gd name="connsiteY20" fmla="*/ 38110 h 1424419"/>
              <a:gd name="connsiteX21" fmla="*/ 653528 w 1305080"/>
              <a:gd name="connsiteY21" fmla="*/ 0 h 1424419"/>
              <a:gd name="connsiteX0" fmla="*/ 653528 w 1305299"/>
              <a:gd name="connsiteY0" fmla="*/ 0 h 1424419"/>
              <a:gd name="connsiteX1" fmla="*/ 757287 w 1305299"/>
              <a:gd name="connsiteY1" fmla="*/ 32444 h 1424419"/>
              <a:gd name="connsiteX2" fmla="*/ 1206876 w 1305299"/>
              <a:gd name="connsiteY2" fmla="*/ 284945 h 1424419"/>
              <a:gd name="connsiteX3" fmla="*/ 1237706 w 1305299"/>
              <a:gd name="connsiteY3" fmla="*/ 306775 h 1424419"/>
              <a:gd name="connsiteX4" fmla="*/ 1301712 w 1305299"/>
              <a:gd name="connsiteY4" fmla="*/ 442384 h 1424419"/>
              <a:gd name="connsiteX5" fmla="*/ 1303099 w 1305299"/>
              <a:gd name="connsiteY5" fmla="*/ 495558 h 1424419"/>
              <a:gd name="connsiteX6" fmla="*/ 1301746 w 1305299"/>
              <a:gd name="connsiteY6" fmla="*/ 953747 h 1424419"/>
              <a:gd name="connsiteX7" fmla="*/ 1302599 w 1305299"/>
              <a:gd name="connsiteY7" fmla="*/ 1003650 h 1424419"/>
              <a:gd name="connsiteX8" fmla="*/ 1227376 w 1305299"/>
              <a:gd name="connsiteY8" fmla="*/ 1152027 h 1424419"/>
              <a:gd name="connsiteX9" fmla="*/ 1172881 w 1305299"/>
              <a:gd name="connsiteY9" fmla="*/ 1179342 h 1424419"/>
              <a:gd name="connsiteX10" fmla="*/ 792288 w 1305299"/>
              <a:gd name="connsiteY10" fmla="*/ 1385653 h 1424419"/>
              <a:gd name="connsiteX11" fmla="*/ 522686 w 1305299"/>
              <a:gd name="connsiteY11" fmla="*/ 1384922 h 1424419"/>
              <a:gd name="connsiteX12" fmla="*/ 94302 w 1305299"/>
              <a:gd name="connsiteY12" fmla="*/ 1158755 h 1424419"/>
              <a:gd name="connsiteX13" fmla="*/ 39429 w 1305299"/>
              <a:gd name="connsiteY13" fmla="*/ 1117635 h 1424419"/>
              <a:gd name="connsiteX14" fmla="*/ 667 w 1305299"/>
              <a:gd name="connsiteY14" fmla="*/ 999105 h 1424419"/>
              <a:gd name="connsiteX15" fmla="*/ 0 w 1305299"/>
              <a:gd name="connsiteY15" fmla="*/ 972364 h 1424419"/>
              <a:gd name="connsiteX16" fmla="*/ 2496 w 1305299"/>
              <a:gd name="connsiteY16" fmla="*/ 463106 h 1424419"/>
              <a:gd name="connsiteX17" fmla="*/ 2458 w 1305299"/>
              <a:gd name="connsiteY17" fmla="*/ 429563 h 1424419"/>
              <a:gd name="connsiteX18" fmla="*/ 75248 w 1305299"/>
              <a:gd name="connsiteY18" fmla="*/ 303202 h 1424419"/>
              <a:gd name="connsiteX19" fmla="*/ 106293 w 1305299"/>
              <a:gd name="connsiteY19" fmla="*/ 282597 h 1424419"/>
              <a:gd name="connsiteX20" fmla="*/ 541533 w 1305299"/>
              <a:gd name="connsiteY20" fmla="*/ 38110 h 1424419"/>
              <a:gd name="connsiteX21" fmla="*/ 653528 w 1305299"/>
              <a:gd name="connsiteY21" fmla="*/ 0 h 1424419"/>
              <a:gd name="connsiteX0" fmla="*/ 653528 w 1306646"/>
              <a:gd name="connsiteY0" fmla="*/ 0 h 1424419"/>
              <a:gd name="connsiteX1" fmla="*/ 757287 w 1306646"/>
              <a:gd name="connsiteY1" fmla="*/ 32444 h 1424419"/>
              <a:gd name="connsiteX2" fmla="*/ 1206876 w 1306646"/>
              <a:gd name="connsiteY2" fmla="*/ 284945 h 1424419"/>
              <a:gd name="connsiteX3" fmla="*/ 1237706 w 1306646"/>
              <a:gd name="connsiteY3" fmla="*/ 306775 h 1424419"/>
              <a:gd name="connsiteX4" fmla="*/ 1301712 w 1306646"/>
              <a:gd name="connsiteY4" fmla="*/ 442384 h 1424419"/>
              <a:gd name="connsiteX5" fmla="*/ 1303099 w 1306646"/>
              <a:gd name="connsiteY5" fmla="*/ 495558 h 1424419"/>
              <a:gd name="connsiteX6" fmla="*/ 1301746 w 1306646"/>
              <a:gd name="connsiteY6" fmla="*/ 953747 h 1424419"/>
              <a:gd name="connsiteX7" fmla="*/ 1302599 w 1306646"/>
              <a:gd name="connsiteY7" fmla="*/ 1003650 h 1424419"/>
              <a:gd name="connsiteX8" fmla="*/ 1227376 w 1306646"/>
              <a:gd name="connsiteY8" fmla="*/ 1152027 h 1424419"/>
              <a:gd name="connsiteX9" fmla="*/ 1172881 w 1306646"/>
              <a:gd name="connsiteY9" fmla="*/ 1179342 h 1424419"/>
              <a:gd name="connsiteX10" fmla="*/ 792288 w 1306646"/>
              <a:gd name="connsiteY10" fmla="*/ 1385653 h 1424419"/>
              <a:gd name="connsiteX11" fmla="*/ 522686 w 1306646"/>
              <a:gd name="connsiteY11" fmla="*/ 1384922 h 1424419"/>
              <a:gd name="connsiteX12" fmla="*/ 94302 w 1306646"/>
              <a:gd name="connsiteY12" fmla="*/ 1158755 h 1424419"/>
              <a:gd name="connsiteX13" fmla="*/ 39429 w 1306646"/>
              <a:gd name="connsiteY13" fmla="*/ 1117635 h 1424419"/>
              <a:gd name="connsiteX14" fmla="*/ 667 w 1306646"/>
              <a:gd name="connsiteY14" fmla="*/ 999105 h 1424419"/>
              <a:gd name="connsiteX15" fmla="*/ 0 w 1306646"/>
              <a:gd name="connsiteY15" fmla="*/ 972364 h 1424419"/>
              <a:gd name="connsiteX16" fmla="*/ 2496 w 1306646"/>
              <a:gd name="connsiteY16" fmla="*/ 463106 h 1424419"/>
              <a:gd name="connsiteX17" fmla="*/ 2458 w 1306646"/>
              <a:gd name="connsiteY17" fmla="*/ 429563 h 1424419"/>
              <a:gd name="connsiteX18" fmla="*/ 75248 w 1306646"/>
              <a:gd name="connsiteY18" fmla="*/ 303202 h 1424419"/>
              <a:gd name="connsiteX19" fmla="*/ 106293 w 1306646"/>
              <a:gd name="connsiteY19" fmla="*/ 282597 h 1424419"/>
              <a:gd name="connsiteX20" fmla="*/ 541533 w 1306646"/>
              <a:gd name="connsiteY20" fmla="*/ 38110 h 1424419"/>
              <a:gd name="connsiteX21" fmla="*/ 653528 w 1306646"/>
              <a:gd name="connsiteY21" fmla="*/ 0 h 1424419"/>
              <a:gd name="connsiteX0" fmla="*/ 653528 w 1305299"/>
              <a:gd name="connsiteY0" fmla="*/ 0 h 1424419"/>
              <a:gd name="connsiteX1" fmla="*/ 757287 w 1305299"/>
              <a:gd name="connsiteY1" fmla="*/ 32444 h 1424419"/>
              <a:gd name="connsiteX2" fmla="*/ 1206876 w 1305299"/>
              <a:gd name="connsiteY2" fmla="*/ 284945 h 1424419"/>
              <a:gd name="connsiteX3" fmla="*/ 1237706 w 1305299"/>
              <a:gd name="connsiteY3" fmla="*/ 306775 h 1424419"/>
              <a:gd name="connsiteX4" fmla="*/ 1301712 w 1305299"/>
              <a:gd name="connsiteY4" fmla="*/ 442384 h 1424419"/>
              <a:gd name="connsiteX5" fmla="*/ 1303099 w 1305299"/>
              <a:gd name="connsiteY5" fmla="*/ 495558 h 1424419"/>
              <a:gd name="connsiteX6" fmla="*/ 1301746 w 1305299"/>
              <a:gd name="connsiteY6" fmla="*/ 953747 h 1424419"/>
              <a:gd name="connsiteX7" fmla="*/ 1302599 w 1305299"/>
              <a:gd name="connsiteY7" fmla="*/ 1003650 h 1424419"/>
              <a:gd name="connsiteX8" fmla="*/ 1227376 w 1305299"/>
              <a:gd name="connsiteY8" fmla="*/ 1152027 h 1424419"/>
              <a:gd name="connsiteX9" fmla="*/ 1172881 w 1305299"/>
              <a:gd name="connsiteY9" fmla="*/ 1179342 h 1424419"/>
              <a:gd name="connsiteX10" fmla="*/ 792288 w 1305299"/>
              <a:gd name="connsiteY10" fmla="*/ 1385653 h 1424419"/>
              <a:gd name="connsiteX11" fmla="*/ 522686 w 1305299"/>
              <a:gd name="connsiteY11" fmla="*/ 1384922 h 1424419"/>
              <a:gd name="connsiteX12" fmla="*/ 94302 w 1305299"/>
              <a:gd name="connsiteY12" fmla="*/ 1158755 h 1424419"/>
              <a:gd name="connsiteX13" fmla="*/ 39429 w 1305299"/>
              <a:gd name="connsiteY13" fmla="*/ 1117635 h 1424419"/>
              <a:gd name="connsiteX14" fmla="*/ 667 w 1305299"/>
              <a:gd name="connsiteY14" fmla="*/ 999105 h 1424419"/>
              <a:gd name="connsiteX15" fmla="*/ 0 w 1305299"/>
              <a:gd name="connsiteY15" fmla="*/ 972364 h 1424419"/>
              <a:gd name="connsiteX16" fmla="*/ 2496 w 1305299"/>
              <a:gd name="connsiteY16" fmla="*/ 463106 h 1424419"/>
              <a:gd name="connsiteX17" fmla="*/ 2458 w 1305299"/>
              <a:gd name="connsiteY17" fmla="*/ 429563 h 1424419"/>
              <a:gd name="connsiteX18" fmla="*/ 75248 w 1305299"/>
              <a:gd name="connsiteY18" fmla="*/ 303202 h 1424419"/>
              <a:gd name="connsiteX19" fmla="*/ 106293 w 1305299"/>
              <a:gd name="connsiteY19" fmla="*/ 282597 h 1424419"/>
              <a:gd name="connsiteX20" fmla="*/ 541533 w 1305299"/>
              <a:gd name="connsiteY20" fmla="*/ 38110 h 1424419"/>
              <a:gd name="connsiteX21" fmla="*/ 653528 w 1305299"/>
              <a:gd name="connsiteY21" fmla="*/ 0 h 1424419"/>
              <a:gd name="connsiteX0" fmla="*/ 653528 w 1304127"/>
              <a:gd name="connsiteY0" fmla="*/ 0 h 1424419"/>
              <a:gd name="connsiteX1" fmla="*/ 757287 w 1304127"/>
              <a:gd name="connsiteY1" fmla="*/ 32444 h 1424419"/>
              <a:gd name="connsiteX2" fmla="*/ 1206876 w 1304127"/>
              <a:gd name="connsiteY2" fmla="*/ 284945 h 1424419"/>
              <a:gd name="connsiteX3" fmla="*/ 1237706 w 1304127"/>
              <a:gd name="connsiteY3" fmla="*/ 306775 h 1424419"/>
              <a:gd name="connsiteX4" fmla="*/ 1301712 w 1304127"/>
              <a:gd name="connsiteY4" fmla="*/ 442384 h 1424419"/>
              <a:gd name="connsiteX5" fmla="*/ 1303099 w 1304127"/>
              <a:gd name="connsiteY5" fmla="*/ 495558 h 1424419"/>
              <a:gd name="connsiteX6" fmla="*/ 1301746 w 1304127"/>
              <a:gd name="connsiteY6" fmla="*/ 953747 h 1424419"/>
              <a:gd name="connsiteX7" fmla="*/ 1302599 w 1304127"/>
              <a:gd name="connsiteY7" fmla="*/ 1003650 h 1424419"/>
              <a:gd name="connsiteX8" fmla="*/ 1227376 w 1304127"/>
              <a:gd name="connsiteY8" fmla="*/ 1152027 h 1424419"/>
              <a:gd name="connsiteX9" fmla="*/ 1172881 w 1304127"/>
              <a:gd name="connsiteY9" fmla="*/ 1179342 h 1424419"/>
              <a:gd name="connsiteX10" fmla="*/ 792288 w 1304127"/>
              <a:gd name="connsiteY10" fmla="*/ 1385653 h 1424419"/>
              <a:gd name="connsiteX11" fmla="*/ 522686 w 1304127"/>
              <a:gd name="connsiteY11" fmla="*/ 1384922 h 1424419"/>
              <a:gd name="connsiteX12" fmla="*/ 94302 w 1304127"/>
              <a:gd name="connsiteY12" fmla="*/ 1158755 h 1424419"/>
              <a:gd name="connsiteX13" fmla="*/ 39429 w 1304127"/>
              <a:gd name="connsiteY13" fmla="*/ 1117635 h 1424419"/>
              <a:gd name="connsiteX14" fmla="*/ 667 w 1304127"/>
              <a:gd name="connsiteY14" fmla="*/ 999105 h 1424419"/>
              <a:gd name="connsiteX15" fmla="*/ 0 w 1304127"/>
              <a:gd name="connsiteY15" fmla="*/ 972364 h 1424419"/>
              <a:gd name="connsiteX16" fmla="*/ 2496 w 1304127"/>
              <a:gd name="connsiteY16" fmla="*/ 463106 h 1424419"/>
              <a:gd name="connsiteX17" fmla="*/ 2458 w 1304127"/>
              <a:gd name="connsiteY17" fmla="*/ 429563 h 1424419"/>
              <a:gd name="connsiteX18" fmla="*/ 75248 w 1304127"/>
              <a:gd name="connsiteY18" fmla="*/ 303202 h 1424419"/>
              <a:gd name="connsiteX19" fmla="*/ 106293 w 1304127"/>
              <a:gd name="connsiteY19" fmla="*/ 282597 h 1424419"/>
              <a:gd name="connsiteX20" fmla="*/ 541533 w 1304127"/>
              <a:gd name="connsiteY20" fmla="*/ 38110 h 1424419"/>
              <a:gd name="connsiteX21" fmla="*/ 653528 w 1304127"/>
              <a:gd name="connsiteY21" fmla="*/ 0 h 1424419"/>
              <a:gd name="connsiteX0" fmla="*/ 653528 w 1306101"/>
              <a:gd name="connsiteY0" fmla="*/ 0 h 1424419"/>
              <a:gd name="connsiteX1" fmla="*/ 757287 w 1306101"/>
              <a:gd name="connsiteY1" fmla="*/ 32444 h 1424419"/>
              <a:gd name="connsiteX2" fmla="*/ 1206876 w 1306101"/>
              <a:gd name="connsiteY2" fmla="*/ 284945 h 1424419"/>
              <a:gd name="connsiteX3" fmla="*/ 1237706 w 1306101"/>
              <a:gd name="connsiteY3" fmla="*/ 306775 h 1424419"/>
              <a:gd name="connsiteX4" fmla="*/ 1305773 w 1306101"/>
              <a:gd name="connsiteY4" fmla="*/ 442384 h 1424419"/>
              <a:gd name="connsiteX5" fmla="*/ 1303099 w 1306101"/>
              <a:gd name="connsiteY5" fmla="*/ 495558 h 1424419"/>
              <a:gd name="connsiteX6" fmla="*/ 1301746 w 1306101"/>
              <a:gd name="connsiteY6" fmla="*/ 953747 h 1424419"/>
              <a:gd name="connsiteX7" fmla="*/ 1302599 w 1306101"/>
              <a:gd name="connsiteY7" fmla="*/ 1003650 h 1424419"/>
              <a:gd name="connsiteX8" fmla="*/ 1227376 w 1306101"/>
              <a:gd name="connsiteY8" fmla="*/ 1152027 h 1424419"/>
              <a:gd name="connsiteX9" fmla="*/ 1172881 w 1306101"/>
              <a:gd name="connsiteY9" fmla="*/ 1179342 h 1424419"/>
              <a:gd name="connsiteX10" fmla="*/ 792288 w 1306101"/>
              <a:gd name="connsiteY10" fmla="*/ 1385653 h 1424419"/>
              <a:gd name="connsiteX11" fmla="*/ 522686 w 1306101"/>
              <a:gd name="connsiteY11" fmla="*/ 1384922 h 1424419"/>
              <a:gd name="connsiteX12" fmla="*/ 94302 w 1306101"/>
              <a:gd name="connsiteY12" fmla="*/ 1158755 h 1424419"/>
              <a:gd name="connsiteX13" fmla="*/ 39429 w 1306101"/>
              <a:gd name="connsiteY13" fmla="*/ 1117635 h 1424419"/>
              <a:gd name="connsiteX14" fmla="*/ 667 w 1306101"/>
              <a:gd name="connsiteY14" fmla="*/ 999105 h 1424419"/>
              <a:gd name="connsiteX15" fmla="*/ 0 w 1306101"/>
              <a:gd name="connsiteY15" fmla="*/ 972364 h 1424419"/>
              <a:gd name="connsiteX16" fmla="*/ 2496 w 1306101"/>
              <a:gd name="connsiteY16" fmla="*/ 463106 h 1424419"/>
              <a:gd name="connsiteX17" fmla="*/ 2458 w 1306101"/>
              <a:gd name="connsiteY17" fmla="*/ 429563 h 1424419"/>
              <a:gd name="connsiteX18" fmla="*/ 75248 w 1306101"/>
              <a:gd name="connsiteY18" fmla="*/ 303202 h 1424419"/>
              <a:gd name="connsiteX19" fmla="*/ 106293 w 1306101"/>
              <a:gd name="connsiteY19" fmla="*/ 282597 h 1424419"/>
              <a:gd name="connsiteX20" fmla="*/ 541533 w 1306101"/>
              <a:gd name="connsiteY20" fmla="*/ 38110 h 1424419"/>
              <a:gd name="connsiteX21" fmla="*/ 653528 w 1306101"/>
              <a:gd name="connsiteY21" fmla="*/ 0 h 1424419"/>
              <a:gd name="connsiteX0" fmla="*/ 653528 w 1304819"/>
              <a:gd name="connsiteY0" fmla="*/ 0 h 1424419"/>
              <a:gd name="connsiteX1" fmla="*/ 757287 w 1304819"/>
              <a:gd name="connsiteY1" fmla="*/ 32444 h 1424419"/>
              <a:gd name="connsiteX2" fmla="*/ 1206876 w 1304819"/>
              <a:gd name="connsiteY2" fmla="*/ 284945 h 1424419"/>
              <a:gd name="connsiteX3" fmla="*/ 1237706 w 1304819"/>
              <a:gd name="connsiteY3" fmla="*/ 306775 h 1424419"/>
              <a:gd name="connsiteX4" fmla="*/ 1304420 w 1304819"/>
              <a:gd name="connsiteY4" fmla="*/ 434263 h 1424419"/>
              <a:gd name="connsiteX5" fmla="*/ 1303099 w 1304819"/>
              <a:gd name="connsiteY5" fmla="*/ 495558 h 1424419"/>
              <a:gd name="connsiteX6" fmla="*/ 1301746 w 1304819"/>
              <a:gd name="connsiteY6" fmla="*/ 953747 h 1424419"/>
              <a:gd name="connsiteX7" fmla="*/ 1302599 w 1304819"/>
              <a:gd name="connsiteY7" fmla="*/ 1003650 h 1424419"/>
              <a:gd name="connsiteX8" fmla="*/ 1227376 w 1304819"/>
              <a:gd name="connsiteY8" fmla="*/ 1152027 h 1424419"/>
              <a:gd name="connsiteX9" fmla="*/ 1172881 w 1304819"/>
              <a:gd name="connsiteY9" fmla="*/ 1179342 h 1424419"/>
              <a:gd name="connsiteX10" fmla="*/ 792288 w 1304819"/>
              <a:gd name="connsiteY10" fmla="*/ 1385653 h 1424419"/>
              <a:gd name="connsiteX11" fmla="*/ 522686 w 1304819"/>
              <a:gd name="connsiteY11" fmla="*/ 1384922 h 1424419"/>
              <a:gd name="connsiteX12" fmla="*/ 94302 w 1304819"/>
              <a:gd name="connsiteY12" fmla="*/ 1158755 h 1424419"/>
              <a:gd name="connsiteX13" fmla="*/ 39429 w 1304819"/>
              <a:gd name="connsiteY13" fmla="*/ 1117635 h 1424419"/>
              <a:gd name="connsiteX14" fmla="*/ 667 w 1304819"/>
              <a:gd name="connsiteY14" fmla="*/ 999105 h 1424419"/>
              <a:gd name="connsiteX15" fmla="*/ 0 w 1304819"/>
              <a:gd name="connsiteY15" fmla="*/ 972364 h 1424419"/>
              <a:gd name="connsiteX16" fmla="*/ 2496 w 1304819"/>
              <a:gd name="connsiteY16" fmla="*/ 463106 h 1424419"/>
              <a:gd name="connsiteX17" fmla="*/ 2458 w 1304819"/>
              <a:gd name="connsiteY17" fmla="*/ 429563 h 1424419"/>
              <a:gd name="connsiteX18" fmla="*/ 75248 w 1304819"/>
              <a:gd name="connsiteY18" fmla="*/ 303202 h 1424419"/>
              <a:gd name="connsiteX19" fmla="*/ 106293 w 1304819"/>
              <a:gd name="connsiteY19" fmla="*/ 282597 h 1424419"/>
              <a:gd name="connsiteX20" fmla="*/ 541533 w 1304819"/>
              <a:gd name="connsiteY20" fmla="*/ 38110 h 1424419"/>
              <a:gd name="connsiteX21" fmla="*/ 653528 w 1304819"/>
              <a:gd name="connsiteY21" fmla="*/ 0 h 1424419"/>
              <a:gd name="connsiteX0" fmla="*/ 653528 w 1306525"/>
              <a:gd name="connsiteY0" fmla="*/ 0 h 1424419"/>
              <a:gd name="connsiteX1" fmla="*/ 757287 w 1306525"/>
              <a:gd name="connsiteY1" fmla="*/ 32444 h 1424419"/>
              <a:gd name="connsiteX2" fmla="*/ 1206876 w 1306525"/>
              <a:gd name="connsiteY2" fmla="*/ 284945 h 1424419"/>
              <a:gd name="connsiteX3" fmla="*/ 1237706 w 1306525"/>
              <a:gd name="connsiteY3" fmla="*/ 306775 h 1424419"/>
              <a:gd name="connsiteX4" fmla="*/ 1304420 w 1306525"/>
              <a:gd name="connsiteY4" fmla="*/ 434263 h 1424419"/>
              <a:gd name="connsiteX5" fmla="*/ 1305806 w 1306525"/>
              <a:gd name="connsiteY5" fmla="*/ 519922 h 1424419"/>
              <a:gd name="connsiteX6" fmla="*/ 1301746 w 1306525"/>
              <a:gd name="connsiteY6" fmla="*/ 953747 h 1424419"/>
              <a:gd name="connsiteX7" fmla="*/ 1302599 w 1306525"/>
              <a:gd name="connsiteY7" fmla="*/ 1003650 h 1424419"/>
              <a:gd name="connsiteX8" fmla="*/ 1227376 w 1306525"/>
              <a:gd name="connsiteY8" fmla="*/ 1152027 h 1424419"/>
              <a:gd name="connsiteX9" fmla="*/ 1172881 w 1306525"/>
              <a:gd name="connsiteY9" fmla="*/ 1179342 h 1424419"/>
              <a:gd name="connsiteX10" fmla="*/ 792288 w 1306525"/>
              <a:gd name="connsiteY10" fmla="*/ 1385653 h 1424419"/>
              <a:gd name="connsiteX11" fmla="*/ 522686 w 1306525"/>
              <a:gd name="connsiteY11" fmla="*/ 1384922 h 1424419"/>
              <a:gd name="connsiteX12" fmla="*/ 94302 w 1306525"/>
              <a:gd name="connsiteY12" fmla="*/ 1158755 h 1424419"/>
              <a:gd name="connsiteX13" fmla="*/ 39429 w 1306525"/>
              <a:gd name="connsiteY13" fmla="*/ 1117635 h 1424419"/>
              <a:gd name="connsiteX14" fmla="*/ 667 w 1306525"/>
              <a:gd name="connsiteY14" fmla="*/ 999105 h 1424419"/>
              <a:gd name="connsiteX15" fmla="*/ 0 w 1306525"/>
              <a:gd name="connsiteY15" fmla="*/ 972364 h 1424419"/>
              <a:gd name="connsiteX16" fmla="*/ 2496 w 1306525"/>
              <a:gd name="connsiteY16" fmla="*/ 463106 h 1424419"/>
              <a:gd name="connsiteX17" fmla="*/ 2458 w 1306525"/>
              <a:gd name="connsiteY17" fmla="*/ 429563 h 1424419"/>
              <a:gd name="connsiteX18" fmla="*/ 75248 w 1306525"/>
              <a:gd name="connsiteY18" fmla="*/ 303202 h 1424419"/>
              <a:gd name="connsiteX19" fmla="*/ 106293 w 1306525"/>
              <a:gd name="connsiteY19" fmla="*/ 282597 h 1424419"/>
              <a:gd name="connsiteX20" fmla="*/ 541533 w 1306525"/>
              <a:gd name="connsiteY20" fmla="*/ 38110 h 1424419"/>
              <a:gd name="connsiteX21" fmla="*/ 653528 w 1306525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2881 w 1305814"/>
              <a:gd name="connsiteY9" fmla="*/ 1179342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2881 w 1305814"/>
              <a:gd name="connsiteY9" fmla="*/ 1179342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4235 w 1305814"/>
              <a:gd name="connsiteY9" fmla="*/ 1184756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4235 w 1305814"/>
              <a:gd name="connsiteY9" fmla="*/ 1184756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7408"/>
              <a:gd name="connsiteX1" fmla="*/ 757287 w 1305814"/>
              <a:gd name="connsiteY1" fmla="*/ 32444 h 1427408"/>
              <a:gd name="connsiteX2" fmla="*/ 1206876 w 1305814"/>
              <a:gd name="connsiteY2" fmla="*/ 284945 h 1427408"/>
              <a:gd name="connsiteX3" fmla="*/ 1237706 w 1305814"/>
              <a:gd name="connsiteY3" fmla="*/ 306775 h 1427408"/>
              <a:gd name="connsiteX4" fmla="*/ 1304420 w 1305814"/>
              <a:gd name="connsiteY4" fmla="*/ 434263 h 1427408"/>
              <a:gd name="connsiteX5" fmla="*/ 1305806 w 1305814"/>
              <a:gd name="connsiteY5" fmla="*/ 519922 h 1427408"/>
              <a:gd name="connsiteX6" fmla="*/ 1301746 w 1305814"/>
              <a:gd name="connsiteY6" fmla="*/ 953747 h 1427408"/>
              <a:gd name="connsiteX7" fmla="*/ 1302599 w 1305814"/>
              <a:gd name="connsiteY7" fmla="*/ 1003650 h 1427408"/>
              <a:gd name="connsiteX8" fmla="*/ 1227376 w 1305814"/>
              <a:gd name="connsiteY8" fmla="*/ 1152027 h 1427408"/>
              <a:gd name="connsiteX9" fmla="*/ 1174235 w 1305814"/>
              <a:gd name="connsiteY9" fmla="*/ 1184756 h 1427408"/>
              <a:gd name="connsiteX10" fmla="*/ 792288 w 1305814"/>
              <a:gd name="connsiteY10" fmla="*/ 1385653 h 1427408"/>
              <a:gd name="connsiteX11" fmla="*/ 517719 w 1305814"/>
              <a:gd name="connsiteY11" fmla="*/ 1389889 h 1427408"/>
              <a:gd name="connsiteX12" fmla="*/ 94302 w 1305814"/>
              <a:gd name="connsiteY12" fmla="*/ 1158755 h 1427408"/>
              <a:gd name="connsiteX13" fmla="*/ 39429 w 1305814"/>
              <a:gd name="connsiteY13" fmla="*/ 1117635 h 1427408"/>
              <a:gd name="connsiteX14" fmla="*/ 667 w 1305814"/>
              <a:gd name="connsiteY14" fmla="*/ 999105 h 1427408"/>
              <a:gd name="connsiteX15" fmla="*/ 0 w 1305814"/>
              <a:gd name="connsiteY15" fmla="*/ 972364 h 1427408"/>
              <a:gd name="connsiteX16" fmla="*/ 2496 w 1305814"/>
              <a:gd name="connsiteY16" fmla="*/ 463106 h 1427408"/>
              <a:gd name="connsiteX17" fmla="*/ 2458 w 1305814"/>
              <a:gd name="connsiteY17" fmla="*/ 429563 h 1427408"/>
              <a:gd name="connsiteX18" fmla="*/ 75248 w 1305814"/>
              <a:gd name="connsiteY18" fmla="*/ 303202 h 1427408"/>
              <a:gd name="connsiteX19" fmla="*/ 106293 w 1305814"/>
              <a:gd name="connsiteY19" fmla="*/ 282597 h 1427408"/>
              <a:gd name="connsiteX20" fmla="*/ 541533 w 1305814"/>
              <a:gd name="connsiteY20" fmla="*/ 38110 h 1427408"/>
              <a:gd name="connsiteX21" fmla="*/ 653528 w 1305814"/>
              <a:gd name="connsiteY21" fmla="*/ 0 h 1427408"/>
              <a:gd name="connsiteX0" fmla="*/ 653528 w 1305814"/>
              <a:gd name="connsiteY0" fmla="*/ 0 h 1427408"/>
              <a:gd name="connsiteX1" fmla="*/ 757287 w 1305814"/>
              <a:gd name="connsiteY1" fmla="*/ 32444 h 1427408"/>
              <a:gd name="connsiteX2" fmla="*/ 1206876 w 1305814"/>
              <a:gd name="connsiteY2" fmla="*/ 284945 h 1427408"/>
              <a:gd name="connsiteX3" fmla="*/ 1237706 w 1305814"/>
              <a:gd name="connsiteY3" fmla="*/ 306775 h 1427408"/>
              <a:gd name="connsiteX4" fmla="*/ 1304420 w 1305814"/>
              <a:gd name="connsiteY4" fmla="*/ 434263 h 1427408"/>
              <a:gd name="connsiteX5" fmla="*/ 1305806 w 1305814"/>
              <a:gd name="connsiteY5" fmla="*/ 519922 h 1427408"/>
              <a:gd name="connsiteX6" fmla="*/ 1301746 w 1305814"/>
              <a:gd name="connsiteY6" fmla="*/ 953747 h 1427408"/>
              <a:gd name="connsiteX7" fmla="*/ 1302599 w 1305814"/>
              <a:gd name="connsiteY7" fmla="*/ 1003650 h 1427408"/>
              <a:gd name="connsiteX8" fmla="*/ 1227376 w 1305814"/>
              <a:gd name="connsiteY8" fmla="*/ 1152027 h 1427408"/>
              <a:gd name="connsiteX9" fmla="*/ 1174235 w 1305814"/>
              <a:gd name="connsiteY9" fmla="*/ 1184756 h 1427408"/>
              <a:gd name="connsiteX10" fmla="*/ 792288 w 1305814"/>
              <a:gd name="connsiteY10" fmla="*/ 1385653 h 1427408"/>
              <a:gd name="connsiteX11" fmla="*/ 517719 w 1305814"/>
              <a:gd name="connsiteY11" fmla="*/ 1389889 h 1427408"/>
              <a:gd name="connsiteX12" fmla="*/ 94302 w 1305814"/>
              <a:gd name="connsiteY12" fmla="*/ 1158755 h 1427408"/>
              <a:gd name="connsiteX13" fmla="*/ 39429 w 1305814"/>
              <a:gd name="connsiteY13" fmla="*/ 1117635 h 1427408"/>
              <a:gd name="connsiteX14" fmla="*/ 667 w 1305814"/>
              <a:gd name="connsiteY14" fmla="*/ 999105 h 1427408"/>
              <a:gd name="connsiteX15" fmla="*/ 0 w 1305814"/>
              <a:gd name="connsiteY15" fmla="*/ 972364 h 1427408"/>
              <a:gd name="connsiteX16" fmla="*/ 2496 w 1305814"/>
              <a:gd name="connsiteY16" fmla="*/ 463106 h 1427408"/>
              <a:gd name="connsiteX17" fmla="*/ 2458 w 1305814"/>
              <a:gd name="connsiteY17" fmla="*/ 429563 h 1427408"/>
              <a:gd name="connsiteX18" fmla="*/ 75248 w 1305814"/>
              <a:gd name="connsiteY18" fmla="*/ 303202 h 1427408"/>
              <a:gd name="connsiteX19" fmla="*/ 106293 w 1305814"/>
              <a:gd name="connsiteY19" fmla="*/ 282597 h 1427408"/>
              <a:gd name="connsiteX20" fmla="*/ 541533 w 1305814"/>
              <a:gd name="connsiteY20" fmla="*/ 38110 h 1427408"/>
              <a:gd name="connsiteX21" fmla="*/ 653528 w 1305814"/>
              <a:gd name="connsiteY21" fmla="*/ 0 h 1427408"/>
              <a:gd name="connsiteX0" fmla="*/ 653528 w 1305814"/>
              <a:gd name="connsiteY0" fmla="*/ 0 h 1421591"/>
              <a:gd name="connsiteX1" fmla="*/ 757287 w 1305814"/>
              <a:gd name="connsiteY1" fmla="*/ 32444 h 1421591"/>
              <a:gd name="connsiteX2" fmla="*/ 1206876 w 1305814"/>
              <a:gd name="connsiteY2" fmla="*/ 284945 h 1421591"/>
              <a:gd name="connsiteX3" fmla="*/ 1237706 w 1305814"/>
              <a:gd name="connsiteY3" fmla="*/ 306775 h 1421591"/>
              <a:gd name="connsiteX4" fmla="*/ 1304420 w 1305814"/>
              <a:gd name="connsiteY4" fmla="*/ 434263 h 1421591"/>
              <a:gd name="connsiteX5" fmla="*/ 1305806 w 1305814"/>
              <a:gd name="connsiteY5" fmla="*/ 519922 h 1421591"/>
              <a:gd name="connsiteX6" fmla="*/ 1301746 w 1305814"/>
              <a:gd name="connsiteY6" fmla="*/ 953747 h 1421591"/>
              <a:gd name="connsiteX7" fmla="*/ 1302599 w 1305814"/>
              <a:gd name="connsiteY7" fmla="*/ 1003650 h 1421591"/>
              <a:gd name="connsiteX8" fmla="*/ 1227376 w 1305814"/>
              <a:gd name="connsiteY8" fmla="*/ 1152027 h 1421591"/>
              <a:gd name="connsiteX9" fmla="*/ 1174235 w 1305814"/>
              <a:gd name="connsiteY9" fmla="*/ 1184756 h 1421591"/>
              <a:gd name="connsiteX10" fmla="*/ 792288 w 1305814"/>
              <a:gd name="connsiteY10" fmla="*/ 1385653 h 1421591"/>
              <a:gd name="connsiteX11" fmla="*/ 502818 w 1305814"/>
              <a:gd name="connsiteY11" fmla="*/ 1379955 h 1421591"/>
              <a:gd name="connsiteX12" fmla="*/ 94302 w 1305814"/>
              <a:gd name="connsiteY12" fmla="*/ 1158755 h 1421591"/>
              <a:gd name="connsiteX13" fmla="*/ 39429 w 1305814"/>
              <a:gd name="connsiteY13" fmla="*/ 1117635 h 1421591"/>
              <a:gd name="connsiteX14" fmla="*/ 667 w 1305814"/>
              <a:gd name="connsiteY14" fmla="*/ 999105 h 1421591"/>
              <a:gd name="connsiteX15" fmla="*/ 0 w 1305814"/>
              <a:gd name="connsiteY15" fmla="*/ 972364 h 1421591"/>
              <a:gd name="connsiteX16" fmla="*/ 2496 w 1305814"/>
              <a:gd name="connsiteY16" fmla="*/ 463106 h 1421591"/>
              <a:gd name="connsiteX17" fmla="*/ 2458 w 1305814"/>
              <a:gd name="connsiteY17" fmla="*/ 429563 h 1421591"/>
              <a:gd name="connsiteX18" fmla="*/ 75248 w 1305814"/>
              <a:gd name="connsiteY18" fmla="*/ 303202 h 1421591"/>
              <a:gd name="connsiteX19" fmla="*/ 106293 w 1305814"/>
              <a:gd name="connsiteY19" fmla="*/ 282597 h 1421591"/>
              <a:gd name="connsiteX20" fmla="*/ 541533 w 1305814"/>
              <a:gd name="connsiteY20" fmla="*/ 38110 h 1421591"/>
              <a:gd name="connsiteX21" fmla="*/ 653528 w 1305814"/>
              <a:gd name="connsiteY21" fmla="*/ 0 h 1421591"/>
              <a:gd name="connsiteX0" fmla="*/ 653528 w 1305814"/>
              <a:gd name="connsiteY0" fmla="*/ 0 h 1423589"/>
              <a:gd name="connsiteX1" fmla="*/ 757287 w 1305814"/>
              <a:gd name="connsiteY1" fmla="*/ 32444 h 1423589"/>
              <a:gd name="connsiteX2" fmla="*/ 1206876 w 1305814"/>
              <a:gd name="connsiteY2" fmla="*/ 284945 h 1423589"/>
              <a:gd name="connsiteX3" fmla="*/ 1237706 w 1305814"/>
              <a:gd name="connsiteY3" fmla="*/ 306775 h 1423589"/>
              <a:gd name="connsiteX4" fmla="*/ 1304420 w 1305814"/>
              <a:gd name="connsiteY4" fmla="*/ 434263 h 1423589"/>
              <a:gd name="connsiteX5" fmla="*/ 1305806 w 1305814"/>
              <a:gd name="connsiteY5" fmla="*/ 519922 h 1423589"/>
              <a:gd name="connsiteX6" fmla="*/ 1301746 w 1305814"/>
              <a:gd name="connsiteY6" fmla="*/ 953747 h 1423589"/>
              <a:gd name="connsiteX7" fmla="*/ 1302599 w 1305814"/>
              <a:gd name="connsiteY7" fmla="*/ 1003650 h 1423589"/>
              <a:gd name="connsiteX8" fmla="*/ 1227376 w 1305814"/>
              <a:gd name="connsiteY8" fmla="*/ 1152027 h 1423589"/>
              <a:gd name="connsiteX9" fmla="*/ 1174235 w 1305814"/>
              <a:gd name="connsiteY9" fmla="*/ 1184756 h 1423589"/>
              <a:gd name="connsiteX10" fmla="*/ 792288 w 1305814"/>
              <a:gd name="connsiteY10" fmla="*/ 1385653 h 1423589"/>
              <a:gd name="connsiteX11" fmla="*/ 502818 w 1305814"/>
              <a:gd name="connsiteY11" fmla="*/ 1379955 h 1423589"/>
              <a:gd name="connsiteX12" fmla="*/ 94302 w 1305814"/>
              <a:gd name="connsiteY12" fmla="*/ 1158755 h 1423589"/>
              <a:gd name="connsiteX13" fmla="*/ 39429 w 1305814"/>
              <a:gd name="connsiteY13" fmla="*/ 1117635 h 1423589"/>
              <a:gd name="connsiteX14" fmla="*/ 667 w 1305814"/>
              <a:gd name="connsiteY14" fmla="*/ 999105 h 1423589"/>
              <a:gd name="connsiteX15" fmla="*/ 0 w 1305814"/>
              <a:gd name="connsiteY15" fmla="*/ 972364 h 1423589"/>
              <a:gd name="connsiteX16" fmla="*/ 2496 w 1305814"/>
              <a:gd name="connsiteY16" fmla="*/ 463106 h 1423589"/>
              <a:gd name="connsiteX17" fmla="*/ 2458 w 1305814"/>
              <a:gd name="connsiteY17" fmla="*/ 429563 h 1423589"/>
              <a:gd name="connsiteX18" fmla="*/ 75248 w 1305814"/>
              <a:gd name="connsiteY18" fmla="*/ 303202 h 1423589"/>
              <a:gd name="connsiteX19" fmla="*/ 106293 w 1305814"/>
              <a:gd name="connsiteY19" fmla="*/ 282597 h 1423589"/>
              <a:gd name="connsiteX20" fmla="*/ 541533 w 1305814"/>
              <a:gd name="connsiteY20" fmla="*/ 38110 h 1423589"/>
              <a:gd name="connsiteX21" fmla="*/ 653528 w 1305814"/>
              <a:gd name="connsiteY21" fmla="*/ 0 h 1423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305814" h="1423589">
                <a:moveTo>
                  <a:pt x="653528" y="0"/>
                </a:moveTo>
                <a:cubicBezTo>
                  <a:pt x="684553" y="-1"/>
                  <a:pt x="736057" y="24011"/>
                  <a:pt x="757287" y="32444"/>
                </a:cubicBezTo>
                <a:lnTo>
                  <a:pt x="1206876" y="284945"/>
                </a:lnTo>
                <a:cubicBezTo>
                  <a:pt x="1213399" y="291230"/>
                  <a:pt x="1233090" y="301119"/>
                  <a:pt x="1237706" y="306775"/>
                </a:cubicBezTo>
                <a:cubicBezTo>
                  <a:pt x="1285405" y="341141"/>
                  <a:pt x="1301367" y="360355"/>
                  <a:pt x="1304420" y="434263"/>
                </a:cubicBezTo>
                <a:cubicBezTo>
                  <a:pt x="1306256" y="435452"/>
                  <a:pt x="1303756" y="518852"/>
                  <a:pt x="1305806" y="519922"/>
                </a:cubicBezTo>
                <a:cubicBezTo>
                  <a:pt x="1306028" y="563787"/>
                  <a:pt x="1301771" y="907207"/>
                  <a:pt x="1301746" y="953747"/>
                </a:cubicBezTo>
                <a:cubicBezTo>
                  <a:pt x="1301579" y="970833"/>
                  <a:pt x="1302766" y="986564"/>
                  <a:pt x="1302599" y="1003650"/>
                </a:cubicBezTo>
                <a:cubicBezTo>
                  <a:pt x="1298075" y="1097264"/>
                  <a:pt x="1299308" y="1117497"/>
                  <a:pt x="1227376" y="1152027"/>
                </a:cubicBezTo>
                <a:cubicBezTo>
                  <a:pt x="1229069" y="1151612"/>
                  <a:pt x="1262992" y="1133636"/>
                  <a:pt x="1174235" y="1184756"/>
                </a:cubicBezTo>
                <a:cubicBezTo>
                  <a:pt x="1102911" y="1225835"/>
                  <a:pt x="986013" y="1283805"/>
                  <a:pt x="792288" y="1385653"/>
                </a:cubicBezTo>
                <a:cubicBezTo>
                  <a:pt x="702978" y="1424034"/>
                  <a:pt x="634560" y="1449454"/>
                  <a:pt x="502818" y="1379955"/>
                </a:cubicBezTo>
                <a:cubicBezTo>
                  <a:pt x="358670" y="1301859"/>
                  <a:pt x="241278" y="1242506"/>
                  <a:pt x="94302" y="1158755"/>
                </a:cubicBezTo>
                <a:cubicBezTo>
                  <a:pt x="64301" y="1138833"/>
                  <a:pt x="61069" y="1137739"/>
                  <a:pt x="39429" y="1117635"/>
                </a:cubicBezTo>
                <a:cubicBezTo>
                  <a:pt x="9399" y="1091481"/>
                  <a:pt x="81" y="1056313"/>
                  <a:pt x="667" y="999105"/>
                </a:cubicBezTo>
                <a:cubicBezTo>
                  <a:pt x="445" y="990191"/>
                  <a:pt x="222" y="981278"/>
                  <a:pt x="0" y="972364"/>
                </a:cubicBezTo>
                <a:lnTo>
                  <a:pt x="2496" y="463106"/>
                </a:lnTo>
                <a:cubicBezTo>
                  <a:pt x="2483" y="451925"/>
                  <a:pt x="2471" y="440744"/>
                  <a:pt x="2458" y="429563"/>
                </a:cubicBezTo>
                <a:cubicBezTo>
                  <a:pt x="2770" y="365277"/>
                  <a:pt x="14732" y="348090"/>
                  <a:pt x="75248" y="303202"/>
                </a:cubicBezTo>
                <a:lnTo>
                  <a:pt x="106293" y="282597"/>
                </a:lnTo>
                <a:lnTo>
                  <a:pt x="541533" y="38110"/>
                </a:lnTo>
                <a:cubicBezTo>
                  <a:pt x="582751" y="12487"/>
                  <a:pt x="613897" y="0"/>
                  <a:pt x="653528" y="0"/>
                </a:cubicBezTo>
                <a:close/>
              </a:path>
            </a:pathLst>
          </a:custGeom>
          <a:gradFill flip="none" rotWithShape="1">
            <a:gsLst>
              <a:gs pos="50000">
                <a:schemeClr val="accent1"/>
              </a:gs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18900000" scaled="0"/>
            <a:tileRect/>
          </a:gradFill>
          <a:ln w="15875">
            <a:gradFill>
              <a:gsLst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75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8100000" scaled="0"/>
            </a:gradFill>
          </a:ln>
          <a:effectLst>
            <a:innerShdw blurRad="266700" dist="203200" dir="189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1600" b="1" dirty="0" smtClean="0">
                <a:solidFill>
                  <a:prstClr val="white"/>
                </a:solidFill>
                <a:latin typeface="Impact" panose="020B0806030902050204" pitchFamily="34" charset="0"/>
              </a:rPr>
              <a:t>总裁</a:t>
            </a:r>
            <a:endParaRPr lang="zh-CN" altLang="en-US" sz="1600" b="1" dirty="0">
              <a:solidFill>
                <a:prstClr val="white"/>
              </a:solidFill>
              <a:latin typeface="Impact" panose="020B080603090205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0988" y="987593"/>
            <a:ext cx="3666956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长江工商学院研究生，有</a:t>
            </a:r>
            <a:r>
              <a:rPr lang="zh-CN" altLang="en-US" sz="1100" dirty="0" smtClean="0">
                <a:solidFill>
                  <a:schemeClr val="bg1">
                    <a:lumMod val="50000"/>
                  </a:schemeClr>
                </a:solidFill>
              </a:rPr>
              <a:t>十余年行业经验，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是某领域领军人物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.1992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年在某公司担任中层</a:t>
            </a:r>
            <a:r>
              <a:rPr lang="zh-CN" altLang="en-US" sz="1100" dirty="0" smtClean="0">
                <a:solidFill>
                  <a:schemeClr val="bg1">
                    <a:lumMod val="50000"/>
                  </a:schemeClr>
                </a:solidFill>
              </a:rPr>
              <a:t>管理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；</a:t>
            </a:r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</a:rPr>
              <a:t>2003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年任某公司执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COO ; 2007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年担任某</a:t>
            </a:r>
            <a:r>
              <a:rPr lang="zh-CN" altLang="en-US" sz="1100" dirty="0" smtClean="0">
                <a:solidFill>
                  <a:schemeClr val="bg1">
                    <a:lumMod val="50000"/>
                  </a:schemeClr>
                </a:solidFill>
              </a:rPr>
              <a:t>公司执行总裁。曾于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2006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年，</a:t>
            </a:r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</a:rPr>
              <a:t>2008</a:t>
            </a:r>
            <a:r>
              <a:rPr lang="zh-CN" altLang="en-US" sz="1100" dirty="0" smtClean="0">
                <a:solidFill>
                  <a:schemeClr val="bg1">
                    <a:lumMod val="50000"/>
                  </a:schemeClr>
                </a:solidFill>
              </a:rPr>
              <a:t>年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、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2012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年</a:t>
            </a:r>
            <a:r>
              <a:rPr lang="zh-CN" altLang="en-US" sz="1100" dirty="0" smtClean="0">
                <a:solidFill>
                  <a:schemeClr val="bg1">
                    <a:lumMod val="50000"/>
                  </a:schemeClr>
                </a:solidFill>
              </a:rPr>
              <a:t>分别获得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某某奖项。后面还司以填写你的文字后面还可以填写你的</a:t>
            </a:r>
            <a:r>
              <a:rPr lang="zh-CN" altLang="en-US" sz="1100" dirty="0" smtClean="0">
                <a:solidFill>
                  <a:schemeClr val="bg1">
                    <a:lumMod val="50000"/>
                  </a:schemeClr>
                </a:solidFill>
              </a:rPr>
              <a:t>文字</a:t>
            </a:r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</a:rPr>
              <a:t>……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76056" y="3219841"/>
            <a:ext cx="3666956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长江工商学院研究生，有</a:t>
            </a:r>
            <a:r>
              <a:rPr lang="zh-CN" altLang="en-US" sz="1100" dirty="0" smtClean="0">
                <a:solidFill>
                  <a:schemeClr val="bg1">
                    <a:lumMod val="50000"/>
                  </a:schemeClr>
                </a:solidFill>
              </a:rPr>
              <a:t>十余年行业经验，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是某领域领军人物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.1992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年在某公司担任中层</a:t>
            </a:r>
            <a:r>
              <a:rPr lang="zh-CN" altLang="en-US" sz="1100" dirty="0" smtClean="0">
                <a:solidFill>
                  <a:schemeClr val="bg1">
                    <a:lumMod val="50000"/>
                  </a:schemeClr>
                </a:solidFill>
              </a:rPr>
              <a:t>管理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；</a:t>
            </a:r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</a:rPr>
              <a:t>2003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年任某公司执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COO ; 2007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年担任某</a:t>
            </a:r>
            <a:r>
              <a:rPr lang="zh-CN" altLang="en-US" sz="1100" dirty="0" smtClean="0">
                <a:solidFill>
                  <a:schemeClr val="bg1">
                    <a:lumMod val="50000"/>
                  </a:schemeClr>
                </a:solidFill>
              </a:rPr>
              <a:t>公司执行总裁。曾于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2006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年，</a:t>
            </a:r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</a:rPr>
              <a:t>2008</a:t>
            </a:r>
            <a:r>
              <a:rPr lang="zh-CN" altLang="en-US" sz="1100" dirty="0" smtClean="0">
                <a:solidFill>
                  <a:schemeClr val="bg1">
                    <a:lumMod val="50000"/>
                  </a:schemeClr>
                </a:solidFill>
              </a:rPr>
              <a:t>年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、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2012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年</a:t>
            </a:r>
            <a:r>
              <a:rPr lang="zh-CN" altLang="en-US" sz="1100" dirty="0" smtClean="0">
                <a:solidFill>
                  <a:schemeClr val="bg1">
                    <a:lumMod val="50000"/>
                  </a:schemeClr>
                </a:solidFill>
              </a:rPr>
              <a:t>分别获得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某某奖项。后面还司以填写你的文字后面还可以填写你的</a:t>
            </a:r>
            <a:r>
              <a:rPr lang="zh-CN" altLang="en-US" sz="1100" dirty="0" smtClean="0">
                <a:solidFill>
                  <a:schemeClr val="bg1">
                    <a:lumMod val="50000"/>
                  </a:schemeClr>
                </a:solidFill>
              </a:rPr>
              <a:t>文字</a:t>
            </a:r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</a:rPr>
              <a:t>……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6909534" y="2816422"/>
            <a:ext cx="16229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611560" y="3291830"/>
            <a:ext cx="16229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55576" y="2903142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代用名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144923" y="2427734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代用名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06862004"/>
      </p:ext>
    </p:extLst>
  </p:cSld>
  <p:clrMapOvr>
    <a:masterClrMapping/>
  </p:clrMapOvr>
  <p:transition spd="slow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11" grpId="0" animBg="1"/>
      <p:bldP spid="12" grpId="0" animBg="1"/>
      <p:bldP spid="13" grpId="0"/>
      <p:bldP spid="14" grpId="0"/>
      <p:bldP spid="22" grpId="0"/>
      <p:bldP spid="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sz="2000" dirty="0">
                <a:solidFill>
                  <a:prstClr val="black">
                    <a:lumMod val="65000"/>
                    <a:lumOff val="35000"/>
                  </a:prstClr>
                </a:solidFill>
              </a:rPr>
              <a:t>项目成员</a:t>
            </a:r>
            <a:r>
              <a:rPr lang="en-US" altLang="zh-CN" sz="1200" dirty="0">
                <a:solidFill>
                  <a:prstClr val="black">
                    <a:lumMod val="65000"/>
                    <a:lumOff val="35000"/>
                  </a:prstClr>
                </a:solidFill>
              </a:rPr>
              <a:t>(Project Member)</a:t>
            </a:r>
            <a:endParaRPr lang="zh-CN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99604" y="3867895"/>
            <a:ext cx="1512167" cy="1311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1708" tIns="50853" rIns="101708" bIns="50853">
            <a:noAutofit/>
          </a:bodyPr>
          <a:lstStyle>
            <a:defPPr>
              <a:defRPr lang="zh-CN"/>
            </a:defPPr>
            <a:lvl1pPr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cs typeface="+mn-ea"/>
              </a:defRPr>
            </a:lvl1pPr>
          </a:lstStyle>
          <a:p>
            <a:r>
              <a:rPr lang="zh-CN" altLang="en-US" sz="1100" dirty="0"/>
              <a:t>点击输人简要文字介绍，文字内容需概括精炼。不用多余的文字修饰，言简意赅的说明分项内容</a:t>
            </a:r>
            <a:r>
              <a:rPr lang="en-US" altLang="zh-CN" sz="1100" dirty="0"/>
              <a:t>……</a:t>
            </a:r>
            <a:endParaRPr lang="zh-CN" altLang="en-US" sz="1100" dirty="0"/>
          </a:p>
        </p:txBody>
      </p:sp>
      <p:sp>
        <p:nvSpPr>
          <p:cNvPr id="40" name="TextBox 39"/>
          <p:cNvSpPr txBox="1"/>
          <p:nvPr/>
        </p:nvSpPr>
        <p:spPr>
          <a:xfrm>
            <a:off x="2879816" y="3848522"/>
            <a:ext cx="1512167" cy="1023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1708" tIns="50853" rIns="101708" bIns="50853">
            <a:noAutofit/>
          </a:bodyPr>
          <a:lstStyle>
            <a:defPPr>
              <a:defRPr lang="zh-CN"/>
            </a:defPPr>
            <a:lvl1pPr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cs typeface="+mn-ea"/>
              </a:defRPr>
            </a:lvl1pPr>
          </a:lstStyle>
          <a:p>
            <a:r>
              <a:rPr lang="zh-CN" altLang="en-US" dirty="0"/>
              <a:t>点击输人简要文字介绍，文字内容需概括精炼。不用多余的文字修饰，言简意赅的说明分项内容</a:t>
            </a:r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824037" y="3848522"/>
            <a:ext cx="1512167" cy="1023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1708" tIns="50853" rIns="101708" bIns="50853">
            <a:noAutofit/>
          </a:bodyPr>
          <a:lstStyle>
            <a:defPPr>
              <a:defRPr lang="zh-CN"/>
            </a:defPPr>
            <a:lvl1pPr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cs typeface="+mn-ea"/>
              </a:defRPr>
            </a:lvl1pPr>
          </a:lstStyle>
          <a:p>
            <a:r>
              <a:rPr lang="zh-CN" altLang="en-US" dirty="0"/>
              <a:t>点击输人简要文字介绍，文字内容需概括精炼。不用多余的文字修饰，言简意赅的说明分项内容</a:t>
            </a:r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6768248" y="3833774"/>
            <a:ext cx="1512167" cy="1023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1708" tIns="50853" rIns="101708" bIns="50853">
            <a:noAutofit/>
          </a:bodyPr>
          <a:lstStyle>
            <a:defPPr>
              <a:defRPr lang="zh-CN"/>
            </a:defPPr>
            <a:lvl1pPr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10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cs typeface="+mn-ea"/>
              </a:defRPr>
            </a:lvl1pPr>
          </a:lstStyle>
          <a:p>
            <a:r>
              <a:rPr lang="zh-CN" altLang="en-US" dirty="0"/>
              <a:t>点击输人简要文字介绍，文字内容需概括精炼。不用多余的文字修饰，言简意赅的说明分项内容</a:t>
            </a:r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37123" y="2823061"/>
            <a:ext cx="8338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赵姓名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218988" y="2803960"/>
            <a:ext cx="8338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孙姓名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163209" y="2803960"/>
            <a:ext cx="8338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李姓名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107420" y="2803960"/>
            <a:ext cx="8338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陈姓名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023462" y="3361394"/>
            <a:ext cx="1388323" cy="362497"/>
          </a:xfrm>
          <a:prstGeom prst="rect">
            <a:avLst/>
          </a:prstGeom>
          <a:gradFill flip="none" rotWithShape="1">
            <a:gsLst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18900000" scaled="0"/>
            <a:tileRect/>
          </a:gradFill>
          <a:ln w="12700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92100" dist="127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1400" b="1" dirty="0">
                <a:solidFill>
                  <a:schemeClr val="accent1"/>
                </a:solidFill>
              </a:rPr>
              <a:t>职务名称</a:t>
            </a:r>
          </a:p>
        </p:txBody>
      </p:sp>
      <p:sp>
        <p:nvSpPr>
          <p:cNvPr id="50" name="矩形 49"/>
          <p:cNvSpPr/>
          <p:nvPr/>
        </p:nvSpPr>
        <p:spPr>
          <a:xfrm>
            <a:off x="2959060" y="3361394"/>
            <a:ext cx="1388323" cy="362497"/>
          </a:xfrm>
          <a:prstGeom prst="rect">
            <a:avLst/>
          </a:prstGeom>
          <a:gradFill flip="none" rotWithShape="1">
            <a:gsLst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18900000" scaled="0"/>
            <a:tileRect/>
          </a:gradFill>
          <a:ln w="12700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92100" dist="127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1400" b="1" dirty="0">
                <a:solidFill>
                  <a:schemeClr val="accent1"/>
                </a:solidFill>
              </a:rPr>
              <a:t>职务名称</a:t>
            </a:r>
          </a:p>
        </p:txBody>
      </p:sp>
      <p:sp>
        <p:nvSpPr>
          <p:cNvPr id="51" name="矩形 50"/>
          <p:cNvSpPr/>
          <p:nvPr/>
        </p:nvSpPr>
        <p:spPr>
          <a:xfrm>
            <a:off x="4894598" y="3361394"/>
            <a:ext cx="1388323" cy="362497"/>
          </a:xfrm>
          <a:prstGeom prst="rect">
            <a:avLst/>
          </a:prstGeom>
          <a:gradFill flip="none" rotWithShape="1">
            <a:gsLst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18900000" scaled="0"/>
            <a:tileRect/>
          </a:gradFill>
          <a:ln w="12700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92100" dist="127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1400" b="1" dirty="0">
                <a:solidFill>
                  <a:schemeClr val="accent1"/>
                </a:solidFill>
              </a:rPr>
              <a:t>职务名称</a:t>
            </a:r>
          </a:p>
        </p:txBody>
      </p:sp>
      <p:sp>
        <p:nvSpPr>
          <p:cNvPr id="52" name="矩形 51"/>
          <p:cNvSpPr/>
          <p:nvPr/>
        </p:nvSpPr>
        <p:spPr>
          <a:xfrm>
            <a:off x="6830170" y="3361394"/>
            <a:ext cx="1388323" cy="362497"/>
          </a:xfrm>
          <a:prstGeom prst="rect">
            <a:avLst/>
          </a:prstGeom>
          <a:gradFill flip="none" rotWithShape="1">
            <a:gsLst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18900000" scaled="0"/>
            <a:tileRect/>
          </a:gradFill>
          <a:ln w="12700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92100" dist="127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1400" b="1" dirty="0">
                <a:solidFill>
                  <a:schemeClr val="accent1"/>
                </a:solidFill>
              </a:rPr>
              <a:t>职务名称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737488" y="916286"/>
            <a:ext cx="1728192" cy="1727472"/>
            <a:chOff x="737488" y="-1460698"/>
            <a:chExt cx="1728192" cy="1727472"/>
          </a:xfrm>
        </p:grpSpPr>
        <p:sp>
          <p:nvSpPr>
            <p:cNvPr id="32" name="椭圆 31"/>
            <p:cNvSpPr/>
            <p:nvPr/>
          </p:nvSpPr>
          <p:spPr bwMode="auto">
            <a:xfrm>
              <a:off x="737488" y="-1460698"/>
              <a:ext cx="1728192" cy="1727472"/>
            </a:xfrm>
            <a:prstGeom prst="ellipse">
              <a:avLst/>
            </a:prstGeom>
            <a:gradFill flip="none" rotWithShape="1">
              <a:gsLst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3" name="椭圆 32"/>
            <p:cNvSpPr/>
            <p:nvPr/>
          </p:nvSpPr>
          <p:spPr bwMode="auto">
            <a:xfrm>
              <a:off x="827584" y="-1370962"/>
              <a:ext cx="1548000" cy="1548000"/>
            </a:xfrm>
            <a:prstGeom prst="ellipse">
              <a:avLst/>
            </a:prstGeom>
            <a:blipFill>
              <a:blip r:embed="rId3" cstate="print"/>
              <a:stretch>
                <a:fillRect/>
              </a:stretch>
            </a:blipFill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711737" y="916286"/>
            <a:ext cx="1728192" cy="1727472"/>
            <a:chOff x="2993885" y="-1460698"/>
            <a:chExt cx="1728192" cy="1727472"/>
          </a:xfrm>
        </p:grpSpPr>
        <p:sp>
          <p:nvSpPr>
            <p:cNvPr id="35" name="椭圆 34"/>
            <p:cNvSpPr/>
            <p:nvPr/>
          </p:nvSpPr>
          <p:spPr bwMode="auto">
            <a:xfrm>
              <a:off x="2993885" y="-1460698"/>
              <a:ext cx="1728192" cy="1727472"/>
            </a:xfrm>
            <a:prstGeom prst="ellipse">
              <a:avLst/>
            </a:prstGeom>
            <a:gradFill flip="none" rotWithShape="1">
              <a:gsLst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6" name="椭圆 35"/>
            <p:cNvSpPr/>
            <p:nvPr/>
          </p:nvSpPr>
          <p:spPr bwMode="auto">
            <a:xfrm>
              <a:off x="3083981" y="-1370962"/>
              <a:ext cx="1548000" cy="1548000"/>
            </a:xfrm>
            <a:prstGeom prst="ellipse">
              <a:avLst/>
            </a:prstGeom>
            <a:blipFill>
              <a:blip r:embed="rId4" cstate="print"/>
              <a:stretch>
                <a:fillRect/>
              </a:stretch>
            </a:blipFill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685986" y="916286"/>
            <a:ext cx="1728192" cy="1727472"/>
            <a:chOff x="5006892" y="-1370962"/>
            <a:chExt cx="1728192" cy="1727472"/>
          </a:xfrm>
        </p:grpSpPr>
        <p:sp>
          <p:nvSpPr>
            <p:cNvPr id="54" name="椭圆 53"/>
            <p:cNvSpPr/>
            <p:nvPr/>
          </p:nvSpPr>
          <p:spPr bwMode="auto">
            <a:xfrm>
              <a:off x="5006892" y="-1370962"/>
              <a:ext cx="1728192" cy="1727472"/>
            </a:xfrm>
            <a:prstGeom prst="ellipse">
              <a:avLst/>
            </a:prstGeom>
            <a:gradFill flip="none" rotWithShape="1">
              <a:gsLst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5" name="椭圆 54"/>
            <p:cNvSpPr/>
            <p:nvPr/>
          </p:nvSpPr>
          <p:spPr bwMode="auto">
            <a:xfrm>
              <a:off x="5096988" y="-1281226"/>
              <a:ext cx="1548000" cy="1548000"/>
            </a:xfrm>
            <a:prstGeom prst="ellipse">
              <a:avLst/>
            </a:prstGeom>
            <a:blipFill>
              <a:blip r:embed="rId5" cstate="print"/>
              <a:stretch>
                <a:fillRect/>
              </a:stretch>
            </a:blipFill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660235" y="916286"/>
            <a:ext cx="1728192" cy="1727472"/>
            <a:chOff x="7077147" y="-1594599"/>
            <a:chExt cx="1728192" cy="1727472"/>
          </a:xfrm>
        </p:grpSpPr>
        <p:sp>
          <p:nvSpPr>
            <p:cNvPr id="57" name="椭圆 56"/>
            <p:cNvSpPr/>
            <p:nvPr/>
          </p:nvSpPr>
          <p:spPr bwMode="auto">
            <a:xfrm>
              <a:off x="7077147" y="-1594599"/>
              <a:ext cx="1728192" cy="1727472"/>
            </a:xfrm>
            <a:prstGeom prst="ellipse">
              <a:avLst/>
            </a:prstGeom>
            <a:gradFill flip="none" rotWithShape="1">
              <a:gsLst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8" name="椭圆 57"/>
            <p:cNvSpPr/>
            <p:nvPr/>
          </p:nvSpPr>
          <p:spPr bwMode="auto">
            <a:xfrm>
              <a:off x="7167243" y="-1504863"/>
              <a:ext cx="1548000" cy="1548000"/>
            </a:xfrm>
            <a:prstGeom prst="ellipse">
              <a:avLst/>
            </a:prstGeom>
            <a:blipFill>
              <a:blip r:embed="rId6" cstate="print"/>
              <a:stretch>
                <a:fillRect/>
              </a:stretch>
            </a:blipFill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993718453"/>
      </p:ext>
    </p:extLst>
  </p:cSld>
  <p:clrMapOvr>
    <a:masterClrMapping/>
  </p:clrMapOvr>
  <p:transition spd="slow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"/>
                            </p:stCondLst>
                            <p:childTnLst>
                              <p:par>
                                <p:cTn id="32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25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750"/>
                            </p:stCondLst>
                            <p:childTnLst>
                              <p:par>
                                <p:cTn id="7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0" grpId="0"/>
      <p:bldP spid="41" grpId="0"/>
      <p:bldP spid="42" grpId="0"/>
      <p:bldP spid="5" grpId="0"/>
      <p:bldP spid="46" grpId="0"/>
      <p:bldP spid="47" grpId="0"/>
      <p:bldP spid="48" grpId="0"/>
      <p:bldP spid="49" grpId="0" animBg="1"/>
      <p:bldP spid="50" grpId="0" animBg="1"/>
      <p:bldP spid="51" grpId="0" animBg="1"/>
      <p:bldP spid="5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3" name="组合 282"/>
          <p:cNvGrpSpPr/>
          <p:nvPr/>
        </p:nvGrpSpPr>
        <p:grpSpPr>
          <a:xfrm>
            <a:off x="580960" y="2430899"/>
            <a:ext cx="8019702" cy="1136826"/>
            <a:chOff x="580960" y="2430899"/>
            <a:chExt cx="8019702" cy="1136826"/>
          </a:xfrm>
        </p:grpSpPr>
        <p:cxnSp>
          <p:nvCxnSpPr>
            <p:cNvPr id="234" name="直接连接符 233"/>
            <p:cNvCxnSpPr/>
            <p:nvPr/>
          </p:nvCxnSpPr>
          <p:spPr>
            <a:xfrm>
              <a:off x="580960" y="2430899"/>
              <a:ext cx="255600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直接连接符 245"/>
            <p:cNvCxnSpPr/>
            <p:nvPr/>
          </p:nvCxnSpPr>
          <p:spPr>
            <a:xfrm>
              <a:off x="6008662" y="2430899"/>
              <a:ext cx="259200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直接连接符 297"/>
            <p:cNvCxnSpPr/>
            <p:nvPr/>
          </p:nvCxnSpPr>
          <p:spPr>
            <a:xfrm>
              <a:off x="4220734" y="2430899"/>
              <a:ext cx="1103231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2" name="组合 281"/>
            <p:cNvGrpSpPr/>
            <p:nvPr/>
          </p:nvGrpSpPr>
          <p:grpSpPr>
            <a:xfrm>
              <a:off x="581588" y="2430899"/>
              <a:ext cx="8010216" cy="1136826"/>
              <a:chOff x="581588" y="2430899"/>
              <a:chExt cx="8010216" cy="1136826"/>
            </a:xfrm>
          </p:grpSpPr>
          <p:cxnSp>
            <p:nvCxnSpPr>
              <p:cNvPr id="286" name="直接连接符 285"/>
              <p:cNvCxnSpPr/>
              <p:nvPr/>
            </p:nvCxnSpPr>
            <p:spPr>
              <a:xfrm>
                <a:off x="581588" y="2430899"/>
                <a:ext cx="0" cy="1136826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8" name="直接连接符 287"/>
              <p:cNvCxnSpPr/>
              <p:nvPr/>
            </p:nvCxnSpPr>
            <p:spPr>
              <a:xfrm>
                <a:off x="1338468" y="2430899"/>
                <a:ext cx="0" cy="1136826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0" name="直接连接符 289"/>
              <p:cNvCxnSpPr/>
              <p:nvPr/>
            </p:nvCxnSpPr>
            <p:spPr>
              <a:xfrm>
                <a:off x="2247766" y="2430899"/>
                <a:ext cx="0" cy="1136826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2" name="直接连接符 291"/>
              <p:cNvCxnSpPr/>
              <p:nvPr/>
            </p:nvCxnSpPr>
            <p:spPr>
              <a:xfrm>
                <a:off x="4210645" y="2430899"/>
                <a:ext cx="0" cy="1136826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3" name="直接连接符 292"/>
              <p:cNvCxnSpPr/>
              <p:nvPr/>
            </p:nvCxnSpPr>
            <p:spPr>
              <a:xfrm>
                <a:off x="5313066" y="2430899"/>
                <a:ext cx="0" cy="1136826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4" name="直接连接符 293"/>
              <p:cNvCxnSpPr/>
              <p:nvPr/>
            </p:nvCxnSpPr>
            <p:spPr>
              <a:xfrm>
                <a:off x="6016675" y="2430899"/>
                <a:ext cx="0" cy="1136826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5" name="直接连接符 294"/>
              <p:cNvCxnSpPr/>
              <p:nvPr/>
            </p:nvCxnSpPr>
            <p:spPr>
              <a:xfrm>
                <a:off x="6735733" y="2430899"/>
                <a:ext cx="0" cy="1136826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6" name="直接连接符 295"/>
              <p:cNvCxnSpPr/>
              <p:nvPr/>
            </p:nvCxnSpPr>
            <p:spPr>
              <a:xfrm>
                <a:off x="7641072" y="2430899"/>
                <a:ext cx="0" cy="1136826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7" name="直接连接符 296"/>
              <p:cNvCxnSpPr/>
              <p:nvPr/>
            </p:nvCxnSpPr>
            <p:spPr>
              <a:xfrm>
                <a:off x="8591804" y="2430899"/>
                <a:ext cx="0" cy="1136826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1" name="直接连接符 290"/>
              <p:cNvCxnSpPr/>
              <p:nvPr/>
            </p:nvCxnSpPr>
            <p:spPr>
              <a:xfrm>
                <a:off x="3136064" y="2430899"/>
                <a:ext cx="0" cy="1136826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64" name="直接连接符 263"/>
          <p:cNvCxnSpPr/>
          <p:nvPr/>
        </p:nvCxnSpPr>
        <p:spPr>
          <a:xfrm>
            <a:off x="2032999" y="1807335"/>
            <a:ext cx="0" cy="61200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直接连接符 266"/>
          <p:cNvCxnSpPr/>
          <p:nvPr/>
        </p:nvCxnSpPr>
        <p:spPr>
          <a:xfrm>
            <a:off x="7414816" y="1807335"/>
            <a:ext cx="0" cy="61200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直接连接符 262"/>
          <p:cNvCxnSpPr/>
          <p:nvPr/>
        </p:nvCxnSpPr>
        <p:spPr>
          <a:xfrm>
            <a:off x="4641714" y="1146233"/>
            <a:ext cx="0" cy="129600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/>
              <a:t>组织架构</a:t>
            </a:r>
            <a:r>
              <a:rPr lang="en-US" altLang="zh-CN" sz="1300" dirty="0" smtClean="0"/>
              <a:t>(Organizational Structure</a:t>
            </a:r>
            <a:r>
              <a:rPr lang="en-US" altLang="zh-CN" sz="1300" dirty="0"/>
              <a:t>)</a:t>
            </a:r>
            <a:endParaRPr lang="zh-CN" altLang="en-US" sz="2700" dirty="0"/>
          </a:p>
        </p:txBody>
      </p:sp>
      <p:grpSp>
        <p:nvGrpSpPr>
          <p:cNvPr id="5" name="组合 4"/>
          <p:cNvGrpSpPr/>
          <p:nvPr/>
        </p:nvGrpSpPr>
        <p:grpSpPr>
          <a:xfrm>
            <a:off x="4139952" y="915567"/>
            <a:ext cx="1053084" cy="360040"/>
            <a:chOff x="4139952" y="987576"/>
            <a:chExt cx="1053084" cy="360040"/>
          </a:xfrm>
        </p:grpSpPr>
        <p:sp>
          <p:nvSpPr>
            <p:cNvPr id="6" name="圆角矩形 5"/>
            <p:cNvSpPr/>
            <p:nvPr/>
          </p:nvSpPr>
          <p:spPr>
            <a:xfrm>
              <a:off x="4139952" y="987576"/>
              <a:ext cx="1053084" cy="360040"/>
            </a:xfrm>
            <a:prstGeom prst="round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524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4234447" y="1029097"/>
              <a:ext cx="8640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>
                  <a:schemeClr val="tx1">
                    <a:lumMod val="90000"/>
                    <a:lumOff val="10000"/>
                  </a:schemeClr>
                </a:buClr>
              </a:pPr>
              <a:r>
                <a:rPr lang="zh-CN" altLang="en-US" sz="1200" b="1" dirty="0" smtClean="0">
                  <a:solidFill>
                    <a:schemeClr val="accent1"/>
                  </a:solidFill>
                </a:rPr>
                <a:t>董事会</a:t>
              </a:r>
              <a:endParaRPr lang="zh-CN" altLang="en-US" sz="12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139952" y="1383444"/>
            <a:ext cx="1053084" cy="360040"/>
            <a:chOff x="4139952" y="1455452"/>
            <a:chExt cx="1053084" cy="360040"/>
          </a:xfrm>
        </p:grpSpPr>
        <p:sp>
          <p:nvSpPr>
            <p:cNvPr id="38" name="圆角矩形 37"/>
            <p:cNvSpPr/>
            <p:nvPr/>
          </p:nvSpPr>
          <p:spPr>
            <a:xfrm>
              <a:off x="4139952" y="1455452"/>
              <a:ext cx="1053084" cy="360040"/>
            </a:xfrm>
            <a:prstGeom prst="round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524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234447" y="1496973"/>
              <a:ext cx="8640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>
                  <a:schemeClr val="tx1">
                    <a:lumMod val="90000"/>
                    <a:lumOff val="10000"/>
                  </a:schemeClr>
                </a:buClr>
              </a:pPr>
              <a:r>
                <a:rPr lang="zh-CN" altLang="en-US" sz="1200" b="1" dirty="0" smtClean="0">
                  <a:solidFill>
                    <a:schemeClr val="accent1"/>
                  </a:solidFill>
                </a:rPr>
                <a:t>总经理</a:t>
              </a:r>
              <a:endParaRPr lang="zh-CN" altLang="en-US" sz="12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547664" y="1918479"/>
            <a:ext cx="1053084" cy="360040"/>
            <a:chOff x="1547664" y="1990488"/>
            <a:chExt cx="1053084" cy="360040"/>
          </a:xfrm>
        </p:grpSpPr>
        <p:sp>
          <p:nvSpPr>
            <p:cNvPr id="44" name="圆角矩形 43"/>
            <p:cNvSpPr/>
            <p:nvPr/>
          </p:nvSpPr>
          <p:spPr>
            <a:xfrm>
              <a:off x="1547664" y="1990488"/>
              <a:ext cx="1053084" cy="360040"/>
            </a:xfrm>
            <a:prstGeom prst="round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524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642159" y="2032009"/>
              <a:ext cx="8640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>
                  <a:schemeClr val="tx1">
                    <a:lumMod val="90000"/>
                    <a:lumOff val="10000"/>
                  </a:schemeClr>
                </a:buClr>
              </a:pPr>
              <a:r>
                <a:rPr lang="zh-CN" altLang="en-US" sz="1200" b="1" dirty="0" smtClean="0">
                  <a:solidFill>
                    <a:schemeClr val="bg1">
                      <a:lumMod val="50000"/>
                    </a:schemeClr>
                  </a:solidFill>
                </a:rPr>
                <a:t>生产副总</a:t>
              </a:r>
              <a:endParaRPr lang="zh-CN" altLang="en-US" sz="12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115172" y="1918479"/>
            <a:ext cx="1053084" cy="360040"/>
            <a:chOff x="4115172" y="1990488"/>
            <a:chExt cx="1053084" cy="360040"/>
          </a:xfrm>
        </p:grpSpPr>
        <p:sp>
          <p:nvSpPr>
            <p:cNvPr id="61" name="圆角矩形 60"/>
            <p:cNvSpPr/>
            <p:nvPr/>
          </p:nvSpPr>
          <p:spPr>
            <a:xfrm>
              <a:off x="4115172" y="1990488"/>
              <a:ext cx="1053084" cy="360040"/>
            </a:xfrm>
            <a:prstGeom prst="round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524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4209667" y="2032009"/>
              <a:ext cx="8640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>
                  <a:schemeClr val="tx1">
                    <a:lumMod val="90000"/>
                    <a:lumOff val="10000"/>
                  </a:schemeClr>
                </a:buClr>
              </a:pPr>
              <a:r>
                <a:rPr lang="zh-CN" altLang="en-US" sz="1200" b="1" dirty="0" smtClean="0">
                  <a:solidFill>
                    <a:schemeClr val="bg1">
                      <a:lumMod val="50000"/>
                    </a:schemeClr>
                  </a:solidFill>
                </a:rPr>
                <a:t>行政副总</a:t>
              </a:r>
              <a:endParaRPr lang="zh-CN" altLang="en-US" sz="12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876256" y="1918479"/>
            <a:ext cx="1053084" cy="360040"/>
            <a:chOff x="6876256" y="1990488"/>
            <a:chExt cx="1053084" cy="360040"/>
          </a:xfrm>
        </p:grpSpPr>
        <p:sp>
          <p:nvSpPr>
            <p:cNvPr id="66" name="圆角矩形 65"/>
            <p:cNvSpPr/>
            <p:nvPr/>
          </p:nvSpPr>
          <p:spPr>
            <a:xfrm>
              <a:off x="6876256" y="1990488"/>
              <a:ext cx="1053084" cy="360040"/>
            </a:xfrm>
            <a:prstGeom prst="round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524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6970751" y="2032009"/>
              <a:ext cx="8640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>
                  <a:schemeClr val="tx1">
                    <a:lumMod val="90000"/>
                    <a:lumOff val="10000"/>
                  </a:schemeClr>
                </a:buClr>
              </a:pPr>
              <a:r>
                <a:rPr lang="zh-CN" altLang="en-US" sz="1200" b="1" dirty="0" smtClean="0">
                  <a:solidFill>
                    <a:schemeClr val="bg1">
                      <a:lumMod val="50000"/>
                    </a:schemeClr>
                  </a:solidFill>
                </a:rPr>
                <a:t>经营副总</a:t>
              </a:r>
              <a:endParaRPr lang="zh-CN" altLang="en-US" sz="12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31147" y="2540932"/>
            <a:ext cx="369332" cy="936104"/>
            <a:chOff x="431146" y="2540931"/>
            <a:chExt cx="369332" cy="936104"/>
          </a:xfrm>
        </p:grpSpPr>
        <p:sp>
          <p:nvSpPr>
            <p:cNvPr id="9" name="圆角矩形 8"/>
            <p:cNvSpPr/>
            <p:nvPr/>
          </p:nvSpPr>
          <p:spPr>
            <a:xfrm>
              <a:off x="458079" y="2540931"/>
              <a:ext cx="288032" cy="936104"/>
            </a:xfrm>
            <a:prstGeom prst="round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524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431146" y="2558307"/>
              <a:ext cx="369332" cy="901352"/>
            </a:xfrm>
            <a:prstGeom prst="rect">
              <a:avLst/>
            </a:prstGeom>
            <a:noFill/>
          </p:spPr>
          <p:txBody>
            <a:bodyPr vert="eaVert" wrap="square" rtlCol="0" anchor="ctr">
              <a:spAutoFit/>
            </a:bodyPr>
            <a:lstStyle/>
            <a:p>
              <a:pPr algn="ctr">
                <a:buClr>
                  <a:schemeClr val="tx1">
                    <a:lumMod val="90000"/>
                    <a:lumOff val="10000"/>
                  </a:schemeClr>
                </a:buClr>
              </a:pPr>
              <a:r>
                <a:rPr lang="zh-CN" altLang="en-US" sz="12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研发部</a:t>
              </a:r>
              <a:endParaRPr lang="zh-CN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151227" y="2540932"/>
            <a:ext cx="369332" cy="936104"/>
            <a:chOff x="1151226" y="2540931"/>
            <a:chExt cx="369332" cy="936104"/>
          </a:xfrm>
        </p:grpSpPr>
        <p:sp>
          <p:nvSpPr>
            <p:cNvPr id="77" name="圆角矩形 76"/>
            <p:cNvSpPr/>
            <p:nvPr/>
          </p:nvSpPr>
          <p:spPr>
            <a:xfrm>
              <a:off x="1178159" y="2540931"/>
              <a:ext cx="288032" cy="936104"/>
            </a:xfrm>
            <a:prstGeom prst="round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524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1151226" y="2558307"/>
              <a:ext cx="369332" cy="901352"/>
            </a:xfrm>
            <a:prstGeom prst="rect">
              <a:avLst/>
            </a:prstGeom>
            <a:noFill/>
          </p:spPr>
          <p:txBody>
            <a:bodyPr vert="eaVert" wrap="square" rtlCol="0" anchor="ctr">
              <a:spAutoFit/>
            </a:bodyPr>
            <a:lstStyle/>
            <a:p>
              <a:pPr algn="ctr">
                <a:buClr>
                  <a:schemeClr val="tx1">
                    <a:lumMod val="90000"/>
                    <a:lumOff val="10000"/>
                  </a:schemeClr>
                </a:buClr>
              </a:pPr>
              <a:r>
                <a:rPr lang="zh-CN" altLang="en-US" sz="12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资料部</a:t>
              </a:r>
              <a:endParaRPr lang="zh-CN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062823" y="2540932"/>
            <a:ext cx="369332" cy="936104"/>
            <a:chOff x="2062822" y="2540931"/>
            <a:chExt cx="369332" cy="936104"/>
          </a:xfrm>
        </p:grpSpPr>
        <p:sp>
          <p:nvSpPr>
            <p:cNvPr id="82" name="圆角矩形 81"/>
            <p:cNvSpPr/>
            <p:nvPr/>
          </p:nvSpPr>
          <p:spPr>
            <a:xfrm>
              <a:off x="2089755" y="2540931"/>
              <a:ext cx="288032" cy="936104"/>
            </a:xfrm>
            <a:prstGeom prst="round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524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2062822" y="2558307"/>
              <a:ext cx="369332" cy="901352"/>
            </a:xfrm>
            <a:prstGeom prst="rect">
              <a:avLst/>
            </a:prstGeom>
            <a:noFill/>
          </p:spPr>
          <p:txBody>
            <a:bodyPr vert="eaVert" wrap="square" rtlCol="0" anchor="ctr">
              <a:spAutoFit/>
            </a:bodyPr>
            <a:lstStyle/>
            <a:p>
              <a:pPr algn="ctr">
                <a:buClr>
                  <a:schemeClr val="tx1">
                    <a:lumMod val="90000"/>
                    <a:lumOff val="10000"/>
                  </a:schemeClr>
                </a:buClr>
              </a:pPr>
              <a:r>
                <a:rPr lang="zh-CN" altLang="en-US" sz="12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生产部</a:t>
              </a:r>
              <a:endParaRPr lang="zh-CN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16522" y="3579860"/>
            <a:ext cx="8348602" cy="246564"/>
            <a:chOff x="416522" y="3579860"/>
            <a:chExt cx="8348602" cy="246564"/>
          </a:xfrm>
        </p:grpSpPr>
        <p:cxnSp>
          <p:nvCxnSpPr>
            <p:cNvPr id="247" name="直接连接符 246"/>
            <p:cNvCxnSpPr/>
            <p:nvPr/>
          </p:nvCxnSpPr>
          <p:spPr>
            <a:xfrm>
              <a:off x="420927" y="3579860"/>
              <a:ext cx="32400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直接连接符 248"/>
            <p:cNvCxnSpPr/>
            <p:nvPr/>
          </p:nvCxnSpPr>
          <p:spPr>
            <a:xfrm>
              <a:off x="1136642" y="3579860"/>
              <a:ext cx="32400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直接连接符 250"/>
            <p:cNvCxnSpPr/>
            <p:nvPr/>
          </p:nvCxnSpPr>
          <p:spPr>
            <a:xfrm>
              <a:off x="5121730" y="3579860"/>
              <a:ext cx="32400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直接连接符 251"/>
            <p:cNvCxnSpPr/>
            <p:nvPr/>
          </p:nvCxnSpPr>
          <p:spPr>
            <a:xfrm>
              <a:off x="5862553" y="3579860"/>
              <a:ext cx="32400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直接连接符 252"/>
            <p:cNvCxnSpPr/>
            <p:nvPr/>
          </p:nvCxnSpPr>
          <p:spPr>
            <a:xfrm>
              <a:off x="6542134" y="3579860"/>
              <a:ext cx="39600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直接连接符 253"/>
            <p:cNvCxnSpPr/>
            <p:nvPr/>
          </p:nvCxnSpPr>
          <p:spPr>
            <a:xfrm>
              <a:off x="8367778" y="3579860"/>
              <a:ext cx="39600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直接连接符 254"/>
            <p:cNvCxnSpPr/>
            <p:nvPr/>
          </p:nvCxnSpPr>
          <p:spPr>
            <a:xfrm>
              <a:off x="1878458" y="3579860"/>
              <a:ext cx="64800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直接连接符 256"/>
            <p:cNvCxnSpPr/>
            <p:nvPr/>
          </p:nvCxnSpPr>
          <p:spPr>
            <a:xfrm>
              <a:off x="7311274" y="3579860"/>
              <a:ext cx="714762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直接连接符 259"/>
            <p:cNvCxnSpPr/>
            <p:nvPr/>
          </p:nvCxnSpPr>
          <p:spPr>
            <a:xfrm>
              <a:off x="3711870" y="3579860"/>
              <a:ext cx="1106612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直接连接符 299"/>
            <p:cNvCxnSpPr/>
            <p:nvPr/>
          </p:nvCxnSpPr>
          <p:spPr>
            <a:xfrm>
              <a:off x="416522" y="3585405"/>
              <a:ext cx="0" cy="241019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直接连接符 301"/>
            <p:cNvCxnSpPr/>
            <p:nvPr/>
          </p:nvCxnSpPr>
          <p:spPr>
            <a:xfrm>
              <a:off x="758546" y="3585405"/>
              <a:ext cx="0" cy="241019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直接连接符 302"/>
            <p:cNvCxnSpPr/>
            <p:nvPr/>
          </p:nvCxnSpPr>
          <p:spPr>
            <a:xfrm>
              <a:off x="1136642" y="3585405"/>
              <a:ext cx="0" cy="241019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直接连接符 303"/>
            <p:cNvCxnSpPr/>
            <p:nvPr/>
          </p:nvCxnSpPr>
          <p:spPr>
            <a:xfrm>
              <a:off x="1463362" y="3585405"/>
              <a:ext cx="0" cy="241019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直接连接符 304"/>
            <p:cNvCxnSpPr/>
            <p:nvPr/>
          </p:nvCxnSpPr>
          <p:spPr>
            <a:xfrm>
              <a:off x="1885450" y="3585405"/>
              <a:ext cx="0" cy="241019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直接连接符 305"/>
            <p:cNvCxnSpPr/>
            <p:nvPr/>
          </p:nvCxnSpPr>
          <p:spPr>
            <a:xfrm>
              <a:off x="2537615" y="3585405"/>
              <a:ext cx="0" cy="241019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直接连接符 306"/>
            <p:cNvCxnSpPr/>
            <p:nvPr/>
          </p:nvCxnSpPr>
          <p:spPr>
            <a:xfrm>
              <a:off x="2972063" y="3585405"/>
              <a:ext cx="0" cy="241019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直接连接符 307"/>
            <p:cNvCxnSpPr/>
            <p:nvPr/>
          </p:nvCxnSpPr>
          <p:spPr>
            <a:xfrm>
              <a:off x="3327345" y="3585405"/>
              <a:ext cx="0" cy="241019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直接连接符 308"/>
            <p:cNvCxnSpPr/>
            <p:nvPr/>
          </p:nvCxnSpPr>
          <p:spPr>
            <a:xfrm>
              <a:off x="3711159" y="3585405"/>
              <a:ext cx="0" cy="241019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直接连接符 309"/>
            <p:cNvCxnSpPr/>
            <p:nvPr/>
          </p:nvCxnSpPr>
          <p:spPr>
            <a:xfrm>
              <a:off x="4039682" y="3585405"/>
              <a:ext cx="0" cy="241019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直接连接符 310"/>
            <p:cNvCxnSpPr/>
            <p:nvPr/>
          </p:nvCxnSpPr>
          <p:spPr>
            <a:xfrm>
              <a:off x="4421662" y="3585405"/>
              <a:ext cx="0" cy="241019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直接连接符 311"/>
            <p:cNvCxnSpPr/>
            <p:nvPr/>
          </p:nvCxnSpPr>
          <p:spPr>
            <a:xfrm>
              <a:off x="4803981" y="3585405"/>
              <a:ext cx="0" cy="241019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直接连接符 312"/>
            <p:cNvCxnSpPr/>
            <p:nvPr/>
          </p:nvCxnSpPr>
          <p:spPr>
            <a:xfrm>
              <a:off x="5126630" y="3585405"/>
              <a:ext cx="0" cy="241019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直接连接符 313"/>
            <p:cNvCxnSpPr/>
            <p:nvPr/>
          </p:nvCxnSpPr>
          <p:spPr>
            <a:xfrm>
              <a:off x="5473104" y="3585405"/>
              <a:ext cx="0" cy="241019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直接连接符 314"/>
            <p:cNvCxnSpPr/>
            <p:nvPr/>
          </p:nvCxnSpPr>
          <p:spPr>
            <a:xfrm>
              <a:off x="5868144" y="3585405"/>
              <a:ext cx="0" cy="241019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直接连接符 315"/>
            <p:cNvCxnSpPr/>
            <p:nvPr/>
          </p:nvCxnSpPr>
          <p:spPr>
            <a:xfrm>
              <a:off x="6186533" y="3585405"/>
              <a:ext cx="0" cy="241019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直接连接符 316"/>
            <p:cNvCxnSpPr/>
            <p:nvPr/>
          </p:nvCxnSpPr>
          <p:spPr>
            <a:xfrm>
              <a:off x="6542796" y="3585405"/>
              <a:ext cx="0" cy="241019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直接连接符 317"/>
            <p:cNvCxnSpPr/>
            <p:nvPr/>
          </p:nvCxnSpPr>
          <p:spPr>
            <a:xfrm>
              <a:off x="6924006" y="3585405"/>
              <a:ext cx="0" cy="241019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直接连接符 318"/>
            <p:cNvCxnSpPr/>
            <p:nvPr/>
          </p:nvCxnSpPr>
          <p:spPr>
            <a:xfrm>
              <a:off x="7300526" y="3585405"/>
              <a:ext cx="0" cy="241019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直接连接符 319"/>
            <p:cNvCxnSpPr/>
            <p:nvPr/>
          </p:nvCxnSpPr>
          <p:spPr>
            <a:xfrm>
              <a:off x="7643650" y="3585405"/>
              <a:ext cx="0" cy="241019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直接连接符 320"/>
            <p:cNvCxnSpPr/>
            <p:nvPr/>
          </p:nvCxnSpPr>
          <p:spPr>
            <a:xfrm>
              <a:off x="8023511" y="3585405"/>
              <a:ext cx="0" cy="241019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直接连接符 321"/>
            <p:cNvCxnSpPr/>
            <p:nvPr/>
          </p:nvCxnSpPr>
          <p:spPr>
            <a:xfrm>
              <a:off x="8367778" y="3585405"/>
              <a:ext cx="0" cy="241019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直接连接符 322"/>
            <p:cNvCxnSpPr/>
            <p:nvPr/>
          </p:nvCxnSpPr>
          <p:spPr>
            <a:xfrm>
              <a:off x="8765124" y="3585405"/>
              <a:ext cx="0" cy="241019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直接连接符 249"/>
            <p:cNvCxnSpPr/>
            <p:nvPr/>
          </p:nvCxnSpPr>
          <p:spPr>
            <a:xfrm>
              <a:off x="2969986" y="3579860"/>
              <a:ext cx="36000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1" name="组合 280"/>
          <p:cNvGrpSpPr/>
          <p:nvPr/>
        </p:nvGrpSpPr>
        <p:grpSpPr>
          <a:xfrm>
            <a:off x="2957155" y="2540932"/>
            <a:ext cx="369332" cy="936104"/>
            <a:chOff x="2957155" y="2540931"/>
            <a:chExt cx="369332" cy="936104"/>
          </a:xfrm>
        </p:grpSpPr>
        <p:sp>
          <p:nvSpPr>
            <p:cNvPr id="87" name="圆角矩形 86"/>
            <p:cNvSpPr/>
            <p:nvPr/>
          </p:nvSpPr>
          <p:spPr>
            <a:xfrm>
              <a:off x="2969067" y="2540931"/>
              <a:ext cx="288032" cy="936104"/>
            </a:xfrm>
            <a:prstGeom prst="round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524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2957155" y="2558307"/>
              <a:ext cx="369332" cy="901352"/>
            </a:xfrm>
            <a:prstGeom prst="rect">
              <a:avLst/>
            </a:prstGeom>
            <a:noFill/>
          </p:spPr>
          <p:txBody>
            <a:bodyPr vert="eaVert" wrap="square" rtlCol="0" anchor="ctr">
              <a:spAutoFit/>
            </a:bodyPr>
            <a:lstStyle/>
            <a:p>
              <a:pPr algn="ctr">
                <a:buClr>
                  <a:schemeClr val="tx1">
                    <a:lumMod val="90000"/>
                    <a:lumOff val="10000"/>
                  </a:schemeClr>
                </a:buClr>
              </a:pPr>
              <a:r>
                <a:rPr lang="zh-CN" altLang="en-US" sz="12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质管部</a:t>
              </a:r>
              <a:endParaRPr lang="zh-CN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046567" y="2540932"/>
            <a:ext cx="369332" cy="936104"/>
            <a:chOff x="4046567" y="2540931"/>
            <a:chExt cx="369332" cy="936104"/>
          </a:xfrm>
        </p:grpSpPr>
        <p:sp>
          <p:nvSpPr>
            <p:cNvPr id="92" name="圆角矩形 91"/>
            <p:cNvSpPr/>
            <p:nvPr/>
          </p:nvSpPr>
          <p:spPr>
            <a:xfrm>
              <a:off x="4058479" y="2540931"/>
              <a:ext cx="288032" cy="936104"/>
            </a:xfrm>
            <a:prstGeom prst="round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524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4046567" y="2558307"/>
              <a:ext cx="369332" cy="901352"/>
            </a:xfrm>
            <a:prstGeom prst="rect">
              <a:avLst/>
            </a:prstGeom>
            <a:noFill/>
          </p:spPr>
          <p:txBody>
            <a:bodyPr vert="eaVert" wrap="square" rtlCol="0" anchor="ctr">
              <a:spAutoFit/>
            </a:bodyPr>
            <a:lstStyle/>
            <a:p>
              <a:pPr algn="ctr">
                <a:buClr>
                  <a:schemeClr val="tx1">
                    <a:lumMod val="90000"/>
                    <a:lumOff val="10000"/>
                  </a:schemeClr>
                </a:buClr>
              </a:pPr>
              <a:r>
                <a:rPr lang="zh-CN" altLang="en-US" sz="12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行政人事部</a:t>
              </a:r>
              <a:endParaRPr lang="zh-CN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126687" y="2540932"/>
            <a:ext cx="369332" cy="936104"/>
            <a:chOff x="5126687" y="2540931"/>
            <a:chExt cx="369332" cy="936104"/>
          </a:xfrm>
        </p:grpSpPr>
        <p:sp>
          <p:nvSpPr>
            <p:cNvPr id="97" name="圆角矩形 96"/>
            <p:cNvSpPr/>
            <p:nvPr/>
          </p:nvSpPr>
          <p:spPr>
            <a:xfrm>
              <a:off x="5138599" y="2540931"/>
              <a:ext cx="288032" cy="936104"/>
            </a:xfrm>
            <a:prstGeom prst="round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524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5126687" y="2558307"/>
              <a:ext cx="369332" cy="901352"/>
            </a:xfrm>
            <a:prstGeom prst="rect">
              <a:avLst/>
            </a:prstGeom>
            <a:noFill/>
          </p:spPr>
          <p:txBody>
            <a:bodyPr vert="eaVert" wrap="square" rtlCol="0" anchor="ctr">
              <a:spAutoFit/>
            </a:bodyPr>
            <a:lstStyle/>
            <a:p>
              <a:pPr algn="ctr">
                <a:buClr>
                  <a:schemeClr val="tx1">
                    <a:lumMod val="90000"/>
                    <a:lumOff val="10000"/>
                  </a:schemeClr>
                </a:buClr>
              </a:pPr>
              <a:r>
                <a:rPr lang="zh-CN" altLang="en-US" sz="12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信息管理部</a:t>
              </a:r>
              <a:endParaRPr lang="zh-CN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846767" y="2540932"/>
            <a:ext cx="369332" cy="936104"/>
            <a:chOff x="5846767" y="2540931"/>
            <a:chExt cx="369332" cy="936104"/>
          </a:xfrm>
        </p:grpSpPr>
        <p:sp>
          <p:nvSpPr>
            <p:cNvPr id="102" name="圆角矩形 101"/>
            <p:cNvSpPr/>
            <p:nvPr/>
          </p:nvSpPr>
          <p:spPr>
            <a:xfrm>
              <a:off x="5858679" y="2540931"/>
              <a:ext cx="288032" cy="936104"/>
            </a:xfrm>
            <a:prstGeom prst="round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524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5846767" y="2558307"/>
              <a:ext cx="369332" cy="901352"/>
            </a:xfrm>
            <a:prstGeom prst="rect">
              <a:avLst/>
            </a:prstGeom>
            <a:noFill/>
          </p:spPr>
          <p:txBody>
            <a:bodyPr vert="eaVert" wrap="square" rtlCol="0" anchor="ctr">
              <a:spAutoFit/>
            </a:bodyPr>
            <a:lstStyle/>
            <a:p>
              <a:pPr algn="ctr">
                <a:buClr>
                  <a:schemeClr val="tx1">
                    <a:lumMod val="90000"/>
                    <a:lumOff val="10000"/>
                  </a:schemeClr>
                </a:buClr>
              </a:pPr>
              <a:r>
                <a:rPr lang="zh-CN" altLang="en-US" sz="12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财务部</a:t>
              </a:r>
              <a:endParaRPr lang="zh-CN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533806" y="2540932"/>
            <a:ext cx="369332" cy="936104"/>
            <a:chOff x="6533806" y="2540931"/>
            <a:chExt cx="369332" cy="936104"/>
          </a:xfrm>
        </p:grpSpPr>
        <p:sp>
          <p:nvSpPr>
            <p:cNvPr id="107" name="圆角矩形 106"/>
            <p:cNvSpPr/>
            <p:nvPr/>
          </p:nvSpPr>
          <p:spPr>
            <a:xfrm>
              <a:off x="6545717" y="2540931"/>
              <a:ext cx="288032" cy="936104"/>
            </a:xfrm>
            <a:prstGeom prst="round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524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6533806" y="2670384"/>
              <a:ext cx="369332" cy="677199"/>
            </a:xfrm>
            <a:prstGeom prst="rect">
              <a:avLst/>
            </a:prstGeom>
            <a:noFill/>
          </p:spPr>
          <p:txBody>
            <a:bodyPr vert="eaVert" wrap="square" rtlCol="0" anchor="ctr">
              <a:spAutoFit/>
            </a:bodyPr>
            <a:lstStyle/>
            <a:p>
              <a:pPr algn="ctr">
                <a:buClr>
                  <a:schemeClr val="tx1">
                    <a:lumMod val="90000"/>
                    <a:lumOff val="10000"/>
                  </a:schemeClr>
                </a:buClr>
              </a:pPr>
              <a:r>
                <a:rPr lang="zh-CN" altLang="en-US" sz="12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股份部</a:t>
              </a:r>
              <a:endParaRPr lang="zh-CN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445619" y="2540932"/>
            <a:ext cx="369332" cy="936104"/>
            <a:chOff x="7445619" y="2540931"/>
            <a:chExt cx="369332" cy="936104"/>
          </a:xfrm>
        </p:grpSpPr>
        <p:sp>
          <p:nvSpPr>
            <p:cNvPr id="112" name="圆角矩形 111"/>
            <p:cNvSpPr/>
            <p:nvPr/>
          </p:nvSpPr>
          <p:spPr>
            <a:xfrm>
              <a:off x="7466605" y="2540931"/>
              <a:ext cx="288032" cy="936104"/>
            </a:xfrm>
            <a:prstGeom prst="round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524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7445619" y="2670384"/>
              <a:ext cx="369332" cy="677199"/>
            </a:xfrm>
            <a:prstGeom prst="rect">
              <a:avLst/>
            </a:prstGeom>
            <a:noFill/>
          </p:spPr>
          <p:txBody>
            <a:bodyPr vert="eaVert" wrap="square" rtlCol="0" anchor="ctr">
              <a:spAutoFit/>
            </a:bodyPr>
            <a:lstStyle/>
            <a:p>
              <a:pPr algn="ctr">
                <a:buClr>
                  <a:schemeClr val="tx1">
                    <a:lumMod val="90000"/>
                    <a:lumOff val="10000"/>
                  </a:schemeClr>
                </a:buClr>
              </a:pPr>
              <a:r>
                <a:rPr lang="zh-CN" altLang="en-US" sz="12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营销部</a:t>
              </a:r>
              <a:endParaRPr lang="zh-CN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409094" y="2540932"/>
            <a:ext cx="369332" cy="936104"/>
            <a:chOff x="8409094" y="2540931"/>
            <a:chExt cx="369332" cy="936104"/>
          </a:xfrm>
        </p:grpSpPr>
        <p:sp>
          <p:nvSpPr>
            <p:cNvPr id="117" name="圆角矩形 116"/>
            <p:cNvSpPr/>
            <p:nvPr/>
          </p:nvSpPr>
          <p:spPr>
            <a:xfrm>
              <a:off x="8427217" y="2540931"/>
              <a:ext cx="288032" cy="936104"/>
            </a:xfrm>
            <a:prstGeom prst="round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524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8409094" y="2670384"/>
              <a:ext cx="369332" cy="677199"/>
            </a:xfrm>
            <a:prstGeom prst="rect">
              <a:avLst/>
            </a:prstGeom>
            <a:noFill/>
          </p:spPr>
          <p:txBody>
            <a:bodyPr vert="eaVert" wrap="square" rtlCol="0" anchor="ctr">
              <a:spAutoFit/>
            </a:bodyPr>
            <a:lstStyle/>
            <a:p>
              <a:pPr algn="ctr">
                <a:buClr>
                  <a:schemeClr val="tx1">
                    <a:lumMod val="90000"/>
                    <a:lumOff val="10000"/>
                  </a:schemeClr>
                </a:buClr>
              </a:pPr>
              <a:r>
                <a:rPr lang="zh-CN" altLang="en-US" sz="12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国际部</a:t>
              </a:r>
              <a:endParaRPr lang="zh-CN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259215" y="3781003"/>
            <a:ext cx="353943" cy="1080000"/>
            <a:chOff x="259214" y="3781003"/>
            <a:chExt cx="353943" cy="1080000"/>
          </a:xfrm>
        </p:grpSpPr>
        <p:sp>
          <p:nvSpPr>
            <p:cNvPr id="122" name="圆角矩形 121"/>
            <p:cNvSpPr/>
            <p:nvPr/>
          </p:nvSpPr>
          <p:spPr>
            <a:xfrm>
              <a:off x="272506" y="3781003"/>
              <a:ext cx="288032" cy="1080000"/>
            </a:xfrm>
            <a:prstGeom prst="round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524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259214" y="3843153"/>
              <a:ext cx="353943" cy="945369"/>
            </a:xfrm>
            <a:prstGeom prst="rect">
              <a:avLst/>
            </a:prstGeom>
            <a:noFill/>
          </p:spPr>
          <p:txBody>
            <a:bodyPr vert="eaVert" wrap="square" rtlCol="0" anchor="ctr">
              <a:spAutoFit/>
            </a:bodyPr>
            <a:lstStyle/>
            <a:p>
              <a:pPr algn="ctr">
                <a:buClr>
                  <a:schemeClr val="tx1">
                    <a:lumMod val="90000"/>
                    <a:lumOff val="10000"/>
                  </a:schemeClr>
                </a:buClr>
              </a:pPr>
              <a:r>
                <a:rPr lang="zh-CN" altLang="en-US" sz="11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电子开发部</a:t>
              </a:r>
              <a:endParaRPr lang="zh-CN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21544" y="3801051"/>
            <a:ext cx="353943" cy="1039906"/>
            <a:chOff x="621530" y="3801050"/>
            <a:chExt cx="353943" cy="1039906"/>
          </a:xfrm>
        </p:grpSpPr>
        <p:sp>
          <p:nvSpPr>
            <p:cNvPr id="128" name="圆角矩形 127"/>
            <p:cNvSpPr/>
            <p:nvPr/>
          </p:nvSpPr>
          <p:spPr>
            <a:xfrm>
              <a:off x="652838" y="3801050"/>
              <a:ext cx="252000" cy="1039906"/>
            </a:xfrm>
            <a:prstGeom prst="round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524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621530" y="3843153"/>
              <a:ext cx="353943" cy="945369"/>
            </a:xfrm>
            <a:prstGeom prst="rect">
              <a:avLst/>
            </a:prstGeom>
            <a:noFill/>
          </p:spPr>
          <p:txBody>
            <a:bodyPr vert="eaVert" wrap="square" rtlCol="0" anchor="ctr">
              <a:spAutoFit/>
            </a:bodyPr>
            <a:lstStyle/>
            <a:p>
              <a:pPr algn="ctr">
                <a:buClr>
                  <a:schemeClr val="tx1">
                    <a:lumMod val="90000"/>
                    <a:lumOff val="10000"/>
                  </a:schemeClr>
                </a:buClr>
              </a:pPr>
              <a:r>
                <a:rPr lang="zh-CN" altLang="en-US" sz="11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化工开发部</a:t>
              </a:r>
              <a:endParaRPr lang="zh-CN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983852" y="3781003"/>
            <a:ext cx="353943" cy="1080000"/>
            <a:chOff x="983846" y="3781003"/>
            <a:chExt cx="353943" cy="1080000"/>
          </a:xfrm>
        </p:grpSpPr>
        <p:sp>
          <p:nvSpPr>
            <p:cNvPr id="132" name="圆角矩形 131"/>
            <p:cNvSpPr/>
            <p:nvPr/>
          </p:nvSpPr>
          <p:spPr>
            <a:xfrm>
              <a:off x="997138" y="3781003"/>
              <a:ext cx="288032" cy="1080000"/>
            </a:xfrm>
            <a:prstGeom prst="round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524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983846" y="3843153"/>
              <a:ext cx="353943" cy="945369"/>
            </a:xfrm>
            <a:prstGeom prst="rect">
              <a:avLst/>
            </a:prstGeom>
            <a:noFill/>
          </p:spPr>
          <p:txBody>
            <a:bodyPr vert="eaVert" wrap="square" rtlCol="0" anchor="ctr">
              <a:spAutoFit/>
            </a:bodyPr>
            <a:lstStyle/>
            <a:p>
              <a:pPr algn="ctr">
                <a:buClr>
                  <a:schemeClr val="tx1">
                    <a:lumMod val="90000"/>
                    <a:lumOff val="10000"/>
                  </a:schemeClr>
                </a:buClr>
              </a:pPr>
              <a:r>
                <a:rPr lang="zh-CN" altLang="en-US" sz="11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采购部</a:t>
              </a:r>
              <a:endParaRPr lang="zh-CN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346179" y="3781003"/>
            <a:ext cx="353943" cy="1080000"/>
            <a:chOff x="1346162" y="3781003"/>
            <a:chExt cx="353943" cy="1080000"/>
          </a:xfrm>
        </p:grpSpPr>
        <p:sp>
          <p:nvSpPr>
            <p:cNvPr id="137" name="圆角矩形 136"/>
            <p:cNvSpPr/>
            <p:nvPr/>
          </p:nvSpPr>
          <p:spPr>
            <a:xfrm>
              <a:off x="1359454" y="3781003"/>
              <a:ext cx="288032" cy="1080000"/>
            </a:xfrm>
            <a:prstGeom prst="round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524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1346162" y="3843153"/>
              <a:ext cx="353943" cy="945369"/>
            </a:xfrm>
            <a:prstGeom prst="rect">
              <a:avLst/>
            </a:prstGeom>
            <a:noFill/>
          </p:spPr>
          <p:txBody>
            <a:bodyPr vert="eaVert" wrap="square" rtlCol="0" anchor="ctr">
              <a:spAutoFit/>
            </a:bodyPr>
            <a:lstStyle/>
            <a:p>
              <a:pPr algn="ctr">
                <a:buClr>
                  <a:schemeClr val="tx1">
                    <a:lumMod val="90000"/>
                    <a:lumOff val="10000"/>
                  </a:schemeClr>
                </a:buClr>
              </a:pPr>
              <a:r>
                <a:rPr lang="zh-CN" altLang="en-US" sz="11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仓库</a:t>
              </a:r>
              <a:endParaRPr lang="zh-CN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35" name="组合 234"/>
          <p:cNvGrpSpPr/>
          <p:nvPr/>
        </p:nvGrpSpPr>
        <p:grpSpPr>
          <a:xfrm>
            <a:off x="1708483" y="3781003"/>
            <a:ext cx="353943" cy="1080000"/>
            <a:chOff x="1708478" y="3781003"/>
            <a:chExt cx="353943" cy="1080000"/>
          </a:xfrm>
        </p:grpSpPr>
        <p:sp>
          <p:nvSpPr>
            <p:cNvPr id="142" name="圆角矩形 141"/>
            <p:cNvSpPr/>
            <p:nvPr/>
          </p:nvSpPr>
          <p:spPr>
            <a:xfrm>
              <a:off x="1721770" y="3781003"/>
              <a:ext cx="288032" cy="1080000"/>
            </a:xfrm>
            <a:prstGeom prst="round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524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1708478" y="3843153"/>
              <a:ext cx="353943" cy="945369"/>
            </a:xfrm>
            <a:prstGeom prst="rect">
              <a:avLst/>
            </a:prstGeom>
            <a:noFill/>
          </p:spPr>
          <p:txBody>
            <a:bodyPr vert="eaVert" wrap="square" rtlCol="0" anchor="ctr">
              <a:spAutoFit/>
            </a:bodyPr>
            <a:lstStyle/>
            <a:p>
              <a:pPr algn="ctr">
                <a:buClr>
                  <a:schemeClr val="tx1">
                    <a:lumMod val="90000"/>
                    <a:lumOff val="10000"/>
                  </a:schemeClr>
                </a:buClr>
              </a:pPr>
              <a:r>
                <a:rPr lang="zh-CN" altLang="en-US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生管部</a:t>
              </a:r>
            </a:p>
          </p:txBody>
        </p:sp>
      </p:grpSp>
      <p:grpSp>
        <p:nvGrpSpPr>
          <p:cNvPr id="248" name="组合 247"/>
          <p:cNvGrpSpPr/>
          <p:nvPr/>
        </p:nvGrpSpPr>
        <p:grpSpPr>
          <a:xfrm>
            <a:off x="2070834" y="3801051"/>
            <a:ext cx="353943" cy="1039906"/>
            <a:chOff x="2070794" y="3801050"/>
            <a:chExt cx="353943" cy="1039906"/>
          </a:xfrm>
        </p:grpSpPr>
        <p:sp>
          <p:nvSpPr>
            <p:cNvPr id="148" name="圆角矩形 147"/>
            <p:cNvSpPr/>
            <p:nvPr/>
          </p:nvSpPr>
          <p:spPr>
            <a:xfrm>
              <a:off x="2102102" y="3801050"/>
              <a:ext cx="252000" cy="1039906"/>
            </a:xfrm>
            <a:prstGeom prst="round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524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2070794" y="3843153"/>
              <a:ext cx="353943" cy="945369"/>
            </a:xfrm>
            <a:prstGeom prst="rect">
              <a:avLst/>
            </a:prstGeom>
            <a:noFill/>
          </p:spPr>
          <p:txBody>
            <a:bodyPr vert="eaVert" wrap="square" rtlCol="0" anchor="ctr">
              <a:spAutoFit/>
            </a:bodyPr>
            <a:lstStyle/>
            <a:p>
              <a:pPr algn="ctr">
                <a:buClr>
                  <a:schemeClr val="tx1">
                    <a:lumMod val="90000"/>
                    <a:lumOff val="10000"/>
                  </a:schemeClr>
                </a:buClr>
              </a:pPr>
              <a:r>
                <a:rPr lang="zh-CN" altLang="en-US" sz="11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电子厂</a:t>
              </a:r>
              <a:endParaRPr lang="zh-CN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56" name="组合 255"/>
          <p:cNvGrpSpPr/>
          <p:nvPr/>
        </p:nvGrpSpPr>
        <p:grpSpPr>
          <a:xfrm>
            <a:off x="2433122" y="3781003"/>
            <a:ext cx="353943" cy="1080000"/>
            <a:chOff x="2433110" y="3781003"/>
            <a:chExt cx="353943" cy="1080000"/>
          </a:xfrm>
        </p:grpSpPr>
        <p:sp>
          <p:nvSpPr>
            <p:cNvPr id="152" name="圆角矩形 151"/>
            <p:cNvSpPr/>
            <p:nvPr/>
          </p:nvSpPr>
          <p:spPr>
            <a:xfrm>
              <a:off x="2446402" y="3781003"/>
              <a:ext cx="288032" cy="1080000"/>
            </a:xfrm>
            <a:prstGeom prst="round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524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2433110" y="3843153"/>
              <a:ext cx="353943" cy="945369"/>
            </a:xfrm>
            <a:prstGeom prst="rect">
              <a:avLst/>
            </a:prstGeom>
            <a:noFill/>
          </p:spPr>
          <p:txBody>
            <a:bodyPr vert="eaVert" wrap="square" rtlCol="0" anchor="ctr">
              <a:spAutoFit/>
            </a:bodyPr>
            <a:lstStyle/>
            <a:p>
              <a:pPr algn="ctr">
                <a:buClr>
                  <a:schemeClr val="tx1">
                    <a:lumMod val="90000"/>
                    <a:lumOff val="10000"/>
                  </a:schemeClr>
                </a:buClr>
              </a:pPr>
              <a:r>
                <a:rPr lang="zh-CN" altLang="en-US" sz="11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生技部</a:t>
              </a:r>
              <a:endParaRPr lang="zh-CN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58" name="组合 257"/>
          <p:cNvGrpSpPr/>
          <p:nvPr/>
        </p:nvGrpSpPr>
        <p:grpSpPr>
          <a:xfrm>
            <a:off x="2795436" y="3801051"/>
            <a:ext cx="353943" cy="1039906"/>
            <a:chOff x="2795426" y="3801050"/>
            <a:chExt cx="353943" cy="1039906"/>
          </a:xfrm>
        </p:grpSpPr>
        <p:sp>
          <p:nvSpPr>
            <p:cNvPr id="158" name="圆角矩形 157"/>
            <p:cNvSpPr/>
            <p:nvPr/>
          </p:nvSpPr>
          <p:spPr>
            <a:xfrm>
              <a:off x="2826734" y="3801050"/>
              <a:ext cx="252000" cy="1039906"/>
            </a:xfrm>
            <a:prstGeom prst="round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524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6" name="TextBox 155"/>
            <p:cNvSpPr txBox="1"/>
            <p:nvPr/>
          </p:nvSpPr>
          <p:spPr>
            <a:xfrm>
              <a:off x="2795426" y="3843153"/>
              <a:ext cx="353943" cy="945369"/>
            </a:xfrm>
            <a:prstGeom prst="rect">
              <a:avLst/>
            </a:prstGeom>
            <a:noFill/>
          </p:spPr>
          <p:txBody>
            <a:bodyPr vert="eaVert" wrap="square" rtlCol="0" anchor="ctr">
              <a:spAutoFit/>
            </a:bodyPr>
            <a:lstStyle/>
            <a:p>
              <a:pPr algn="ctr">
                <a:buClr>
                  <a:schemeClr val="tx1">
                    <a:lumMod val="90000"/>
                    <a:lumOff val="10000"/>
                  </a:schemeClr>
                </a:buClr>
              </a:pPr>
              <a:r>
                <a:rPr lang="zh-CN" altLang="en-US" sz="11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质管部</a:t>
              </a:r>
              <a:endParaRPr lang="zh-CN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59" name="组合 258"/>
          <p:cNvGrpSpPr/>
          <p:nvPr/>
        </p:nvGrpSpPr>
        <p:grpSpPr>
          <a:xfrm>
            <a:off x="3157763" y="3781003"/>
            <a:ext cx="353943" cy="1080000"/>
            <a:chOff x="3157742" y="3781003"/>
            <a:chExt cx="353943" cy="1080000"/>
          </a:xfrm>
        </p:grpSpPr>
        <p:sp>
          <p:nvSpPr>
            <p:cNvPr id="162" name="圆角矩形 161"/>
            <p:cNvSpPr/>
            <p:nvPr/>
          </p:nvSpPr>
          <p:spPr>
            <a:xfrm>
              <a:off x="3171034" y="3781003"/>
              <a:ext cx="288032" cy="1080000"/>
            </a:xfrm>
            <a:prstGeom prst="round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524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3157742" y="3843153"/>
              <a:ext cx="353943" cy="945369"/>
            </a:xfrm>
            <a:prstGeom prst="rect">
              <a:avLst/>
            </a:prstGeom>
            <a:noFill/>
          </p:spPr>
          <p:txBody>
            <a:bodyPr vert="eaVert" wrap="square" rtlCol="0" anchor="ctr">
              <a:spAutoFit/>
            </a:bodyPr>
            <a:lstStyle/>
            <a:p>
              <a:pPr algn="ctr">
                <a:buClr>
                  <a:schemeClr val="tx1">
                    <a:lumMod val="90000"/>
                    <a:lumOff val="10000"/>
                  </a:schemeClr>
                </a:buClr>
              </a:pPr>
              <a:r>
                <a:rPr lang="zh-CN" altLang="en-US" sz="11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质检部</a:t>
              </a:r>
              <a:endParaRPr lang="zh-CN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61" name="组合 260"/>
          <p:cNvGrpSpPr/>
          <p:nvPr/>
        </p:nvGrpSpPr>
        <p:grpSpPr>
          <a:xfrm>
            <a:off x="3520098" y="3801051"/>
            <a:ext cx="353943" cy="1039906"/>
            <a:chOff x="3520058" y="3801050"/>
            <a:chExt cx="353943" cy="1039906"/>
          </a:xfrm>
        </p:grpSpPr>
        <p:sp>
          <p:nvSpPr>
            <p:cNvPr id="168" name="圆角矩形 167"/>
            <p:cNvSpPr/>
            <p:nvPr/>
          </p:nvSpPr>
          <p:spPr>
            <a:xfrm>
              <a:off x="3551366" y="3801050"/>
              <a:ext cx="252000" cy="1039906"/>
            </a:xfrm>
            <a:prstGeom prst="round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524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66" name="TextBox 165"/>
            <p:cNvSpPr txBox="1"/>
            <p:nvPr/>
          </p:nvSpPr>
          <p:spPr>
            <a:xfrm>
              <a:off x="3520058" y="3843153"/>
              <a:ext cx="353943" cy="945369"/>
            </a:xfrm>
            <a:prstGeom prst="rect">
              <a:avLst/>
            </a:prstGeom>
            <a:noFill/>
          </p:spPr>
          <p:txBody>
            <a:bodyPr vert="eaVert" wrap="square" rtlCol="0" anchor="ctr">
              <a:spAutoFit/>
            </a:bodyPr>
            <a:lstStyle/>
            <a:p>
              <a:pPr algn="ctr">
                <a:buClr>
                  <a:schemeClr val="tx1">
                    <a:lumMod val="90000"/>
                    <a:lumOff val="10000"/>
                  </a:schemeClr>
                </a:buClr>
              </a:pPr>
              <a:r>
                <a:rPr lang="zh-CN" altLang="en-US" sz="11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行政部</a:t>
              </a:r>
              <a:endParaRPr lang="zh-CN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62" name="组合 261"/>
          <p:cNvGrpSpPr/>
          <p:nvPr/>
        </p:nvGrpSpPr>
        <p:grpSpPr>
          <a:xfrm>
            <a:off x="3882384" y="3781003"/>
            <a:ext cx="353943" cy="1080000"/>
            <a:chOff x="3882374" y="3781003"/>
            <a:chExt cx="353943" cy="1080000"/>
          </a:xfrm>
        </p:grpSpPr>
        <p:sp>
          <p:nvSpPr>
            <p:cNvPr id="172" name="圆角矩形 171"/>
            <p:cNvSpPr/>
            <p:nvPr/>
          </p:nvSpPr>
          <p:spPr>
            <a:xfrm>
              <a:off x="3895666" y="3781003"/>
              <a:ext cx="288032" cy="1080000"/>
            </a:xfrm>
            <a:prstGeom prst="round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524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71" name="TextBox 170"/>
            <p:cNvSpPr txBox="1"/>
            <p:nvPr/>
          </p:nvSpPr>
          <p:spPr>
            <a:xfrm>
              <a:off x="3882374" y="3843153"/>
              <a:ext cx="353943" cy="945369"/>
            </a:xfrm>
            <a:prstGeom prst="rect">
              <a:avLst/>
            </a:prstGeom>
            <a:noFill/>
          </p:spPr>
          <p:txBody>
            <a:bodyPr vert="eaVert" wrap="square" rtlCol="0" anchor="ctr">
              <a:spAutoFit/>
            </a:bodyPr>
            <a:lstStyle/>
            <a:p>
              <a:pPr algn="ctr">
                <a:buClr>
                  <a:schemeClr val="tx1">
                    <a:lumMod val="90000"/>
                    <a:lumOff val="10000"/>
                  </a:schemeClr>
                </a:buClr>
              </a:pPr>
              <a:r>
                <a:rPr lang="zh-CN" altLang="en-US" sz="11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人力资源部</a:t>
              </a:r>
              <a:endParaRPr lang="zh-CN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65" name="组合 264"/>
          <p:cNvGrpSpPr/>
          <p:nvPr/>
        </p:nvGrpSpPr>
        <p:grpSpPr>
          <a:xfrm>
            <a:off x="4244730" y="3781003"/>
            <a:ext cx="353943" cy="1080000"/>
            <a:chOff x="4244690" y="3781003"/>
            <a:chExt cx="353943" cy="1080000"/>
          </a:xfrm>
        </p:grpSpPr>
        <p:sp>
          <p:nvSpPr>
            <p:cNvPr id="177" name="圆角矩形 176"/>
            <p:cNvSpPr/>
            <p:nvPr/>
          </p:nvSpPr>
          <p:spPr>
            <a:xfrm>
              <a:off x="4257982" y="3781003"/>
              <a:ext cx="288032" cy="1080000"/>
            </a:xfrm>
            <a:prstGeom prst="round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524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76" name="TextBox 175"/>
            <p:cNvSpPr txBox="1"/>
            <p:nvPr/>
          </p:nvSpPr>
          <p:spPr>
            <a:xfrm>
              <a:off x="4244690" y="3843153"/>
              <a:ext cx="353943" cy="945369"/>
            </a:xfrm>
            <a:prstGeom prst="rect">
              <a:avLst/>
            </a:prstGeom>
            <a:noFill/>
          </p:spPr>
          <p:txBody>
            <a:bodyPr vert="eaVert" wrap="square" rtlCol="0" anchor="ctr">
              <a:spAutoFit/>
            </a:bodyPr>
            <a:lstStyle/>
            <a:p>
              <a:pPr algn="ctr">
                <a:buClr>
                  <a:schemeClr val="tx1">
                    <a:lumMod val="90000"/>
                    <a:lumOff val="10000"/>
                  </a:schemeClr>
                </a:buClr>
              </a:pPr>
              <a:r>
                <a:rPr lang="zh-CN" altLang="en-US" sz="11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法务部</a:t>
              </a:r>
              <a:endParaRPr lang="zh-CN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66" name="组合 265"/>
          <p:cNvGrpSpPr/>
          <p:nvPr/>
        </p:nvGrpSpPr>
        <p:grpSpPr>
          <a:xfrm>
            <a:off x="4607028" y="3801051"/>
            <a:ext cx="353943" cy="1039906"/>
            <a:chOff x="4607006" y="3801050"/>
            <a:chExt cx="353943" cy="1039906"/>
          </a:xfrm>
        </p:grpSpPr>
        <p:sp>
          <p:nvSpPr>
            <p:cNvPr id="183" name="圆角矩形 182"/>
            <p:cNvSpPr/>
            <p:nvPr/>
          </p:nvSpPr>
          <p:spPr>
            <a:xfrm>
              <a:off x="4638314" y="3801050"/>
              <a:ext cx="252000" cy="1039906"/>
            </a:xfrm>
            <a:prstGeom prst="round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524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1" name="TextBox 180"/>
            <p:cNvSpPr txBox="1"/>
            <p:nvPr/>
          </p:nvSpPr>
          <p:spPr>
            <a:xfrm>
              <a:off x="4607006" y="3843153"/>
              <a:ext cx="353943" cy="945369"/>
            </a:xfrm>
            <a:prstGeom prst="rect">
              <a:avLst/>
            </a:prstGeom>
            <a:noFill/>
          </p:spPr>
          <p:txBody>
            <a:bodyPr vert="eaVert" wrap="square" rtlCol="0" anchor="ctr">
              <a:spAutoFit/>
            </a:bodyPr>
            <a:lstStyle/>
            <a:p>
              <a:pPr algn="ctr">
                <a:buClr>
                  <a:schemeClr val="tx1">
                    <a:lumMod val="90000"/>
                    <a:lumOff val="10000"/>
                  </a:schemeClr>
                </a:buClr>
              </a:pPr>
              <a:r>
                <a:rPr lang="zh-CN" altLang="en-US" sz="11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总务部</a:t>
              </a:r>
              <a:endParaRPr lang="zh-CN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68" name="组合 267"/>
          <p:cNvGrpSpPr/>
          <p:nvPr/>
        </p:nvGrpSpPr>
        <p:grpSpPr>
          <a:xfrm>
            <a:off x="4969335" y="3781003"/>
            <a:ext cx="353943" cy="1080000"/>
            <a:chOff x="4969322" y="3781003"/>
            <a:chExt cx="353943" cy="1080000"/>
          </a:xfrm>
        </p:grpSpPr>
        <p:sp>
          <p:nvSpPr>
            <p:cNvPr id="187" name="圆角矩形 186"/>
            <p:cNvSpPr/>
            <p:nvPr/>
          </p:nvSpPr>
          <p:spPr>
            <a:xfrm>
              <a:off x="4982614" y="3781003"/>
              <a:ext cx="288032" cy="1080000"/>
            </a:xfrm>
            <a:prstGeom prst="round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524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6" name="TextBox 185"/>
            <p:cNvSpPr txBox="1"/>
            <p:nvPr/>
          </p:nvSpPr>
          <p:spPr>
            <a:xfrm>
              <a:off x="4969322" y="3843153"/>
              <a:ext cx="353943" cy="945369"/>
            </a:xfrm>
            <a:prstGeom prst="rect">
              <a:avLst/>
            </a:prstGeom>
            <a:noFill/>
          </p:spPr>
          <p:txBody>
            <a:bodyPr vert="eaVert" wrap="square" rtlCol="0" anchor="ctr">
              <a:spAutoFit/>
            </a:bodyPr>
            <a:lstStyle/>
            <a:p>
              <a:pPr algn="ctr">
                <a:buClr>
                  <a:schemeClr val="tx1">
                    <a:lumMod val="90000"/>
                    <a:lumOff val="10000"/>
                  </a:schemeClr>
                </a:buClr>
              </a:pPr>
              <a:r>
                <a:rPr lang="zh-CN" altLang="en-US" sz="11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电脑室</a:t>
              </a:r>
              <a:endParaRPr lang="zh-CN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69" name="组合 268"/>
          <p:cNvGrpSpPr/>
          <p:nvPr/>
        </p:nvGrpSpPr>
        <p:grpSpPr>
          <a:xfrm>
            <a:off x="5331649" y="3801051"/>
            <a:ext cx="353943" cy="1039906"/>
            <a:chOff x="5331638" y="3801050"/>
            <a:chExt cx="353943" cy="1039906"/>
          </a:xfrm>
        </p:grpSpPr>
        <p:sp>
          <p:nvSpPr>
            <p:cNvPr id="193" name="圆角矩形 192"/>
            <p:cNvSpPr/>
            <p:nvPr/>
          </p:nvSpPr>
          <p:spPr>
            <a:xfrm>
              <a:off x="5362946" y="3801050"/>
              <a:ext cx="252000" cy="1039906"/>
            </a:xfrm>
            <a:prstGeom prst="round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524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91" name="TextBox 190"/>
            <p:cNvSpPr txBox="1"/>
            <p:nvPr/>
          </p:nvSpPr>
          <p:spPr>
            <a:xfrm>
              <a:off x="5331638" y="3843153"/>
              <a:ext cx="353943" cy="945369"/>
            </a:xfrm>
            <a:prstGeom prst="rect">
              <a:avLst/>
            </a:prstGeom>
            <a:noFill/>
          </p:spPr>
          <p:txBody>
            <a:bodyPr vert="eaVert" wrap="square" rtlCol="0" anchor="ctr">
              <a:spAutoFit/>
            </a:bodyPr>
            <a:lstStyle/>
            <a:p>
              <a:pPr algn="ctr">
                <a:buClr>
                  <a:schemeClr val="tx1">
                    <a:lumMod val="90000"/>
                    <a:lumOff val="10000"/>
                  </a:schemeClr>
                </a:buClr>
              </a:pPr>
              <a:r>
                <a:rPr lang="zh-CN" altLang="en-US" sz="11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文管中心</a:t>
              </a:r>
              <a:endParaRPr lang="zh-CN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70" name="组合 269"/>
          <p:cNvGrpSpPr/>
          <p:nvPr/>
        </p:nvGrpSpPr>
        <p:grpSpPr>
          <a:xfrm>
            <a:off x="5693963" y="3781003"/>
            <a:ext cx="353943" cy="1080000"/>
            <a:chOff x="5693954" y="3781003"/>
            <a:chExt cx="353943" cy="1080000"/>
          </a:xfrm>
        </p:grpSpPr>
        <p:sp>
          <p:nvSpPr>
            <p:cNvPr id="197" name="圆角矩形 196"/>
            <p:cNvSpPr/>
            <p:nvPr/>
          </p:nvSpPr>
          <p:spPr>
            <a:xfrm>
              <a:off x="5707246" y="3781003"/>
              <a:ext cx="288032" cy="1080000"/>
            </a:xfrm>
            <a:prstGeom prst="round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524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96" name="TextBox 195"/>
            <p:cNvSpPr txBox="1"/>
            <p:nvPr/>
          </p:nvSpPr>
          <p:spPr>
            <a:xfrm>
              <a:off x="5693954" y="3843153"/>
              <a:ext cx="353943" cy="945369"/>
            </a:xfrm>
            <a:prstGeom prst="rect">
              <a:avLst/>
            </a:prstGeom>
            <a:noFill/>
          </p:spPr>
          <p:txBody>
            <a:bodyPr vert="eaVert" wrap="square" rtlCol="0" anchor="ctr">
              <a:spAutoFit/>
            </a:bodyPr>
            <a:lstStyle/>
            <a:p>
              <a:pPr algn="ctr">
                <a:buClr>
                  <a:schemeClr val="tx1">
                    <a:lumMod val="90000"/>
                    <a:lumOff val="10000"/>
                  </a:schemeClr>
                </a:buClr>
              </a:pPr>
              <a:r>
                <a:rPr lang="zh-CN" altLang="en-US" sz="11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会计出纳</a:t>
              </a:r>
              <a:endParaRPr lang="zh-CN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71" name="组合 270"/>
          <p:cNvGrpSpPr/>
          <p:nvPr/>
        </p:nvGrpSpPr>
        <p:grpSpPr>
          <a:xfrm>
            <a:off x="6056270" y="3781003"/>
            <a:ext cx="353943" cy="1080000"/>
            <a:chOff x="6056270" y="3781003"/>
            <a:chExt cx="353943" cy="1080000"/>
          </a:xfrm>
        </p:grpSpPr>
        <p:sp>
          <p:nvSpPr>
            <p:cNvPr id="202" name="圆角矩形 201"/>
            <p:cNvSpPr/>
            <p:nvPr/>
          </p:nvSpPr>
          <p:spPr>
            <a:xfrm>
              <a:off x="6069562" y="3781003"/>
              <a:ext cx="288032" cy="1080000"/>
            </a:xfrm>
            <a:prstGeom prst="round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524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1" name="TextBox 200"/>
            <p:cNvSpPr txBox="1"/>
            <p:nvPr/>
          </p:nvSpPr>
          <p:spPr>
            <a:xfrm>
              <a:off x="6056270" y="3843153"/>
              <a:ext cx="353943" cy="945369"/>
            </a:xfrm>
            <a:prstGeom prst="rect">
              <a:avLst/>
            </a:prstGeom>
            <a:noFill/>
          </p:spPr>
          <p:txBody>
            <a:bodyPr vert="eaVert" wrap="square" rtlCol="0" anchor="ctr">
              <a:spAutoFit/>
            </a:bodyPr>
            <a:lstStyle/>
            <a:p>
              <a:pPr algn="ctr">
                <a:buClr>
                  <a:schemeClr val="tx1">
                    <a:lumMod val="90000"/>
                    <a:lumOff val="10000"/>
                  </a:schemeClr>
                </a:buClr>
              </a:pPr>
              <a:r>
                <a:rPr lang="zh-CN" altLang="en-US" sz="11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证券部</a:t>
              </a:r>
              <a:endParaRPr lang="zh-CN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72" name="组合 271"/>
          <p:cNvGrpSpPr/>
          <p:nvPr/>
        </p:nvGrpSpPr>
        <p:grpSpPr>
          <a:xfrm>
            <a:off x="6418617" y="3801051"/>
            <a:ext cx="353943" cy="1039906"/>
            <a:chOff x="6418586" y="3801050"/>
            <a:chExt cx="353943" cy="1039906"/>
          </a:xfrm>
        </p:grpSpPr>
        <p:sp>
          <p:nvSpPr>
            <p:cNvPr id="245" name="圆角矩形 244"/>
            <p:cNvSpPr/>
            <p:nvPr/>
          </p:nvSpPr>
          <p:spPr>
            <a:xfrm>
              <a:off x="6449894" y="3801050"/>
              <a:ext cx="252000" cy="1039906"/>
            </a:xfrm>
            <a:prstGeom prst="round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524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43" name="TextBox 242"/>
            <p:cNvSpPr txBox="1"/>
            <p:nvPr/>
          </p:nvSpPr>
          <p:spPr>
            <a:xfrm>
              <a:off x="6418586" y="3843153"/>
              <a:ext cx="353943" cy="945369"/>
            </a:xfrm>
            <a:prstGeom prst="rect">
              <a:avLst/>
            </a:prstGeom>
            <a:noFill/>
          </p:spPr>
          <p:txBody>
            <a:bodyPr vert="eaVert" wrap="square" rtlCol="0" anchor="ctr">
              <a:spAutoFit/>
            </a:bodyPr>
            <a:lstStyle/>
            <a:p>
              <a:pPr algn="ctr">
                <a:buClr>
                  <a:schemeClr val="tx1">
                    <a:lumMod val="90000"/>
                    <a:lumOff val="10000"/>
                  </a:schemeClr>
                </a:buClr>
              </a:pPr>
              <a:r>
                <a:rPr lang="zh-CN" altLang="en-US" sz="11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股份制办公室</a:t>
              </a:r>
              <a:endParaRPr lang="zh-CN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73" name="组合 272"/>
          <p:cNvGrpSpPr/>
          <p:nvPr/>
        </p:nvGrpSpPr>
        <p:grpSpPr>
          <a:xfrm>
            <a:off x="6780924" y="3801051"/>
            <a:ext cx="353943" cy="1039906"/>
            <a:chOff x="6780902" y="3801050"/>
            <a:chExt cx="353943" cy="1039906"/>
          </a:xfrm>
        </p:grpSpPr>
        <p:sp>
          <p:nvSpPr>
            <p:cNvPr id="213" name="圆角矩形 212"/>
            <p:cNvSpPr/>
            <p:nvPr/>
          </p:nvSpPr>
          <p:spPr>
            <a:xfrm>
              <a:off x="6812210" y="3801050"/>
              <a:ext cx="252000" cy="1039906"/>
            </a:xfrm>
            <a:prstGeom prst="round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524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11" name="TextBox 210"/>
            <p:cNvSpPr txBox="1"/>
            <p:nvPr/>
          </p:nvSpPr>
          <p:spPr>
            <a:xfrm>
              <a:off x="6780902" y="3843153"/>
              <a:ext cx="353943" cy="945369"/>
            </a:xfrm>
            <a:prstGeom prst="rect">
              <a:avLst/>
            </a:prstGeom>
            <a:noFill/>
          </p:spPr>
          <p:txBody>
            <a:bodyPr vert="eaVert" wrap="square" rtlCol="0" anchor="ctr">
              <a:spAutoFit/>
            </a:bodyPr>
            <a:lstStyle/>
            <a:p>
              <a:pPr algn="ctr">
                <a:buClr>
                  <a:schemeClr val="tx1">
                    <a:lumMod val="90000"/>
                    <a:lumOff val="10000"/>
                  </a:schemeClr>
                </a:buClr>
              </a:pPr>
              <a:r>
                <a:rPr lang="zh-CN" altLang="en-US" sz="11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对外投资部</a:t>
              </a:r>
              <a:endParaRPr lang="zh-CN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74" name="组合 273"/>
          <p:cNvGrpSpPr/>
          <p:nvPr/>
        </p:nvGrpSpPr>
        <p:grpSpPr>
          <a:xfrm>
            <a:off x="7143238" y="3781003"/>
            <a:ext cx="353943" cy="1080000"/>
            <a:chOff x="7143218" y="3781003"/>
            <a:chExt cx="353943" cy="1080000"/>
          </a:xfrm>
        </p:grpSpPr>
        <p:sp>
          <p:nvSpPr>
            <p:cNvPr id="217" name="圆角矩形 216"/>
            <p:cNvSpPr/>
            <p:nvPr/>
          </p:nvSpPr>
          <p:spPr>
            <a:xfrm>
              <a:off x="7156510" y="3781003"/>
              <a:ext cx="288032" cy="1080000"/>
            </a:xfrm>
            <a:prstGeom prst="round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524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16" name="TextBox 215"/>
            <p:cNvSpPr txBox="1"/>
            <p:nvPr/>
          </p:nvSpPr>
          <p:spPr>
            <a:xfrm>
              <a:off x="7143218" y="3843153"/>
              <a:ext cx="353943" cy="945369"/>
            </a:xfrm>
            <a:prstGeom prst="rect">
              <a:avLst/>
            </a:prstGeom>
            <a:noFill/>
          </p:spPr>
          <p:txBody>
            <a:bodyPr vert="eaVert" wrap="square" rtlCol="0" anchor="ctr">
              <a:spAutoFit/>
            </a:bodyPr>
            <a:lstStyle/>
            <a:p>
              <a:pPr algn="ctr">
                <a:buClr>
                  <a:schemeClr val="tx1">
                    <a:lumMod val="90000"/>
                    <a:lumOff val="10000"/>
                  </a:schemeClr>
                </a:buClr>
              </a:pPr>
              <a:r>
                <a:rPr lang="zh-CN" altLang="en-US" sz="11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商务中心</a:t>
              </a:r>
              <a:endParaRPr lang="zh-CN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75" name="组合 274"/>
          <p:cNvGrpSpPr/>
          <p:nvPr/>
        </p:nvGrpSpPr>
        <p:grpSpPr>
          <a:xfrm>
            <a:off x="7505545" y="3781003"/>
            <a:ext cx="353943" cy="1080000"/>
            <a:chOff x="7505534" y="3781003"/>
            <a:chExt cx="353943" cy="1080000"/>
          </a:xfrm>
        </p:grpSpPr>
        <p:sp>
          <p:nvSpPr>
            <p:cNvPr id="222" name="圆角矩形 221"/>
            <p:cNvSpPr/>
            <p:nvPr/>
          </p:nvSpPr>
          <p:spPr>
            <a:xfrm>
              <a:off x="7518826" y="3781003"/>
              <a:ext cx="288032" cy="1080000"/>
            </a:xfrm>
            <a:prstGeom prst="round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524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1" name="TextBox 220"/>
            <p:cNvSpPr txBox="1"/>
            <p:nvPr/>
          </p:nvSpPr>
          <p:spPr>
            <a:xfrm>
              <a:off x="7505534" y="3843153"/>
              <a:ext cx="353943" cy="945369"/>
            </a:xfrm>
            <a:prstGeom prst="rect">
              <a:avLst/>
            </a:prstGeom>
            <a:noFill/>
          </p:spPr>
          <p:txBody>
            <a:bodyPr vert="eaVert" wrap="square" rtlCol="0" anchor="ctr">
              <a:spAutoFit/>
            </a:bodyPr>
            <a:lstStyle/>
            <a:p>
              <a:pPr algn="ctr">
                <a:buClr>
                  <a:schemeClr val="tx1">
                    <a:lumMod val="90000"/>
                    <a:lumOff val="10000"/>
                  </a:schemeClr>
                </a:buClr>
              </a:pPr>
              <a:r>
                <a:rPr lang="zh-CN" altLang="en-US" sz="11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销售部</a:t>
              </a:r>
              <a:endParaRPr lang="zh-CN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76" name="组合 275"/>
          <p:cNvGrpSpPr/>
          <p:nvPr/>
        </p:nvGrpSpPr>
        <p:grpSpPr>
          <a:xfrm>
            <a:off x="7867859" y="3801051"/>
            <a:ext cx="353943" cy="1039906"/>
            <a:chOff x="7867850" y="3801050"/>
            <a:chExt cx="353943" cy="1039906"/>
          </a:xfrm>
        </p:grpSpPr>
        <p:sp>
          <p:nvSpPr>
            <p:cNvPr id="228" name="圆角矩形 227"/>
            <p:cNvSpPr/>
            <p:nvPr/>
          </p:nvSpPr>
          <p:spPr>
            <a:xfrm>
              <a:off x="7899158" y="3801050"/>
              <a:ext cx="252000" cy="1039906"/>
            </a:xfrm>
            <a:prstGeom prst="round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524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6" name="TextBox 225"/>
            <p:cNvSpPr txBox="1"/>
            <p:nvPr/>
          </p:nvSpPr>
          <p:spPr>
            <a:xfrm>
              <a:off x="7867850" y="3843153"/>
              <a:ext cx="353943" cy="945369"/>
            </a:xfrm>
            <a:prstGeom prst="rect">
              <a:avLst/>
            </a:prstGeom>
            <a:noFill/>
          </p:spPr>
          <p:txBody>
            <a:bodyPr vert="eaVert" wrap="square" rtlCol="0" anchor="ctr">
              <a:spAutoFit/>
            </a:bodyPr>
            <a:lstStyle/>
            <a:p>
              <a:pPr algn="ctr">
                <a:buClr>
                  <a:schemeClr val="tx1">
                    <a:lumMod val="90000"/>
                    <a:lumOff val="10000"/>
                  </a:schemeClr>
                </a:buClr>
              </a:pPr>
              <a:r>
                <a:rPr lang="zh-CN" altLang="en-US" sz="11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售后服务部</a:t>
              </a:r>
              <a:endParaRPr lang="zh-CN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77" name="组合 276"/>
          <p:cNvGrpSpPr/>
          <p:nvPr/>
        </p:nvGrpSpPr>
        <p:grpSpPr>
          <a:xfrm>
            <a:off x="8230206" y="3781003"/>
            <a:ext cx="353943" cy="1080000"/>
            <a:chOff x="8230166" y="3781003"/>
            <a:chExt cx="353943" cy="1080000"/>
          </a:xfrm>
        </p:grpSpPr>
        <p:sp>
          <p:nvSpPr>
            <p:cNvPr id="232" name="圆角矩形 231"/>
            <p:cNvSpPr/>
            <p:nvPr/>
          </p:nvSpPr>
          <p:spPr>
            <a:xfrm>
              <a:off x="8243458" y="3781003"/>
              <a:ext cx="288032" cy="1080000"/>
            </a:xfrm>
            <a:prstGeom prst="round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524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1" name="TextBox 230"/>
            <p:cNvSpPr txBox="1"/>
            <p:nvPr/>
          </p:nvSpPr>
          <p:spPr>
            <a:xfrm>
              <a:off x="8230166" y="3843153"/>
              <a:ext cx="353943" cy="945369"/>
            </a:xfrm>
            <a:prstGeom prst="rect">
              <a:avLst/>
            </a:prstGeom>
            <a:noFill/>
          </p:spPr>
          <p:txBody>
            <a:bodyPr vert="eaVert" wrap="square" rtlCol="0" anchor="ctr">
              <a:spAutoFit/>
            </a:bodyPr>
            <a:lstStyle/>
            <a:p>
              <a:pPr algn="ctr">
                <a:buClr>
                  <a:schemeClr val="tx1">
                    <a:lumMod val="90000"/>
                    <a:lumOff val="10000"/>
                  </a:schemeClr>
                </a:buClr>
              </a:pPr>
              <a:r>
                <a:rPr lang="zh-CN" altLang="en-US" sz="11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外贸部</a:t>
              </a:r>
              <a:endParaRPr lang="zh-CN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cxnSp>
        <p:nvCxnSpPr>
          <p:cNvPr id="13" name="直接连接符 12"/>
          <p:cNvCxnSpPr/>
          <p:nvPr/>
        </p:nvCxnSpPr>
        <p:spPr>
          <a:xfrm>
            <a:off x="2034537" y="1807335"/>
            <a:ext cx="5364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8" name="组合 277"/>
          <p:cNvGrpSpPr/>
          <p:nvPr/>
        </p:nvGrpSpPr>
        <p:grpSpPr>
          <a:xfrm>
            <a:off x="8592518" y="3781003"/>
            <a:ext cx="353943" cy="1080000"/>
            <a:chOff x="8592478" y="3781003"/>
            <a:chExt cx="353943" cy="1080000"/>
          </a:xfrm>
        </p:grpSpPr>
        <p:sp>
          <p:nvSpPr>
            <p:cNvPr id="239" name="圆角矩形 238"/>
            <p:cNvSpPr/>
            <p:nvPr/>
          </p:nvSpPr>
          <p:spPr>
            <a:xfrm>
              <a:off x="8605770" y="3781003"/>
              <a:ext cx="288032" cy="1080000"/>
            </a:xfrm>
            <a:prstGeom prst="round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524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8" name="TextBox 237"/>
            <p:cNvSpPr txBox="1"/>
            <p:nvPr/>
          </p:nvSpPr>
          <p:spPr>
            <a:xfrm>
              <a:off x="8592478" y="3843153"/>
              <a:ext cx="353943" cy="945369"/>
            </a:xfrm>
            <a:prstGeom prst="rect">
              <a:avLst/>
            </a:prstGeom>
            <a:noFill/>
          </p:spPr>
          <p:txBody>
            <a:bodyPr vert="eaVert" wrap="square" rtlCol="0" anchor="ctr">
              <a:spAutoFit/>
            </a:bodyPr>
            <a:lstStyle/>
            <a:p>
              <a:pPr algn="ctr">
                <a:buClr>
                  <a:schemeClr val="tx1">
                    <a:lumMod val="90000"/>
                    <a:lumOff val="10000"/>
                  </a:schemeClr>
                </a:buClr>
              </a:pPr>
              <a:r>
                <a:rPr lang="zh-CN" altLang="en-US" sz="11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加工部</a:t>
              </a:r>
              <a:endParaRPr lang="zh-CN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193998506"/>
      </p:ext>
    </p:extLst>
  </p:cSld>
  <p:clrMapOvr>
    <a:masterClrMapping/>
  </p:clrMapOvr>
  <p:transition spd="slow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75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75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75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250"/>
                            </p:stCondLst>
                            <p:childTnLst>
                              <p:par>
                                <p:cTn id="10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750"/>
                            </p:stCondLst>
                            <p:childTnLst>
                              <p:par>
                                <p:cTn id="10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5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25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5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25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25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5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25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25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5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25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25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25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25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25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25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25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25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25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25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25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25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25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7" dur="25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25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4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25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25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25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4" presetID="4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25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7" dur="25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25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42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25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25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25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4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25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7" dur="25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25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42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25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2" dur="25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25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4" presetID="42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25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25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25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9" presetID="42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25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2" dur="25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25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4" presetID="42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25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7" dur="25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25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25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25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25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4" presetID="42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25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7" dur="25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25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9" presetID="42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25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2" dur="25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25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4" presetID="42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25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7" dur="25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25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0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研发中心 </a:t>
            </a:r>
            <a:r>
              <a:rPr lang="en-US" altLang="zh-CN" sz="12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(R&amp;D Center)</a:t>
            </a:r>
            <a:endParaRPr lang="zh-CN" altLang="en-US" dirty="0"/>
          </a:p>
        </p:txBody>
      </p:sp>
      <p:grpSp>
        <p:nvGrpSpPr>
          <p:cNvPr id="26" name="组合 25"/>
          <p:cNvGrpSpPr/>
          <p:nvPr/>
        </p:nvGrpSpPr>
        <p:grpSpPr>
          <a:xfrm>
            <a:off x="896513" y="4070326"/>
            <a:ext cx="1768050" cy="661184"/>
            <a:chOff x="1219775" y="3082969"/>
            <a:chExt cx="1768050" cy="751116"/>
          </a:xfrm>
        </p:grpSpPr>
        <p:sp>
          <p:nvSpPr>
            <p:cNvPr id="27" name="MH_Text_1"/>
            <p:cNvSpPr/>
            <p:nvPr>
              <p:custDataLst>
                <p:tags r:id="rId12"/>
              </p:custDataLst>
            </p:nvPr>
          </p:nvSpPr>
          <p:spPr>
            <a:xfrm>
              <a:off x="1219775" y="3082969"/>
              <a:ext cx="1768050" cy="751116"/>
            </a:xfrm>
            <a:prstGeom prst="roundRect">
              <a:avLst>
                <a:gd name="adj" fmla="val 9524"/>
              </a:avLst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50800" dist="38100" sx="97000" sy="97000" algn="ctr" rotWithShape="0">
                <a:srgbClr val="000000">
                  <a:alpha val="40000"/>
                </a:srgbClr>
              </a:out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en-US" b="1" kern="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  <p:sp>
          <p:nvSpPr>
            <p:cNvPr id="28" name="MH_Text_2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1306204" y="3156606"/>
              <a:ext cx="1634404" cy="6504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no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cs typeface="+mn-ea"/>
                  <a:sym typeface="+mn-lt"/>
                </a:rPr>
                <a:t>您的内容打在这里，或者通过复制您的文本后，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506119" y="4070326"/>
            <a:ext cx="1768050" cy="661184"/>
            <a:chOff x="1219775" y="3082969"/>
            <a:chExt cx="1768050" cy="751116"/>
          </a:xfrm>
        </p:grpSpPr>
        <p:sp>
          <p:nvSpPr>
            <p:cNvPr id="39" name="MH_Text_1"/>
            <p:cNvSpPr/>
            <p:nvPr>
              <p:custDataLst>
                <p:tags r:id="rId10"/>
              </p:custDataLst>
            </p:nvPr>
          </p:nvSpPr>
          <p:spPr>
            <a:xfrm>
              <a:off x="1219775" y="3082969"/>
              <a:ext cx="1768050" cy="751116"/>
            </a:xfrm>
            <a:prstGeom prst="roundRect">
              <a:avLst>
                <a:gd name="adj" fmla="val 9524"/>
              </a:avLst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50800" dist="38100" sx="97000" sy="97000" algn="ctr" rotWithShape="0">
                <a:srgbClr val="000000">
                  <a:alpha val="40000"/>
                </a:srgbClr>
              </a:out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en-US" b="1" kern="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  <p:sp>
          <p:nvSpPr>
            <p:cNvPr id="40" name="MH_Text_2"/>
            <p:cNvSpPr txBox="1"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1288952" y="3156606"/>
              <a:ext cx="1634404" cy="6504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no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cs typeface="+mn-ea"/>
                  <a:sym typeface="+mn-lt"/>
                </a:rPr>
                <a:t>您的内容打在这里，或者通过复制您的文本后，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098746" y="4070326"/>
            <a:ext cx="1768050" cy="661184"/>
            <a:chOff x="1219775" y="3082969"/>
            <a:chExt cx="1768050" cy="751116"/>
          </a:xfrm>
        </p:grpSpPr>
        <p:sp>
          <p:nvSpPr>
            <p:cNvPr id="42" name="MH_Text_1"/>
            <p:cNvSpPr/>
            <p:nvPr>
              <p:custDataLst>
                <p:tags r:id="rId8"/>
              </p:custDataLst>
            </p:nvPr>
          </p:nvSpPr>
          <p:spPr>
            <a:xfrm>
              <a:off x="1219775" y="3082969"/>
              <a:ext cx="1768050" cy="751116"/>
            </a:xfrm>
            <a:prstGeom prst="roundRect">
              <a:avLst>
                <a:gd name="adj" fmla="val 9524"/>
              </a:avLst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50800" dist="38100" sx="97000" sy="97000" algn="ctr" rotWithShape="0">
                <a:srgbClr val="000000">
                  <a:alpha val="40000"/>
                </a:srgbClr>
              </a:out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en-US" b="1" kern="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  <p:sp>
          <p:nvSpPr>
            <p:cNvPr id="43" name="MH_Text_2"/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1288952" y="3156606"/>
              <a:ext cx="1634404" cy="6504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no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cs typeface="+mn-ea"/>
                  <a:sym typeface="+mn-lt"/>
                </a:rPr>
                <a:t>您的内容打在这里，或者通过复制您的文本后，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860316" y="1129853"/>
            <a:ext cx="2791829" cy="2667747"/>
            <a:chOff x="2860291" y="915566"/>
            <a:chExt cx="2791829" cy="2667747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60291" y="915566"/>
              <a:ext cx="2791829" cy="2667747"/>
            </a:xfrm>
            <a:prstGeom prst="rect">
              <a:avLst/>
            </a:prstGeom>
          </p:spPr>
        </p:pic>
        <p:sp>
          <p:nvSpPr>
            <p:cNvPr id="29" name="MH_Picture_3"/>
            <p:cNvSpPr>
              <a:spLocks/>
            </p:cNvSpPr>
            <p:nvPr>
              <p:custDataLst>
                <p:tags r:id="rId7"/>
              </p:custDataLst>
            </p:nvPr>
          </p:nvSpPr>
          <p:spPr>
            <a:xfrm>
              <a:off x="2959727" y="1002432"/>
              <a:ext cx="2520000" cy="1548000"/>
            </a:xfrm>
            <a:prstGeom prst="rect">
              <a:avLst/>
            </a:prstGeom>
            <a:blipFill dpi="0" rotWithShape="1">
              <a:blip r:embed="rId17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600403" y="1698767"/>
            <a:ext cx="2876018" cy="1735341"/>
            <a:chOff x="5600403" y="1484481"/>
            <a:chExt cx="2876018" cy="1735341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00403" y="1484481"/>
              <a:ext cx="2876018" cy="1735341"/>
            </a:xfrm>
            <a:prstGeom prst="rect">
              <a:avLst/>
            </a:prstGeom>
          </p:spPr>
        </p:pic>
        <p:sp>
          <p:nvSpPr>
            <p:cNvPr id="30" name="MH_Picture_3"/>
            <p:cNvSpPr>
              <a:spLocks/>
            </p:cNvSpPr>
            <p:nvPr>
              <p:custDataLst>
                <p:tags r:id="rId6"/>
              </p:custDataLst>
            </p:nvPr>
          </p:nvSpPr>
          <p:spPr>
            <a:xfrm>
              <a:off x="5948103" y="1570200"/>
              <a:ext cx="2196000" cy="1404000"/>
            </a:xfrm>
            <a:prstGeom prst="rect">
              <a:avLst/>
            </a:prstGeom>
            <a:blipFill dpi="0" rotWithShape="1">
              <a:blip r:embed="rId19" cstate="print">
                <a:extLst>
                  <a:ext uri="{BEBA8EAE-BF5A-486C-A8C5-ECC9F3942E4B}">
                    <a14:imgProps xmlns="" xmlns:a14="http://schemas.microsoft.com/office/drawing/2010/main">
                      <a14:imgLayer r:embed="rId20">
                        <a14:imgEffect>
                          <a14:colorTemperature colorTemp="5300"/>
                        </a14:imgEffect>
                        <a14:imgEffect>
                          <a14:brightnessContrast contrast="2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008393" y="1665806"/>
            <a:ext cx="1691413" cy="2066094"/>
            <a:chOff x="1008379" y="1451521"/>
            <a:chExt cx="1691413" cy="206609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8379" y="1451521"/>
              <a:ext cx="1691413" cy="2066094"/>
            </a:xfrm>
            <a:prstGeom prst="rect">
              <a:avLst/>
            </a:prstGeom>
          </p:spPr>
        </p:pic>
        <p:sp>
          <p:nvSpPr>
            <p:cNvPr id="31" name="MH_Picture_3"/>
            <p:cNvSpPr>
              <a:spLocks/>
            </p:cNvSpPr>
            <p:nvPr>
              <p:custDataLst>
                <p:tags r:id="rId5"/>
              </p:custDataLst>
            </p:nvPr>
          </p:nvSpPr>
          <p:spPr>
            <a:xfrm>
              <a:off x="1272820" y="1607765"/>
              <a:ext cx="1093379" cy="1403984"/>
            </a:xfrm>
            <a:prstGeom prst="rect">
              <a:avLst/>
            </a:prstGeom>
            <a:blipFill dpi="0" rotWithShape="1">
              <a:blip r:embed="rId22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152396" y="3546242"/>
            <a:ext cx="1296000" cy="360000"/>
            <a:chOff x="755736" y="3089454"/>
            <a:chExt cx="1440000" cy="400050"/>
          </a:xfrm>
        </p:grpSpPr>
        <p:sp>
          <p:nvSpPr>
            <p:cNvPr id="12" name="圆角矩形 11"/>
            <p:cNvSpPr/>
            <p:nvPr/>
          </p:nvSpPr>
          <p:spPr>
            <a:xfrm>
              <a:off x="755736" y="3095831"/>
              <a:ext cx="1440000" cy="3600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222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41300" dist="1524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endParaRPr lang="zh-CN" altLang="en-US" b="1">
                <a:solidFill>
                  <a:schemeClr val="accent1"/>
                </a:solidFill>
              </a:endParaRPr>
            </a:p>
          </p:txBody>
        </p:sp>
        <p:sp>
          <p:nvSpPr>
            <p:cNvPr id="13" name="MH_SubTitle_1"/>
            <p:cNvSpPr/>
            <p:nvPr>
              <p:custDataLst>
                <p:tags r:id="rId4"/>
              </p:custDataLst>
            </p:nvPr>
          </p:nvSpPr>
          <p:spPr>
            <a:xfrm>
              <a:off x="838232" y="3089454"/>
              <a:ext cx="1275010" cy="400050"/>
            </a:xfrm>
            <a:prstGeom prst="rect">
              <a:avLst/>
            </a:prstGeom>
            <a:noFill/>
            <a:ln w="349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zh-CN" altLang="en-US" sz="1200" b="1" dirty="0" smtClean="0">
                  <a:solidFill>
                    <a:schemeClr val="accent1"/>
                  </a:solidFill>
                </a:rPr>
                <a:t>北京研发中心</a:t>
              </a:r>
              <a:endParaRPr lang="zh-CN" altLang="en-US" sz="12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762075" y="3546242"/>
            <a:ext cx="1296000" cy="360000"/>
            <a:chOff x="755736" y="3089454"/>
            <a:chExt cx="1440000" cy="400050"/>
          </a:xfrm>
        </p:grpSpPr>
        <p:sp>
          <p:nvSpPr>
            <p:cNvPr id="21" name="圆角矩形 20"/>
            <p:cNvSpPr/>
            <p:nvPr/>
          </p:nvSpPr>
          <p:spPr>
            <a:xfrm>
              <a:off x="755736" y="3095831"/>
              <a:ext cx="1440000" cy="360001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222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41300" dist="1524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endParaRPr lang="zh-CN" altLang="en-US" b="1">
                <a:solidFill>
                  <a:schemeClr val="accent1"/>
                </a:solidFill>
              </a:endParaRPr>
            </a:p>
          </p:txBody>
        </p:sp>
        <p:sp>
          <p:nvSpPr>
            <p:cNvPr id="22" name="MH_SubTitle_1"/>
            <p:cNvSpPr/>
            <p:nvPr>
              <p:custDataLst>
                <p:tags r:id="rId3"/>
              </p:custDataLst>
            </p:nvPr>
          </p:nvSpPr>
          <p:spPr>
            <a:xfrm>
              <a:off x="838232" y="3089454"/>
              <a:ext cx="1275010" cy="400050"/>
            </a:xfrm>
            <a:prstGeom prst="rect">
              <a:avLst/>
            </a:prstGeom>
            <a:noFill/>
            <a:ln w="349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zh-CN" altLang="en-US" sz="1200" b="1" dirty="0" smtClean="0">
                  <a:solidFill>
                    <a:schemeClr val="accent1"/>
                  </a:solidFill>
                </a:rPr>
                <a:t>上海研发中心</a:t>
              </a:r>
              <a:endParaRPr lang="zh-CN" altLang="en-US" sz="12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354771" y="3546242"/>
            <a:ext cx="1296000" cy="360000"/>
            <a:chOff x="755736" y="3089454"/>
            <a:chExt cx="1440000" cy="400050"/>
          </a:xfrm>
        </p:grpSpPr>
        <p:sp>
          <p:nvSpPr>
            <p:cNvPr id="24" name="圆角矩形 23"/>
            <p:cNvSpPr/>
            <p:nvPr/>
          </p:nvSpPr>
          <p:spPr>
            <a:xfrm>
              <a:off x="755736" y="3095831"/>
              <a:ext cx="1440000" cy="3600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222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41300" dist="1524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endParaRPr lang="zh-CN" altLang="en-US" b="1">
                <a:solidFill>
                  <a:schemeClr val="accent1"/>
                </a:solidFill>
              </a:endParaRPr>
            </a:p>
          </p:txBody>
        </p:sp>
        <p:sp>
          <p:nvSpPr>
            <p:cNvPr id="25" name="MH_SubTitle_1"/>
            <p:cNvSpPr/>
            <p:nvPr>
              <p:custDataLst>
                <p:tags r:id="rId2"/>
              </p:custDataLst>
            </p:nvPr>
          </p:nvSpPr>
          <p:spPr>
            <a:xfrm>
              <a:off x="838232" y="3089454"/>
              <a:ext cx="1275010" cy="400050"/>
            </a:xfrm>
            <a:prstGeom prst="rect">
              <a:avLst/>
            </a:prstGeom>
            <a:noFill/>
            <a:ln w="349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zh-CN" altLang="en-US" sz="1200" b="1" dirty="0" smtClean="0">
                  <a:solidFill>
                    <a:schemeClr val="accent1"/>
                  </a:solidFill>
                </a:rPr>
                <a:t>广州研发中心</a:t>
              </a:r>
              <a:endParaRPr lang="zh-CN" altLang="en-US" sz="1200" b="1" dirty="0">
                <a:solidFill>
                  <a:schemeClr val="accent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="" xmlns:p14="http://schemas.microsoft.com/office/powerpoint/2010/main" val="425397131"/>
      </p:ext>
    </p:extLst>
  </p:cSld>
  <p:clrMapOvr>
    <a:masterClrMapping/>
  </p:clrMapOvr>
  <p:transition spd="slow" advClick="0" advTm="0">
    <p:pull/>
  </p:transition>
  <mc:AlternateContent xmlns:mc="http://schemas.openxmlformats.org/markup-compatibility/2006">
    <mc:Choice xmlns=""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7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75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7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4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3" presetClass="entr" presetSubtype="3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3" presetClass="entr" presetSubtype="3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7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75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7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4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3" presetClass="entr" presetSubtype="3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3" presetClass="entr" presetSubtype="3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0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我们的优势</a:t>
            </a:r>
            <a:r>
              <a:rPr lang="en-US" altLang="zh-CN" sz="12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(Our Advantage)</a:t>
            </a:r>
            <a:endParaRPr lang="zh-CN" altLang="en-US" dirty="0"/>
          </a:p>
        </p:txBody>
      </p:sp>
      <p:sp>
        <p:nvSpPr>
          <p:cNvPr id="4" name="燕尾形 3"/>
          <p:cNvSpPr/>
          <p:nvPr/>
        </p:nvSpPr>
        <p:spPr>
          <a:xfrm>
            <a:off x="928159" y="2468370"/>
            <a:ext cx="816998" cy="887723"/>
          </a:xfrm>
          <a:prstGeom prst="chevron">
            <a:avLst>
              <a:gd name="adj" fmla="val 54429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anchor="ctr"/>
          <a:lstStyle/>
          <a:p>
            <a:pPr algn="ctr" defTabSz="91433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89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5" name="燕尾形 4"/>
          <p:cNvSpPr/>
          <p:nvPr/>
        </p:nvSpPr>
        <p:spPr>
          <a:xfrm>
            <a:off x="1648261" y="2468370"/>
            <a:ext cx="818217" cy="887723"/>
          </a:xfrm>
          <a:prstGeom prst="chevron">
            <a:avLst>
              <a:gd name="adj" fmla="val 5442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anchor="ctr"/>
          <a:lstStyle/>
          <a:p>
            <a:pPr algn="ctr" defTabSz="91433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89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6" name="燕尾形 5"/>
          <p:cNvSpPr/>
          <p:nvPr/>
        </p:nvSpPr>
        <p:spPr>
          <a:xfrm>
            <a:off x="2368356" y="2468370"/>
            <a:ext cx="818217" cy="887723"/>
          </a:xfrm>
          <a:prstGeom prst="chevron">
            <a:avLst>
              <a:gd name="adj" fmla="val 5442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anchor="ctr"/>
          <a:lstStyle/>
          <a:p>
            <a:pPr algn="ctr" defTabSz="91433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89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3062289" y="2468370"/>
            <a:ext cx="818217" cy="887723"/>
          </a:xfrm>
          <a:prstGeom prst="chevron">
            <a:avLst>
              <a:gd name="adj" fmla="val 54429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anchor="ctr"/>
          <a:lstStyle/>
          <a:p>
            <a:pPr algn="ctr" defTabSz="91433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89">
              <a:solidFill>
                <a:prstClr val="white"/>
              </a:solidFill>
              <a:latin typeface="+mj-ea"/>
              <a:ea typeface="+mj-ea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584343" y="2045590"/>
            <a:ext cx="0" cy="413246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144183" y="1491630"/>
            <a:ext cx="0" cy="97200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 flipV="1">
            <a:off x="3304423" y="3341735"/>
            <a:ext cx="29068" cy="97200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V="1">
            <a:off x="1792255" y="3341733"/>
            <a:ext cx="0" cy="370006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五边形 11"/>
          <p:cNvSpPr/>
          <p:nvPr/>
        </p:nvSpPr>
        <p:spPr>
          <a:xfrm>
            <a:off x="-7937" y="2460945"/>
            <a:ext cx="5904655" cy="892732"/>
          </a:xfrm>
          <a:prstGeom prst="homePlate">
            <a:avLst>
              <a:gd name="adj" fmla="val 47961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31" tIns="45716" rIns="91431" bIns="45716" anchor="ctr"/>
          <a:lstStyle/>
          <a:p>
            <a:pPr algn="ctr" defTabSz="91433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89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13" name="TextBox 30"/>
          <p:cNvSpPr txBox="1"/>
          <p:nvPr/>
        </p:nvSpPr>
        <p:spPr>
          <a:xfrm>
            <a:off x="6300192" y="1059582"/>
            <a:ext cx="2520280" cy="1798728"/>
          </a:xfrm>
          <a:prstGeom prst="rect">
            <a:avLst/>
          </a:prstGeom>
          <a:noFill/>
        </p:spPr>
        <p:txBody>
          <a:bodyPr wrap="square" lIns="135399" tIns="67706" rIns="135399" bIns="67706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300">
                <a:solidFill>
                  <a:schemeClr val="bg1">
                    <a:lumMod val="50000"/>
                  </a:schemeClr>
                </a:solidFill>
                <a:latin typeface="+mn-ea"/>
                <a:cs typeface="+mn-ea"/>
              </a:defRPr>
            </a:lvl1pPr>
          </a:lstStyle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 smtClean="0">
                <a:solidFill>
                  <a:srgbClr val="FFFFFF">
                    <a:lumMod val="50000"/>
                  </a:srgbClr>
                </a:solidFill>
                <a:latin typeface="Arial"/>
                <a:sym typeface="+mn-lt"/>
              </a:rPr>
              <a:t>       您</a:t>
            </a:r>
            <a:r>
              <a:rPr lang="zh-CN" altLang="en-US" sz="1200" dirty="0">
                <a:solidFill>
                  <a:srgbClr val="FFFFFF">
                    <a:lumMod val="50000"/>
                  </a:srgbClr>
                </a:solidFill>
                <a:latin typeface="Arial"/>
                <a:sym typeface="+mn-lt"/>
              </a:rPr>
              <a:t>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1200" dirty="0" smtClean="0">
                <a:solidFill>
                  <a:srgbClr val="FFFFFF">
                    <a:lumMod val="50000"/>
                  </a:srgbClr>
                </a:solidFill>
                <a:latin typeface="Arial"/>
                <a:sym typeface="+mn-lt"/>
              </a:rPr>
              <a:t>。</a:t>
            </a:r>
            <a:endParaRPr lang="zh-CN" altLang="en-US" sz="1200" dirty="0">
              <a:solidFill>
                <a:srgbClr val="FFFFFF"/>
              </a:solidFill>
              <a:latin typeface="Arial"/>
              <a:sym typeface="+mn-lt"/>
            </a:endParaRPr>
          </a:p>
        </p:txBody>
      </p:sp>
      <p:grpSp>
        <p:nvGrpSpPr>
          <p:cNvPr id="42" name="组合 41"/>
          <p:cNvGrpSpPr>
            <a:grpSpLocks noChangeAspect="1"/>
          </p:cNvGrpSpPr>
          <p:nvPr/>
        </p:nvGrpSpPr>
        <p:grpSpPr>
          <a:xfrm>
            <a:off x="3808505" y="2045591"/>
            <a:ext cx="1698901" cy="1620807"/>
            <a:chOff x="3197225" y="3458369"/>
            <a:chExt cx="533400" cy="487363"/>
          </a:xfrm>
          <a:solidFill>
            <a:schemeClr val="accent1"/>
          </a:solidFill>
        </p:grpSpPr>
        <p:sp>
          <p:nvSpPr>
            <p:cNvPr id="43" name="Oval 312"/>
            <p:cNvSpPr>
              <a:spLocks noChangeArrowheads="1"/>
            </p:cNvSpPr>
            <p:nvPr/>
          </p:nvSpPr>
          <p:spPr bwMode="auto">
            <a:xfrm>
              <a:off x="3568700" y="3458369"/>
              <a:ext cx="93663" cy="88900"/>
            </a:xfrm>
            <a:prstGeom prst="ellipse">
              <a:avLst/>
            </a:pr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3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89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44" name="Freeform 313"/>
            <p:cNvSpPr>
              <a:spLocks/>
            </p:cNvSpPr>
            <p:nvPr/>
          </p:nvSpPr>
          <p:spPr bwMode="auto">
            <a:xfrm>
              <a:off x="3197225" y="3513932"/>
              <a:ext cx="533400" cy="431800"/>
            </a:xfrm>
            <a:custGeom>
              <a:avLst/>
              <a:gdLst>
                <a:gd name="T0" fmla="*/ 7 w 142"/>
                <a:gd name="T1" fmla="*/ 60 h 115"/>
                <a:gd name="T2" fmla="*/ 9 w 142"/>
                <a:gd name="T3" fmla="*/ 60 h 115"/>
                <a:gd name="T4" fmla="*/ 36 w 142"/>
                <a:gd name="T5" fmla="*/ 60 h 115"/>
                <a:gd name="T6" fmla="*/ 77 w 142"/>
                <a:gd name="T7" fmla="*/ 12 h 115"/>
                <a:gd name="T8" fmla="*/ 67 w 142"/>
                <a:gd name="T9" fmla="*/ 12 h 115"/>
                <a:gd name="T10" fmla="*/ 48 w 142"/>
                <a:gd name="T11" fmla="*/ 34 h 115"/>
                <a:gd name="T12" fmla="*/ 43 w 142"/>
                <a:gd name="T13" fmla="*/ 36 h 115"/>
                <a:gd name="T14" fmla="*/ 37 w 142"/>
                <a:gd name="T15" fmla="*/ 30 h 115"/>
                <a:gd name="T16" fmla="*/ 39 w 142"/>
                <a:gd name="T17" fmla="*/ 25 h 115"/>
                <a:gd name="T18" fmla="*/ 59 w 142"/>
                <a:gd name="T19" fmla="*/ 2 h 115"/>
                <a:gd name="T20" fmla="*/ 64 w 142"/>
                <a:gd name="T21" fmla="*/ 0 h 115"/>
                <a:gd name="T22" fmla="*/ 93 w 142"/>
                <a:gd name="T23" fmla="*/ 0 h 115"/>
                <a:gd name="T24" fmla="*/ 114 w 142"/>
                <a:gd name="T25" fmla="*/ 15 h 115"/>
                <a:gd name="T26" fmla="*/ 114 w 142"/>
                <a:gd name="T27" fmla="*/ 32 h 115"/>
                <a:gd name="T28" fmla="*/ 135 w 142"/>
                <a:gd name="T29" fmla="*/ 32 h 115"/>
                <a:gd name="T30" fmla="*/ 139 w 142"/>
                <a:gd name="T31" fmla="*/ 34 h 115"/>
                <a:gd name="T32" fmla="*/ 139 w 142"/>
                <a:gd name="T33" fmla="*/ 43 h 115"/>
                <a:gd name="T34" fmla="*/ 135 w 142"/>
                <a:gd name="T35" fmla="*/ 45 h 115"/>
                <a:gd name="T36" fmla="*/ 109 w 142"/>
                <a:gd name="T37" fmla="*/ 45 h 115"/>
                <a:gd name="T38" fmla="*/ 101 w 142"/>
                <a:gd name="T39" fmla="*/ 38 h 115"/>
                <a:gd name="T40" fmla="*/ 101 w 142"/>
                <a:gd name="T41" fmla="*/ 27 h 115"/>
                <a:gd name="T42" fmla="*/ 86 w 142"/>
                <a:gd name="T43" fmla="*/ 45 h 115"/>
                <a:gd name="T44" fmla="*/ 100 w 142"/>
                <a:gd name="T45" fmla="*/ 59 h 115"/>
                <a:gd name="T46" fmla="*/ 101 w 142"/>
                <a:gd name="T47" fmla="*/ 69 h 115"/>
                <a:gd name="T48" fmla="*/ 92 w 142"/>
                <a:gd name="T49" fmla="*/ 109 h 115"/>
                <a:gd name="T50" fmla="*/ 85 w 142"/>
                <a:gd name="T51" fmla="*/ 115 h 115"/>
                <a:gd name="T52" fmla="*/ 77 w 142"/>
                <a:gd name="T53" fmla="*/ 108 h 115"/>
                <a:gd name="T54" fmla="*/ 77 w 142"/>
                <a:gd name="T55" fmla="*/ 106 h 115"/>
                <a:gd name="T56" fmla="*/ 85 w 142"/>
                <a:gd name="T57" fmla="*/ 72 h 115"/>
                <a:gd name="T58" fmla="*/ 66 w 142"/>
                <a:gd name="T59" fmla="*/ 54 h 115"/>
                <a:gd name="T60" fmla="*/ 50 w 142"/>
                <a:gd name="T61" fmla="*/ 72 h 115"/>
                <a:gd name="T62" fmla="*/ 41 w 142"/>
                <a:gd name="T63" fmla="*/ 75 h 115"/>
                <a:gd name="T64" fmla="*/ 8 w 142"/>
                <a:gd name="T65" fmla="*/ 75 h 115"/>
                <a:gd name="T66" fmla="*/ 1 w 142"/>
                <a:gd name="T67" fmla="*/ 69 h 115"/>
                <a:gd name="T68" fmla="*/ 7 w 142"/>
                <a:gd name="T69" fmla="*/ 6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" h="115">
                  <a:moveTo>
                    <a:pt x="7" y="60"/>
                  </a:moveTo>
                  <a:cubicBezTo>
                    <a:pt x="7" y="60"/>
                    <a:pt x="8" y="60"/>
                    <a:pt x="9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77" y="12"/>
                    <a:pt x="77" y="12"/>
                    <a:pt x="77" y="12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7" y="35"/>
                    <a:pt x="45" y="36"/>
                    <a:pt x="43" y="36"/>
                  </a:cubicBezTo>
                  <a:cubicBezTo>
                    <a:pt x="40" y="36"/>
                    <a:pt x="37" y="33"/>
                    <a:pt x="37" y="30"/>
                  </a:cubicBezTo>
                  <a:cubicBezTo>
                    <a:pt x="37" y="28"/>
                    <a:pt x="38" y="26"/>
                    <a:pt x="39" y="25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61" y="1"/>
                    <a:pt x="62" y="0"/>
                    <a:pt x="6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112" y="14"/>
                    <a:pt x="114" y="15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35" y="32"/>
                    <a:pt x="135" y="32"/>
                    <a:pt x="135" y="32"/>
                  </a:cubicBezTo>
                  <a:cubicBezTo>
                    <a:pt x="137" y="32"/>
                    <a:pt x="138" y="33"/>
                    <a:pt x="139" y="34"/>
                  </a:cubicBezTo>
                  <a:cubicBezTo>
                    <a:pt x="142" y="36"/>
                    <a:pt x="142" y="40"/>
                    <a:pt x="139" y="43"/>
                  </a:cubicBezTo>
                  <a:cubicBezTo>
                    <a:pt x="138" y="44"/>
                    <a:pt x="137" y="44"/>
                    <a:pt x="135" y="45"/>
                  </a:cubicBezTo>
                  <a:cubicBezTo>
                    <a:pt x="109" y="45"/>
                    <a:pt x="109" y="45"/>
                    <a:pt x="109" y="45"/>
                  </a:cubicBezTo>
                  <a:cubicBezTo>
                    <a:pt x="101" y="44"/>
                    <a:pt x="101" y="38"/>
                    <a:pt x="101" y="38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86" y="45"/>
                    <a:pt x="86" y="45"/>
                    <a:pt x="86" y="45"/>
                  </a:cubicBezTo>
                  <a:cubicBezTo>
                    <a:pt x="100" y="59"/>
                    <a:pt x="100" y="59"/>
                    <a:pt x="100" y="59"/>
                  </a:cubicBezTo>
                  <a:cubicBezTo>
                    <a:pt x="100" y="59"/>
                    <a:pt x="103" y="62"/>
                    <a:pt x="101" y="69"/>
                  </a:cubicBezTo>
                  <a:cubicBezTo>
                    <a:pt x="92" y="109"/>
                    <a:pt x="92" y="109"/>
                    <a:pt x="92" y="109"/>
                  </a:cubicBezTo>
                  <a:cubicBezTo>
                    <a:pt x="92" y="113"/>
                    <a:pt x="88" y="115"/>
                    <a:pt x="85" y="115"/>
                  </a:cubicBezTo>
                  <a:cubicBezTo>
                    <a:pt x="80" y="115"/>
                    <a:pt x="77" y="112"/>
                    <a:pt x="77" y="108"/>
                  </a:cubicBezTo>
                  <a:cubicBezTo>
                    <a:pt x="77" y="107"/>
                    <a:pt x="77" y="106"/>
                    <a:pt x="77" y="106"/>
                  </a:cubicBezTo>
                  <a:cubicBezTo>
                    <a:pt x="85" y="72"/>
                    <a:pt x="85" y="72"/>
                    <a:pt x="85" y="72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50" y="72"/>
                    <a:pt x="48" y="75"/>
                    <a:pt x="41" y="75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5" y="75"/>
                    <a:pt x="2" y="73"/>
                    <a:pt x="1" y="69"/>
                  </a:cubicBezTo>
                  <a:cubicBezTo>
                    <a:pt x="0" y="65"/>
                    <a:pt x="2" y="61"/>
                    <a:pt x="7" y="6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3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89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915244" y="987599"/>
            <a:ext cx="2327891" cy="444187"/>
            <a:chOff x="3744037" y="-956642"/>
            <a:chExt cx="2327891" cy="444187"/>
          </a:xfrm>
        </p:grpSpPr>
        <p:sp>
          <p:nvSpPr>
            <p:cNvPr id="50" name="圆角矩形 49"/>
            <p:cNvSpPr/>
            <p:nvPr/>
          </p:nvSpPr>
          <p:spPr>
            <a:xfrm>
              <a:off x="3744037" y="-956642"/>
              <a:ext cx="2327891" cy="444187"/>
            </a:xfrm>
            <a:prstGeom prst="roundRect">
              <a:avLst/>
            </a:prstGeom>
            <a:gradFill flip="none" rotWithShape="1">
              <a:gsLst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3822079" y="-903207"/>
              <a:ext cx="319467" cy="319467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88900" dist="63500" dir="8100000" algn="tr" rotWithShape="0">
                <a:prstClr val="black">
                  <a:alpha val="5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prstClr val="white"/>
                  </a:solidFill>
                  <a:latin typeface="+mj-ea"/>
                  <a:ea typeface="+mj-ea"/>
                </a:rPr>
                <a:t>1</a:t>
              </a:r>
              <a:endParaRPr lang="zh-CN" altLang="en-US" dirty="0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47" name="TextBox 33"/>
            <p:cNvSpPr txBox="1"/>
            <p:nvPr/>
          </p:nvSpPr>
          <p:spPr>
            <a:xfrm>
              <a:off x="4391600" y="-854079"/>
              <a:ext cx="1351393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强大的执行力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2330063" y="1573188"/>
            <a:ext cx="2327891" cy="444187"/>
            <a:chOff x="6826299" y="-942682"/>
            <a:chExt cx="2327891" cy="444187"/>
          </a:xfrm>
        </p:grpSpPr>
        <p:sp>
          <p:nvSpPr>
            <p:cNvPr id="71" name="圆角矩形 70"/>
            <p:cNvSpPr/>
            <p:nvPr/>
          </p:nvSpPr>
          <p:spPr>
            <a:xfrm>
              <a:off x="6826299" y="-942682"/>
              <a:ext cx="2327891" cy="444187"/>
            </a:xfrm>
            <a:prstGeom prst="roundRect">
              <a:avLst/>
            </a:prstGeom>
            <a:gradFill flip="none" rotWithShape="1">
              <a:gsLst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0" name="椭圆 69"/>
            <p:cNvSpPr>
              <a:spLocks/>
            </p:cNvSpPr>
            <p:nvPr/>
          </p:nvSpPr>
          <p:spPr>
            <a:xfrm>
              <a:off x="6934100" y="-868829"/>
              <a:ext cx="317865" cy="31786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88900" dist="63500" dir="8100000" algn="tr" rotWithShape="0">
                <a:prstClr val="black">
                  <a:alpha val="5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prstClr val="white"/>
                  </a:solidFill>
                  <a:latin typeface="+mj-ea"/>
                  <a:ea typeface="+mj-ea"/>
                </a:rPr>
                <a:t>3</a:t>
              </a:r>
              <a:endParaRPr lang="zh-CN" altLang="en-US" dirty="0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68" name="TextBox 49"/>
            <p:cNvSpPr txBox="1"/>
            <p:nvPr/>
          </p:nvSpPr>
          <p:spPr>
            <a:xfrm>
              <a:off x="7291840" y="-827195"/>
              <a:ext cx="1724967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精准的营销能力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1608129" y="3739684"/>
            <a:ext cx="2295170" cy="416267"/>
            <a:chOff x="3593759" y="5898078"/>
            <a:chExt cx="2295170" cy="416267"/>
          </a:xfrm>
        </p:grpSpPr>
        <p:sp>
          <p:nvSpPr>
            <p:cNvPr id="79" name="圆角矩形 78"/>
            <p:cNvSpPr/>
            <p:nvPr/>
          </p:nvSpPr>
          <p:spPr>
            <a:xfrm>
              <a:off x="3593759" y="5898078"/>
              <a:ext cx="2295170" cy="416267"/>
            </a:xfrm>
            <a:prstGeom prst="roundRect">
              <a:avLst/>
            </a:prstGeom>
            <a:gradFill flip="none" rotWithShape="1">
              <a:gsLst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7" name="椭圆 76"/>
            <p:cNvSpPr/>
            <p:nvPr/>
          </p:nvSpPr>
          <p:spPr>
            <a:xfrm>
              <a:off x="3668724" y="5954305"/>
              <a:ext cx="317864" cy="31786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88900" dist="63500" dir="8100000" algn="tr" rotWithShape="0">
                <a:prstClr val="black">
                  <a:alpha val="5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prstClr val="white"/>
                  </a:solidFill>
                  <a:latin typeface="+mj-ea"/>
                  <a:ea typeface="+mj-ea"/>
                </a:rPr>
                <a:t>2</a:t>
              </a:r>
              <a:endParaRPr lang="zh-CN" altLang="en-US" dirty="0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75" name="TextBox 42"/>
            <p:cNvSpPr txBox="1"/>
            <p:nvPr/>
          </p:nvSpPr>
          <p:spPr>
            <a:xfrm>
              <a:off x="4184562" y="5999605"/>
              <a:ext cx="1534906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对项目的深刻理解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3142152" y="4371975"/>
            <a:ext cx="2327891" cy="444187"/>
            <a:chOff x="6426637" y="5669050"/>
            <a:chExt cx="2327891" cy="444187"/>
          </a:xfrm>
        </p:grpSpPr>
        <p:sp>
          <p:nvSpPr>
            <p:cNvPr id="85" name="圆角矩形 84"/>
            <p:cNvSpPr/>
            <p:nvPr/>
          </p:nvSpPr>
          <p:spPr>
            <a:xfrm>
              <a:off x="6426637" y="5669050"/>
              <a:ext cx="2327891" cy="444187"/>
            </a:xfrm>
            <a:prstGeom prst="roundRect">
              <a:avLst/>
            </a:prstGeom>
            <a:gradFill flip="none" rotWithShape="1">
              <a:gsLst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4" name="椭圆 83"/>
            <p:cNvSpPr/>
            <p:nvPr/>
          </p:nvSpPr>
          <p:spPr>
            <a:xfrm>
              <a:off x="6512797" y="5753098"/>
              <a:ext cx="317865" cy="317865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88900" dist="63500" dir="8100000" algn="tr" rotWithShape="0">
                <a:prstClr val="black">
                  <a:alpha val="5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prstClr val="white"/>
                  </a:solidFill>
                  <a:latin typeface="+mj-ea"/>
                  <a:ea typeface="+mj-ea"/>
                </a:rPr>
                <a:t>4</a:t>
              </a:r>
              <a:endParaRPr lang="zh-CN" altLang="en-US" dirty="0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82" name="TextBox 57"/>
            <p:cNvSpPr txBox="1"/>
            <p:nvPr/>
          </p:nvSpPr>
          <p:spPr>
            <a:xfrm>
              <a:off x="6823472" y="5799090"/>
              <a:ext cx="1798701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丰富的产品运营经验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sp>
        <p:nvSpPr>
          <p:cNvPr id="33" name="TextBox 30"/>
          <p:cNvSpPr txBox="1"/>
          <p:nvPr/>
        </p:nvSpPr>
        <p:spPr>
          <a:xfrm>
            <a:off x="6300192" y="2917177"/>
            <a:ext cx="2520280" cy="1798728"/>
          </a:xfrm>
          <a:prstGeom prst="rect">
            <a:avLst/>
          </a:prstGeom>
          <a:noFill/>
        </p:spPr>
        <p:txBody>
          <a:bodyPr wrap="square" lIns="135399" tIns="67706" rIns="135399" bIns="67706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300">
                <a:solidFill>
                  <a:schemeClr val="bg1">
                    <a:lumMod val="50000"/>
                  </a:schemeClr>
                </a:solidFill>
                <a:latin typeface="+mn-ea"/>
                <a:cs typeface="+mn-ea"/>
              </a:defRPr>
            </a:lvl1pPr>
          </a:lstStyle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 smtClean="0">
                <a:solidFill>
                  <a:srgbClr val="FFFFFF">
                    <a:lumMod val="50000"/>
                  </a:srgbClr>
                </a:solidFill>
                <a:latin typeface="Arial"/>
                <a:sym typeface="+mn-lt"/>
              </a:rPr>
              <a:t>       您</a:t>
            </a:r>
            <a:r>
              <a:rPr lang="zh-CN" altLang="en-US" sz="1200" dirty="0">
                <a:solidFill>
                  <a:srgbClr val="FFFFFF">
                    <a:lumMod val="50000"/>
                  </a:srgbClr>
                </a:solidFill>
                <a:latin typeface="Arial"/>
                <a:sym typeface="+mn-lt"/>
              </a:rPr>
              <a:t>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1200" dirty="0" smtClean="0">
                <a:solidFill>
                  <a:srgbClr val="FFFFFF">
                    <a:lumMod val="50000"/>
                  </a:srgbClr>
                </a:solidFill>
                <a:latin typeface="Arial"/>
                <a:sym typeface="+mn-lt"/>
              </a:rPr>
              <a:t>。</a:t>
            </a:r>
            <a:endParaRPr lang="zh-CN" altLang="en-US" sz="1200" dirty="0">
              <a:solidFill>
                <a:srgbClr val="FFFFFF"/>
              </a:solidFill>
              <a:latin typeface="Arial"/>
              <a:sym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92840853"/>
      </p:ext>
    </p:extLst>
  </p:cSld>
  <p:clrMapOvr>
    <a:masterClrMapping/>
  </p:clrMapOvr>
  <p:transition spd="slow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4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4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6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1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4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4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9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40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4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800"/>
                            </p:stCondLst>
                            <p:childTnLst>
                              <p:par>
                                <p:cTn id="5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4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2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700"/>
                            </p:stCondLst>
                            <p:childTnLst>
                              <p:par>
                                <p:cTn id="6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4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6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100"/>
                            </p:stCondLst>
                            <p:childTnLst>
                              <p:par>
                                <p:cTn id="68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4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1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0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205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2" grpId="0" animBg="1"/>
      <p:bldP spid="13" grpId="0"/>
      <p:bldP spid="3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11"/>
          <p:cNvSpPr txBox="1"/>
          <p:nvPr/>
        </p:nvSpPr>
        <p:spPr>
          <a:xfrm>
            <a:off x="3094702" y="3447123"/>
            <a:ext cx="1588019" cy="267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1918" lvl="1" indent="-121918">
              <a:buFont typeface="Arial" panose="020B0604020202020204" pitchFamily="34" charset="0"/>
              <a:buChar char="•"/>
            </a:pPr>
            <a:r>
              <a:rPr lang="zh-CN" altLang="en-US" sz="1138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38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875277" y="2866263"/>
            <a:ext cx="3393446" cy="5252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3413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公司产品</a:t>
            </a:r>
            <a:endParaRPr lang="zh-CN" altLang="en-US" sz="3413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4559656" y="3447123"/>
            <a:ext cx="1588019" cy="267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1918" lvl="1" indent="-121918">
              <a:buFont typeface="Arial" panose="020B0604020202020204" pitchFamily="34" charset="0"/>
              <a:buChar char="•"/>
            </a:pPr>
            <a:r>
              <a:rPr lang="zh-CN" altLang="en-US" sz="1138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38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1"/>
          <p:cNvSpPr txBox="1"/>
          <p:nvPr/>
        </p:nvSpPr>
        <p:spPr>
          <a:xfrm>
            <a:off x="3094702" y="3677262"/>
            <a:ext cx="1588019" cy="267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1918" lvl="1" indent="-121918">
              <a:buFont typeface="Arial" panose="020B0604020202020204" pitchFamily="34" charset="0"/>
              <a:buChar char="•"/>
            </a:pPr>
            <a:r>
              <a:rPr lang="zh-CN" altLang="en-US" sz="1138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38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4559656" y="3677262"/>
            <a:ext cx="1588019" cy="267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1918" lvl="1" indent="-121918">
              <a:buFont typeface="Arial" panose="020B0604020202020204" pitchFamily="34" charset="0"/>
              <a:buChar char="•"/>
            </a:pPr>
            <a:r>
              <a:rPr lang="zh-CN" altLang="en-US" sz="1138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38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1" name="MH_Others_2"/>
          <p:cNvSpPr txBox="1"/>
          <p:nvPr>
            <p:custDataLst>
              <p:tags r:id="rId1"/>
            </p:custDataLst>
          </p:nvPr>
        </p:nvSpPr>
        <p:spPr>
          <a:xfrm>
            <a:off x="3327264" y="1419888"/>
            <a:ext cx="2489473" cy="1094339"/>
          </a:xfrm>
          <a:prstGeom prst="rect">
            <a:avLst/>
          </a:prstGeom>
          <a:noFill/>
        </p:spPr>
        <p:txBody>
          <a:bodyPr vert="horz"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267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  <a:p>
            <a:pPr algn="ctr">
              <a:defRPr/>
            </a:pPr>
            <a:r>
              <a:rPr lang="en-US" altLang="zh-CN" sz="2844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SECTION</a:t>
            </a:r>
            <a:endParaRPr lang="zh-CN" altLang="en-US" sz="2844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0" y="142"/>
            <a:ext cx="4574227" cy="2787632"/>
          </a:xfrm>
          <a:custGeom>
            <a:avLst/>
            <a:gdLst>
              <a:gd name="T0" fmla="*/ 0 w 4373"/>
              <a:gd name="T1" fmla="*/ 0 h 2665"/>
              <a:gd name="T2" fmla="*/ 4373 w 4373"/>
              <a:gd name="T3" fmla="*/ 0 h 2665"/>
              <a:gd name="T4" fmla="*/ 0 w 4373"/>
              <a:gd name="T5" fmla="*/ 2665 h 2665"/>
              <a:gd name="T6" fmla="*/ 0 w 4373"/>
              <a:gd name="T7" fmla="*/ 0 h 26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73" h="2665">
                <a:moveTo>
                  <a:pt x="0" y="0"/>
                </a:moveTo>
                <a:lnTo>
                  <a:pt x="4373" y="0"/>
                </a:lnTo>
                <a:lnTo>
                  <a:pt x="0" y="266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BEBA8EAE-BF5A-486C-A8C5-ECC9F3942E4B}">
                  <a14:imgProps xmlns="" xmlns:a14="http://schemas.microsoft.com/office/drawing/2010/main">
                    <a14:imgLayer r:embed="rId5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 l="-3160" t="-10926" r="-2596" b="-4802"/>
            </a:stretch>
          </a:blipFill>
          <a:ln w="0">
            <a:noFill/>
            <a:prstDash val="solid"/>
            <a:round/>
            <a:headEnd/>
            <a:tailEnd/>
          </a:ln>
          <a:effectLst>
            <a:outerShdw blurRad="317500" dist="1016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endParaRPr lang="zh-CN" altLang="en-US" sz="128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1" y="142"/>
            <a:ext cx="4574226" cy="3216842"/>
          </a:xfrm>
          <a:custGeom>
            <a:avLst/>
            <a:gdLst>
              <a:gd name="T0" fmla="*/ 4373 w 4373"/>
              <a:gd name="T1" fmla="*/ 0 h 2665"/>
              <a:gd name="T2" fmla="*/ 0 w 4373"/>
              <a:gd name="T3" fmla="*/ 2665 h 2665"/>
              <a:gd name="T4" fmla="*/ 0 w 4373"/>
              <a:gd name="T5" fmla="*/ 2185 h 2665"/>
              <a:gd name="T6" fmla="*/ 4373 w 4373"/>
              <a:gd name="T7" fmla="*/ 0 h 26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73" h="2665">
                <a:moveTo>
                  <a:pt x="4373" y="0"/>
                </a:moveTo>
                <a:lnTo>
                  <a:pt x="0" y="2665"/>
                </a:lnTo>
                <a:lnTo>
                  <a:pt x="0" y="2185"/>
                </a:lnTo>
                <a:lnTo>
                  <a:pt x="4373" y="0"/>
                </a:lnTo>
                <a:close/>
              </a:path>
            </a:pathLst>
          </a:custGeom>
          <a:solidFill>
            <a:srgbClr val="00B0F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endParaRPr lang="zh-CN" altLang="en-US" sz="1280"/>
          </a:p>
        </p:txBody>
      </p:sp>
      <p:sp>
        <p:nvSpPr>
          <p:cNvPr id="11" name="Freeform 7"/>
          <p:cNvSpPr>
            <a:spLocks/>
          </p:cNvSpPr>
          <p:nvPr/>
        </p:nvSpPr>
        <p:spPr bwMode="auto">
          <a:xfrm flipH="1">
            <a:off x="7740350" y="3944708"/>
            <a:ext cx="1402383" cy="1198650"/>
          </a:xfrm>
          <a:custGeom>
            <a:avLst/>
            <a:gdLst>
              <a:gd name="T0" fmla="*/ 0 w 2197"/>
              <a:gd name="T1" fmla="*/ 0 h 2384"/>
              <a:gd name="T2" fmla="*/ 2197 w 2197"/>
              <a:gd name="T3" fmla="*/ 2384 h 2384"/>
              <a:gd name="T4" fmla="*/ 0 w 2197"/>
              <a:gd name="T5" fmla="*/ 430 h 2384"/>
              <a:gd name="T6" fmla="*/ 0 w 2197"/>
              <a:gd name="T7" fmla="*/ 0 h 2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97" h="2384">
                <a:moveTo>
                  <a:pt x="0" y="0"/>
                </a:moveTo>
                <a:lnTo>
                  <a:pt x="2197" y="2384"/>
                </a:lnTo>
                <a:lnTo>
                  <a:pt x="0" y="43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endParaRPr lang="zh-CN" altLang="en-US" sz="1280"/>
          </a:p>
        </p:txBody>
      </p:sp>
    </p:spTree>
    <p:extLst>
      <p:ext uri="{BB962C8B-B14F-4D97-AF65-F5344CB8AC3E}">
        <p14:creationId xmlns="" xmlns:p14="http://schemas.microsoft.com/office/powerpoint/2010/main" val="202578934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1" grpId="0"/>
      <p:bldP spid="23" grpId="0"/>
      <p:bldP spid="24" grpId="0"/>
      <p:bldP spid="25" grpId="0"/>
      <p:bldP spid="111" grpId="0"/>
      <p:bldP spid="9" grpId="0" animBg="1"/>
      <p:bldP spid="10" grpId="0" animBg="1"/>
      <p:bldP spid="1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11560" y="1411338"/>
            <a:ext cx="3587596" cy="3428147"/>
            <a:chOff x="611560" y="1366732"/>
            <a:chExt cx="3587596" cy="3428146"/>
          </a:xfrm>
        </p:grpSpPr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560" y="1366732"/>
              <a:ext cx="3587596" cy="3428146"/>
            </a:xfrm>
            <a:prstGeom prst="rect">
              <a:avLst/>
            </a:prstGeom>
          </p:spPr>
        </p:pic>
        <p:sp>
          <p:nvSpPr>
            <p:cNvPr id="37" name="MH_Picture_3"/>
            <p:cNvSpPr>
              <a:spLocks/>
            </p:cNvSpPr>
            <p:nvPr>
              <p:custDataLst>
                <p:tags r:id="rId14"/>
              </p:custDataLst>
            </p:nvPr>
          </p:nvSpPr>
          <p:spPr>
            <a:xfrm>
              <a:off x="746051" y="1496013"/>
              <a:ext cx="3204000" cy="1946273"/>
            </a:xfrm>
            <a:prstGeom prst="rect">
              <a:avLst/>
            </a:prstGeom>
            <a:blipFill dpi="0" rotWithShape="1">
              <a:blip r:embed="rId18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715600" y="1044050"/>
            <a:ext cx="936000" cy="936000"/>
            <a:chOff x="4427568" y="1080577"/>
            <a:chExt cx="936000" cy="936000"/>
          </a:xfrm>
        </p:grpSpPr>
        <p:sp>
          <p:nvSpPr>
            <p:cNvPr id="9" name="MH_Other_10"/>
            <p:cNvSpPr/>
            <p:nvPr>
              <p:custDataLst>
                <p:tags r:id="rId12"/>
              </p:custDataLst>
            </p:nvPr>
          </p:nvSpPr>
          <p:spPr>
            <a:xfrm>
              <a:off x="4427568" y="1080577"/>
              <a:ext cx="936000" cy="936000"/>
            </a:xfrm>
            <a:prstGeom prst="donut">
              <a:avLst>
                <a:gd name="adj" fmla="val 9894"/>
              </a:avLst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12700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52400" dist="127000" dir="8100000" algn="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4600269" y="1273948"/>
              <a:ext cx="590599" cy="590599"/>
              <a:chOff x="1117184" y="1303577"/>
              <a:chExt cx="720000" cy="720000"/>
            </a:xfrm>
          </p:grpSpPr>
          <p:sp>
            <p:nvSpPr>
              <p:cNvPr id="17" name="MH_Title_1"/>
              <p:cNvSpPr/>
              <p:nvPr>
                <p:custDataLst>
                  <p:tags r:id="rId13"/>
                </p:custDataLst>
              </p:nvPr>
            </p:nvSpPr>
            <p:spPr>
              <a:xfrm>
                <a:off x="1117184" y="1303577"/>
                <a:ext cx="720000" cy="7200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3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 lang="en-US" altLang="zh-CN" sz="2700" dirty="0">
                  <a:latin typeface="Impact" panose="020B0806030902050204" pitchFamily="34" charset="0"/>
                </a:endParaRPr>
              </a:p>
            </p:txBody>
          </p:sp>
          <p:sp>
            <p:nvSpPr>
              <p:cNvPr id="18" name="KSO_Shape"/>
              <p:cNvSpPr>
                <a:spLocks/>
              </p:cNvSpPr>
              <p:nvPr/>
            </p:nvSpPr>
            <p:spPr bwMode="auto">
              <a:xfrm>
                <a:off x="1246586" y="1470899"/>
                <a:ext cx="461198" cy="385869"/>
              </a:xfrm>
              <a:custGeom>
                <a:avLst/>
                <a:gdLst>
                  <a:gd name="T0" fmla="*/ 259606 w 2301875"/>
                  <a:gd name="T1" fmla="*/ 991831 h 1924050"/>
                  <a:gd name="T2" fmla="*/ 363395 w 2301875"/>
                  <a:gd name="T3" fmla="*/ 1088396 h 1924050"/>
                  <a:gd name="T4" fmla="*/ 373906 w 2301875"/>
                  <a:gd name="T5" fmla="*/ 1217851 h 1924050"/>
                  <a:gd name="T6" fmla="*/ 363658 w 2301875"/>
                  <a:gd name="T7" fmla="*/ 1442819 h 1924050"/>
                  <a:gd name="T8" fmla="*/ 588842 w 2301875"/>
                  <a:gd name="T9" fmla="*/ 1484918 h 1924050"/>
                  <a:gd name="T10" fmla="*/ 0 w 2301875"/>
                  <a:gd name="T11" fmla="*/ 1127338 h 1924050"/>
                  <a:gd name="T12" fmla="*/ 34684 w 2301875"/>
                  <a:gd name="T13" fmla="*/ 1006829 h 1924050"/>
                  <a:gd name="T14" fmla="*/ 1779087 w 2301875"/>
                  <a:gd name="T15" fmla="*/ 956047 h 1924050"/>
                  <a:gd name="T16" fmla="*/ 1870302 w 2301875"/>
                  <a:gd name="T17" fmla="*/ 1005757 h 1924050"/>
                  <a:gd name="T18" fmla="*/ 1905000 w 2301875"/>
                  <a:gd name="T19" fmla="*/ 1126216 h 1924050"/>
                  <a:gd name="T20" fmla="*/ 1316177 w 2301875"/>
                  <a:gd name="T21" fmla="*/ 1483912 h 1924050"/>
                  <a:gd name="T22" fmla="*/ 1541455 w 2301875"/>
                  <a:gd name="T23" fmla="*/ 1441567 h 1924050"/>
                  <a:gd name="T24" fmla="*/ 1531202 w 2301875"/>
                  <a:gd name="T25" fmla="*/ 1216429 h 1924050"/>
                  <a:gd name="T26" fmla="*/ 1541455 w 2301875"/>
                  <a:gd name="T27" fmla="*/ 1087027 h 1924050"/>
                  <a:gd name="T28" fmla="*/ 1645025 w 2301875"/>
                  <a:gd name="T29" fmla="*/ 990765 h 1924050"/>
                  <a:gd name="T30" fmla="*/ 952237 w 2301875"/>
                  <a:gd name="T31" fmla="*/ 799555 h 1924050"/>
                  <a:gd name="T32" fmla="*/ 1296630 w 2301875"/>
                  <a:gd name="T33" fmla="*/ 1376794 h 1924050"/>
                  <a:gd name="T34" fmla="*/ 1192524 w 2301875"/>
                  <a:gd name="T35" fmla="*/ 1453355 h 1924050"/>
                  <a:gd name="T36" fmla="*/ 952237 w 2301875"/>
                  <a:gd name="T37" fmla="*/ 1593850 h 1924050"/>
                  <a:gd name="T38" fmla="*/ 712476 w 2301875"/>
                  <a:gd name="T39" fmla="*/ 1453355 h 1924050"/>
                  <a:gd name="T40" fmla="*/ 608370 w 2301875"/>
                  <a:gd name="T41" fmla="*/ 1376794 h 1924050"/>
                  <a:gd name="T42" fmla="*/ 166316 w 2301875"/>
                  <a:gd name="T43" fmla="*/ 478681 h 1924050"/>
                  <a:gd name="T44" fmla="*/ 263684 w 2301875"/>
                  <a:gd name="T45" fmla="*/ 507331 h 1924050"/>
                  <a:gd name="T46" fmla="*/ 328157 w 2301875"/>
                  <a:gd name="T47" fmla="*/ 612732 h 1924050"/>
                  <a:gd name="T48" fmla="*/ 345262 w 2301875"/>
                  <a:gd name="T49" fmla="*/ 794094 h 1924050"/>
                  <a:gd name="T50" fmla="*/ 277368 w 2301875"/>
                  <a:gd name="T51" fmla="*/ 873209 h 1924050"/>
                  <a:gd name="T52" fmla="*/ 151316 w 2301875"/>
                  <a:gd name="T53" fmla="*/ 883986 h 1924050"/>
                  <a:gd name="T54" fmla="*/ 54473 w 2301875"/>
                  <a:gd name="T55" fmla="*/ 812493 h 1924050"/>
                  <a:gd name="T56" fmla="*/ 263 w 2301875"/>
                  <a:gd name="T57" fmla="*/ 680019 h 1924050"/>
                  <a:gd name="T58" fmla="*/ 36316 w 2301875"/>
                  <a:gd name="T59" fmla="*/ 545180 h 1924050"/>
                  <a:gd name="T60" fmla="*/ 119737 w 2301875"/>
                  <a:gd name="T61" fmla="*/ 485514 h 1924050"/>
                  <a:gd name="T62" fmla="*/ 1779115 w 2301875"/>
                  <a:gd name="T63" fmla="*/ 482627 h 1924050"/>
                  <a:gd name="T64" fmla="*/ 1863390 w 2301875"/>
                  <a:gd name="T65" fmla="*/ 536018 h 1924050"/>
                  <a:gd name="T66" fmla="*/ 1905000 w 2301875"/>
                  <a:gd name="T67" fmla="*/ 668575 h 1924050"/>
                  <a:gd name="T68" fmla="*/ 1856016 w 2301875"/>
                  <a:gd name="T69" fmla="*/ 804553 h 1924050"/>
                  <a:gd name="T70" fmla="*/ 1759890 w 2301875"/>
                  <a:gd name="T71" fmla="*/ 880564 h 1924050"/>
                  <a:gd name="T72" fmla="*/ 1635059 w 2301875"/>
                  <a:gd name="T73" fmla="*/ 875303 h 1924050"/>
                  <a:gd name="T74" fmla="*/ 1560529 w 2301875"/>
                  <a:gd name="T75" fmla="*/ 797188 h 1924050"/>
                  <a:gd name="T76" fmla="*/ 1573433 w 2301875"/>
                  <a:gd name="T77" fmla="*/ 623337 h 1924050"/>
                  <a:gd name="T78" fmla="*/ 1636375 w 2301875"/>
                  <a:gd name="T79" fmla="*/ 509454 h 1924050"/>
                  <a:gd name="T80" fmla="*/ 830317 w 2301875"/>
                  <a:gd name="T81" fmla="*/ 406353 h 1924050"/>
                  <a:gd name="T82" fmla="*/ 922020 w 2301875"/>
                  <a:gd name="T83" fmla="*/ 522867 h 1924050"/>
                  <a:gd name="T84" fmla="*/ 921232 w 2301875"/>
                  <a:gd name="T85" fmla="*/ 461848 h 1924050"/>
                  <a:gd name="T86" fmla="*/ 944091 w 2301875"/>
                  <a:gd name="T87" fmla="*/ 436599 h 1924050"/>
                  <a:gd name="T88" fmla="*/ 997694 w 2301875"/>
                  <a:gd name="T89" fmla="*/ 454747 h 1924050"/>
                  <a:gd name="T90" fmla="*/ 986658 w 2301875"/>
                  <a:gd name="T91" fmla="*/ 501037 h 1924050"/>
                  <a:gd name="T92" fmla="*/ 1055239 w 2301875"/>
                  <a:gd name="T93" fmla="*/ 469476 h 1924050"/>
                  <a:gd name="T94" fmla="*/ 1194763 w 2301875"/>
                  <a:gd name="T95" fmla="*/ 458430 h 1924050"/>
                  <a:gd name="T96" fmla="*/ 669247 w 2301875"/>
                  <a:gd name="T97" fmla="*/ 500774 h 1924050"/>
                  <a:gd name="T98" fmla="*/ 776189 w 2301875"/>
                  <a:gd name="T99" fmla="*/ 423712 h 1924050"/>
                  <a:gd name="T100" fmla="*/ 1013359 w 2301875"/>
                  <a:gd name="T101" fmla="*/ 13659 h 1924050"/>
                  <a:gd name="T102" fmla="*/ 1091793 w 2301875"/>
                  <a:gd name="T103" fmla="*/ 105070 h 1924050"/>
                  <a:gd name="T104" fmla="*/ 1109106 w 2301875"/>
                  <a:gd name="T105" fmla="*/ 189913 h 1924050"/>
                  <a:gd name="T106" fmla="*/ 1087072 w 2301875"/>
                  <a:gd name="T107" fmla="*/ 268453 h 1924050"/>
                  <a:gd name="T108" fmla="*/ 1014671 w 2301875"/>
                  <a:gd name="T109" fmla="*/ 381929 h 1924050"/>
                  <a:gd name="T110" fmla="*/ 937812 w 2301875"/>
                  <a:gd name="T111" fmla="*/ 408459 h 1924050"/>
                  <a:gd name="T112" fmla="*/ 863575 w 2301875"/>
                  <a:gd name="T113" fmla="*/ 352772 h 1924050"/>
                  <a:gd name="T114" fmla="*/ 804290 w 2301875"/>
                  <a:gd name="T115" fmla="*/ 246914 h 1924050"/>
                  <a:gd name="T116" fmla="*/ 802979 w 2301875"/>
                  <a:gd name="T117" fmla="*/ 161282 h 1924050"/>
                  <a:gd name="T118" fmla="*/ 855443 w 2301875"/>
                  <a:gd name="T119" fmla="*/ 38087 h 1924050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2301875" h="1924050">
                    <a:moveTo>
                      <a:pt x="143828" y="1155700"/>
                    </a:moveTo>
                    <a:lnTo>
                      <a:pt x="152400" y="1155700"/>
                    </a:lnTo>
                    <a:lnTo>
                      <a:pt x="160973" y="1155700"/>
                    </a:lnTo>
                    <a:lnTo>
                      <a:pt x="170815" y="1156336"/>
                    </a:lnTo>
                    <a:lnTo>
                      <a:pt x="180658" y="1157288"/>
                    </a:lnTo>
                    <a:lnTo>
                      <a:pt x="191453" y="1158877"/>
                    </a:lnTo>
                    <a:lnTo>
                      <a:pt x="202883" y="1160782"/>
                    </a:lnTo>
                    <a:lnTo>
                      <a:pt x="214313" y="1163006"/>
                    </a:lnTo>
                    <a:lnTo>
                      <a:pt x="226060" y="1165547"/>
                    </a:lnTo>
                    <a:lnTo>
                      <a:pt x="238125" y="1168723"/>
                    </a:lnTo>
                    <a:lnTo>
                      <a:pt x="250825" y="1172535"/>
                    </a:lnTo>
                    <a:lnTo>
                      <a:pt x="263208" y="1176664"/>
                    </a:lnTo>
                    <a:lnTo>
                      <a:pt x="275908" y="1181111"/>
                    </a:lnTo>
                    <a:lnTo>
                      <a:pt x="288608" y="1185875"/>
                    </a:lnTo>
                    <a:lnTo>
                      <a:pt x="301308" y="1191275"/>
                    </a:lnTo>
                    <a:lnTo>
                      <a:pt x="313690" y="1197310"/>
                    </a:lnTo>
                    <a:lnTo>
                      <a:pt x="326390" y="1203980"/>
                    </a:lnTo>
                    <a:lnTo>
                      <a:pt x="338455" y="1210650"/>
                    </a:lnTo>
                    <a:lnTo>
                      <a:pt x="350520" y="1217956"/>
                    </a:lnTo>
                    <a:lnTo>
                      <a:pt x="361950" y="1225897"/>
                    </a:lnTo>
                    <a:lnTo>
                      <a:pt x="373380" y="1234155"/>
                    </a:lnTo>
                    <a:lnTo>
                      <a:pt x="384175" y="1243049"/>
                    </a:lnTo>
                    <a:lnTo>
                      <a:pt x="394653" y="1252578"/>
                    </a:lnTo>
                    <a:lnTo>
                      <a:pt x="404495" y="1262424"/>
                    </a:lnTo>
                    <a:lnTo>
                      <a:pt x="413385" y="1272906"/>
                    </a:lnTo>
                    <a:lnTo>
                      <a:pt x="417830" y="1278306"/>
                    </a:lnTo>
                    <a:lnTo>
                      <a:pt x="421958" y="1284023"/>
                    </a:lnTo>
                    <a:lnTo>
                      <a:pt x="425768" y="1289423"/>
                    </a:lnTo>
                    <a:lnTo>
                      <a:pt x="429578" y="1295458"/>
                    </a:lnTo>
                    <a:lnTo>
                      <a:pt x="432753" y="1301175"/>
                    </a:lnTo>
                    <a:lnTo>
                      <a:pt x="436245" y="1307528"/>
                    </a:lnTo>
                    <a:lnTo>
                      <a:pt x="439102" y="1313881"/>
                    </a:lnTo>
                    <a:lnTo>
                      <a:pt x="441960" y="1320233"/>
                    </a:lnTo>
                    <a:lnTo>
                      <a:pt x="444818" y="1326268"/>
                    </a:lnTo>
                    <a:lnTo>
                      <a:pt x="447358" y="1332938"/>
                    </a:lnTo>
                    <a:lnTo>
                      <a:pt x="448945" y="1339926"/>
                    </a:lnTo>
                    <a:lnTo>
                      <a:pt x="451167" y="1346914"/>
                    </a:lnTo>
                    <a:lnTo>
                      <a:pt x="452755" y="1353902"/>
                    </a:lnTo>
                    <a:lnTo>
                      <a:pt x="454025" y="1360890"/>
                    </a:lnTo>
                    <a:lnTo>
                      <a:pt x="454978" y="1368513"/>
                    </a:lnTo>
                    <a:lnTo>
                      <a:pt x="455613" y="1375819"/>
                    </a:lnTo>
                    <a:lnTo>
                      <a:pt x="456565" y="1383442"/>
                    </a:lnTo>
                    <a:lnTo>
                      <a:pt x="456565" y="1391383"/>
                    </a:lnTo>
                    <a:lnTo>
                      <a:pt x="456248" y="1407264"/>
                    </a:lnTo>
                    <a:lnTo>
                      <a:pt x="455613" y="1423146"/>
                    </a:lnTo>
                    <a:lnTo>
                      <a:pt x="454660" y="1438392"/>
                    </a:lnTo>
                    <a:lnTo>
                      <a:pt x="453390" y="1454274"/>
                    </a:lnTo>
                    <a:lnTo>
                      <a:pt x="451803" y="1470155"/>
                    </a:lnTo>
                    <a:lnTo>
                      <a:pt x="449898" y="1485719"/>
                    </a:lnTo>
                    <a:lnTo>
                      <a:pt x="447675" y="1501283"/>
                    </a:lnTo>
                    <a:lnTo>
                      <a:pt x="445135" y="1516847"/>
                    </a:lnTo>
                    <a:lnTo>
                      <a:pt x="442595" y="1531776"/>
                    </a:lnTo>
                    <a:lnTo>
                      <a:pt x="439738" y="1546704"/>
                    </a:lnTo>
                    <a:lnTo>
                      <a:pt x="433705" y="1575609"/>
                    </a:lnTo>
                    <a:lnTo>
                      <a:pt x="427037" y="1603560"/>
                    </a:lnTo>
                    <a:lnTo>
                      <a:pt x="420370" y="1629288"/>
                    </a:lnTo>
                    <a:lnTo>
                      <a:pt x="413703" y="1653111"/>
                    </a:lnTo>
                    <a:lnTo>
                      <a:pt x="407035" y="1674710"/>
                    </a:lnTo>
                    <a:lnTo>
                      <a:pt x="401003" y="1693768"/>
                    </a:lnTo>
                    <a:lnTo>
                      <a:pt x="395605" y="1710284"/>
                    </a:lnTo>
                    <a:lnTo>
                      <a:pt x="387667" y="1733154"/>
                    </a:lnTo>
                    <a:lnTo>
                      <a:pt x="384175" y="1741412"/>
                    </a:lnTo>
                    <a:lnTo>
                      <a:pt x="412433" y="1741412"/>
                    </a:lnTo>
                    <a:lnTo>
                      <a:pt x="439420" y="1741730"/>
                    </a:lnTo>
                    <a:lnTo>
                      <a:pt x="464820" y="1742365"/>
                    </a:lnTo>
                    <a:lnTo>
                      <a:pt x="489268" y="1743636"/>
                    </a:lnTo>
                    <a:lnTo>
                      <a:pt x="512128" y="1745224"/>
                    </a:lnTo>
                    <a:lnTo>
                      <a:pt x="534353" y="1746494"/>
                    </a:lnTo>
                    <a:lnTo>
                      <a:pt x="554990" y="1748400"/>
                    </a:lnTo>
                    <a:lnTo>
                      <a:pt x="574040" y="1750624"/>
                    </a:lnTo>
                    <a:lnTo>
                      <a:pt x="592455" y="1753165"/>
                    </a:lnTo>
                    <a:lnTo>
                      <a:pt x="609918" y="1756023"/>
                    </a:lnTo>
                    <a:lnTo>
                      <a:pt x="626110" y="1759517"/>
                    </a:lnTo>
                    <a:lnTo>
                      <a:pt x="641033" y="1763011"/>
                    </a:lnTo>
                    <a:lnTo>
                      <a:pt x="655320" y="1767140"/>
                    </a:lnTo>
                    <a:lnTo>
                      <a:pt x="668338" y="1771270"/>
                    </a:lnTo>
                    <a:lnTo>
                      <a:pt x="680720" y="1776034"/>
                    </a:lnTo>
                    <a:lnTo>
                      <a:pt x="691833" y="1781116"/>
                    </a:lnTo>
                    <a:lnTo>
                      <a:pt x="701993" y="1786834"/>
                    </a:lnTo>
                    <a:lnTo>
                      <a:pt x="711518" y="1792551"/>
                    </a:lnTo>
                    <a:lnTo>
                      <a:pt x="720090" y="1799221"/>
                    </a:lnTo>
                    <a:lnTo>
                      <a:pt x="727710" y="1805891"/>
                    </a:lnTo>
                    <a:lnTo>
                      <a:pt x="734695" y="1813197"/>
                    </a:lnTo>
                    <a:lnTo>
                      <a:pt x="741045" y="1821138"/>
                    </a:lnTo>
                    <a:lnTo>
                      <a:pt x="746760" y="1829078"/>
                    </a:lnTo>
                    <a:lnTo>
                      <a:pt x="751523" y="1837655"/>
                    </a:lnTo>
                    <a:lnTo>
                      <a:pt x="755968" y="1846866"/>
                    </a:lnTo>
                    <a:lnTo>
                      <a:pt x="759143" y="1856077"/>
                    </a:lnTo>
                    <a:lnTo>
                      <a:pt x="762000" y="1866559"/>
                    </a:lnTo>
                    <a:lnTo>
                      <a:pt x="764223" y="1876723"/>
                    </a:lnTo>
                    <a:lnTo>
                      <a:pt x="766128" y="1887840"/>
                    </a:lnTo>
                    <a:lnTo>
                      <a:pt x="767398" y="1899275"/>
                    </a:lnTo>
                    <a:lnTo>
                      <a:pt x="768033" y="1911345"/>
                    </a:lnTo>
                    <a:lnTo>
                      <a:pt x="768350" y="1924050"/>
                    </a:lnTo>
                    <a:lnTo>
                      <a:pt x="0" y="1924050"/>
                    </a:lnTo>
                    <a:lnTo>
                      <a:pt x="0" y="1360890"/>
                    </a:lnTo>
                    <a:lnTo>
                      <a:pt x="318" y="1350408"/>
                    </a:lnTo>
                    <a:lnTo>
                      <a:pt x="635" y="1339609"/>
                    </a:lnTo>
                    <a:lnTo>
                      <a:pt x="1905" y="1329445"/>
                    </a:lnTo>
                    <a:lnTo>
                      <a:pt x="2858" y="1319280"/>
                    </a:lnTo>
                    <a:lnTo>
                      <a:pt x="4445" y="1309434"/>
                    </a:lnTo>
                    <a:lnTo>
                      <a:pt x="6350" y="1299587"/>
                    </a:lnTo>
                    <a:lnTo>
                      <a:pt x="8573" y="1289741"/>
                    </a:lnTo>
                    <a:lnTo>
                      <a:pt x="11113" y="1280529"/>
                    </a:lnTo>
                    <a:lnTo>
                      <a:pt x="13970" y="1271318"/>
                    </a:lnTo>
                    <a:lnTo>
                      <a:pt x="16828" y="1262424"/>
                    </a:lnTo>
                    <a:lnTo>
                      <a:pt x="20638" y="1254166"/>
                    </a:lnTo>
                    <a:lnTo>
                      <a:pt x="24448" y="1245590"/>
                    </a:lnTo>
                    <a:lnTo>
                      <a:pt x="28258" y="1237967"/>
                    </a:lnTo>
                    <a:lnTo>
                      <a:pt x="32385" y="1230026"/>
                    </a:lnTo>
                    <a:lnTo>
                      <a:pt x="37148" y="1222403"/>
                    </a:lnTo>
                    <a:lnTo>
                      <a:pt x="41910" y="1215415"/>
                    </a:lnTo>
                    <a:lnTo>
                      <a:pt x="47308" y="1208745"/>
                    </a:lnTo>
                    <a:lnTo>
                      <a:pt x="52388" y="1202074"/>
                    </a:lnTo>
                    <a:lnTo>
                      <a:pt x="58103" y="1196039"/>
                    </a:lnTo>
                    <a:lnTo>
                      <a:pt x="64135" y="1190322"/>
                    </a:lnTo>
                    <a:lnTo>
                      <a:pt x="70168" y="1185240"/>
                    </a:lnTo>
                    <a:lnTo>
                      <a:pt x="76835" y="1180158"/>
                    </a:lnTo>
                    <a:lnTo>
                      <a:pt x="83185" y="1175393"/>
                    </a:lnTo>
                    <a:lnTo>
                      <a:pt x="89853" y="1171582"/>
                    </a:lnTo>
                    <a:lnTo>
                      <a:pt x="96838" y="1167770"/>
                    </a:lnTo>
                    <a:lnTo>
                      <a:pt x="104458" y="1164912"/>
                    </a:lnTo>
                    <a:lnTo>
                      <a:pt x="111760" y="1161735"/>
                    </a:lnTo>
                    <a:lnTo>
                      <a:pt x="119380" y="1159512"/>
                    </a:lnTo>
                    <a:lnTo>
                      <a:pt x="127635" y="1157924"/>
                    </a:lnTo>
                    <a:lnTo>
                      <a:pt x="135255" y="1156653"/>
                    </a:lnTo>
                    <a:lnTo>
                      <a:pt x="143828" y="1155700"/>
                    </a:lnTo>
                    <a:close/>
                    <a:moveTo>
                      <a:pt x="2149730" y="1154113"/>
                    </a:moveTo>
                    <a:lnTo>
                      <a:pt x="2158306" y="1154431"/>
                    </a:lnTo>
                    <a:lnTo>
                      <a:pt x="2166564" y="1155066"/>
                    </a:lnTo>
                    <a:lnTo>
                      <a:pt x="2174505" y="1156653"/>
                    </a:lnTo>
                    <a:lnTo>
                      <a:pt x="2182763" y="1158558"/>
                    </a:lnTo>
                    <a:lnTo>
                      <a:pt x="2190069" y="1160781"/>
                    </a:lnTo>
                    <a:lnTo>
                      <a:pt x="2197692" y="1163321"/>
                    </a:lnTo>
                    <a:lnTo>
                      <a:pt x="2204680" y="1166496"/>
                    </a:lnTo>
                    <a:lnTo>
                      <a:pt x="2212303" y="1170306"/>
                    </a:lnTo>
                    <a:lnTo>
                      <a:pt x="2218656" y="1174433"/>
                    </a:lnTo>
                    <a:lnTo>
                      <a:pt x="2225326" y="1178878"/>
                    </a:lnTo>
                    <a:lnTo>
                      <a:pt x="2231679" y="1183958"/>
                    </a:lnTo>
                    <a:lnTo>
                      <a:pt x="2238031" y="1189038"/>
                    </a:lnTo>
                    <a:lnTo>
                      <a:pt x="2243749" y="1195071"/>
                    </a:lnTo>
                    <a:lnTo>
                      <a:pt x="2249466" y="1200786"/>
                    </a:lnTo>
                    <a:lnTo>
                      <a:pt x="2254866" y="1207136"/>
                    </a:lnTo>
                    <a:lnTo>
                      <a:pt x="2259948" y="1214121"/>
                    </a:lnTo>
                    <a:lnTo>
                      <a:pt x="2265030" y="1221106"/>
                    </a:lnTo>
                    <a:lnTo>
                      <a:pt x="2269477" y="1228408"/>
                    </a:lnTo>
                    <a:lnTo>
                      <a:pt x="2273606" y="1236346"/>
                    </a:lnTo>
                    <a:lnTo>
                      <a:pt x="2277735" y="1244283"/>
                    </a:lnTo>
                    <a:lnTo>
                      <a:pt x="2281547" y="1252856"/>
                    </a:lnTo>
                    <a:lnTo>
                      <a:pt x="2284723" y="1261428"/>
                    </a:lnTo>
                    <a:lnTo>
                      <a:pt x="2288217" y="1270318"/>
                    </a:lnTo>
                    <a:lnTo>
                      <a:pt x="2291076" y="1279526"/>
                    </a:lnTo>
                    <a:lnTo>
                      <a:pt x="2293299" y="1288733"/>
                    </a:lnTo>
                    <a:lnTo>
                      <a:pt x="2295523" y="1298258"/>
                    </a:lnTo>
                    <a:lnTo>
                      <a:pt x="2297428" y="1307783"/>
                    </a:lnTo>
                    <a:lnTo>
                      <a:pt x="2299334" y="1317626"/>
                    </a:lnTo>
                    <a:lnTo>
                      <a:pt x="2300287" y="1328103"/>
                    </a:lnTo>
                    <a:lnTo>
                      <a:pt x="2300922" y="1338263"/>
                    </a:lnTo>
                    <a:lnTo>
                      <a:pt x="2301875" y="1348741"/>
                    </a:lnTo>
                    <a:lnTo>
                      <a:pt x="2301875" y="1359536"/>
                    </a:lnTo>
                    <a:lnTo>
                      <a:pt x="2301875" y="1922463"/>
                    </a:lnTo>
                    <a:lnTo>
                      <a:pt x="1533525" y="1922463"/>
                    </a:lnTo>
                    <a:lnTo>
                      <a:pt x="1533843" y="1910081"/>
                    </a:lnTo>
                    <a:lnTo>
                      <a:pt x="1534160" y="1897698"/>
                    </a:lnTo>
                    <a:lnTo>
                      <a:pt x="1535748" y="1886268"/>
                    </a:lnTo>
                    <a:lnTo>
                      <a:pt x="1537019" y="1875473"/>
                    </a:lnTo>
                    <a:lnTo>
                      <a:pt x="1539560" y="1864678"/>
                    </a:lnTo>
                    <a:lnTo>
                      <a:pt x="1542736" y="1854518"/>
                    </a:lnTo>
                    <a:lnTo>
                      <a:pt x="1545913" y="1844993"/>
                    </a:lnTo>
                    <a:lnTo>
                      <a:pt x="1550042" y="1836103"/>
                    </a:lnTo>
                    <a:lnTo>
                      <a:pt x="1554806" y="1827531"/>
                    </a:lnTo>
                    <a:lnTo>
                      <a:pt x="1560524" y="1819276"/>
                    </a:lnTo>
                    <a:lnTo>
                      <a:pt x="1566559" y="1811973"/>
                    </a:lnTo>
                    <a:lnTo>
                      <a:pt x="1573547" y="1804671"/>
                    </a:lnTo>
                    <a:lnTo>
                      <a:pt x="1581487" y="1798003"/>
                    </a:lnTo>
                    <a:lnTo>
                      <a:pt x="1590381" y="1791336"/>
                    </a:lnTo>
                    <a:lnTo>
                      <a:pt x="1599592" y="1785303"/>
                    </a:lnTo>
                    <a:lnTo>
                      <a:pt x="1610074" y="1779906"/>
                    </a:lnTo>
                    <a:lnTo>
                      <a:pt x="1621191" y="1774508"/>
                    </a:lnTo>
                    <a:lnTo>
                      <a:pt x="1633261" y="1769746"/>
                    </a:lnTo>
                    <a:lnTo>
                      <a:pt x="1646602" y="1765301"/>
                    </a:lnTo>
                    <a:lnTo>
                      <a:pt x="1660578" y="1761491"/>
                    </a:lnTo>
                    <a:lnTo>
                      <a:pt x="1675824" y="1757998"/>
                    </a:lnTo>
                    <a:lnTo>
                      <a:pt x="1692023" y="1754823"/>
                    </a:lnTo>
                    <a:lnTo>
                      <a:pt x="1709493" y="1751648"/>
                    </a:lnTo>
                    <a:lnTo>
                      <a:pt x="1727598" y="1749108"/>
                    </a:lnTo>
                    <a:lnTo>
                      <a:pt x="1746973" y="1746886"/>
                    </a:lnTo>
                    <a:lnTo>
                      <a:pt x="1767619" y="1745298"/>
                    </a:lnTo>
                    <a:lnTo>
                      <a:pt x="1789853" y="1743393"/>
                    </a:lnTo>
                    <a:lnTo>
                      <a:pt x="1812723" y="1742123"/>
                    </a:lnTo>
                    <a:lnTo>
                      <a:pt x="1836863" y="1741171"/>
                    </a:lnTo>
                    <a:lnTo>
                      <a:pt x="1862591" y="1740218"/>
                    </a:lnTo>
                    <a:lnTo>
                      <a:pt x="1889272" y="1739901"/>
                    </a:lnTo>
                    <a:lnTo>
                      <a:pt x="1917859" y="1739901"/>
                    </a:lnTo>
                    <a:lnTo>
                      <a:pt x="1914365" y="1731963"/>
                    </a:lnTo>
                    <a:lnTo>
                      <a:pt x="1906424" y="1708786"/>
                    </a:lnTo>
                    <a:lnTo>
                      <a:pt x="1900707" y="1692276"/>
                    </a:lnTo>
                    <a:lnTo>
                      <a:pt x="1894989" y="1673226"/>
                    </a:lnTo>
                    <a:lnTo>
                      <a:pt x="1888319" y="1651636"/>
                    </a:lnTo>
                    <a:lnTo>
                      <a:pt x="1881649" y="1627506"/>
                    </a:lnTo>
                    <a:lnTo>
                      <a:pt x="1874661" y="1601788"/>
                    </a:lnTo>
                    <a:lnTo>
                      <a:pt x="1868308" y="1574166"/>
                    </a:lnTo>
                    <a:lnTo>
                      <a:pt x="1861956" y="1545273"/>
                    </a:lnTo>
                    <a:lnTo>
                      <a:pt x="1859097" y="1530033"/>
                    </a:lnTo>
                    <a:lnTo>
                      <a:pt x="1856556" y="1515111"/>
                    </a:lnTo>
                    <a:lnTo>
                      <a:pt x="1854333" y="1499871"/>
                    </a:lnTo>
                    <a:lnTo>
                      <a:pt x="1852109" y="1484313"/>
                    </a:lnTo>
                    <a:lnTo>
                      <a:pt x="1850203" y="1468438"/>
                    </a:lnTo>
                    <a:lnTo>
                      <a:pt x="1848298" y="1453198"/>
                    </a:lnTo>
                    <a:lnTo>
                      <a:pt x="1847027" y="1437323"/>
                    </a:lnTo>
                    <a:lnTo>
                      <a:pt x="1846392" y="1421448"/>
                    </a:lnTo>
                    <a:lnTo>
                      <a:pt x="1845439" y="1405573"/>
                    </a:lnTo>
                    <a:lnTo>
                      <a:pt x="1845439" y="1390016"/>
                    </a:lnTo>
                    <a:lnTo>
                      <a:pt x="1845439" y="1382396"/>
                    </a:lnTo>
                    <a:lnTo>
                      <a:pt x="1845757" y="1374458"/>
                    </a:lnTo>
                    <a:lnTo>
                      <a:pt x="1846709" y="1367156"/>
                    </a:lnTo>
                    <a:lnTo>
                      <a:pt x="1847662" y="1359853"/>
                    </a:lnTo>
                    <a:lnTo>
                      <a:pt x="1849251" y="1352551"/>
                    </a:lnTo>
                    <a:lnTo>
                      <a:pt x="1850521" y="1345566"/>
                    </a:lnTo>
                    <a:lnTo>
                      <a:pt x="1852427" y="1338263"/>
                    </a:lnTo>
                    <a:lnTo>
                      <a:pt x="1854650" y="1331913"/>
                    </a:lnTo>
                    <a:lnTo>
                      <a:pt x="1856874" y="1325246"/>
                    </a:lnTo>
                    <a:lnTo>
                      <a:pt x="1859732" y="1318578"/>
                    </a:lnTo>
                    <a:lnTo>
                      <a:pt x="1862591" y="1312228"/>
                    </a:lnTo>
                    <a:lnTo>
                      <a:pt x="1865767" y="1305878"/>
                    </a:lnTo>
                    <a:lnTo>
                      <a:pt x="1869261" y="1300163"/>
                    </a:lnTo>
                    <a:lnTo>
                      <a:pt x="1872438" y="1294131"/>
                    </a:lnTo>
                    <a:lnTo>
                      <a:pt x="1876249" y="1288416"/>
                    </a:lnTo>
                    <a:lnTo>
                      <a:pt x="1880061" y="1282383"/>
                    </a:lnTo>
                    <a:lnTo>
                      <a:pt x="1884190" y="1276986"/>
                    </a:lnTo>
                    <a:lnTo>
                      <a:pt x="1888637" y="1271588"/>
                    </a:lnTo>
                    <a:lnTo>
                      <a:pt x="1897531" y="1261111"/>
                    </a:lnTo>
                    <a:lnTo>
                      <a:pt x="1907377" y="1251268"/>
                    </a:lnTo>
                    <a:lnTo>
                      <a:pt x="1917859" y="1241743"/>
                    </a:lnTo>
                    <a:lnTo>
                      <a:pt x="1928341" y="1232853"/>
                    </a:lnTo>
                    <a:lnTo>
                      <a:pt x="1939458" y="1224598"/>
                    </a:lnTo>
                    <a:lnTo>
                      <a:pt x="1951210" y="1216661"/>
                    </a:lnTo>
                    <a:lnTo>
                      <a:pt x="1963280" y="1209358"/>
                    </a:lnTo>
                    <a:lnTo>
                      <a:pt x="1975668" y="1202373"/>
                    </a:lnTo>
                    <a:lnTo>
                      <a:pt x="1987738" y="1196023"/>
                    </a:lnTo>
                    <a:lnTo>
                      <a:pt x="2000761" y="1190308"/>
                    </a:lnTo>
                    <a:lnTo>
                      <a:pt x="2013466" y="1184593"/>
                    </a:lnTo>
                    <a:lnTo>
                      <a:pt x="2026171" y="1179831"/>
                    </a:lnTo>
                    <a:lnTo>
                      <a:pt x="2038876" y="1175068"/>
                    </a:lnTo>
                    <a:lnTo>
                      <a:pt x="2051264" y="1170941"/>
                    </a:lnTo>
                    <a:lnTo>
                      <a:pt x="2063969" y="1167766"/>
                    </a:lnTo>
                    <a:lnTo>
                      <a:pt x="2076039" y="1164273"/>
                    </a:lnTo>
                    <a:lnTo>
                      <a:pt x="2087792" y="1161733"/>
                    </a:lnTo>
                    <a:lnTo>
                      <a:pt x="2099226" y="1159193"/>
                    </a:lnTo>
                    <a:lnTo>
                      <a:pt x="2110344" y="1157288"/>
                    </a:lnTo>
                    <a:lnTo>
                      <a:pt x="2121143" y="1156018"/>
                    </a:lnTo>
                    <a:lnTo>
                      <a:pt x="2131307" y="1155066"/>
                    </a:lnTo>
                    <a:lnTo>
                      <a:pt x="2140836" y="1154431"/>
                    </a:lnTo>
                    <a:lnTo>
                      <a:pt x="2149730" y="1154113"/>
                    </a:lnTo>
                    <a:close/>
                    <a:moveTo>
                      <a:pt x="692229" y="965200"/>
                    </a:moveTo>
                    <a:lnTo>
                      <a:pt x="1150620" y="965200"/>
                    </a:lnTo>
                    <a:lnTo>
                      <a:pt x="1609646" y="965200"/>
                    </a:lnTo>
                    <a:lnTo>
                      <a:pt x="1762125" y="1627407"/>
                    </a:lnTo>
                    <a:lnTo>
                      <a:pt x="1757995" y="1627089"/>
                    </a:lnTo>
                    <a:lnTo>
                      <a:pt x="1745606" y="1627407"/>
                    </a:lnTo>
                    <a:lnTo>
                      <a:pt x="1727817" y="1627725"/>
                    </a:lnTo>
                    <a:lnTo>
                      <a:pt x="1716381" y="1628677"/>
                    </a:lnTo>
                    <a:lnTo>
                      <a:pt x="1703675" y="1629630"/>
                    </a:lnTo>
                    <a:lnTo>
                      <a:pt x="1690015" y="1631218"/>
                    </a:lnTo>
                    <a:lnTo>
                      <a:pt x="1675403" y="1633441"/>
                    </a:lnTo>
                    <a:lnTo>
                      <a:pt x="1660155" y="1635982"/>
                    </a:lnTo>
                    <a:lnTo>
                      <a:pt x="1643954" y="1638841"/>
                    </a:lnTo>
                    <a:lnTo>
                      <a:pt x="1627435" y="1642652"/>
                    </a:lnTo>
                    <a:lnTo>
                      <a:pt x="1610281" y="1647416"/>
                    </a:lnTo>
                    <a:lnTo>
                      <a:pt x="1593127" y="1652498"/>
                    </a:lnTo>
                    <a:lnTo>
                      <a:pt x="1575656" y="1658850"/>
                    </a:lnTo>
                    <a:lnTo>
                      <a:pt x="1566761" y="1662026"/>
                    </a:lnTo>
                    <a:lnTo>
                      <a:pt x="1557866" y="1665837"/>
                    </a:lnTo>
                    <a:lnTo>
                      <a:pt x="1549607" y="1669331"/>
                    </a:lnTo>
                    <a:lnTo>
                      <a:pt x="1540713" y="1673777"/>
                    </a:lnTo>
                    <a:lnTo>
                      <a:pt x="1532135" y="1678224"/>
                    </a:lnTo>
                    <a:lnTo>
                      <a:pt x="1523558" y="1682670"/>
                    </a:lnTo>
                    <a:lnTo>
                      <a:pt x="1515299" y="1688070"/>
                    </a:lnTo>
                    <a:lnTo>
                      <a:pt x="1507040" y="1693151"/>
                    </a:lnTo>
                    <a:lnTo>
                      <a:pt x="1499098" y="1698551"/>
                    </a:lnTo>
                    <a:lnTo>
                      <a:pt x="1490839" y="1704585"/>
                    </a:lnTo>
                    <a:lnTo>
                      <a:pt x="1483215" y="1710302"/>
                    </a:lnTo>
                    <a:lnTo>
                      <a:pt x="1475591" y="1716972"/>
                    </a:lnTo>
                    <a:lnTo>
                      <a:pt x="1467967" y="1723641"/>
                    </a:lnTo>
                    <a:lnTo>
                      <a:pt x="1460978" y="1730629"/>
                    </a:lnTo>
                    <a:lnTo>
                      <a:pt x="1453990" y="1737934"/>
                    </a:lnTo>
                    <a:lnTo>
                      <a:pt x="1447319" y="1745874"/>
                    </a:lnTo>
                    <a:lnTo>
                      <a:pt x="1440966" y="1754449"/>
                    </a:lnTo>
                    <a:lnTo>
                      <a:pt x="1434930" y="1762707"/>
                    </a:lnTo>
                    <a:lnTo>
                      <a:pt x="1428894" y="1771600"/>
                    </a:lnTo>
                    <a:lnTo>
                      <a:pt x="1423494" y="1780810"/>
                    </a:lnTo>
                    <a:lnTo>
                      <a:pt x="1418094" y="1790338"/>
                    </a:lnTo>
                    <a:lnTo>
                      <a:pt x="1413329" y="1800502"/>
                    </a:lnTo>
                    <a:lnTo>
                      <a:pt x="1408881" y="1810665"/>
                    </a:lnTo>
                    <a:lnTo>
                      <a:pt x="1405387" y="1821781"/>
                    </a:lnTo>
                    <a:lnTo>
                      <a:pt x="1401575" y="1832898"/>
                    </a:lnTo>
                    <a:lnTo>
                      <a:pt x="1398398" y="1844649"/>
                    </a:lnTo>
                    <a:lnTo>
                      <a:pt x="1395539" y="1856718"/>
                    </a:lnTo>
                    <a:lnTo>
                      <a:pt x="1392998" y="1869422"/>
                    </a:lnTo>
                    <a:lnTo>
                      <a:pt x="1391727" y="1882444"/>
                    </a:lnTo>
                    <a:lnTo>
                      <a:pt x="1390139" y="1895466"/>
                    </a:lnTo>
                    <a:lnTo>
                      <a:pt x="1389504" y="1909758"/>
                    </a:lnTo>
                    <a:lnTo>
                      <a:pt x="1389186" y="1924050"/>
                    </a:lnTo>
                    <a:lnTo>
                      <a:pt x="1150620" y="1924050"/>
                    </a:lnTo>
                    <a:lnTo>
                      <a:pt x="912689" y="1924050"/>
                    </a:lnTo>
                    <a:lnTo>
                      <a:pt x="912371" y="1909758"/>
                    </a:lnTo>
                    <a:lnTo>
                      <a:pt x="911736" y="1895466"/>
                    </a:lnTo>
                    <a:lnTo>
                      <a:pt x="910147" y="1882444"/>
                    </a:lnTo>
                    <a:lnTo>
                      <a:pt x="908877" y="1869422"/>
                    </a:lnTo>
                    <a:lnTo>
                      <a:pt x="906018" y="1856718"/>
                    </a:lnTo>
                    <a:lnTo>
                      <a:pt x="903476" y="1844649"/>
                    </a:lnTo>
                    <a:lnTo>
                      <a:pt x="900300" y="1832898"/>
                    </a:lnTo>
                    <a:lnTo>
                      <a:pt x="896488" y="1821781"/>
                    </a:lnTo>
                    <a:lnTo>
                      <a:pt x="892993" y="1810665"/>
                    </a:lnTo>
                    <a:lnTo>
                      <a:pt x="888546" y="1800502"/>
                    </a:lnTo>
                    <a:lnTo>
                      <a:pt x="883781" y="1790338"/>
                    </a:lnTo>
                    <a:lnTo>
                      <a:pt x="878381" y="1780810"/>
                    </a:lnTo>
                    <a:lnTo>
                      <a:pt x="872981" y="1771600"/>
                    </a:lnTo>
                    <a:lnTo>
                      <a:pt x="866945" y="1762707"/>
                    </a:lnTo>
                    <a:lnTo>
                      <a:pt x="860909" y="1754449"/>
                    </a:lnTo>
                    <a:lnTo>
                      <a:pt x="854556" y="1745874"/>
                    </a:lnTo>
                    <a:lnTo>
                      <a:pt x="847885" y="1737934"/>
                    </a:lnTo>
                    <a:lnTo>
                      <a:pt x="840896" y="1730629"/>
                    </a:lnTo>
                    <a:lnTo>
                      <a:pt x="833908" y="1723641"/>
                    </a:lnTo>
                    <a:lnTo>
                      <a:pt x="825966" y="1716972"/>
                    </a:lnTo>
                    <a:lnTo>
                      <a:pt x="818660" y="1710302"/>
                    </a:lnTo>
                    <a:lnTo>
                      <a:pt x="811036" y="1704585"/>
                    </a:lnTo>
                    <a:lnTo>
                      <a:pt x="802777" y="1698551"/>
                    </a:lnTo>
                    <a:lnTo>
                      <a:pt x="794835" y="1693151"/>
                    </a:lnTo>
                    <a:lnTo>
                      <a:pt x="786576" y="1688070"/>
                    </a:lnTo>
                    <a:lnTo>
                      <a:pt x="777999" y="1682670"/>
                    </a:lnTo>
                    <a:lnTo>
                      <a:pt x="769740" y="1678224"/>
                    </a:lnTo>
                    <a:lnTo>
                      <a:pt x="761163" y="1673777"/>
                    </a:lnTo>
                    <a:lnTo>
                      <a:pt x="752268" y="1669331"/>
                    </a:lnTo>
                    <a:lnTo>
                      <a:pt x="743691" y="1665837"/>
                    </a:lnTo>
                    <a:lnTo>
                      <a:pt x="735114" y="1662026"/>
                    </a:lnTo>
                    <a:lnTo>
                      <a:pt x="726537" y="1658850"/>
                    </a:lnTo>
                    <a:lnTo>
                      <a:pt x="708748" y="1652498"/>
                    </a:lnTo>
                    <a:lnTo>
                      <a:pt x="691594" y="1647416"/>
                    </a:lnTo>
                    <a:lnTo>
                      <a:pt x="674440" y="1642652"/>
                    </a:lnTo>
                    <a:lnTo>
                      <a:pt x="657921" y="1638841"/>
                    </a:lnTo>
                    <a:lnTo>
                      <a:pt x="641721" y="1635982"/>
                    </a:lnTo>
                    <a:lnTo>
                      <a:pt x="626473" y="1633441"/>
                    </a:lnTo>
                    <a:lnTo>
                      <a:pt x="611860" y="1631218"/>
                    </a:lnTo>
                    <a:lnTo>
                      <a:pt x="598200" y="1629630"/>
                    </a:lnTo>
                    <a:lnTo>
                      <a:pt x="585494" y="1628677"/>
                    </a:lnTo>
                    <a:lnTo>
                      <a:pt x="574058" y="1627725"/>
                    </a:lnTo>
                    <a:lnTo>
                      <a:pt x="555951" y="1627407"/>
                    </a:lnTo>
                    <a:lnTo>
                      <a:pt x="543880" y="1627089"/>
                    </a:lnTo>
                    <a:lnTo>
                      <a:pt x="539750" y="1627407"/>
                    </a:lnTo>
                    <a:lnTo>
                      <a:pt x="692229" y="965200"/>
                    </a:lnTo>
                    <a:close/>
                    <a:moveTo>
                      <a:pt x="200965" y="577850"/>
                    </a:moveTo>
                    <a:lnTo>
                      <a:pt x="209868" y="577850"/>
                    </a:lnTo>
                    <a:lnTo>
                      <a:pt x="218454" y="577850"/>
                    </a:lnTo>
                    <a:lnTo>
                      <a:pt x="227357" y="578802"/>
                    </a:lnTo>
                    <a:lnTo>
                      <a:pt x="235943" y="579436"/>
                    </a:lnTo>
                    <a:lnTo>
                      <a:pt x="244210" y="580705"/>
                    </a:lnTo>
                    <a:lnTo>
                      <a:pt x="251842" y="581975"/>
                    </a:lnTo>
                    <a:lnTo>
                      <a:pt x="259473" y="583878"/>
                    </a:lnTo>
                    <a:lnTo>
                      <a:pt x="267423" y="586099"/>
                    </a:lnTo>
                    <a:lnTo>
                      <a:pt x="274418" y="588321"/>
                    </a:lnTo>
                    <a:lnTo>
                      <a:pt x="281414" y="590859"/>
                    </a:lnTo>
                    <a:lnTo>
                      <a:pt x="288410" y="593715"/>
                    </a:lnTo>
                    <a:lnTo>
                      <a:pt x="294769" y="597205"/>
                    </a:lnTo>
                    <a:lnTo>
                      <a:pt x="300811" y="600378"/>
                    </a:lnTo>
                    <a:lnTo>
                      <a:pt x="307170" y="604185"/>
                    </a:lnTo>
                    <a:lnTo>
                      <a:pt x="313212" y="608310"/>
                    </a:lnTo>
                    <a:lnTo>
                      <a:pt x="318618" y="612435"/>
                    </a:lnTo>
                    <a:lnTo>
                      <a:pt x="324341" y="616560"/>
                    </a:lnTo>
                    <a:lnTo>
                      <a:pt x="329747" y="621637"/>
                    </a:lnTo>
                    <a:lnTo>
                      <a:pt x="334517" y="626396"/>
                    </a:lnTo>
                    <a:lnTo>
                      <a:pt x="339605" y="631156"/>
                    </a:lnTo>
                    <a:lnTo>
                      <a:pt x="344056" y="636233"/>
                    </a:lnTo>
                    <a:lnTo>
                      <a:pt x="348826" y="641627"/>
                    </a:lnTo>
                    <a:lnTo>
                      <a:pt x="352960" y="647338"/>
                    </a:lnTo>
                    <a:lnTo>
                      <a:pt x="357412" y="653049"/>
                    </a:lnTo>
                    <a:lnTo>
                      <a:pt x="361227" y="659078"/>
                    </a:lnTo>
                    <a:lnTo>
                      <a:pt x="365361" y="665107"/>
                    </a:lnTo>
                    <a:lnTo>
                      <a:pt x="368859" y="671135"/>
                    </a:lnTo>
                    <a:lnTo>
                      <a:pt x="375537" y="684144"/>
                    </a:lnTo>
                    <a:lnTo>
                      <a:pt x="381896" y="697471"/>
                    </a:lnTo>
                    <a:lnTo>
                      <a:pt x="387302" y="711115"/>
                    </a:lnTo>
                    <a:lnTo>
                      <a:pt x="392072" y="725393"/>
                    </a:lnTo>
                    <a:lnTo>
                      <a:pt x="396523" y="739672"/>
                    </a:lnTo>
                    <a:lnTo>
                      <a:pt x="400657" y="754267"/>
                    </a:lnTo>
                    <a:lnTo>
                      <a:pt x="403837" y="769180"/>
                    </a:lnTo>
                    <a:lnTo>
                      <a:pt x="407017" y="784093"/>
                    </a:lnTo>
                    <a:lnTo>
                      <a:pt x="409561" y="799006"/>
                    </a:lnTo>
                    <a:lnTo>
                      <a:pt x="411787" y="813919"/>
                    </a:lnTo>
                    <a:lnTo>
                      <a:pt x="413694" y="828515"/>
                    </a:lnTo>
                    <a:lnTo>
                      <a:pt x="414966" y="843428"/>
                    </a:lnTo>
                    <a:lnTo>
                      <a:pt x="416556" y="858024"/>
                    </a:lnTo>
                    <a:lnTo>
                      <a:pt x="417192" y="871985"/>
                    </a:lnTo>
                    <a:lnTo>
                      <a:pt x="418146" y="885946"/>
                    </a:lnTo>
                    <a:lnTo>
                      <a:pt x="418782" y="912281"/>
                    </a:lnTo>
                    <a:lnTo>
                      <a:pt x="419100" y="936713"/>
                    </a:lnTo>
                    <a:lnTo>
                      <a:pt x="419100" y="942425"/>
                    </a:lnTo>
                    <a:lnTo>
                      <a:pt x="418782" y="948136"/>
                    </a:lnTo>
                    <a:lnTo>
                      <a:pt x="418146" y="953530"/>
                    </a:lnTo>
                    <a:lnTo>
                      <a:pt x="417192" y="958607"/>
                    </a:lnTo>
                    <a:lnTo>
                      <a:pt x="416238" y="963684"/>
                    </a:lnTo>
                    <a:lnTo>
                      <a:pt x="414966" y="969078"/>
                    </a:lnTo>
                    <a:lnTo>
                      <a:pt x="413694" y="974154"/>
                    </a:lnTo>
                    <a:lnTo>
                      <a:pt x="411787" y="978914"/>
                    </a:lnTo>
                    <a:lnTo>
                      <a:pt x="409879" y="983356"/>
                    </a:lnTo>
                    <a:lnTo>
                      <a:pt x="407653" y="988116"/>
                    </a:lnTo>
                    <a:lnTo>
                      <a:pt x="403201" y="997000"/>
                    </a:lnTo>
                    <a:lnTo>
                      <a:pt x="397795" y="1005250"/>
                    </a:lnTo>
                    <a:lnTo>
                      <a:pt x="391754" y="1012865"/>
                    </a:lnTo>
                    <a:lnTo>
                      <a:pt x="385076" y="1020163"/>
                    </a:lnTo>
                    <a:lnTo>
                      <a:pt x="377762" y="1026826"/>
                    </a:lnTo>
                    <a:lnTo>
                      <a:pt x="370449" y="1033489"/>
                    </a:lnTo>
                    <a:lnTo>
                      <a:pt x="362181" y="1039518"/>
                    </a:lnTo>
                    <a:lnTo>
                      <a:pt x="353278" y="1044594"/>
                    </a:lnTo>
                    <a:lnTo>
                      <a:pt x="344374" y="1049671"/>
                    </a:lnTo>
                    <a:lnTo>
                      <a:pt x="335153" y="1054113"/>
                    </a:lnTo>
                    <a:lnTo>
                      <a:pt x="325613" y="1058238"/>
                    </a:lnTo>
                    <a:lnTo>
                      <a:pt x="316074" y="1061729"/>
                    </a:lnTo>
                    <a:lnTo>
                      <a:pt x="306217" y="1064902"/>
                    </a:lnTo>
                    <a:lnTo>
                      <a:pt x="296041" y="1067757"/>
                    </a:lnTo>
                    <a:lnTo>
                      <a:pt x="285866" y="1069978"/>
                    </a:lnTo>
                    <a:lnTo>
                      <a:pt x="275690" y="1071882"/>
                    </a:lnTo>
                    <a:lnTo>
                      <a:pt x="265515" y="1072834"/>
                    </a:lnTo>
                    <a:lnTo>
                      <a:pt x="255657" y="1074103"/>
                    </a:lnTo>
                    <a:lnTo>
                      <a:pt x="245482" y="1074738"/>
                    </a:lnTo>
                    <a:lnTo>
                      <a:pt x="235943" y="1074738"/>
                    </a:lnTo>
                    <a:lnTo>
                      <a:pt x="226085" y="1074420"/>
                    </a:lnTo>
                    <a:lnTo>
                      <a:pt x="216864" y="1073786"/>
                    </a:lnTo>
                    <a:lnTo>
                      <a:pt x="207960" y="1072834"/>
                    </a:lnTo>
                    <a:lnTo>
                      <a:pt x="199057" y="1070930"/>
                    </a:lnTo>
                    <a:lnTo>
                      <a:pt x="190471" y="1069344"/>
                    </a:lnTo>
                    <a:lnTo>
                      <a:pt x="182840" y="1067123"/>
                    </a:lnTo>
                    <a:lnTo>
                      <a:pt x="175526" y="1064584"/>
                    </a:lnTo>
                    <a:lnTo>
                      <a:pt x="167894" y="1061411"/>
                    </a:lnTo>
                    <a:lnTo>
                      <a:pt x="160899" y="1057921"/>
                    </a:lnTo>
                    <a:lnTo>
                      <a:pt x="153585" y="1054113"/>
                    </a:lnTo>
                    <a:lnTo>
                      <a:pt x="145954" y="1049989"/>
                    </a:lnTo>
                    <a:lnTo>
                      <a:pt x="138322" y="1045229"/>
                    </a:lnTo>
                    <a:lnTo>
                      <a:pt x="131009" y="1040470"/>
                    </a:lnTo>
                    <a:lnTo>
                      <a:pt x="123377" y="1035393"/>
                    </a:lnTo>
                    <a:lnTo>
                      <a:pt x="116063" y="1029364"/>
                    </a:lnTo>
                    <a:lnTo>
                      <a:pt x="108432" y="1023653"/>
                    </a:lnTo>
                    <a:lnTo>
                      <a:pt x="100800" y="1017307"/>
                    </a:lnTo>
                    <a:lnTo>
                      <a:pt x="93805" y="1010644"/>
                    </a:lnTo>
                    <a:lnTo>
                      <a:pt x="86491" y="1003663"/>
                    </a:lnTo>
                    <a:lnTo>
                      <a:pt x="79495" y="996365"/>
                    </a:lnTo>
                    <a:lnTo>
                      <a:pt x="72500" y="988750"/>
                    </a:lnTo>
                    <a:lnTo>
                      <a:pt x="65822" y="980818"/>
                    </a:lnTo>
                    <a:lnTo>
                      <a:pt x="59145" y="972568"/>
                    </a:lnTo>
                    <a:lnTo>
                      <a:pt x="52785" y="964318"/>
                    </a:lnTo>
                    <a:lnTo>
                      <a:pt x="46743" y="955751"/>
                    </a:lnTo>
                    <a:lnTo>
                      <a:pt x="41020" y="946550"/>
                    </a:lnTo>
                    <a:lnTo>
                      <a:pt x="35296" y="937348"/>
                    </a:lnTo>
                    <a:lnTo>
                      <a:pt x="30208" y="927829"/>
                    </a:lnTo>
                    <a:lnTo>
                      <a:pt x="25439" y="917993"/>
                    </a:lnTo>
                    <a:lnTo>
                      <a:pt x="20987" y="908157"/>
                    </a:lnTo>
                    <a:lnTo>
                      <a:pt x="16853" y="898003"/>
                    </a:lnTo>
                    <a:lnTo>
                      <a:pt x="13355" y="887532"/>
                    </a:lnTo>
                    <a:lnTo>
                      <a:pt x="9858" y="876744"/>
                    </a:lnTo>
                    <a:lnTo>
                      <a:pt x="6996" y="866273"/>
                    </a:lnTo>
                    <a:lnTo>
                      <a:pt x="4452" y="855168"/>
                    </a:lnTo>
                    <a:lnTo>
                      <a:pt x="2544" y="843745"/>
                    </a:lnTo>
                    <a:lnTo>
                      <a:pt x="1590" y="832322"/>
                    </a:lnTo>
                    <a:lnTo>
                      <a:pt x="318" y="820900"/>
                    </a:lnTo>
                    <a:lnTo>
                      <a:pt x="0" y="809160"/>
                    </a:lnTo>
                    <a:lnTo>
                      <a:pt x="318" y="799006"/>
                    </a:lnTo>
                    <a:lnTo>
                      <a:pt x="954" y="786632"/>
                    </a:lnTo>
                    <a:lnTo>
                      <a:pt x="2862" y="771401"/>
                    </a:lnTo>
                    <a:lnTo>
                      <a:pt x="4134" y="763469"/>
                    </a:lnTo>
                    <a:lnTo>
                      <a:pt x="5406" y="754585"/>
                    </a:lnTo>
                    <a:lnTo>
                      <a:pt x="7314" y="745700"/>
                    </a:lnTo>
                    <a:lnTo>
                      <a:pt x="9540" y="736181"/>
                    </a:lnTo>
                    <a:lnTo>
                      <a:pt x="12083" y="726662"/>
                    </a:lnTo>
                    <a:lnTo>
                      <a:pt x="15263" y="716826"/>
                    </a:lnTo>
                    <a:lnTo>
                      <a:pt x="18761" y="706990"/>
                    </a:lnTo>
                    <a:lnTo>
                      <a:pt x="22577" y="697154"/>
                    </a:lnTo>
                    <a:lnTo>
                      <a:pt x="27029" y="687000"/>
                    </a:lnTo>
                    <a:lnTo>
                      <a:pt x="32116" y="677164"/>
                    </a:lnTo>
                    <a:lnTo>
                      <a:pt x="37522" y="667645"/>
                    </a:lnTo>
                    <a:lnTo>
                      <a:pt x="43882" y="658126"/>
                    </a:lnTo>
                    <a:lnTo>
                      <a:pt x="50559" y="648607"/>
                    </a:lnTo>
                    <a:lnTo>
                      <a:pt x="57873" y="639405"/>
                    </a:lnTo>
                    <a:lnTo>
                      <a:pt x="66140" y="631156"/>
                    </a:lnTo>
                    <a:lnTo>
                      <a:pt x="75044" y="622906"/>
                    </a:lnTo>
                    <a:lnTo>
                      <a:pt x="79813" y="618781"/>
                    </a:lnTo>
                    <a:lnTo>
                      <a:pt x="84583" y="615291"/>
                    </a:lnTo>
                    <a:lnTo>
                      <a:pt x="89671" y="611483"/>
                    </a:lnTo>
                    <a:lnTo>
                      <a:pt x="94759" y="607993"/>
                    </a:lnTo>
                    <a:lnTo>
                      <a:pt x="100482" y="604503"/>
                    </a:lnTo>
                    <a:lnTo>
                      <a:pt x="105888" y="601647"/>
                    </a:lnTo>
                    <a:lnTo>
                      <a:pt x="111930" y="598157"/>
                    </a:lnTo>
                    <a:lnTo>
                      <a:pt x="118289" y="595618"/>
                    </a:lnTo>
                    <a:lnTo>
                      <a:pt x="124331" y="593080"/>
                    </a:lnTo>
                    <a:lnTo>
                      <a:pt x="131009" y="590542"/>
                    </a:lnTo>
                    <a:lnTo>
                      <a:pt x="137686" y="588321"/>
                    </a:lnTo>
                    <a:lnTo>
                      <a:pt x="144682" y="586099"/>
                    </a:lnTo>
                    <a:lnTo>
                      <a:pt x="151995" y="584196"/>
                    </a:lnTo>
                    <a:lnTo>
                      <a:pt x="159627" y="582927"/>
                    </a:lnTo>
                    <a:lnTo>
                      <a:pt x="167258" y="581340"/>
                    </a:lnTo>
                    <a:lnTo>
                      <a:pt x="175526" y="580071"/>
                    </a:lnTo>
                    <a:lnTo>
                      <a:pt x="183476" y="579119"/>
                    </a:lnTo>
                    <a:lnTo>
                      <a:pt x="192061" y="578484"/>
                    </a:lnTo>
                    <a:lnTo>
                      <a:pt x="200965" y="577850"/>
                    </a:lnTo>
                    <a:close/>
                    <a:moveTo>
                      <a:pt x="2083256" y="576263"/>
                    </a:moveTo>
                    <a:lnTo>
                      <a:pt x="2092166" y="576263"/>
                    </a:lnTo>
                    <a:lnTo>
                      <a:pt x="2101076" y="576263"/>
                    </a:lnTo>
                    <a:lnTo>
                      <a:pt x="2109987" y="576580"/>
                    </a:lnTo>
                    <a:lnTo>
                      <a:pt x="2118579" y="577215"/>
                    </a:lnTo>
                    <a:lnTo>
                      <a:pt x="2126534" y="578168"/>
                    </a:lnTo>
                    <a:lnTo>
                      <a:pt x="2134490" y="579438"/>
                    </a:lnTo>
                    <a:lnTo>
                      <a:pt x="2142127" y="580708"/>
                    </a:lnTo>
                    <a:lnTo>
                      <a:pt x="2149764" y="582613"/>
                    </a:lnTo>
                    <a:lnTo>
                      <a:pt x="2156765" y="584200"/>
                    </a:lnTo>
                    <a:lnTo>
                      <a:pt x="2164084" y="586105"/>
                    </a:lnTo>
                    <a:lnTo>
                      <a:pt x="2171085" y="588645"/>
                    </a:lnTo>
                    <a:lnTo>
                      <a:pt x="2177132" y="590868"/>
                    </a:lnTo>
                    <a:lnTo>
                      <a:pt x="2183814" y="594043"/>
                    </a:lnTo>
                    <a:lnTo>
                      <a:pt x="2189861" y="596583"/>
                    </a:lnTo>
                    <a:lnTo>
                      <a:pt x="2195589" y="599440"/>
                    </a:lnTo>
                    <a:lnTo>
                      <a:pt x="2201635" y="602615"/>
                    </a:lnTo>
                    <a:lnTo>
                      <a:pt x="2206726" y="606108"/>
                    </a:lnTo>
                    <a:lnTo>
                      <a:pt x="2212454" y="609918"/>
                    </a:lnTo>
                    <a:lnTo>
                      <a:pt x="2217546" y="613410"/>
                    </a:lnTo>
                    <a:lnTo>
                      <a:pt x="2222319" y="617220"/>
                    </a:lnTo>
                    <a:lnTo>
                      <a:pt x="2227093" y="620713"/>
                    </a:lnTo>
                    <a:lnTo>
                      <a:pt x="2236003" y="629285"/>
                    </a:lnTo>
                    <a:lnTo>
                      <a:pt x="2244277" y="637858"/>
                    </a:lnTo>
                    <a:lnTo>
                      <a:pt x="2251596" y="647065"/>
                    </a:lnTo>
                    <a:lnTo>
                      <a:pt x="2258279" y="656273"/>
                    </a:lnTo>
                    <a:lnTo>
                      <a:pt x="2264325" y="665798"/>
                    </a:lnTo>
                    <a:lnTo>
                      <a:pt x="2270053" y="675323"/>
                    </a:lnTo>
                    <a:lnTo>
                      <a:pt x="2274826" y="685483"/>
                    </a:lnTo>
                    <a:lnTo>
                      <a:pt x="2279281" y="695325"/>
                    </a:lnTo>
                    <a:lnTo>
                      <a:pt x="2283418" y="705168"/>
                    </a:lnTo>
                    <a:lnTo>
                      <a:pt x="2286600" y="715328"/>
                    </a:lnTo>
                    <a:lnTo>
                      <a:pt x="2290101" y="724853"/>
                    </a:lnTo>
                    <a:lnTo>
                      <a:pt x="2292647" y="734378"/>
                    </a:lnTo>
                    <a:lnTo>
                      <a:pt x="2294874" y="743903"/>
                    </a:lnTo>
                    <a:lnTo>
                      <a:pt x="2296465" y="752793"/>
                    </a:lnTo>
                    <a:lnTo>
                      <a:pt x="2298056" y="761683"/>
                    </a:lnTo>
                    <a:lnTo>
                      <a:pt x="2299329" y="769938"/>
                    </a:lnTo>
                    <a:lnTo>
                      <a:pt x="2300602" y="784860"/>
                    </a:lnTo>
                    <a:lnTo>
                      <a:pt x="2301875" y="797560"/>
                    </a:lnTo>
                    <a:lnTo>
                      <a:pt x="2301875" y="807085"/>
                    </a:lnTo>
                    <a:lnTo>
                      <a:pt x="2301557" y="818833"/>
                    </a:lnTo>
                    <a:lnTo>
                      <a:pt x="2300602" y="830581"/>
                    </a:lnTo>
                    <a:lnTo>
                      <a:pt x="2299329" y="842011"/>
                    </a:lnTo>
                    <a:lnTo>
                      <a:pt x="2297420" y="853123"/>
                    </a:lnTo>
                    <a:lnTo>
                      <a:pt x="2295192" y="864236"/>
                    </a:lnTo>
                    <a:lnTo>
                      <a:pt x="2292328" y="875348"/>
                    </a:lnTo>
                    <a:lnTo>
                      <a:pt x="2288828" y="885508"/>
                    </a:lnTo>
                    <a:lnTo>
                      <a:pt x="2285009" y="896303"/>
                    </a:lnTo>
                    <a:lnTo>
                      <a:pt x="2281191" y="906146"/>
                    </a:lnTo>
                    <a:lnTo>
                      <a:pt x="2276736" y="916306"/>
                    </a:lnTo>
                    <a:lnTo>
                      <a:pt x="2271962" y="926148"/>
                    </a:lnTo>
                    <a:lnTo>
                      <a:pt x="2266234" y="935673"/>
                    </a:lnTo>
                    <a:lnTo>
                      <a:pt x="2261143" y="944881"/>
                    </a:lnTo>
                    <a:lnTo>
                      <a:pt x="2255096" y="953771"/>
                    </a:lnTo>
                    <a:lnTo>
                      <a:pt x="2249050" y="962661"/>
                    </a:lnTo>
                    <a:lnTo>
                      <a:pt x="2242686" y="971233"/>
                    </a:lnTo>
                    <a:lnTo>
                      <a:pt x="2236321" y="979171"/>
                    </a:lnTo>
                    <a:lnTo>
                      <a:pt x="2229320" y="987108"/>
                    </a:lnTo>
                    <a:lnTo>
                      <a:pt x="2222638" y="994728"/>
                    </a:lnTo>
                    <a:lnTo>
                      <a:pt x="2215637" y="1002031"/>
                    </a:lnTo>
                    <a:lnTo>
                      <a:pt x="2208318" y="1008698"/>
                    </a:lnTo>
                    <a:lnTo>
                      <a:pt x="2200998" y="1015366"/>
                    </a:lnTo>
                    <a:lnTo>
                      <a:pt x="2193361" y="1022033"/>
                    </a:lnTo>
                    <a:lnTo>
                      <a:pt x="2186042" y="1028066"/>
                    </a:lnTo>
                    <a:lnTo>
                      <a:pt x="2178723" y="1033463"/>
                    </a:lnTo>
                    <a:lnTo>
                      <a:pt x="2171085" y="1038861"/>
                    </a:lnTo>
                    <a:lnTo>
                      <a:pt x="2163448" y="1043941"/>
                    </a:lnTo>
                    <a:lnTo>
                      <a:pt x="2155811" y="1048068"/>
                    </a:lnTo>
                    <a:lnTo>
                      <a:pt x="2148492" y="1052513"/>
                    </a:lnTo>
                    <a:lnTo>
                      <a:pt x="2141172" y="1056323"/>
                    </a:lnTo>
                    <a:lnTo>
                      <a:pt x="2133535" y="1060133"/>
                    </a:lnTo>
                    <a:lnTo>
                      <a:pt x="2126534" y="1062991"/>
                    </a:lnTo>
                    <a:lnTo>
                      <a:pt x="2119215" y="1065531"/>
                    </a:lnTo>
                    <a:lnTo>
                      <a:pt x="2110941" y="1067753"/>
                    </a:lnTo>
                    <a:lnTo>
                      <a:pt x="2102986" y="1069658"/>
                    </a:lnTo>
                    <a:lnTo>
                      <a:pt x="2094075" y="1070928"/>
                    </a:lnTo>
                    <a:lnTo>
                      <a:pt x="2085165" y="1072198"/>
                    </a:lnTo>
                    <a:lnTo>
                      <a:pt x="2075618" y="1072833"/>
                    </a:lnTo>
                    <a:lnTo>
                      <a:pt x="2066072" y="1073151"/>
                    </a:lnTo>
                    <a:lnTo>
                      <a:pt x="2056525" y="1072833"/>
                    </a:lnTo>
                    <a:lnTo>
                      <a:pt x="2046342" y="1072516"/>
                    </a:lnTo>
                    <a:lnTo>
                      <a:pt x="2036159" y="1071563"/>
                    </a:lnTo>
                    <a:lnTo>
                      <a:pt x="2025976" y="1070293"/>
                    </a:lnTo>
                    <a:lnTo>
                      <a:pt x="2015792" y="1068388"/>
                    </a:lnTo>
                    <a:lnTo>
                      <a:pt x="2005928" y="1065848"/>
                    </a:lnTo>
                    <a:lnTo>
                      <a:pt x="1995744" y="1063308"/>
                    </a:lnTo>
                    <a:lnTo>
                      <a:pt x="1985879" y="1060451"/>
                    </a:lnTo>
                    <a:lnTo>
                      <a:pt x="1975696" y="1056641"/>
                    </a:lnTo>
                    <a:lnTo>
                      <a:pt x="1966468" y="1052513"/>
                    </a:lnTo>
                    <a:lnTo>
                      <a:pt x="1957239" y="1048068"/>
                    </a:lnTo>
                    <a:lnTo>
                      <a:pt x="1948011" y="1042988"/>
                    </a:lnTo>
                    <a:lnTo>
                      <a:pt x="1939737" y="1037591"/>
                    </a:lnTo>
                    <a:lnTo>
                      <a:pt x="1931463" y="1031876"/>
                    </a:lnTo>
                    <a:lnTo>
                      <a:pt x="1923826" y="1025208"/>
                    </a:lnTo>
                    <a:lnTo>
                      <a:pt x="1916825" y="1018858"/>
                    </a:lnTo>
                    <a:lnTo>
                      <a:pt x="1910142" y="1011238"/>
                    </a:lnTo>
                    <a:lnTo>
                      <a:pt x="1904096" y="1003618"/>
                    </a:lnTo>
                    <a:lnTo>
                      <a:pt x="1898686" y="995046"/>
                    </a:lnTo>
                    <a:lnTo>
                      <a:pt x="1893913" y="986791"/>
                    </a:lnTo>
                    <a:lnTo>
                      <a:pt x="1892004" y="981711"/>
                    </a:lnTo>
                    <a:lnTo>
                      <a:pt x="1890094" y="976948"/>
                    </a:lnTo>
                    <a:lnTo>
                      <a:pt x="1888185" y="972186"/>
                    </a:lnTo>
                    <a:lnTo>
                      <a:pt x="1886912" y="967423"/>
                    </a:lnTo>
                    <a:lnTo>
                      <a:pt x="1885639" y="962343"/>
                    </a:lnTo>
                    <a:lnTo>
                      <a:pt x="1884684" y="957263"/>
                    </a:lnTo>
                    <a:lnTo>
                      <a:pt x="1883730" y="951866"/>
                    </a:lnTo>
                    <a:lnTo>
                      <a:pt x="1883093" y="946468"/>
                    </a:lnTo>
                    <a:lnTo>
                      <a:pt x="1882775" y="940753"/>
                    </a:lnTo>
                    <a:lnTo>
                      <a:pt x="1882775" y="935038"/>
                    </a:lnTo>
                    <a:lnTo>
                      <a:pt x="1882775" y="910591"/>
                    </a:lnTo>
                    <a:lnTo>
                      <a:pt x="1883730" y="884556"/>
                    </a:lnTo>
                    <a:lnTo>
                      <a:pt x="1884048" y="870586"/>
                    </a:lnTo>
                    <a:lnTo>
                      <a:pt x="1885321" y="855981"/>
                    </a:lnTo>
                    <a:lnTo>
                      <a:pt x="1886276" y="841693"/>
                    </a:lnTo>
                    <a:lnTo>
                      <a:pt x="1887867" y="827088"/>
                    </a:lnTo>
                    <a:lnTo>
                      <a:pt x="1889776" y="812165"/>
                    </a:lnTo>
                    <a:lnTo>
                      <a:pt x="1892004" y="797243"/>
                    </a:lnTo>
                    <a:lnTo>
                      <a:pt x="1894549" y="782320"/>
                    </a:lnTo>
                    <a:lnTo>
                      <a:pt x="1897413" y="767080"/>
                    </a:lnTo>
                    <a:lnTo>
                      <a:pt x="1901232" y="752475"/>
                    </a:lnTo>
                    <a:lnTo>
                      <a:pt x="1905369" y="738188"/>
                    </a:lnTo>
                    <a:lnTo>
                      <a:pt x="1909824" y="723583"/>
                    </a:lnTo>
                    <a:lnTo>
                      <a:pt x="1914597" y="709295"/>
                    </a:lnTo>
                    <a:lnTo>
                      <a:pt x="1920007" y="695643"/>
                    </a:lnTo>
                    <a:lnTo>
                      <a:pt x="1926372" y="682308"/>
                    </a:lnTo>
                    <a:lnTo>
                      <a:pt x="1933054" y="669608"/>
                    </a:lnTo>
                    <a:lnTo>
                      <a:pt x="1936555" y="663258"/>
                    </a:lnTo>
                    <a:lnTo>
                      <a:pt x="1940374" y="657225"/>
                    </a:lnTo>
                    <a:lnTo>
                      <a:pt x="1944510" y="651510"/>
                    </a:lnTo>
                    <a:lnTo>
                      <a:pt x="1948647" y="645478"/>
                    </a:lnTo>
                    <a:lnTo>
                      <a:pt x="1952784" y="640080"/>
                    </a:lnTo>
                    <a:lnTo>
                      <a:pt x="1957239" y="634365"/>
                    </a:lnTo>
                    <a:lnTo>
                      <a:pt x="1962013" y="629285"/>
                    </a:lnTo>
                    <a:lnTo>
                      <a:pt x="1967104" y="624205"/>
                    </a:lnTo>
                    <a:lnTo>
                      <a:pt x="1972196" y="619443"/>
                    </a:lnTo>
                    <a:lnTo>
                      <a:pt x="1977287" y="614998"/>
                    </a:lnTo>
                    <a:lnTo>
                      <a:pt x="1983015" y="610553"/>
                    </a:lnTo>
                    <a:lnTo>
                      <a:pt x="1988743" y="606425"/>
                    </a:lnTo>
                    <a:lnTo>
                      <a:pt x="1994790" y="602298"/>
                    </a:lnTo>
                    <a:lnTo>
                      <a:pt x="2000518" y="598805"/>
                    </a:lnTo>
                    <a:lnTo>
                      <a:pt x="2006882" y="595313"/>
                    </a:lnTo>
                    <a:lnTo>
                      <a:pt x="2013565" y="592138"/>
                    </a:lnTo>
                    <a:lnTo>
                      <a:pt x="2020248" y="588963"/>
                    </a:lnTo>
                    <a:lnTo>
                      <a:pt x="2027248" y="586423"/>
                    </a:lnTo>
                    <a:lnTo>
                      <a:pt x="2034568" y="583883"/>
                    </a:lnTo>
                    <a:lnTo>
                      <a:pt x="2041887" y="581978"/>
                    </a:lnTo>
                    <a:lnTo>
                      <a:pt x="2049842" y="580390"/>
                    </a:lnTo>
                    <a:lnTo>
                      <a:pt x="2057798" y="578803"/>
                    </a:lnTo>
                    <a:lnTo>
                      <a:pt x="2066072" y="577533"/>
                    </a:lnTo>
                    <a:lnTo>
                      <a:pt x="2074664" y="576898"/>
                    </a:lnTo>
                    <a:lnTo>
                      <a:pt x="2083256" y="576263"/>
                    </a:lnTo>
                    <a:close/>
                    <a:moveTo>
                      <a:pt x="1003300" y="490538"/>
                    </a:moveTo>
                    <a:lnTo>
                      <a:pt x="1013460" y="511810"/>
                    </a:lnTo>
                    <a:lnTo>
                      <a:pt x="1025842" y="536575"/>
                    </a:lnTo>
                    <a:lnTo>
                      <a:pt x="1039812" y="564198"/>
                    </a:lnTo>
                    <a:lnTo>
                      <a:pt x="1054417" y="592455"/>
                    </a:lnTo>
                    <a:lnTo>
                      <a:pt x="1069657" y="620395"/>
                    </a:lnTo>
                    <a:lnTo>
                      <a:pt x="1077277" y="633413"/>
                    </a:lnTo>
                    <a:lnTo>
                      <a:pt x="1084580" y="646113"/>
                    </a:lnTo>
                    <a:lnTo>
                      <a:pt x="1091565" y="657543"/>
                    </a:lnTo>
                    <a:lnTo>
                      <a:pt x="1098550" y="668338"/>
                    </a:lnTo>
                    <a:lnTo>
                      <a:pt x="1105217" y="677545"/>
                    </a:lnTo>
                    <a:lnTo>
                      <a:pt x="1111250" y="685483"/>
                    </a:lnTo>
                    <a:lnTo>
                      <a:pt x="1111250" y="648970"/>
                    </a:lnTo>
                    <a:lnTo>
                      <a:pt x="1111567" y="644525"/>
                    </a:lnTo>
                    <a:lnTo>
                      <a:pt x="1111885" y="640080"/>
                    </a:lnTo>
                    <a:lnTo>
                      <a:pt x="1113155" y="635635"/>
                    </a:lnTo>
                    <a:lnTo>
                      <a:pt x="1114107" y="631190"/>
                    </a:lnTo>
                    <a:lnTo>
                      <a:pt x="1116647" y="621983"/>
                    </a:lnTo>
                    <a:lnTo>
                      <a:pt x="1120140" y="613093"/>
                    </a:lnTo>
                    <a:lnTo>
                      <a:pt x="1123315" y="604838"/>
                    </a:lnTo>
                    <a:lnTo>
                      <a:pt x="1126490" y="596900"/>
                    </a:lnTo>
                    <a:lnTo>
                      <a:pt x="1128077" y="589598"/>
                    </a:lnTo>
                    <a:lnTo>
                      <a:pt x="1129030" y="586423"/>
                    </a:lnTo>
                    <a:lnTo>
                      <a:pt x="1129030" y="583248"/>
                    </a:lnTo>
                    <a:lnTo>
                      <a:pt x="1128712" y="580708"/>
                    </a:lnTo>
                    <a:lnTo>
                      <a:pt x="1128077" y="578168"/>
                    </a:lnTo>
                    <a:lnTo>
                      <a:pt x="1127125" y="575945"/>
                    </a:lnTo>
                    <a:lnTo>
                      <a:pt x="1125855" y="573723"/>
                    </a:lnTo>
                    <a:lnTo>
                      <a:pt x="1122997" y="569595"/>
                    </a:lnTo>
                    <a:lnTo>
                      <a:pt x="1119187" y="566103"/>
                    </a:lnTo>
                    <a:lnTo>
                      <a:pt x="1116012" y="561975"/>
                    </a:lnTo>
                    <a:lnTo>
                      <a:pt x="1114425" y="559753"/>
                    </a:lnTo>
                    <a:lnTo>
                      <a:pt x="1113155" y="557530"/>
                    </a:lnTo>
                    <a:lnTo>
                      <a:pt x="1111885" y="554990"/>
                    </a:lnTo>
                    <a:lnTo>
                      <a:pt x="1110932" y="552450"/>
                    </a:lnTo>
                    <a:lnTo>
                      <a:pt x="1109980" y="548958"/>
                    </a:lnTo>
                    <a:lnTo>
                      <a:pt x="1109980" y="545783"/>
                    </a:lnTo>
                    <a:lnTo>
                      <a:pt x="1109980" y="542290"/>
                    </a:lnTo>
                    <a:lnTo>
                      <a:pt x="1110615" y="539433"/>
                    </a:lnTo>
                    <a:lnTo>
                      <a:pt x="1111250" y="536893"/>
                    </a:lnTo>
                    <a:lnTo>
                      <a:pt x="1112202" y="534988"/>
                    </a:lnTo>
                    <a:lnTo>
                      <a:pt x="1113472" y="533083"/>
                    </a:lnTo>
                    <a:lnTo>
                      <a:pt x="1115060" y="531495"/>
                    </a:lnTo>
                    <a:lnTo>
                      <a:pt x="1116647" y="530225"/>
                    </a:lnTo>
                    <a:lnTo>
                      <a:pt x="1118870" y="529273"/>
                    </a:lnTo>
                    <a:lnTo>
                      <a:pt x="1122045" y="528320"/>
                    </a:lnTo>
                    <a:lnTo>
                      <a:pt x="1124902" y="528003"/>
                    </a:lnTo>
                    <a:lnTo>
                      <a:pt x="1131887" y="527368"/>
                    </a:lnTo>
                    <a:lnTo>
                      <a:pt x="1140777" y="527050"/>
                    </a:lnTo>
                    <a:lnTo>
                      <a:pt x="1150937" y="527050"/>
                    </a:lnTo>
                    <a:lnTo>
                      <a:pt x="1164590" y="527050"/>
                    </a:lnTo>
                    <a:lnTo>
                      <a:pt x="1175385" y="527050"/>
                    </a:lnTo>
                    <a:lnTo>
                      <a:pt x="1184275" y="527368"/>
                    </a:lnTo>
                    <a:lnTo>
                      <a:pt x="1191260" y="528003"/>
                    </a:lnTo>
                    <a:lnTo>
                      <a:pt x="1194117" y="528320"/>
                    </a:lnTo>
                    <a:lnTo>
                      <a:pt x="1196657" y="529273"/>
                    </a:lnTo>
                    <a:lnTo>
                      <a:pt x="1198880" y="530225"/>
                    </a:lnTo>
                    <a:lnTo>
                      <a:pt x="1200785" y="531495"/>
                    </a:lnTo>
                    <a:lnTo>
                      <a:pt x="1202372" y="533083"/>
                    </a:lnTo>
                    <a:lnTo>
                      <a:pt x="1203642" y="534988"/>
                    </a:lnTo>
                    <a:lnTo>
                      <a:pt x="1204595" y="536893"/>
                    </a:lnTo>
                    <a:lnTo>
                      <a:pt x="1205230" y="539433"/>
                    </a:lnTo>
                    <a:lnTo>
                      <a:pt x="1205547" y="542290"/>
                    </a:lnTo>
                    <a:lnTo>
                      <a:pt x="1205547" y="545783"/>
                    </a:lnTo>
                    <a:lnTo>
                      <a:pt x="1205547" y="548958"/>
                    </a:lnTo>
                    <a:lnTo>
                      <a:pt x="1204912" y="552450"/>
                    </a:lnTo>
                    <a:lnTo>
                      <a:pt x="1204277" y="554990"/>
                    </a:lnTo>
                    <a:lnTo>
                      <a:pt x="1202690" y="557530"/>
                    </a:lnTo>
                    <a:lnTo>
                      <a:pt x="1201420" y="559753"/>
                    </a:lnTo>
                    <a:lnTo>
                      <a:pt x="1199832" y="561975"/>
                    </a:lnTo>
                    <a:lnTo>
                      <a:pt x="1196340" y="566103"/>
                    </a:lnTo>
                    <a:lnTo>
                      <a:pt x="1193165" y="569595"/>
                    </a:lnTo>
                    <a:lnTo>
                      <a:pt x="1189672" y="573723"/>
                    </a:lnTo>
                    <a:lnTo>
                      <a:pt x="1188720" y="575945"/>
                    </a:lnTo>
                    <a:lnTo>
                      <a:pt x="1187767" y="578168"/>
                    </a:lnTo>
                    <a:lnTo>
                      <a:pt x="1187132" y="580708"/>
                    </a:lnTo>
                    <a:lnTo>
                      <a:pt x="1187132" y="583248"/>
                    </a:lnTo>
                    <a:lnTo>
                      <a:pt x="1187132" y="586423"/>
                    </a:lnTo>
                    <a:lnTo>
                      <a:pt x="1187767" y="589598"/>
                    </a:lnTo>
                    <a:lnTo>
                      <a:pt x="1189672" y="596900"/>
                    </a:lnTo>
                    <a:lnTo>
                      <a:pt x="1192212" y="604838"/>
                    </a:lnTo>
                    <a:lnTo>
                      <a:pt x="1195705" y="613093"/>
                    </a:lnTo>
                    <a:lnTo>
                      <a:pt x="1198880" y="621983"/>
                    </a:lnTo>
                    <a:lnTo>
                      <a:pt x="1201420" y="631190"/>
                    </a:lnTo>
                    <a:lnTo>
                      <a:pt x="1203007" y="635635"/>
                    </a:lnTo>
                    <a:lnTo>
                      <a:pt x="1203642" y="640080"/>
                    </a:lnTo>
                    <a:lnTo>
                      <a:pt x="1204277" y="644525"/>
                    </a:lnTo>
                    <a:lnTo>
                      <a:pt x="1204595" y="648970"/>
                    </a:lnTo>
                    <a:lnTo>
                      <a:pt x="1204595" y="685483"/>
                    </a:lnTo>
                    <a:lnTo>
                      <a:pt x="1210310" y="677863"/>
                    </a:lnTo>
                    <a:lnTo>
                      <a:pt x="1216977" y="668655"/>
                    </a:lnTo>
                    <a:lnTo>
                      <a:pt x="1223645" y="658178"/>
                    </a:lnTo>
                    <a:lnTo>
                      <a:pt x="1230630" y="646748"/>
                    </a:lnTo>
                    <a:lnTo>
                      <a:pt x="1237932" y="634683"/>
                    </a:lnTo>
                    <a:lnTo>
                      <a:pt x="1245552" y="621665"/>
                    </a:lnTo>
                    <a:lnTo>
                      <a:pt x="1260157" y="594360"/>
                    </a:lnTo>
                    <a:lnTo>
                      <a:pt x="1275080" y="566738"/>
                    </a:lnTo>
                    <a:lnTo>
                      <a:pt x="1288732" y="539750"/>
                    </a:lnTo>
                    <a:lnTo>
                      <a:pt x="1300797" y="514668"/>
                    </a:lnTo>
                    <a:lnTo>
                      <a:pt x="1311592" y="493395"/>
                    </a:lnTo>
                    <a:lnTo>
                      <a:pt x="1324927" y="497523"/>
                    </a:lnTo>
                    <a:lnTo>
                      <a:pt x="1338262" y="501015"/>
                    </a:lnTo>
                    <a:lnTo>
                      <a:pt x="1350645" y="505460"/>
                    </a:lnTo>
                    <a:lnTo>
                      <a:pt x="1362710" y="509905"/>
                    </a:lnTo>
                    <a:lnTo>
                      <a:pt x="1373822" y="514350"/>
                    </a:lnTo>
                    <a:lnTo>
                      <a:pt x="1384300" y="519113"/>
                    </a:lnTo>
                    <a:lnTo>
                      <a:pt x="1394460" y="523875"/>
                    </a:lnTo>
                    <a:lnTo>
                      <a:pt x="1403985" y="528955"/>
                    </a:lnTo>
                    <a:lnTo>
                      <a:pt x="1413192" y="533718"/>
                    </a:lnTo>
                    <a:lnTo>
                      <a:pt x="1421447" y="538480"/>
                    </a:lnTo>
                    <a:lnTo>
                      <a:pt x="1429385" y="543560"/>
                    </a:lnTo>
                    <a:lnTo>
                      <a:pt x="1436687" y="548323"/>
                    </a:lnTo>
                    <a:lnTo>
                      <a:pt x="1443672" y="553403"/>
                    </a:lnTo>
                    <a:lnTo>
                      <a:pt x="1450022" y="558165"/>
                    </a:lnTo>
                    <a:lnTo>
                      <a:pt x="1456055" y="563245"/>
                    </a:lnTo>
                    <a:lnTo>
                      <a:pt x="1461452" y="568008"/>
                    </a:lnTo>
                    <a:lnTo>
                      <a:pt x="1470977" y="576580"/>
                    </a:lnTo>
                    <a:lnTo>
                      <a:pt x="1479232" y="585153"/>
                    </a:lnTo>
                    <a:lnTo>
                      <a:pt x="1485582" y="593090"/>
                    </a:lnTo>
                    <a:lnTo>
                      <a:pt x="1490662" y="599758"/>
                    </a:lnTo>
                    <a:lnTo>
                      <a:pt x="1494155" y="604838"/>
                    </a:lnTo>
                    <a:lnTo>
                      <a:pt x="1497012" y="609283"/>
                    </a:lnTo>
                    <a:lnTo>
                      <a:pt x="1498600" y="612458"/>
                    </a:lnTo>
                    <a:lnTo>
                      <a:pt x="1498600" y="846138"/>
                    </a:lnTo>
                    <a:lnTo>
                      <a:pt x="1150937" y="846138"/>
                    </a:lnTo>
                    <a:lnTo>
                      <a:pt x="803275" y="846138"/>
                    </a:lnTo>
                    <a:lnTo>
                      <a:pt x="803275" y="612458"/>
                    </a:lnTo>
                    <a:lnTo>
                      <a:pt x="805498" y="608965"/>
                    </a:lnTo>
                    <a:lnTo>
                      <a:pt x="808673" y="604520"/>
                    </a:lnTo>
                    <a:lnTo>
                      <a:pt x="812483" y="598805"/>
                    </a:lnTo>
                    <a:lnTo>
                      <a:pt x="818515" y="591820"/>
                    </a:lnTo>
                    <a:lnTo>
                      <a:pt x="825500" y="584200"/>
                    </a:lnTo>
                    <a:lnTo>
                      <a:pt x="834390" y="575310"/>
                    </a:lnTo>
                    <a:lnTo>
                      <a:pt x="844550" y="566103"/>
                    </a:lnTo>
                    <a:lnTo>
                      <a:pt x="850582" y="561023"/>
                    </a:lnTo>
                    <a:lnTo>
                      <a:pt x="856932" y="555943"/>
                    </a:lnTo>
                    <a:lnTo>
                      <a:pt x="863917" y="550863"/>
                    </a:lnTo>
                    <a:lnTo>
                      <a:pt x="871220" y="546100"/>
                    </a:lnTo>
                    <a:lnTo>
                      <a:pt x="879157" y="541020"/>
                    </a:lnTo>
                    <a:lnTo>
                      <a:pt x="887412" y="535940"/>
                    </a:lnTo>
                    <a:lnTo>
                      <a:pt x="896620" y="530543"/>
                    </a:lnTo>
                    <a:lnTo>
                      <a:pt x="905827" y="525780"/>
                    </a:lnTo>
                    <a:lnTo>
                      <a:pt x="916305" y="520700"/>
                    </a:lnTo>
                    <a:lnTo>
                      <a:pt x="926465" y="515938"/>
                    </a:lnTo>
                    <a:lnTo>
                      <a:pt x="937895" y="511493"/>
                    </a:lnTo>
                    <a:lnTo>
                      <a:pt x="949642" y="506730"/>
                    </a:lnTo>
                    <a:lnTo>
                      <a:pt x="962342" y="502285"/>
                    </a:lnTo>
                    <a:lnTo>
                      <a:pt x="975042" y="498158"/>
                    </a:lnTo>
                    <a:lnTo>
                      <a:pt x="988695" y="494030"/>
                    </a:lnTo>
                    <a:lnTo>
                      <a:pt x="1003300" y="490538"/>
                    </a:lnTo>
                    <a:close/>
                    <a:moveTo>
                      <a:pt x="1142381" y="0"/>
                    </a:moveTo>
                    <a:lnTo>
                      <a:pt x="1150622" y="0"/>
                    </a:lnTo>
                    <a:lnTo>
                      <a:pt x="1159180" y="0"/>
                    </a:lnTo>
                    <a:lnTo>
                      <a:pt x="1167421" y="634"/>
                    </a:lnTo>
                    <a:lnTo>
                      <a:pt x="1175663" y="1902"/>
                    </a:lnTo>
                    <a:lnTo>
                      <a:pt x="1183904" y="3171"/>
                    </a:lnTo>
                    <a:lnTo>
                      <a:pt x="1192462" y="5073"/>
                    </a:lnTo>
                    <a:lnTo>
                      <a:pt x="1200386" y="7293"/>
                    </a:lnTo>
                    <a:lnTo>
                      <a:pt x="1208628" y="9830"/>
                    </a:lnTo>
                    <a:lnTo>
                      <a:pt x="1216235" y="12683"/>
                    </a:lnTo>
                    <a:lnTo>
                      <a:pt x="1224476" y="16489"/>
                    </a:lnTo>
                    <a:lnTo>
                      <a:pt x="1232083" y="20294"/>
                    </a:lnTo>
                    <a:lnTo>
                      <a:pt x="1239374" y="24733"/>
                    </a:lnTo>
                    <a:lnTo>
                      <a:pt x="1246664" y="29489"/>
                    </a:lnTo>
                    <a:lnTo>
                      <a:pt x="1254271" y="34563"/>
                    </a:lnTo>
                    <a:lnTo>
                      <a:pt x="1261245" y="39954"/>
                    </a:lnTo>
                    <a:lnTo>
                      <a:pt x="1267901" y="45978"/>
                    </a:lnTo>
                    <a:lnTo>
                      <a:pt x="1274557" y="52320"/>
                    </a:lnTo>
                    <a:lnTo>
                      <a:pt x="1280580" y="58979"/>
                    </a:lnTo>
                    <a:lnTo>
                      <a:pt x="1286602" y="66272"/>
                    </a:lnTo>
                    <a:lnTo>
                      <a:pt x="1291991" y="73565"/>
                    </a:lnTo>
                    <a:lnTo>
                      <a:pt x="1297696" y="81810"/>
                    </a:lnTo>
                    <a:lnTo>
                      <a:pt x="1302768" y="89737"/>
                    </a:lnTo>
                    <a:lnTo>
                      <a:pt x="1307205" y="98616"/>
                    </a:lnTo>
                    <a:lnTo>
                      <a:pt x="1311643" y="107494"/>
                    </a:lnTo>
                    <a:lnTo>
                      <a:pt x="1315763" y="117007"/>
                    </a:lnTo>
                    <a:lnTo>
                      <a:pt x="1319250" y="126837"/>
                    </a:lnTo>
                    <a:lnTo>
                      <a:pt x="1322420" y="137301"/>
                    </a:lnTo>
                    <a:lnTo>
                      <a:pt x="1324955" y="148082"/>
                    </a:lnTo>
                    <a:lnTo>
                      <a:pt x="1327491" y="158864"/>
                    </a:lnTo>
                    <a:lnTo>
                      <a:pt x="1328759" y="170279"/>
                    </a:lnTo>
                    <a:lnTo>
                      <a:pt x="1330344" y="182329"/>
                    </a:lnTo>
                    <a:lnTo>
                      <a:pt x="1330978" y="194695"/>
                    </a:lnTo>
                    <a:lnTo>
                      <a:pt x="1331612" y="207379"/>
                    </a:lnTo>
                    <a:lnTo>
                      <a:pt x="1330978" y="216575"/>
                    </a:lnTo>
                    <a:lnTo>
                      <a:pt x="1331612" y="215940"/>
                    </a:lnTo>
                    <a:lnTo>
                      <a:pt x="1333197" y="216575"/>
                    </a:lnTo>
                    <a:lnTo>
                      <a:pt x="1335099" y="217209"/>
                    </a:lnTo>
                    <a:lnTo>
                      <a:pt x="1336683" y="218794"/>
                    </a:lnTo>
                    <a:lnTo>
                      <a:pt x="1337951" y="221014"/>
                    </a:lnTo>
                    <a:lnTo>
                      <a:pt x="1338902" y="223234"/>
                    </a:lnTo>
                    <a:lnTo>
                      <a:pt x="1339853" y="226087"/>
                    </a:lnTo>
                    <a:lnTo>
                      <a:pt x="1340170" y="229258"/>
                    </a:lnTo>
                    <a:lnTo>
                      <a:pt x="1341121" y="233063"/>
                    </a:lnTo>
                    <a:lnTo>
                      <a:pt x="1341438" y="240991"/>
                    </a:lnTo>
                    <a:lnTo>
                      <a:pt x="1340804" y="250187"/>
                    </a:lnTo>
                    <a:lnTo>
                      <a:pt x="1339853" y="260333"/>
                    </a:lnTo>
                    <a:lnTo>
                      <a:pt x="1337951" y="270163"/>
                    </a:lnTo>
                    <a:lnTo>
                      <a:pt x="1335732" y="280627"/>
                    </a:lnTo>
                    <a:lnTo>
                      <a:pt x="1333197" y="290140"/>
                    </a:lnTo>
                    <a:lnTo>
                      <a:pt x="1330344" y="299336"/>
                    </a:lnTo>
                    <a:lnTo>
                      <a:pt x="1327174" y="307263"/>
                    </a:lnTo>
                    <a:lnTo>
                      <a:pt x="1325272" y="311068"/>
                    </a:lnTo>
                    <a:lnTo>
                      <a:pt x="1323371" y="314556"/>
                    </a:lnTo>
                    <a:lnTo>
                      <a:pt x="1321469" y="317410"/>
                    </a:lnTo>
                    <a:lnTo>
                      <a:pt x="1319567" y="319947"/>
                    </a:lnTo>
                    <a:lnTo>
                      <a:pt x="1317348" y="321850"/>
                    </a:lnTo>
                    <a:lnTo>
                      <a:pt x="1315763" y="323118"/>
                    </a:lnTo>
                    <a:lnTo>
                      <a:pt x="1313545" y="324069"/>
                    </a:lnTo>
                    <a:lnTo>
                      <a:pt x="1311326" y="324386"/>
                    </a:lnTo>
                    <a:lnTo>
                      <a:pt x="1311009" y="324386"/>
                    </a:lnTo>
                    <a:lnTo>
                      <a:pt x="1304669" y="341827"/>
                    </a:lnTo>
                    <a:lnTo>
                      <a:pt x="1297379" y="358632"/>
                    </a:lnTo>
                    <a:lnTo>
                      <a:pt x="1289455" y="374804"/>
                    </a:lnTo>
                    <a:lnTo>
                      <a:pt x="1281531" y="390659"/>
                    </a:lnTo>
                    <a:lnTo>
                      <a:pt x="1272338" y="405245"/>
                    </a:lnTo>
                    <a:lnTo>
                      <a:pt x="1267901" y="412855"/>
                    </a:lnTo>
                    <a:lnTo>
                      <a:pt x="1262512" y="419832"/>
                    </a:lnTo>
                    <a:lnTo>
                      <a:pt x="1257758" y="426490"/>
                    </a:lnTo>
                    <a:lnTo>
                      <a:pt x="1252686" y="432515"/>
                    </a:lnTo>
                    <a:lnTo>
                      <a:pt x="1247932" y="438857"/>
                    </a:lnTo>
                    <a:lnTo>
                      <a:pt x="1242543" y="444882"/>
                    </a:lnTo>
                    <a:lnTo>
                      <a:pt x="1237155" y="450590"/>
                    </a:lnTo>
                    <a:lnTo>
                      <a:pt x="1231766" y="455980"/>
                    </a:lnTo>
                    <a:lnTo>
                      <a:pt x="1226061" y="461054"/>
                    </a:lnTo>
                    <a:lnTo>
                      <a:pt x="1220672" y="465810"/>
                    </a:lnTo>
                    <a:lnTo>
                      <a:pt x="1215284" y="470249"/>
                    </a:lnTo>
                    <a:lnTo>
                      <a:pt x="1209578" y="474372"/>
                    </a:lnTo>
                    <a:lnTo>
                      <a:pt x="1203873" y="478177"/>
                    </a:lnTo>
                    <a:lnTo>
                      <a:pt x="1197851" y="481665"/>
                    </a:lnTo>
                    <a:lnTo>
                      <a:pt x="1191828" y="484519"/>
                    </a:lnTo>
                    <a:lnTo>
                      <a:pt x="1186440" y="487372"/>
                    </a:lnTo>
                    <a:lnTo>
                      <a:pt x="1180417" y="489592"/>
                    </a:lnTo>
                    <a:lnTo>
                      <a:pt x="1174712" y="491495"/>
                    </a:lnTo>
                    <a:lnTo>
                      <a:pt x="1168372" y="493080"/>
                    </a:lnTo>
                    <a:lnTo>
                      <a:pt x="1162667" y="494031"/>
                    </a:lnTo>
                    <a:lnTo>
                      <a:pt x="1156644" y="494983"/>
                    </a:lnTo>
                    <a:lnTo>
                      <a:pt x="1150622" y="495300"/>
                    </a:lnTo>
                    <a:lnTo>
                      <a:pt x="1144917" y="494983"/>
                    </a:lnTo>
                    <a:lnTo>
                      <a:pt x="1138894" y="494031"/>
                    </a:lnTo>
                    <a:lnTo>
                      <a:pt x="1133189" y="493080"/>
                    </a:lnTo>
                    <a:lnTo>
                      <a:pt x="1126849" y="491495"/>
                    </a:lnTo>
                    <a:lnTo>
                      <a:pt x="1120827" y="489592"/>
                    </a:lnTo>
                    <a:lnTo>
                      <a:pt x="1115121" y="487372"/>
                    </a:lnTo>
                    <a:lnTo>
                      <a:pt x="1109099" y="484519"/>
                    </a:lnTo>
                    <a:lnTo>
                      <a:pt x="1103710" y="481665"/>
                    </a:lnTo>
                    <a:lnTo>
                      <a:pt x="1097688" y="478177"/>
                    </a:lnTo>
                    <a:lnTo>
                      <a:pt x="1091983" y="474372"/>
                    </a:lnTo>
                    <a:lnTo>
                      <a:pt x="1086277" y="470249"/>
                    </a:lnTo>
                    <a:lnTo>
                      <a:pt x="1080572" y="465810"/>
                    </a:lnTo>
                    <a:lnTo>
                      <a:pt x="1074866" y="461054"/>
                    </a:lnTo>
                    <a:lnTo>
                      <a:pt x="1069478" y="455980"/>
                    </a:lnTo>
                    <a:lnTo>
                      <a:pt x="1064089" y="450272"/>
                    </a:lnTo>
                    <a:lnTo>
                      <a:pt x="1058701" y="444882"/>
                    </a:lnTo>
                    <a:lnTo>
                      <a:pt x="1053629" y="438857"/>
                    </a:lnTo>
                    <a:lnTo>
                      <a:pt x="1048558" y="432515"/>
                    </a:lnTo>
                    <a:lnTo>
                      <a:pt x="1043486" y="425856"/>
                    </a:lnTo>
                    <a:lnTo>
                      <a:pt x="1038415" y="419514"/>
                    </a:lnTo>
                    <a:lnTo>
                      <a:pt x="1033660" y="412538"/>
                    </a:lnTo>
                    <a:lnTo>
                      <a:pt x="1028906" y="404928"/>
                    </a:lnTo>
                    <a:lnTo>
                      <a:pt x="1020030" y="390342"/>
                    </a:lnTo>
                    <a:lnTo>
                      <a:pt x="1011472" y="374487"/>
                    </a:lnTo>
                    <a:lnTo>
                      <a:pt x="1003865" y="357998"/>
                    </a:lnTo>
                    <a:lnTo>
                      <a:pt x="996892" y="340875"/>
                    </a:lnTo>
                    <a:lnTo>
                      <a:pt x="990552" y="323752"/>
                    </a:lnTo>
                    <a:lnTo>
                      <a:pt x="988333" y="322801"/>
                    </a:lnTo>
                    <a:lnTo>
                      <a:pt x="986432" y="321850"/>
                    </a:lnTo>
                    <a:lnTo>
                      <a:pt x="984213" y="320264"/>
                    </a:lnTo>
                    <a:lnTo>
                      <a:pt x="982628" y="318045"/>
                    </a:lnTo>
                    <a:lnTo>
                      <a:pt x="980726" y="315508"/>
                    </a:lnTo>
                    <a:lnTo>
                      <a:pt x="978507" y="312971"/>
                    </a:lnTo>
                    <a:lnTo>
                      <a:pt x="975021" y="305995"/>
                    </a:lnTo>
                    <a:lnTo>
                      <a:pt x="971851" y="298068"/>
                    </a:lnTo>
                    <a:lnTo>
                      <a:pt x="969315" y="289506"/>
                    </a:lnTo>
                    <a:lnTo>
                      <a:pt x="966779" y="280310"/>
                    </a:lnTo>
                    <a:lnTo>
                      <a:pt x="964878" y="270480"/>
                    </a:lnTo>
                    <a:lnTo>
                      <a:pt x="963293" y="260968"/>
                    </a:lnTo>
                    <a:lnTo>
                      <a:pt x="962342" y="251455"/>
                    </a:lnTo>
                    <a:lnTo>
                      <a:pt x="962025" y="242576"/>
                    </a:lnTo>
                    <a:lnTo>
                      <a:pt x="962342" y="234966"/>
                    </a:lnTo>
                    <a:lnTo>
                      <a:pt x="962976" y="227990"/>
                    </a:lnTo>
                    <a:lnTo>
                      <a:pt x="963610" y="224819"/>
                    </a:lnTo>
                    <a:lnTo>
                      <a:pt x="964878" y="222599"/>
                    </a:lnTo>
                    <a:lnTo>
                      <a:pt x="965829" y="220380"/>
                    </a:lnTo>
                    <a:lnTo>
                      <a:pt x="967096" y="218794"/>
                    </a:lnTo>
                    <a:lnTo>
                      <a:pt x="968998" y="217526"/>
                    </a:lnTo>
                    <a:lnTo>
                      <a:pt x="970266" y="217209"/>
                    </a:lnTo>
                    <a:lnTo>
                      <a:pt x="970266" y="207379"/>
                    </a:lnTo>
                    <a:lnTo>
                      <a:pt x="970266" y="194695"/>
                    </a:lnTo>
                    <a:lnTo>
                      <a:pt x="971217" y="182329"/>
                    </a:lnTo>
                    <a:lnTo>
                      <a:pt x="972485" y="170279"/>
                    </a:lnTo>
                    <a:lnTo>
                      <a:pt x="974387" y="158864"/>
                    </a:lnTo>
                    <a:lnTo>
                      <a:pt x="976606" y="148082"/>
                    </a:lnTo>
                    <a:lnTo>
                      <a:pt x="979141" y="137301"/>
                    </a:lnTo>
                    <a:lnTo>
                      <a:pt x="982628" y="126837"/>
                    </a:lnTo>
                    <a:lnTo>
                      <a:pt x="985798" y="117007"/>
                    </a:lnTo>
                    <a:lnTo>
                      <a:pt x="989918" y="107494"/>
                    </a:lnTo>
                    <a:lnTo>
                      <a:pt x="994356" y="98616"/>
                    </a:lnTo>
                    <a:lnTo>
                      <a:pt x="999110" y="89737"/>
                    </a:lnTo>
                    <a:lnTo>
                      <a:pt x="1003865" y="81810"/>
                    </a:lnTo>
                    <a:lnTo>
                      <a:pt x="1009253" y="73565"/>
                    </a:lnTo>
                    <a:lnTo>
                      <a:pt x="1014959" y="66272"/>
                    </a:lnTo>
                    <a:lnTo>
                      <a:pt x="1021298" y="58979"/>
                    </a:lnTo>
                    <a:lnTo>
                      <a:pt x="1027321" y="52320"/>
                    </a:lnTo>
                    <a:lnTo>
                      <a:pt x="1033660" y="45978"/>
                    </a:lnTo>
                    <a:lnTo>
                      <a:pt x="1040633" y="39954"/>
                    </a:lnTo>
                    <a:lnTo>
                      <a:pt x="1047607" y="34563"/>
                    </a:lnTo>
                    <a:lnTo>
                      <a:pt x="1054580" y="29489"/>
                    </a:lnTo>
                    <a:lnTo>
                      <a:pt x="1061870" y="24733"/>
                    </a:lnTo>
                    <a:lnTo>
                      <a:pt x="1069795" y="20294"/>
                    </a:lnTo>
                    <a:lnTo>
                      <a:pt x="1077402" y="16489"/>
                    </a:lnTo>
                    <a:lnTo>
                      <a:pt x="1085326" y="12683"/>
                    </a:lnTo>
                    <a:lnTo>
                      <a:pt x="1092934" y="9830"/>
                    </a:lnTo>
                    <a:lnTo>
                      <a:pt x="1101175" y="7293"/>
                    </a:lnTo>
                    <a:lnTo>
                      <a:pt x="1109099" y="5073"/>
                    </a:lnTo>
                    <a:lnTo>
                      <a:pt x="1117657" y="3171"/>
                    </a:lnTo>
                    <a:lnTo>
                      <a:pt x="1125581" y="1902"/>
                    </a:lnTo>
                    <a:lnTo>
                      <a:pt x="1134140" y="634"/>
                    </a:lnTo>
                    <a:lnTo>
                      <a:pt x="1142381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4715600" y="2329748"/>
            <a:ext cx="936000" cy="936000"/>
            <a:chOff x="4427568" y="2283822"/>
            <a:chExt cx="936000" cy="936000"/>
          </a:xfrm>
        </p:grpSpPr>
        <p:sp>
          <p:nvSpPr>
            <p:cNvPr id="10" name="MH_Other_10"/>
            <p:cNvSpPr/>
            <p:nvPr>
              <p:custDataLst>
                <p:tags r:id="rId10"/>
              </p:custDataLst>
            </p:nvPr>
          </p:nvSpPr>
          <p:spPr>
            <a:xfrm>
              <a:off x="4427568" y="2283822"/>
              <a:ext cx="936000" cy="936000"/>
            </a:xfrm>
            <a:prstGeom prst="donut">
              <a:avLst>
                <a:gd name="adj" fmla="val 9894"/>
              </a:avLst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12700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52400" dist="127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4607568" y="2491911"/>
              <a:ext cx="576000" cy="576000"/>
              <a:chOff x="5975988" y="2859822"/>
              <a:chExt cx="720000" cy="720000"/>
            </a:xfrm>
          </p:grpSpPr>
          <p:sp>
            <p:nvSpPr>
              <p:cNvPr id="20" name="MH_Title_1"/>
              <p:cNvSpPr/>
              <p:nvPr>
                <p:custDataLst>
                  <p:tags r:id="rId11"/>
                </p:custDataLst>
              </p:nvPr>
            </p:nvSpPr>
            <p:spPr>
              <a:xfrm>
                <a:off x="5975988" y="2859822"/>
                <a:ext cx="720000" cy="720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3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 lang="en-US" altLang="zh-CN" sz="2700" dirty="0">
                  <a:latin typeface="Impact" panose="020B0806030902050204" pitchFamily="34" charset="0"/>
                </a:endParaRPr>
              </a:p>
            </p:txBody>
          </p:sp>
          <p:sp>
            <p:nvSpPr>
              <p:cNvPr id="21" name="KSO_Shape"/>
              <p:cNvSpPr>
                <a:spLocks/>
              </p:cNvSpPr>
              <p:nvPr/>
            </p:nvSpPr>
            <p:spPr bwMode="auto">
              <a:xfrm>
                <a:off x="6073795" y="3038902"/>
                <a:ext cx="502102" cy="362350"/>
              </a:xfrm>
              <a:custGeom>
                <a:avLst/>
                <a:gdLst>
                  <a:gd name="T0" fmla="*/ 2881614 w 3362326"/>
                  <a:gd name="T1" fmla="*/ 2245619 h 2424113"/>
                  <a:gd name="T2" fmla="*/ 3207949 w 3362326"/>
                  <a:gd name="T3" fmla="*/ 953766 h 2424113"/>
                  <a:gd name="T4" fmla="*/ 3300702 w 3362326"/>
                  <a:gd name="T5" fmla="*/ 1054704 h 2424113"/>
                  <a:gd name="T6" fmla="*/ 3357879 w 3362326"/>
                  <a:gd name="T7" fmla="*/ 1578442 h 2424113"/>
                  <a:gd name="T8" fmla="*/ 2754348 w 3362326"/>
                  <a:gd name="T9" fmla="*/ 1274991 h 2424113"/>
                  <a:gd name="T10" fmla="*/ 2862031 w 3362326"/>
                  <a:gd name="T11" fmla="*/ 1038516 h 2424113"/>
                  <a:gd name="T12" fmla="*/ 2811207 w 3362326"/>
                  <a:gd name="T13" fmla="*/ 1366725 h 2424113"/>
                  <a:gd name="T14" fmla="*/ 3041820 w 3362326"/>
                  <a:gd name="T15" fmla="*/ 999791 h 2424113"/>
                  <a:gd name="T16" fmla="*/ 3170149 w 3362326"/>
                  <a:gd name="T17" fmla="*/ 942974 h 2424113"/>
                  <a:gd name="T18" fmla="*/ 296683 w 3362326"/>
                  <a:gd name="T19" fmla="*/ 978524 h 2424113"/>
                  <a:gd name="T20" fmla="*/ 498389 w 3362326"/>
                  <a:gd name="T21" fmla="*/ 1265469 h 2424113"/>
                  <a:gd name="T22" fmla="*/ 488542 w 3362326"/>
                  <a:gd name="T23" fmla="*/ 1028041 h 2424113"/>
                  <a:gd name="T24" fmla="*/ 582566 w 3362326"/>
                  <a:gd name="T25" fmla="*/ 1187067 h 2424113"/>
                  <a:gd name="T26" fmla="*/ 319871 w 3362326"/>
                  <a:gd name="T27" fmla="*/ 2147887 h 2424113"/>
                  <a:gd name="T28" fmla="*/ 37800 w 3362326"/>
                  <a:gd name="T29" fmla="*/ 1105808 h 2424113"/>
                  <a:gd name="T30" fmla="*/ 124836 w 3362326"/>
                  <a:gd name="T31" fmla="*/ 975985 h 2424113"/>
                  <a:gd name="T32" fmla="*/ 1545327 w 3362326"/>
                  <a:gd name="T33" fmla="*/ 746198 h 2424113"/>
                  <a:gd name="T34" fmla="*/ 1656547 w 3362326"/>
                  <a:gd name="T35" fmla="*/ 809752 h 2424113"/>
                  <a:gd name="T36" fmla="*/ 1802720 w 3362326"/>
                  <a:gd name="T37" fmla="*/ 881250 h 2424113"/>
                  <a:gd name="T38" fmla="*/ 1889154 w 3362326"/>
                  <a:gd name="T39" fmla="*/ 667392 h 2424113"/>
                  <a:gd name="T40" fmla="*/ 2073778 w 3362326"/>
                  <a:gd name="T41" fmla="*/ 739843 h 2424113"/>
                  <a:gd name="T42" fmla="*/ 2280963 w 3362326"/>
                  <a:gd name="T43" fmla="*/ 997553 h 2424113"/>
                  <a:gd name="T44" fmla="*/ 2456054 w 3362326"/>
                  <a:gd name="T45" fmla="*/ 821509 h 2424113"/>
                  <a:gd name="T46" fmla="*/ 2536132 w 3362326"/>
                  <a:gd name="T47" fmla="*/ 819603 h 2424113"/>
                  <a:gd name="T48" fmla="*/ 2596190 w 3362326"/>
                  <a:gd name="T49" fmla="*/ 876801 h 2424113"/>
                  <a:gd name="T50" fmla="*/ 2598415 w 3362326"/>
                  <a:gd name="T51" fmla="*/ 956879 h 2424113"/>
                  <a:gd name="T52" fmla="*/ 2382332 w 3362326"/>
                  <a:gd name="T53" fmla="*/ 1195206 h 2424113"/>
                  <a:gd name="T54" fmla="*/ 2241242 w 3362326"/>
                  <a:gd name="T55" fmla="*/ 1268610 h 2424113"/>
                  <a:gd name="T56" fmla="*/ 2118265 w 3362326"/>
                  <a:gd name="T57" fmla="*/ 1192028 h 2424113"/>
                  <a:gd name="T58" fmla="*/ 1363246 w 3362326"/>
                  <a:gd name="T59" fmla="*/ 1018526 h 2424113"/>
                  <a:gd name="T60" fmla="*/ 1307636 w 3362326"/>
                  <a:gd name="T61" fmla="*/ 1409700 h 2424113"/>
                  <a:gd name="T62" fmla="*/ 1157013 w 3362326"/>
                  <a:gd name="T63" fmla="*/ 999778 h 2424113"/>
                  <a:gd name="T64" fmla="*/ 1245989 w 3362326"/>
                  <a:gd name="T65" fmla="*/ 780199 h 2424113"/>
                  <a:gd name="T66" fmla="*/ 1499569 w 3362326"/>
                  <a:gd name="T67" fmla="*/ 668027 h 2424113"/>
                  <a:gd name="T68" fmla="*/ 3142462 w 3362326"/>
                  <a:gd name="T69" fmla="*/ 282872 h 2424113"/>
                  <a:gd name="T70" fmla="*/ 3244523 w 3362326"/>
                  <a:gd name="T71" fmla="*/ 440586 h 2424113"/>
                  <a:gd name="T72" fmla="*/ 3210503 w 3362326"/>
                  <a:gd name="T73" fmla="*/ 656690 h 2424113"/>
                  <a:gd name="T74" fmla="*/ 3038811 w 3362326"/>
                  <a:gd name="T75" fmla="*/ 831222 h 2424113"/>
                  <a:gd name="T76" fmla="*/ 2904319 w 3362326"/>
                  <a:gd name="T77" fmla="*/ 826780 h 2424113"/>
                  <a:gd name="T78" fmla="*/ 2817519 w 3362326"/>
                  <a:gd name="T79" fmla="*/ 691913 h 2424113"/>
                  <a:gd name="T80" fmla="*/ 2807981 w 3362326"/>
                  <a:gd name="T81" fmla="*/ 429797 h 2424113"/>
                  <a:gd name="T82" fmla="*/ 2910678 w 3362326"/>
                  <a:gd name="T83" fmla="*/ 280651 h 2424113"/>
                  <a:gd name="T84" fmla="*/ 375153 w 3362326"/>
                  <a:gd name="T85" fmla="*/ 248918 h 2424113"/>
                  <a:gd name="T86" fmla="*/ 514634 w 3362326"/>
                  <a:gd name="T87" fmla="*/ 342213 h 2424113"/>
                  <a:gd name="T88" fmla="*/ 561340 w 3362326"/>
                  <a:gd name="T89" fmla="*/ 566885 h 2424113"/>
                  <a:gd name="T90" fmla="*/ 510821 w 3362326"/>
                  <a:gd name="T91" fmla="*/ 773785 h 2424113"/>
                  <a:gd name="T92" fmla="*/ 418682 w 3362326"/>
                  <a:gd name="T93" fmla="*/ 842646 h 2424113"/>
                  <a:gd name="T94" fmla="*/ 241709 w 3362326"/>
                  <a:gd name="T95" fmla="*/ 778862 h 2424113"/>
                  <a:gd name="T96" fmla="*/ 117162 w 3362326"/>
                  <a:gd name="T97" fmla="*/ 551970 h 2424113"/>
                  <a:gd name="T98" fmla="*/ 148299 w 3362326"/>
                  <a:gd name="T99" fmla="*/ 359984 h 2424113"/>
                  <a:gd name="T100" fmla="*/ 297311 w 3362326"/>
                  <a:gd name="T101" fmla="*/ 250822 h 2424113"/>
                  <a:gd name="T102" fmla="*/ 1834594 w 3362326"/>
                  <a:gd name="T103" fmla="*/ 43475 h 2424113"/>
                  <a:gd name="T104" fmla="*/ 1934457 w 3362326"/>
                  <a:gd name="T105" fmla="*/ 205318 h 2424113"/>
                  <a:gd name="T106" fmla="*/ 1973258 w 3362326"/>
                  <a:gd name="T107" fmla="*/ 288461 h 2424113"/>
                  <a:gd name="T108" fmla="*/ 1942726 w 3362326"/>
                  <a:gd name="T109" fmla="*/ 390961 h 2424113"/>
                  <a:gd name="T110" fmla="*/ 1864808 w 3362326"/>
                  <a:gd name="T111" fmla="*/ 532812 h 2424113"/>
                  <a:gd name="T112" fmla="*/ 1729325 w 3362326"/>
                  <a:gd name="T113" fmla="*/ 622301 h 2424113"/>
                  <a:gd name="T114" fmla="*/ 1571262 w 3362326"/>
                  <a:gd name="T115" fmla="*/ 579778 h 2424113"/>
                  <a:gd name="T116" fmla="*/ 1478714 w 3362326"/>
                  <a:gd name="T117" fmla="*/ 436341 h 2424113"/>
                  <a:gd name="T118" fmla="*/ 1416379 w 3362326"/>
                  <a:gd name="T119" fmla="*/ 348438 h 2424113"/>
                  <a:gd name="T120" fmla="*/ 1429418 w 3362326"/>
                  <a:gd name="T121" fmla="*/ 264978 h 2424113"/>
                  <a:gd name="T122" fmla="*/ 1483484 w 3362326"/>
                  <a:gd name="T123" fmla="*/ 132965 h 2424113"/>
                  <a:gd name="T124" fmla="*/ 1621829 w 3362326"/>
                  <a:gd name="T125" fmla="*/ 11107 h 2424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362326" h="2424113">
                    <a:moveTo>
                      <a:pt x="860805" y="1460500"/>
                    </a:moveTo>
                    <a:lnTo>
                      <a:pt x="965275" y="1460500"/>
                    </a:lnTo>
                    <a:lnTo>
                      <a:pt x="961464" y="1465582"/>
                    </a:lnTo>
                    <a:lnTo>
                      <a:pt x="957654" y="1470664"/>
                    </a:lnTo>
                    <a:lnTo>
                      <a:pt x="953843" y="1476380"/>
                    </a:lnTo>
                    <a:lnTo>
                      <a:pt x="949715" y="1482415"/>
                    </a:lnTo>
                    <a:lnTo>
                      <a:pt x="483570" y="2244666"/>
                    </a:lnTo>
                    <a:lnTo>
                      <a:pt x="483570" y="2248795"/>
                    </a:lnTo>
                    <a:lnTo>
                      <a:pt x="483570" y="2251971"/>
                    </a:lnTo>
                    <a:lnTo>
                      <a:pt x="483888" y="2255147"/>
                    </a:lnTo>
                    <a:lnTo>
                      <a:pt x="484205" y="2257371"/>
                    </a:lnTo>
                    <a:lnTo>
                      <a:pt x="2880661" y="2259594"/>
                    </a:lnTo>
                    <a:lnTo>
                      <a:pt x="2880978" y="2256735"/>
                    </a:lnTo>
                    <a:lnTo>
                      <a:pt x="2881614" y="2253877"/>
                    </a:lnTo>
                    <a:lnTo>
                      <a:pt x="2881931" y="2250066"/>
                    </a:lnTo>
                    <a:lnTo>
                      <a:pt x="2881614" y="2245619"/>
                    </a:lnTo>
                    <a:lnTo>
                      <a:pt x="2422137" y="1485273"/>
                    </a:lnTo>
                    <a:lnTo>
                      <a:pt x="2411023" y="1471934"/>
                    </a:lnTo>
                    <a:lnTo>
                      <a:pt x="2401179" y="1460500"/>
                    </a:lnTo>
                    <a:lnTo>
                      <a:pt x="2509460" y="1460500"/>
                    </a:lnTo>
                    <a:lnTo>
                      <a:pt x="3024188" y="2273251"/>
                    </a:lnTo>
                    <a:lnTo>
                      <a:pt x="3024188" y="2423478"/>
                    </a:lnTo>
                    <a:lnTo>
                      <a:pt x="3021648" y="2424113"/>
                    </a:lnTo>
                    <a:lnTo>
                      <a:pt x="3018472" y="2424113"/>
                    </a:lnTo>
                    <a:lnTo>
                      <a:pt x="345441" y="2421890"/>
                    </a:lnTo>
                    <a:lnTo>
                      <a:pt x="341948" y="2421572"/>
                    </a:lnTo>
                    <a:lnTo>
                      <a:pt x="338138" y="2421255"/>
                    </a:lnTo>
                    <a:lnTo>
                      <a:pt x="338138" y="2277062"/>
                    </a:lnTo>
                    <a:lnTo>
                      <a:pt x="860805" y="1460500"/>
                    </a:lnTo>
                    <a:close/>
                    <a:moveTo>
                      <a:pt x="3185714" y="941387"/>
                    </a:moveTo>
                    <a:lnTo>
                      <a:pt x="3196514" y="947100"/>
                    </a:lnTo>
                    <a:lnTo>
                      <a:pt x="3207949" y="953766"/>
                    </a:lnTo>
                    <a:lnTo>
                      <a:pt x="3213667" y="957575"/>
                    </a:lnTo>
                    <a:lnTo>
                      <a:pt x="3219702" y="962019"/>
                    </a:lnTo>
                    <a:lnTo>
                      <a:pt x="3225420" y="966145"/>
                    </a:lnTo>
                    <a:lnTo>
                      <a:pt x="3231455" y="970906"/>
                    </a:lnTo>
                    <a:lnTo>
                      <a:pt x="3237490" y="975985"/>
                    </a:lnTo>
                    <a:lnTo>
                      <a:pt x="3243526" y="981699"/>
                    </a:lnTo>
                    <a:lnTo>
                      <a:pt x="3249243" y="987095"/>
                    </a:lnTo>
                    <a:lnTo>
                      <a:pt x="3255279" y="993443"/>
                    </a:lnTo>
                    <a:lnTo>
                      <a:pt x="3261314" y="999791"/>
                    </a:lnTo>
                    <a:lnTo>
                      <a:pt x="3267032" y="1006457"/>
                    </a:lnTo>
                    <a:lnTo>
                      <a:pt x="3273067" y="1014075"/>
                    </a:lnTo>
                    <a:lnTo>
                      <a:pt x="3278785" y="1021376"/>
                    </a:lnTo>
                    <a:lnTo>
                      <a:pt x="3284185" y="1029311"/>
                    </a:lnTo>
                    <a:lnTo>
                      <a:pt x="3289902" y="1037247"/>
                    </a:lnTo>
                    <a:lnTo>
                      <a:pt x="3295302" y="1045817"/>
                    </a:lnTo>
                    <a:lnTo>
                      <a:pt x="3300702" y="1054704"/>
                    </a:lnTo>
                    <a:lnTo>
                      <a:pt x="3305785" y="1064544"/>
                    </a:lnTo>
                    <a:lnTo>
                      <a:pt x="3310549" y="1074067"/>
                    </a:lnTo>
                    <a:lnTo>
                      <a:pt x="3315632" y="1084224"/>
                    </a:lnTo>
                    <a:lnTo>
                      <a:pt x="3320079" y="1094699"/>
                    </a:lnTo>
                    <a:lnTo>
                      <a:pt x="3324526" y="1105808"/>
                    </a:lnTo>
                    <a:lnTo>
                      <a:pt x="3328655" y="1116918"/>
                    </a:lnTo>
                    <a:lnTo>
                      <a:pt x="3332467" y="1128662"/>
                    </a:lnTo>
                    <a:lnTo>
                      <a:pt x="3335961" y="1140724"/>
                    </a:lnTo>
                    <a:lnTo>
                      <a:pt x="3339138" y="1153104"/>
                    </a:lnTo>
                    <a:lnTo>
                      <a:pt x="3342632" y="1166118"/>
                    </a:lnTo>
                    <a:lnTo>
                      <a:pt x="3345173" y="1179767"/>
                    </a:lnTo>
                    <a:lnTo>
                      <a:pt x="3347714" y="1193415"/>
                    </a:lnTo>
                    <a:lnTo>
                      <a:pt x="3350573" y="1282609"/>
                    </a:lnTo>
                    <a:lnTo>
                      <a:pt x="3353432" y="1374343"/>
                    </a:lnTo>
                    <a:lnTo>
                      <a:pt x="3355655" y="1472425"/>
                    </a:lnTo>
                    <a:lnTo>
                      <a:pt x="3357879" y="1578442"/>
                    </a:lnTo>
                    <a:lnTo>
                      <a:pt x="3359785" y="1696204"/>
                    </a:lnTo>
                    <a:lnTo>
                      <a:pt x="3361055" y="1828884"/>
                    </a:lnTo>
                    <a:lnTo>
                      <a:pt x="3362008" y="1978387"/>
                    </a:lnTo>
                    <a:lnTo>
                      <a:pt x="3362326" y="2147887"/>
                    </a:lnTo>
                    <a:lnTo>
                      <a:pt x="3042772" y="2147887"/>
                    </a:lnTo>
                    <a:lnTo>
                      <a:pt x="2678113" y="1585108"/>
                    </a:lnTo>
                    <a:lnTo>
                      <a:pt x="2686689" y="1540670"/>
                    </a:lnTo>
                    <a:lnTo>
                      <a:pt x="2694313" y="1501627"/>
                    </a:lnTo>
                    <a:lnTo>
                      <a:pt x="2701937" y="1466711"/>
                    </a:lnTo>
                    <a:lnTo>
                      <a:pt x="2708607" y="1436556"/>
                    </a:lnTo>
                    <a:lnTo>
                      <a:pt x="2715278" y="1409576"/>
                    </a:lnTo>
                    <a:lnTo>
                      <a:pt x="2720995" y="1385770"/>
                    </a:lnTo>
                    <a:lnTo>
                      <a:pt x="2727031" y="1364186"/>
                    </a:lnTo>
                    <a:lnTo>
                      <a:pt x="2732748" y="1344823"/>
                    </a:lnTo>
                    <a:lnTo>
                      <a:pt x="2743548" y="1309272"/>
                    </a:lnTo>
                    <a:lnTo>
                      <a:pt x="2754348" y="1274991"/>
                    </a:lnTo>
                    <a:lnTo>
                      <a:pt x="2759748" y="1256581"/>
                    </a:lnTo>
                    <a:lnTo>
                      <a:pt x="2765784" y="1237219"/>
                    </a:lnTo>
                    <a:lnTo>
                      <a:pt x="2771819" y="1215635"/>
                    </a:lnTo>
                    <a:lnTo>
                      <a:pt x="2778490" y="1191511"/>
                    </a:lnTo>
                    <a:lnTo>
                      <a:pt x="2779760" y="1187067"/>
                    </a:lnTo>
                    <a:lnTo>
                      <a:pt x="2784843" y="1174370"/>
                    </a:lnTo>
                    <a:lnTo>
                      <a:pt x="2792466" y="1155960"/>
                    </a:lnTo>
                    <a:lnTo>
                      <a:pt x="2797866" y="1144851"/>
                    </a:lnTo>
                    <a:lnTo>
                      <a:pt x="2803266" y="1132789"/>
                    </a:lnTo>
                    <a:lnTo>
                      <a:pt x="2809619" y="1119775"/>
                    </a:lnTo>
                    <a:lnTo>
                      <a:pt x="2816607" y="1106443"/>
                    </a:lnTo>
                    <a:lnTo>
                      <a:pt x="2824549" y="1092794"/>
                    </a:lnTo>
                    <a:lnTo>
                      <a:pt x="2833125" y="1078828"/>
                    </a:lnTo>
                    <a:lnTo>
                      <a:pt x="2842019" y="1065179"/>
                    </a:lnTo>
                    <a:lnTo>
                      <a:pt x="2851549" y="1051530"/>
                    </a:lnTo>
                    <a:lnTo>
                      <a:pt x="2862031" y="1038516"/>
                    </a:lnTo>
                    <a:lnTo>
                      <a:pt x="2867113" y="1032168"/>
                    </a:lnTo>
                    <a:lnTo>
                      <a:pt x="2872831" y="1025820"/>
                    </a:lnTo>
                    <a:lnTo>
                      <a:pt x="2873149" y="1025820"/>
                    </a:lnTo>
                    <a:lnTo>
                      <a:pt x="2873466" y="1025820"/>
                    </a:lnTo>
                    <a:lnTo>
                      <a:pt x="2873784" y="1028041"/>
                    </a:lnTo>
                    <a:lnTo>
                      <a:pt x="2873466" y="1032168"/>
                    </a:lnTo>
                    <a:lnTo>
                      <a:pt x="2873149" y="1037881"/>
                    </a:lnTo>
                    <a:lnTo>
                      <a:pt x="2870607" y="1054387"/>
                    </a:lnTo>
                    <a:lnTo>
                      <a:pt x="2866796" y="1076289"/>
                    </a:lnTo>
                    <a:lnTo>
                      <a:pt x="2856313" y="1132471"/>
                    </a:lnTo>
                    <a:lnTo>
                      <a:pt x="2843925" y="1197859"/>
                    </a:lnTo>
                    <a:lnTo>
                      <a:pt x="2819784" y="1318160"/>
                    </a:lnTo>
                    <a:lnTo>
                      <a:pt x="2815654" y="1340062"/>
                    </a:lnTo>
                    <a:lnTo>
                      <a:pt x="2812478" y="1355933"/>
                    </a:lnTo>
                    <a:lnTo>
                      <a:pt x="2811525" y="1365455"/>
                    </a:lnTo>
                    <a:lnTo>
                      <a:pt x="2811207" y="1366725"/>
                    </a:lnTo>
                    <a:lnTo>
                      <a:pt x="2811525" y="1367042"/>
                    </a:lnTo>
                    <a:lnTo>
                      <a:pt x="2811843" y="1366407"/>
                    </a:lnTo>
                    <a:lnTo>
                      <a:pt x="2828678" y="1332761"/>
                    </a:lnTo>
                    <a:lnTo>
                      <a:pt x="2846149" y="1298798"/>
                    </a:lnTo>
                    <a:lnTo>
                      <a:pt x="2864255" y="1265469"/>
                    </a:lnTo>
                    <a:lnTo>
                      <a:pt x="2882360" y="1232775"/>
                    </a:lnTo>
                    <a:lnTo>
                      <a:pt x="2901419" y="1200716"/>
                    </a:lnTo>
                    <a:lnTo>
                      <a:pt x="2920160" y="1169927"/>
                    </a:lnTo>
                    <a:lnTo>
                      <a:pt x="2938584" y="1140089"/>
                    </a:lnTo>
                    <a:lnTo>
                      <a:pt x="2957325" y="1112792"/>
                    </a:lnTo>
                    <a:lnTo>
                      <a:pt x="2974796" y="1086764"/>
                    </a:lnTo>
                    <a:lnTo>
                      <a:pt x="2991314" y="1062957"/>
                    </a:lnTo>
                    <a:lnTo>
                      <a:pt x="3007514" y="1041373"/>
                    </a:lnTo>
                    <a:lnTo>
                      <a:pt x="3022125" y="1022963"/>
                    </a:lnTo>
                    <a:lnTo>
                      <a:pt x="3035467" y="1006775"/>
                    </a:lnTo>
                    <a:lnTo>
                      <a:pt x="3041820" y="999791"/>
                    </a:lnTo>
                    <a:lnTo>
                      <a:pt x="3047537" y="993760"/>
                    </a:lnTo>
                    <a:lnTo>
                      <a:pt x="3052620" y="988682"/>
                    </a:lnTo>
                    <a:lnTo>
                      <a:pt x="3057384" y="984555"/>
                    </a:lnTo>
                    <a:lnTo>
                      <a:pt x="3062149" y="981381"/>
                    </a:lnTo>
                    <a:lnTo>
                      <a:pt x="3065643" y="978524"/>
                    </a:lnTo>
                    <a:lnTo>
                      <a:pt x="3079937" y="971224"/>
                    </a:lnTo>
                    <a:lnTo>
                      <a:pt x="3094549" y="964241"/>
                    </a:lnTo>
                    <a:lnTo>
                      <a:pt x="3109161" y="958210"/>
                    </a:lnTo>
                    <a:lnTo>
                      <a:pt x="3116784" y="955353"/>
                    </a:lnTo>
                    <a:lnTo>
                      <a:pt x="3124408" y="953131"/>
                    </a:lnTo>
                    <a:lnTo>
                      <a:pt x="3132031" y="950909"/>
                    </a:lnTo>
                    <a:lnTo>
                      <a:pt x="3139337" y="948687"/>
                    </a:lnTo>
                    <a:lnTo>
                      <a:pt x="3146961" y="946783"/>
                    </a:lnTo>
                    <a:lnTo>
                      <a:pt x="3154902" y="945196"/>
                    </a:lnTo>
                    <a:lnTo>
                      <a:pt x="3162208" y="943609"/>
                    </a:lnTo>
                    <a:lnTo>
                      <a:pt x="3170149" y="942974"/>
                    </a:lnTo>
                    <a:lnTo>
                      <a:pt x="3178090" y="942339"/>
                    </a:lnTo>
                    <a:lnTo>
                      <a:pt x="3185714" y="941387"/>
                    </a:lnTo>
                    <a:close/>
                    <a:moveTo>
                      <a:pt x="176612" y="941387"/>
                    </a:moveTo>
                    <a:lnTo>
                      <a:pt x="184236" y="942339"/>
                    </a:lnTo>
                    <a:lnTo>
                      <a:pt x="192177" y="942974"/>
                    </a:lnTo>
                    <a:lnTo>
                      <a:pt x="200118" y="943609"/>
                    </a:lnTo>
                    <a:lnTo>
                      <a:pt x="207742" y="945196"/>
                    </a:lnTo>
                    <a:lnTo>
                      <a:pt x="215047" y="946783"/>
                    </a:lnTo>
                    <a:lnTo>
                      <a:pt x="222989" y="948687"/>
                    </a:lnTo>
                    <a:lnTo>
                      <a:pt x="230295" y="950909"/>
                    </a:lnTo>
                    <a:lnTo>
                      <a:pt x="238236" y="953131"/>
                    </a:lnTo>
                    <a:lnTo>
                      <a:pt x="245542" y="955353"/>
                    </a:lnTo>
                    <a:lnTo>
                      <a:pt x="253165" y="958210"/>
                    </a:lnTo>
                    <a:lnTo>
                      <a:pt x="268095" y="964241"/>
                    </a:lnTo>
                    <a:lnTo>
                      <a:pt x="282389" y="971224"/>
                    </a:lnTo>
                    <a:lnTo>
                      <a:pt x="296683" y="978524"/>
                    </a:lnTo>
                    <a:lnTo>
                      <a:pt x="300812" y="981381"/>
                    </a:lnTo>
                    <a:lnTo>
                      <a:pt x="304624" y="984555"/>
                    </a:lnTo>
                    <a:lnTo>
                      <a:pt x="309706" y="988682"/>
                    </a:lnTo>
                    <a:lnTo>
                      <a:pt x="314789" y="993760"/>
                    </a:lnTo>
                    <a:lnTo>
                      <a:pt x="320824" y="999791"/>
                    </a:lnTo>
                    <a:lnTo>
                      <a:pt x="326859" y="1006775"/>
                    </a:lnTo>
                    <a:lnTo>
                      <a:pt x="340201" y="1022963"/>
                    </a:lnTo>
                    <a:lnTo>
                      <a:pt x="354812" y="1041373"/>
                    </a:lnTo>
                    <a:lnTo>
                      <a:pt x="371012" y="1062957"/>
                    </a:lnTo>
                    <a:lnTo>
                      <a:pt x="387530" y="1086764"/>
                    </a:lnTo>
                    <a:lnTo>
                      <a:pt x="405636" y="1112792"/>
                    </a:lnTo>
                    <a:lnTo>
                      <a:pt x="423742" y="1140089"/>
                    </a:lnTo>
                    <a:lnTo>
                      <a:pt x="442166" y="1169927"/>
                    </a:lnTo>
                    <a:lnTo>
                      <a:pt x="460907" y="1200716"/>
                    </a:lnTo>
                    <a:lnTo>
                      <a:pt x="479966" y="1232775"/>
                    </a:lnTo>
                    <a:lnTo>
                      <a:pt x="498389" y="1265469"/>
                    </a:lnTo>
                    <a:lnTo>
                      <a:pt x="516177" y="1298798"/>
                    </a:lnTo>
                    <a:lnTo>
                      <a:pt x="533966" y="1332761"/>
                    </a:lnTo>
                    <a:lnTo>
                      <a:pt x="550801" y="1366407"/>
                    </a:lnTo>
                    <a:lnTo>
                      <a:pt x="550801" y="1367042"/>
                    </a:lnTo>
                    <a:lnTo>
                      <a:pt x="551119" y="1366725"/>
                    </a:lnTo>
                    <a:lnTo>
                      <a:pt x="551119" y="1365455"/>
                    </a:lnTo>
                    <a:lnTo>
                      <a:pt x="549848" y="1355933"/>
                    </a:lnTo>
                    <a:lnTo>
                      <a:pt x="546672" y="1340062"/>
                    </a:lnTo>
                    <a:lnTo>
                      <a:pt x="542542" y="1318160"/>
                    </a:lnTo>
                    <a:lnTo>
                      <a:pt x="519036" y="1197859"/>
                    </a:lnTo>
                    <a:lnTo>
                      <a:pt x="506013" y="1132471"/>
                    </a:lnTo>
                    <a:lnTo>
                      <a:pt x="495530" y="1076289"/>
                    </a:lnTo>
                    <a:lnTo>
                      <a:pt x="491719" y="1054387"/>
                    </a:lnTo>
                    <a:lnTo>
                      <a:pt x="489495" y="1037881"/>
                    </a:lnTo>
                    <a:lnTo>
                      <a:pt x="488860" y="1032168"/>
                    </a:lnTo>
                    <a:lnTo>
                      <a:pt x="488542" y="1028041"/>
                    </a:lnTo>
                    <a:lnTo>
                      <a:pt x="488860" y="1025820"/>
                    </a:lnTo>
                    <a:lnTo>
                      <a:pt x="489177" y="1025820"/>
                    </a:lnTo>
                    <a:lnTo>
                      <a:pt x="489495" y="1025820"/>
                    </a:lnTo>
                    <a:lnTo>
                      <a:pt x="495213" y="1032168"/>
                    </a:lnTo>
                    <a:lnTo>
                      <a:pt x="500295" y="1038516"/>
                    </a:lnTo>
                    <a:lnTo>
                      <a:pt x="510777" y="1051530"/>
                    </a:lnTo>
                    <a:lnTo>
                      <a:pt x="520307" y="1065179"/>
                    </a:lnTo>
                    <a:lnTo>
                      <a:pt x="529201" y="1078828"/>
                    </a:lnTo>
                    <a:lnTo>
                      <a:pt x="537777" y="1092794"/>
                    </a:lnTo>
                    <a:lnTo>
                      <a:pt x="545719" y="1106443"/>
                    </a:lnTo>
                    <a:lnTo>
                      <a:pt x="552707" y="1119775"/>
                    </a:lnTo>
                    <a:lnTo>
                      <a:pt x="559060" y="1132789"/>
                    </a:lnTo>
                    <a:lnTo>
                      <a:pt x="565095" y="1144851"/>
                    </a:lnTo>
                    <a:lnTo>
                      <a:pt x="569860" y="1155960"/>
                    </a:lnTo>
                    <a:lnTo>
                      <a:pt x="577483" y="1174370"/>
                    </a:lnTo>
                    <a:lnTo>
                      <a:pt x="582566" y="1187067"/>
                    </a:lnTo>
                    <a:lnTo>
                      <a:pt x="584154" y="1191511"/>
                    </a:lnTo>
                    <a:lnTo>
                      <a:pt x="590507" y="1215635"/>
                    </a:lnTo>
                    <a:lnTo>
                      <a:pt x="596542" y="1237219"/>
                    </a:lnTo>
                    <a:lnTo>
                      <a:pt x="602578" y="1256581"/>
                    </a:lnTo>
                    <a:lnTo>
                      <a:pt x="607978" y="1274991"/>
                    </a:lnTo>
                    <a:lnTo>
                      <a:pt x="618778" y="1309272"/>
                    </a:lnTo>
                    <a:lnTo>
                      <a:pt x="629895" y="1344823"/>
                    </a:lnTo>
                    <a:lnTo>
                      <a:pt x="635613" y="1364186"/>
                    </a:lnTo>
                    <a:lnTo>
                      <a:pt x="641013" y="1385770"/>
                    </a:lnTo>
                    <a:lnTo>
                      <a:pt x="647366" y="1409576"/>
                    </a:lnTo>
                    <a:lnTo>
                      <a:pt x="653719" y="1436556"/>
                    </a:lnTo>
                    <a:lnTo>
                      <a:pt x="660389" y="1466711"/>
                    </a:lnTo>
                    <a:lnTo>
                      <a:pt x="668013" y="1501627"/>
                    </a:lnTo>
                    <a:lnTo>
                      <a:pt x="675636" y="1540670"/>
                    </a:lnTo>
                    <a:lnTo>
                      <a:pt x="684213" y="1585108"/>
                    </a:lnTo>
                    <a:lnTo>
                      <a:pt x="319871" y="2147887"/>
                    </a:lnTo>
                    <a:lnTo>
                      <a:pt x="0" y="2147887"/>
                    </a:lnTo>
                    <a:lnTo>
                      <a:pt x="318" y="1978387"/>
                    </a:lnTo>
                    <a:lnTo>
                      <a:pt x="953" y="1828884"/>
                    </a:lnTo>
                    <a:lnTo>
                      <a:pt x="2541" y="1696204"/>
                    </a:lnTo>
                    <a:lnTo>
                      <a:pt x="4447" y="1578442"/>
                    </a:lnTo>
                    <a:lnTo>
                      <a:pt x="6671" y="1472425"/>
                    </a:lnTo>
                    <a:lnTo>
                      <a:pt x="8894" y="1374343"/>
                    </a:lnTo>
                    <a:lnTo>
                      <a:pt x="11753" y="1282609"/>
                    </a:lnTo>
                    <a:lnTo>
                      <a:pt x="14612" y="1193415"/>
                    </a:lnTo>
                    <a:lnTo>
                      <a:pt x="17153" y="1179767"/>
                    </a:lnTo>
                    <a:lnTo>
                      <a:pt x="19694" y="1166118"/>
                    </a:lnTo>
                    <a:lnTo>
                      <a:pt x="23188" y="1153104"/>
                    </a:lnTo>
                    <a:lnTo>
                      <a:pt x="26365" y="1140724"/>
                    </a:lnTo>
                    <a:lnTo>
                      <a:pt x="29859" y="1128662"/>
                    </a:lnTo>
                    <a:lnTo>
                      <a:pt x="33671" y="1116918"/>
                    </a:lnTo>
                    <a:lnTo>
                      <a:pt x="37800" y="1105808"/>
                    </a:lnTo>
                    <a:lnTo>
                      <a:pt x="42247" y="1094699"/>
                    </a:lnTo>
                    <a:lnTo>
                      <a:pt x="46694" y="1084224"/>
                    </a:lnTo>
                    <a:lnTo>
                      <a:pt x="51777" y="1074067"/>
                    </a:lnTo>
                    <a:lnTo>
                      <a:pt x="56541" y="1064544"/>
                    </a:lnTo>
                    <a:lnTo>
                      <a:pt x="61624" y="1054704"/>
                    </a:lnTo>
                    <a:lnTo>
                      <a:pt x="67024" y="1045817"/>
                    </a:lnTo>
                    <a:lnTo>
                      <a:pt x="72424" y="1037247"/>
                    </a:lnTo>
                    <a:lnTo>
                      <a:pt x="78141" y="1029311"/>
                    </a:lnTo>
                    <a:lnTo>
                      <a:pt x="83541" y="1021376"/>
                    </a:lnTo>
                    <a:lnTo>
                      <a:pt x="89259" y="1014075"/>
                    </a:lnTo>
                    <a:lnTo>
                      <a:pt x="95294" y="1006457"/>
                    </a:lnTo>
                    <a:lnTo>
                      <a:pt x="101012" y="999791"/>
                    </a:lnTo>
                    <a:lnTo>
                      <a:pt x="107047" y="993443"/>
                    </a:lnTo>
                    <a:lnTo>
                      <a:pt x="113083" y="987095"/>
                    </a:lnTo>
                    <a:lnTo>
                      <a:pt x="118800" y="981699"/>
                    </a:lnTo>
                    <a:lnTo>
                      <a:pt x="124836" y="975985"/>
                    </a:lnTo>
                    <a:lnTo>
                      <a:pt x="130871" y="970906"/>
                    </a:lnTo>
                    <a:lnTo>
                      <a:pt x="136906" y="966145"/>
                    </a:lnTo>
                    <a:lnTo>
                      <a:pt x="142624" y="962019"/>
                    </a:lnTo>
                    <a:lnTo>
                      <a:pt x="148659" y="957575"/>
                    </a:lnTo>
                    <a:lnTo>
                      <a:pt x="154694" y="953766"/>
                    </a:lnTo>
                    <a:lnTo>
                      <a:pt x="165812" y="947100"/>
                    </a:lnTo>
                    <a:lnTo>
                      <a:pt x="176612" y="941387"/>
                    </a:lnTo>
                    <a:close/>
                    <a:moveTo>
                      <a:pt x="1531981" y="658812"/>
                    </a:moveTo>
                    <a:lnTo>
                      <a:pt x="1531981" y="659130"/>
                    </a:lnTo>
                    <a:lnTo>
                      <a:pt x="1532299" y="658812"/>
                    </a:lnTo>
                    <a:lnTo>
                      <a:pt x="1532934" y="669616"/>
                    </a:lnTo>
                    <a:lnTo>
                      <a:pt x="1534523" y="682009"/>
                    </a:lnTo>
                    <a:lnTo>
                      <a:pt x="1536430" y="695673"/>
                    </a:lnTo>
                    <a:lnTo>
                      <a:pt x="1538654" y="711244"/>
                    </a:lnTo>
                    <a:lnTo>
                      <a:pt x="1541514" y="728085"/>
                    </a:lnTo>
                    <a:lnTo>
                      <a:pt x="1545327" y="746198"/>
                    </a:lnTo>
                    <a:lnTo>
                      <a:pt x="1549458" y="765900"/>
                    </a:lnTo>
                    <a:lnTo>
                      <a:pt x="1554543" y="786873"/>
                    </a:lnTo>
                    <a:lnTo>
                      <a:pt x="1560263" y="808799"/>
                    </a:lnTo>
                    <a:lnTo>
                      <a:pt x="1566936" y="831678"/>
                    </a:lnTo>
                    <a:lnTo>
                      <a:pt x="1574562" y="855828"/>
                    </a:lnTo>
                    <a:lnTo>
                      <a:pt x="1583142" y="881250"/>
                    </a:lnTo>
                    <a:lnTo>
                      <a:pt x="1592993" y="907307"/>
                    </a:lnTo>
                    <a:lnTo>
                      <a:pt x="1604115" y="934000"/>
                    </a:lnTo>
                    <a:lnTo>
                      <a:pt x="1615872" y="961963"/>
                    </a:lnTo>
                    <a:lnTo>
                      <a:pt x="1629218" y="990245"/>
                    </a:lnTo>
                    <a:lnTo>
                      <a:pt x="1633667" y="953066"/>
                    </a:lnTo>
                    <a:lnTo>
                      <a:pt x="1638752" y="917476"/>
                    </a:lnTo>
                    <a:lnTo>
                      <a:pt x="1643518" y="884745"/>
                    </a:lnTo>
                    <a:lnTo>
                      <a:pt x="1648285" y="855193"/>
                    </a:lnTo>
                    <a:lnTo>
                      <a:pt x="1652733" y="830089"/>
                    </a:lnTo>
                    <a:lnTo>
                      <a:pt x="1656547" y="809752"/>
                    </a:lnTo>
                    <a:lnTo>
                      <a:pt x="1660678" y="788779"/>
                    </a:lnTo>
                    <a:lnTo>
                      <a:pt x="1633350" y="725225"/>
                    </a:lnTo>
                    <a:lnTo>
                      <a:pt x="1677202" y="683280"/>
                    </a:lnTo>
                    <a:lnTo>
                      <a:pt x="1708661" y="683280"/>
                    </a:lnTo>
                    <a:lnTo>
                      <a:pt x="1752831" y="725225"/>
                    </a:lnTo>
                    <a:lnTo>
                      <a:pt x="1725503" y="788779"/>
                    </a:lnTo>
                    <a:lnTo>
                      <a:pt x="1729634" y="809752"/>
                    </a:lnTo>
                    <a:lnTo>
                      <a:pt x="1737578" y="855193"/>
                    </a:lnTo>
                    <a:lnTo>
                      <a:pt x="1742344" y="884745"/>
                    </a:lnTo>
                    <a:lnTo>
                      <a:pt x="1747111" y="917476"/>
                    </a:lnTo>
                    <a:lnTo>
                      <a:pt x="1752513" y="953066"/>
                    </a:lnTo>
                    <a:lnTo>
                      <a:pt x="1756962" y="990245"/>
                    </a:lnTo>
                    <a:lnTo>
                      <a:pt x="1770308" y="961963"/>
                    </a:lnTo>
                    <a:lnTo>
                      <a:pt x="1782066" y="934000"/>
                    </a:lnTo>
                    <a:lnTo>
                      <a:pt x="1792870" y="907307"/>
                    </a:lnTo>
                    <a:lnTo>
                      <a:pt x="1802720" y="881250"/>
                    </a:lnTo>
                    <a:lnTo>
                      <a:pt x="1811618" y="855828"/>
                    </a:lnTo>
                    <a:lnTo>
                      <a:pt x="1818927" y="831678"/>
                    </a:lnTo>
                    <a:lnTo>
                      <a:pt x="1825600" y="808799"/>
                    </a:lnTo>
                    <a:lnTo>
                      <a:pt x="1831638" y="786873"/>
                    </a:lnTo>
                    <a:lnTo>
                      <a:pt x="1836404" y="765900"/>
                    </a:lnTo>
                    <a:lnTo>
                      <a:pt x="1840853" y="746198"/>
                    </a:lnTo>
                    <a:lnTo>
                      <a:pt x="1844348" y="728085"/>
                    </a:lnTo>
                    <a:lnTo>
                      <a:pt x="1847208" y="711244"/>
                    </a:lnTo>
                    <a:lnTo>
                      <a:pt x="1849750" y="695673"/>
                    </a:lnTo>
                    <a:lnTo>
                      <a:pt x="1851657" y="682009"/>
                    </a:lnTo>
                    <a:lnTo>
                      <a:pt x="1852928" y="669616"/>
                    </a:lnTo>
                    <a:lnTo>
                      <a:pt x="1853881" y="658812"/>
                    </a:lnTo>
                    <a:lnTo>
                      <a:pt x="1854199" y="659130"/>
                    </a:lnTo>
                    <a:lnTo>
                      <a:pt x="1854199" y="658812"/>
                    </a:lnTo>
                    <a:lnTo>
                      <a:pt x="1871359" y="662943"/>
                    </a:lnTo>
                    <a:lnTo>
                      <a:pt x="1889154" y="667392"/>
                    </a:lnTo>
                    <a:lnTo>
                      <a:pt x="1908220" y="673111"/>
                    </a:lnTo>
                    <a:lnTo>
                      <a:pt x="1927922" y="679467"/>
                    </a:lnTo>
                    <a:lnTo>
                      <a:pt x="1946988" y="684869"/>
                    </a:lnTo>
                    <a:lnTo>
                      <a:pt x="1964465" y="690271"/>
                    </a:lnTo>
                    <a:lnTo>
                      <a:pt x="1980354" y="695355"/>
                    </a:lnTo>
                    <a:lnTo>
                      <a:pt x="1994971" y="700122"/>
                    </a:lnTo>
                    <a:lnTo>
                      <a:pt x="2008000" y="704888"/>
                    </a:lnTo>
                    <a:lnTo>
                      <a:pt x="2019757" y="709337"/>
                    </a:lnTo>
                    <a:lnTo>
                      <a:pt x="2030243" y="713786"/>
                    </a:lnTo>
                    <a:lnTo>
                      <a:pt x="2039459" y="717917"/>
                    </a:lnTo>
                    <a:lnTo>
                      <a:pt x="2047721" y="722048"/>
                    </a:lnTo>
                    <a:lnTo>
                      <a:pt x="2054712" y="725861"/>
                    </a:lnTo>
                    <a:lnTo>
                      <a:pt x="2060749" y="729674"/>
                    </a:lnTo>
                    <a:lnTo>
                      <a:pt x="2065834" y="733170"/>
                    </a:lnTo>
                    <a:lnTo>
                      <a:pt x="2070282" y="736665"/>
                    </a:lnTo>
                    <a:lnTo>
                      <a:pt x="2073778" y="739843"/>
                    </a:lnTo>
                    <a:lnTo>
                      <a:pt x="2076638" y="743021"/>
                    </a:lnTo>
                    <a:lnTo>
                      <a:pt x="2078862" y="746198"/>
                    </a:lnTo>
                    <a:lnTo>
                      <a:pt x="2084264" y="751600"/>
                    </a:lnTo>
                    <a:lnTo>
                      <a:pt x="2089348" y="757002"/>
                    </a:lnTo>
                    <a:lnTo>
                      <a:pt x="2093797" y="763040"/>
                    </a:lnTo>
                    <a:lnTo>
                      <a:pt x="2097928" y="769395"/>
                    </a:lnTo>
                    <a:lnTo>
                      <a:pt x="2100788" y="774480"/>
                    </a:lnTo>
                    <a:lnTo>
                      <a:pt x="2109368" y="788779"/>
                    </a:lnTo>
                    <a:lnTo>
                      <a:pt x="2139238" y="838033"/>
                    </a:lnTo>
                    <a:lnTo>
                      <a:pt x="2158940" y="870446"/>
                    </a:lnTo>
                    <a:lnTo>
                      <a:pt x="2180866" y="905400"/>
                    </a:lnTo>
                    <a:lnTo>
                      <a:pt x="2203428" y="941626"/>
                    </a:lnTo>
                    <a:lnTo>
                      <a:pt x="2226942" y="977216"/>
                    </a:lnTo>
                    <a:lnTo>
                      <a:pt x="2242196" y="999778"/>
                    </a:lnTo>
                    <a:lnTo>
                      <a:pt x="2256495" y="1021068"/>
                    </a:lnTo>
                    <a:lnTo>
                      <a:pt x="2280963" y="997553"/>
                    </a:lnTo>
                    <a:lnTo>
                      <a:pt x="2305749" y="972450"/>
                    </a:lnTo>
                    <a:lnTo>
                      <a:pt x="2326086" y="951159"/>
                    </a:lnTo>
                    <a:lnTo>
                      <a:pt x="2345470" y="930186"/>
                    </a:lnTo>
                    <a:lnTo>
                      <a:pt x="2380107" y="892372"/>
                    </a:lnTo>
                    <a:lnTo>
                      <a:pt x="2405529" y="864090"/>
                    </a:lnTo>
                    <a:lnTo>
                      <a:pt x="2417286" y="850109"/>
                    </a:lnTo>
                    <a:lnTo>
                      <a:pt x="2417922" y="849791"/>
                    </a:lnTo>
                    <a:lnTo>
                      <a:pt x="2421735" y="845660"/>
                    </a:lnTo>
                    <a:lnTo>
                      <a:pt x="2425548" y="841847"/>
                    </a:lnTo>
                    <a:lnTo>
                      <a:pt x="2429679" y="838033"/>
                    </a:lnTo>
                    <a:lnTo>
                      <a:pt x="2433493" y="834856"/>
                    </a:lnTo>
                    <a:lnTo>
                      <a:pt x="2437941" y="831678"/>
                    </a:lnTo>
                    <a:lnTo>
                      <a:pt x="2442072" y="828818"/>
                    </a:lnTo>
                    <a:lnTo>
                      <a:pt x="2446521" y="826276"/>
                    </a:lnTo>
                    <a:lnTo>
                      <a:pt x="2451605" y="823734"/>
                    </a:lnTo>
                    <a:lnTo>
                      <a:pt x="2456054" y="821509"/>
                    </a:lnTo>
                    <a:lnTo>
                      <a:pt x="2460821" y="819603"/>
                    </a:lnTo>
                    <a:lnTo>
                      <a:pt x="2465587" y="818014"/>
                    </a:lnTo>
                    <a:lnTo>
                      <a:pt x="2470672" y="816425"/>
                    </a:lnTo>
                    <a:lnTo>
                      <a:pt x="2475756" y="815154"/>
                    </a:lnTo>
                    <a:lnTo>
                      <a:pt x="2480522" y="814201"/>
                    </a:lnTo>
                    <a:lnTo>
                      <a:pt x="2485607" y="813565"/>
                    </a:lnTo>
                    <a:lnTo>
                      <a:pt x="2491009" y="812930"/>
                    </a:lnTo>
                    <a:lnTo>
                      <a:pt x="2495775" y="812930"/>
                    </a:lnTo>
                    <a:lnTo>
                      <a:pt x="2500860" y="812930"/>
                    </a:lnTo>
                    <a:lnTo>
                      <a:pt x="2506262" y="812930"/>
                    </a:lnTo>
                    <a:lnTo>
                      <a:pt x="2511346" y="813565"/>
                    </a:lnTo>
                    <a:lnTo>
                      <a:pt x="2516113" y="814201"/>
                    </a:lnTo>
                    <a:lnTo>
                      <a:pt x="2521515" y="815154"/>
                    </a:lnTo>
                    <a:lnTo>
                      <a:pt x="2526281" y="816425"/>
                    </a:lnTo>
                    <a:lnTo>
                      <a:pt x="2531366" y="817696"/>
                    </a:lnTo>
                    <a:lnTo>
                      <a:pt x="2536132" y="819603"/>
                    </a:lnTo>
                    <a:lnTo>
                      <a:pt x="2541216" y="821509"/>
                    </a:lnTo>
                    <a:lnTo>
                      <a:pt x="2545983" y="823734"/>
                    </a:lnTo>
                    <a:lnTo>
                      <a:pt x="2550432" y="826276"/>
                    </a:lnTo>
                    <a:lnTo>
                      <a:pt x="2555198" y="828818"/>
                    </a:lnTo>
                    <a:lnTo>
                      <a:pt x="2559647" y="831678"/>
                    </a:lnTo>
                    <a:lnTo>
                      <a:pt x="2563778" y="835174"/>
                    </a:lnTo>
                    <a:lnTo>
                      <a:pt x="2568227" y="838351"/>
                    </a:lnTo>
                    <a:lnTo>
                      <a:pt x="2572358" y="842164"/>
                    </a:lnTo>
                    <a:lnTo>
                      <a:pt x="2576171" y="845978"/>
                    </a:lnTo>
                    <a:lnTo>
                      <a:pt x="2579666" y="850109"/>
                    </a:lnTo>
                    <a:lnTo>
                      <a:pt x="2583162" y="854240"/>
                    </a:lnTo>
                    <a:lnTo>
                      <a:pt x="2586022" y="858688"/>
                    </a:lnTo>
                    <a:lnTo>
                      <a:pt x="2589200" y="863137"/>
                    </a:lnTo>
                    <a:lnTo>
                      <a:pt x="2591742" y="867586"/>
                    </a:lnTo>
                    <a:lnTo>
                      <a:pt x="2593966" y="872035"/>
                    </a:lnTo>
                    <a:lnTo>
                      <a:pt x="2596190" y="876801"/>
                    </a:lnTo>
                    <a:lnTo>
                      <a:pt x="2598097" y="881250"/>
                    </a:lnTo>
                    <a:lnTo>
                      <a:pt x="2600004" y="886334"/>
                    </a:lnTo>
                    <a:lnTo>
                      <a:pt x="2601275" y="891419"/>
                    </a:lnTo>
                    <a:lnTo>
                      <a:pt x="2602546" y="896185"/>
                    </a:lnTo>
                    <a:lnTo>
                      <a:pt x="2603499" y="901269"/>
                    </a:lnTo>
                    <a:lnTo>
                      <a:pt x="2604452" y="906036"/>
                    </a:lnTo>
                    <a:lnTo>
                      <a:pt x="2604770" y="911438"/>
                    </a:lnTo>
                    <a:lnTo>
                      <a:pt x="2605088" y="916522"/>
                    </a:lnTo>
                    <a:lnTo>
                      <a:pt x="2605088" y="921289"/>
                    </a:lnTo>
                    <a:lnTo>
                      <a:pt x="2604770" y="926691"/>
                    </a:lnTo>
                    <a:lnTo>
                      <a:pt x="2604452" y="931775"/>
                    </a:lnTo>
                    <a:lnTo>
                      <a:pt x="2603499" y="936542"/>
                    </a:lnTo>
                    <a:lnTo>
                      <a:pt x="2602546" y="941944"/>
                    </a:lnTo>
                    <a:lnTo>
                      <a:pt x="2601275" y="947028"/>
                    </a:lnTo>
                    <a:lnTo>
                      <a:pt x="2600004" y="951795"/>
                    </a:lnTo>
                    <a:lnTo>
                      <a:pt x="2598415" y="956879"/>
                    </a:lnTo>
                    <a:lnTo>
                      <a:pt x="2596190" y="961646"/>
                    </a:lnTo>
                    <a:lnTo>
                      <a:pt x="2593966" y="966412"/>
                    </a:lnTo>
                    <a:lnTo>
                      <a:pt x="2591742" y="970861"/>
                    </a:lnTo>
                    <a:lnTo>
                      <a:pt x="2588564" y="975627"/>
                    </a:lnTo>
                    <a:lnTo>
                      <a:pt x="2585704" y="980076"/>
                    </a:lnTo>
                    <a:lnTo>
                      <a:pt x="2582844" y="984207"/>
                    </a:lnTo>
                    <a:lnTo>
                      <a:pt x="2579349" y="988656"/>
                    </a:lnTo>
                    <a:lnTo>
                      <a:pt x="2566638" y="1003273"/>
                    </a:lnTo>
                    <a:lnTo>
                      <a:pt x="2534543" y="1039181"/>
                    </a:lnTo>
                    <a:lnTo>
                      <a:pt x="2512935" y="1063014"/>
                    </a:lnTo>
                    <a:lnTo>
                      <a:pt x="2488784" y="1089071"/>
                    </a:lnTo>
                    <a:lnTo>
                      <a:pt x="2463045" y="1116399"/>
                    </a:lnTo>
                    <a:lnTo>
                      <a:pt x="2436352" y="1143409"/>
                    </a:lnTo>
                    <a:lnTo>
                      <a:pt x="2417922" y="1161204"/>
                    </a:lnTo>
                    <a:lnTo>
                      <a:pt x="2400127" y="1178682"/>
                    </a:lnTo>
                    <a:lnTo>
                      <a:pt x="2382332" y="1195206"/>
                    </a:lnTo>
                    <a:lnTo>
                      <a:pt x="2364537" y="1210776"/>
                    </a:lnTo>
                    <a:lnTo>
                      <a:pt x="2354050" y="1219038"/>
                    </a:lnTo>
                    <a:lnTo>
                      <a:pt x="2343882" y="1226983"/>
                    </a:lnTo>
                    <a:lnTo>
                      <a:pt x="2333395" y="1234927"/>
                    </a:lnTo>
                    <a:lnTo>
                      <a:pt x="2322591" y="1241918"/>
                    </a:lnTo>
                    <a:lnTo>
                      <a:pt x="2316236" y="1246049"/>
                    </a:lnTo>
                    <a:lnTo>
                      <a:pt x="2309562" y="1249862"/>
                    </a:lnTo>
                    <a:lnTo>
                      <a:pt x="2301936" y="1253357"/>
                    </a:lnTo>
                    <a:lnTo>
                      <a:pt x="2294310" y="1257171"/>
                    </a:lnTo>
                    <a:lnTo>
                      <a:pt x="2284141" y="1260984"/>
                    </a:lnTo>
                    <a:lnTo>
                      <a:pt x="2279057" y="1262891"/>
                    </a:lnTo>
                    <a:lnTo>
                      <a:pt x="2272701" y="1264797"/>
                    </a:lnTo>
                    <a:lnTo>
                      <a:pt x="2266346" y="1266068"/>
                    </a:lnTo>
                    <a:lnTo>
                      <a:pt x="2258720" y="1267339"/>
                    </a:lnTo>
                    <a:lnTo>
                      <a:pt x="2250775" y="1267975"/>
                    </a:lnTo>
                    <a:lnTo>
                      <a:pt x="2241242" y="1268610"/>
                    </a:lnTo>
                    <a:lnTo>
                      <a:pt x="2233934" y="1268293"/>
                    </a:lnTo>
                    <a:lnTo>
                      <a:pt x="2226307" y="1267657"/>
                    </a:lnTo>
                    <a:lnTo>
                      <a:pt x="2217727" y="1266068"/>
                    </a:lnTo>
                    <a:lnTo>
                      <a:pt x="2209148" y="1263844"/>
                    </a:lnTo>
                    <a:lnTo>
                      <a:pt x="2198979" y="1260666"/>
                    </a:lnTo>
                    <a:lnTo>
                      <a:pt x="2190717" y="1257171"/>
                    </a:lnTo>
                    <a:lnTo>
                      <a:pt x="2184044" y="1253357"/>
                    </a:lnTo>
                    <a:lnTo>
                      <a:pt x="2178324" y="1250180"/>
                    </a:lnTo>
                    <a:lnTo>
                      <a:pt x="2172922" y="1246684"/>
                    </a:lnTo>
                    <a:lnTo>
                      <a:pt x="2168473" y="1243824"/>
                    </a:lnTo>
                    <a:lnTo>
                      <a:pt x="2160846" y="1237787"/>
                    </a:lnTo>
                    <a:lnTo>
                      <a:pt x="2154491" y="1232067"/>
                    </a:lnTo>
                    <a:lnTo>
                      <a:pt x="2148454" y="1226347"/>
                    </a:lnTo>
                    <a:lnTo>
                      <a:pt x="2137967" y="1215225"/>
                    </a:lnTo>
                    <a:lnTo>
                      <a:pt x="2128116" y="1204103"/>
                    </a:lnTo>
                    <a:lnTo>
                      <a:pt x="2118265" y="1192028"/>
                    </a:lnTo>
                    <a:lnTo>
                      <a:pt x="2109050" y="1179953"/>
                    </a:lnTo>
                    <a:lnTo>
                      <a:pt x="2098882" y="1166924"/>
                    </a:lnTo>
                    <a:lnTo>
                      <a:pt x="2078862" y="1138961"/>
                    </a:lnTo>
                    <a:lnTo>
                      <a:pt x="2058525" y="1108773"/>
                    </a:lnTo>
                    <a:lnTo>
                      <a:pt x="2037552" y="1077313"/>
                    </a:lnTo>
                    <a:lnTo>
                      <a:pt x="2017215" y="1045219"/>
                    </a:lnTo>
                    <a:lnTo>
                      <a:pt x="2012766" y="1038546"/>
                    </a:lnTo>
                    <a:lnTo>
                      <a:pt x="2012766" y="1409700"/>
                    </a:lnTo>
                    <a:lnTo>
                      <a:pt x="1373096" y="1409700"/>
                    </a:lnTo>
                    <a:lnTo>
                      <a:pt x="1373096" y="1002002"/>
                    </a:lnTo>
                    <a:lnTo>
                      <a:pt x="1372779" y="1002002"/>
                    </a:lnTo>
                    <a:lnTo>
                      <a:pt x="1371190" y="1003591"/>
                    </a:lnTo>
                    <a:lnTo>
                      <a:pt x="1369283" y="1005815"/>
                    </a:lnTo>
                    <a:lnTo>
                      <a:pt x="1367694" y="1009311"/>
                    </a:lnTo>
                    <a:lnTo>
                      <a:pt x="1365470" y="1013124"/>
                    </a:lnTo>
                    <a:lnTo>
                      <a:pt x="1363246" y="1018526"/>
                    </a:lnTo>
                    <a:lnTo>
                      <a:pt x="1361339" y="1024882"/>
                    </a:lnTo>
                    <a:lnTo>
                      <a:pt x="1356572" y="1039181"/>
                    </a:lnTo>
                    <a:lnTo>
                      <a:pt x="1351806" y="1056658"/>
                    </a:lnTo>
                    <a:lnTo>
                      <a:pt x="1347039" y="1077313"/>
                    </a:lnTo>
                    <a:lnTo>
                      <a:pt x="1342273" y="1099557"/>
                    </a:lnTo>
                    <a:lnTo>
                      <a:pt x="1337506" y="1124025"/>
                    </a:lnTo>
                    <a:lnTo>
                      <a:pt x="1332740" y="1149765"/>
                    </a:lnTo>
                    <a:lnTo>
                      <a:pt x="1328291" y="1176775"/>
                    </a:lnTo>
                    <a:lnTo>
                      <a:pt x="1324160" y="1204421"/>
                    </a:lnTo>
                    <a:lnTo>
                      <a:pt x="1320029" y="1232702"/>
                    </a:lnTo>
                    <a:lnTo>
                      <a:pt x="1316534" y="1260984"/>
                    </a:lnTo>
                    <a:lnTo>
                      <a:pt x="1313674" y="1288948"/>
                    </a:lnTo>
                    <a:lnTo>
                      <a:pt x="1311449" y="1316276"/>
                    </a:lnTo>
                    <a:lnTo>
                      <a:pt x="1309543" y="1342333"/>
                    </a:lnTo>
                    <a:lnTo>
                      <a:pt x="1308589" y="1375699"/>
                    </a:lnTo>
                    <a:lnTo>
                      <a:pt x="1307636" y="1409700"/>
                    </a:lnTo>
                    <a:lnTo>
                      <a:pt x="1106488" y="1409700"/>
                    </a:lnTo>
                    <a:lnTo>
                      <a:pt x="1106488" y="1388409"/>
                    </a:lnTo>
                    <a:lnTo>
                      <a:pt x="1106488" y="1368072"/>
                    </a:lnTo>
                    <a:lnTo>
                      <a:pt x="1107441" y="1348688"/>
                    </a:lnTo>
                    <a:lnTo>
                      <a:pt x="1108077" y="1330893"/>
                    </a:lnTo>
                    <a:lnTo>
                      <a:pt x="1111255" y="1293396"/>
                    </a:lnTo>
                    <a:lnTo>
                      <a:pt x="1114750" y="1257171"/>
                    </a:lnTo>
                    <a:lnTo>
                      <a:pt x="1118563" y="1222534"/>
                    </a:lnTo>
                    <a:lnTo>
                      <a:pt x="1122694" y="1189486"/>
                    </a:lnTo>
                    <a:lnTo>
                      <a:pt x="1127143" y="1158345"/>
                    </a:lnTo>
                    <a:lnTo>
                      <a:pt x="1131592" y="1128156"/>
                    </a:lnTo>
                    <a:lnTo>
                      <a:pt x="1136358" y="1099875"/>
                    </a:lnTo>
                    <a:lnTo>
                      <a:pt x="1141125" y="1072865"/>
                    </a:lnTo>
                    <a:lnTo>
                      <a:pt x="1146209" y="1047125"/>
                    </a:lnTo>
                    <a:lnTo>
                      <a:pt x="1151929" y="1022975"/>
                    </a:lnTo>
                    <a:lnTo>
                      <a:pt x="1157013" y="999778"/>
                    </a:lnTo>
                    <a:lnTo>
                      <a:pt x="1162733" y="978170"/>
                    </a:lnTo>
                    <a:lnTo>
                      <a:pt x="1168135" y="957832"/>
                    </a:lnTo>
                    <a:lnTo>
                      <a:pt x="1174173" y="938448"/>
                    </a:lnTo>
                    <a:lnTo>
                      <a:pt x="1179893" y="920653"/>
                    </a:lnTo>
                    <a:lnTo>
                      <a:pt x="1185295" y="903812"/>
                    </a:lnTo>
                    <a:lnTo>
                      <a:pt x="1191332" y="887923"/>
                    </a:lnTo>
                    <a:lnTo>
                      <a:pt x="1197052" y="873306"/>
                    </a:lnTo>
                    <a:lnTo>
                      <a:pt x="1202454" y="859959"/>
                    </a:lnTo>
                    <a:lnTo>
                      <a:pt x="1208174" y="847567"/>
                    </a:lnTo>
                    <a:lnTo>
                      <a:pt x="1213258" y="835809"/>
                    </a:lnTo>
                    <a:lnTo>
                      <a:pt x="1218343" y="825005"/>
                    </a:lnTo>
                    <a:lnTo>
                      <a:pt x="1223745" y="815472"/>
                    </a:lnTo>
                    <a:lnTo>
                      <a:pt x="1228511" y="806892"/>
                    </a:lnTo>
                    <a:lnTo>
                      <a:pt x="1233278" y="798948"/>
                    </a:lnTo>
                    <a:lnTo>
                      <a:pt x="1237727" y="791957"/>
                    </a:lnTo>
                    <a:lnTo>
                      <a:pt x="1245989" y="780199"/>
                    </a:lnTo>
                    <a:lnTo>
                      <a:pt x="1252980" y="771302"/>
                    </a:lnTo>
                    <a:lnTo>
                      <a:pt x="1258700" y="764947"/>
                    </a:lnTo>
                    <a:lnTo>
                      <a:pt x="1269186" y="759545"/>
                    </a:lnTo>
                    <a:lnTo>
                      <a:pt x="1280308" y="754142"/>
                    </a:lnTo>
                    <a:lnTo>
                      <a:pt x="1292383" y="748105"/>
                    </a:lnTo>
                    <a:lnTo>
                      <a:pt x="1304776" y="742703"/>
                    </a:lnTo>
                    <a:lnTo>
                      <a:pt x="1331469" y="731263"/>
                    </a:lnTo>
                    <a:lnTo>
                      <a:pt x="1359750" y="720141"/>
                    </a:lnTo>
                    <a:lnTo>
                      <a:pt x="1388349" y="709973"/>
                    </a:lnTo>
                    <a:lnTo>
                      <a:pt x="1416949" y="699486"/>
                    </a:lnTo>
                    <a:lnTo>
                      <a:pt x="1444595" y="690271"/>
                    </a:lnTo>
                    <a:lnTo>
                      <a:pt x="1470652" y="681691"/>
                    </a:lnTo>
                    <a:lnTo>
                      <a:pt x="1477325" y="677878"/>
                    </a:lnTo>
                    <a:lnTo>
                      <a:pt x="1484316" y="674065"/>
                    </a:lnTo>
                    <a:lnTo>
                      <a:pt x="1491624" y="671205"/>
                    </a:lnTo>
                    <a:lnTo>
                      <a:pt x="1499569" y="668027"/>
                    </a:lnTo>
                    <a:lnTo>
                      <a:pt x="1507513" y="665167"/>
                    </a:lnTo>
                    <a:lnTo>
                      <a:pt x="1515139" y="662943"/>
                    </a:lnTo>
                    <a:lnTo>
                      <a:pt x="1523401" y="660718"/>
                    </a:lnTo>
                    <a:lnTo>
                      <a:pt x="1531981" y="658812"/>
                    </a:lnTo>
                    <a:close/>
                    <a:moveTo>
                      <a:pt x="3016555" y="246062"/>
                    </a:moveTo>
                    <a:lnTo>
                      <a:pt x="3026093" y="246062"/>
                    </a:lnTo>
                    <a:lnTo>
                      <a:pt x="3039447" y="247014"/>
                    </a:lnTo>
                    <a:lnTo>
                      <a:pt x="3052165" y="248600"/>
                    </a:lnTo>
                    <a:lnTo>
                      <a:pt x="3064883" y="250822"/>
                    </a:lnTo>
                    <a:lnTo>
                      <a:pt x="3076965" y="253360"/>
                    </a:lnTo>
                    <a:lnTo>
                      <a:pt x="3089047" y="256851"/>
                    </a:lnTo>
                    <a:lnTo>
                      <a:pt x="3100493" y="260976"/>
                    </a:lnTo>
                    <a:lnTo>
                      <a:pt x="3111303" y="265736"/>
                    </a:lnTo>
                    <a:lnTo>
                      <a:pt x="3122113" y="270496"/>
                    </a:lnTo>
                    <a:lnTo>
                      <a:pt x="3132605" y="276526"/>
                    </a:lnTo>
                    <a:lnTo>
                      <a:pt x="3142462" y="282872"/>
                    </a:lnTo>
                    <a:lnTo>
                      <a:pt x="3152318" y="289536"/>
                    </a:lnTo>
                    <a:lnTo>
                      <a:pt x="3161539" y="296518"/>
                    </a:lnTo>
                    <a:lnTo>
                      <a:pt x="3170123" y="304451"/>
                    </a:lnTo>
                    <a:lnTo>
                      <a:pt x="3178708" y="312384"/>
                    </a:lnTo>
                    <a:lnTo>
                      <a:pt x="3186339" y="320952"/>
                    </a:lnTo>
                    <a:lnTo>
                      <a:pt x="3194287" y="330472"/>
                    </a:lnTo>
                    <a:lnTo>
                      <a:pt x="3201282" y="339675"/>
                    </a:lnTo>
                    <a:lnTo>
                      <a:pt x="3207959" y="349512"/>
                    </a:lnTo>
                    <a:lnTo>
                      <a:pt x="3214318" y="359984"/>
                    </a:lnTo>
                    <a:lnTo>
                      <a:pt x="3220041" y="370456"/>
                    </a:lnTo>
                    <a:lnTo>
                      <a:pt x="3225128" y="381563"/>
                    </a:lnTo>
                    <a:lnTo>
                      <a:pt x="3229898" y="392669"/>
                    </a:lnTo>
                    <a:lnTo>
                      <a:pt x="3234349" y="404093"/>
                    </a:lnTo>
                    <a:lnTo>
                      <a:pt x="3238482" y="416152"/>
                    </a:lnTo>
                    <a:lnTo>
                      <a:pt x="3241980" y="428528"/>
                    </a:lnTo>
                    <a:lnTo>
                      <a:pt x="3244523" y="440586"/>
                    </a:lnTo>
                    <a:lnTo>
                      <a:pt x="3247067" y="453280"/>
                    </a:lnTo>
                    <a:lnTo>
                      <a:pt x="3248974" y="466290"/>
                    </a:lnTo>
                    <a:lnTo>
                      <a:pt x="3249928" y="479301"/>
                    </a:lnTo>
                    <a:lnTo>
                      <a:pt x="3251200" y="492629"/>
                    </a:lnTo>
                    <a:lnTo>
                      <a:pt x="3251200" y="505957"/>
                    </a:lnTo>
                    <a:lnTo>
                      <a:pt x="3251200" y="519602"/>
                    </a:lnTo>
                    <a:lnTo>
                      <a:pt x="3249292" y="530709"/>
                    </a:lnTo>
                    <a:lnTo>
                      <a:pt x="3247385" y="541498"/>
                    </a:lnTo>
                    <a:lnTo>
                      <a:pt x="3245159" y="551970"/>
                    </a:lnTo>
                    <a:lnTo>
                      <a:pt x="3242933" y="562442"/>
                    </a:lnTo>
                    <a:lnTo>
                      <a:pt x="3240390" y="572914"/>
                    </a:lnTo>
                    <a:lnTo>
                      <a:pt x="3237846" y="582751"/>
                    </a:lnTo>
                    <a:lnTo>
                      <a:pt x="3231805" y="602426"/>
                    </a:lnTo>
                    <a:lnTo>
                      <a:pt x="3225446" y="621148"/>
                    </a:lnTo>
                    <a:lnTo>
                      <a:pt x="3218133" y="639236"/>
                    </a:lnTo>
                    <a:lnTo>
                      <a:pt x="3210503" y="656690"/>
                    </a:lnTo>
                    <a:lnTo>
                      <a:pt x="3201918" y="673508"/>
                    </a:lnTo>
                    <a:lnTo>
                      <a:pt x="3193016" y="689057"/>
                    </a:lnTo>
                    <a:lnTo>
                      <a:pt x="3183795" y="704289"/>
                    </a:lnTo>
                    <a:lnTo>
                      <a:pt x="3174257" y="718252"/>
                    </a:lnTo>
                    <a:lnTo>
                      <a:pt x="3164082" y="732215"/>
                    </a:lnTo>
                    <a:lnTo>
                      <a:pt x="3153590" y="745225"/>
                    </a:lnTo>
                    <a:lnTo>
                      <a:pt x="3142780" y="756966"/>
                    </a:lnTo>
                    <a:lnTo>
                      <a:pt x="3131652" y="768390"/>
                    </a:lnTo>
                    <a:lnTo>
                      <a:pt x="3120523" y="778862"/>
                    </a:lnTo>
                    <a:lnTo>
                      <a:pt x="3109077" y="788700"/>
                    </a:lnTo>
                    <a:lnTo>
                      <a:pt x="3097631" y="797902"/>
                    </a:lnTo>
                    <a:lnTo>
                      <a:pt x="3085867" y="806153"/>
                    </a:lnTo>
                    <a:lnTo>
                      <a:pt x="3074103" y="813452"/>
                    </a:lnTo>
                    <a:lnTo>
                      <a:pt x="3062339" y="820116"/>
                    </a:lnTo>
                    <a:lnTo>
                      <a:pt x="3050575" y="826145"/>
                    </a:lnTo>
                    <a:lnTo>
                      <a:pt x="3038811" y="831222"/>
                    </a:lnTo>
                    <a:lnTo>
                      <a:pt x="3027365" y="835665"/>
                    </a:lnTo>
                    <a:lnTo>
                      <a:pt x="3015919" y="839473"/>
                    </a:lnTo>
                    <a:lnTo>
                      <a:pt x="3004472" y="842011"/>
                    </a:lnTo>
                    <a:lnTo>
                      <a:pt x="2993662" y="844233"/>
                    </a:lnTo>
                    <a:lnTo>
                      <a:pt x="2982852" y="845502"/>
                    </a:lnTo>
                    <a:lnTo>
                      <a:pt x="2972678" y="846137"/>
                    </a:lnTo>
                    <a:lnTo>
                      <a:pt x="2962503" y="845819"/>
                    </a:lnTo>
                    <a:lnTo>
                      <a:pt x="2952647" y="844550"/>
                    </a:lnTo>
                    <a:lnTo>
                      <a:pt x="2943427" y="842646"/>
                    </a:lnTo>
                    <a:lnTo>
                      <a:pt x="2937703" y="841059"/>
                    </a:lnTo>
                    <a:lnTo>
                      <a:pt x="2931662" y="839155"/>
                    </a:lnTo>
                    <a:lnTo>
                      <a:pt x="2925939" y="837251"/>
                    </a:lnTo>
                    <a:lnTo>
                      <a:pt x="2920534" y="835030"/>
                    </a:lnTo>
                    <a:lnTo>
                      <a:pt x="2914811" y="832492"/>
                    </a:lnTo>
                    <a:lnTo>
                      <a:pt x="2909724" y="829953"/>
                    </a:lnTo>
                    <a:lnTo>
                      <a:pt x="2904319" y="826780"/>
                    </a:lnTo>
                    <a:lnTo>
                      <a:pt x="2899550" y="823924"/>
                    </a:lnTo>
                    <a:lnTo>
                      <a:pt x="2894780" y="820433"/>
                    </a:lnTo>
                    <a:lnTo>
                      <a:pt x="2890329" y="817260"/>
                    </a:lnTo>
                    <a:lnTo>
                      <a:pt x="2885878" y="813452"/>
                    </a:lnTo>
                    <a:lnTo>
                      <a:pt x="2881427" y="809644"/>
                    </a:lnTo>
                    <a:lnTo>
                      <a:pt x="2873160" y="801710"/>
                    </a:lnTo>
                    <a:lnTo>
                      <a:pt x="2865529" y="793142"/>
                    </a:lnTo>
                    <a:lnTo>
                      <a:pt x="2857899" y="783622"/>
                    </a:lnTo>
                    <a:lnTo>
                      <a:pt x="2851222" y="773785"/>
                    </a:lnTo>
                    <a:lnTo>
                      <a:pt x="2845181" y="763630"/>
                    </a:lnTo>
                    <a:lnTo>
                      <a:pt x="2839458" y="752524"/>
                    </a:lnTo>
                    <a:lnTo>
                      <a:pt x="2834052" y="741417"/>
                    </a:lnTo>
                    <a:lnTo>
                      <a:pt x="2829283" y="729676"/>
                    </a:lnTo>
                    <a:lnTo>
                      <a:pt x="2825150" y="717300"/>
                    </a:lnTo>
                    <a:lnTo>
                      <a:pt x="2821017" y="704607"/>
                    </a:lnTo>
                    <a:lnTo>
                      <a:pt x="2817519" y="691913"/>
                    </a:lnTo>
                    <a:lnTo>
                      <a:pt x="2814340" y="678585"/>
                    </a:lnTo>
                    <a:lnTo>
                      <a:pt x="2811478" y="665257"/>
                    </a:lnTo>
                    <a:lnTo>
                      <a:pt x="2809253" y="651612"/>
                    </a:lnTo>
                    <a:lnTo>
                      <a:pt x="2807027" y="637967"/>
                    </a:lnTo>
                    <a:lnTo>
                      <a:pt x="2805119" y="623687"/>
                    </a:lnTo>
                    <a:lnTo>
                      <a:pt x="2803529" y="609724"/>
                    </a:lnTo>
                    <a:lnTo>
                      <a:pt x="2802576" y="595444"/>
                    </a:lnTo>
                    <a:lnTo>
                      <a:pt x="2801304" y="580847"/>
                    </a:lnTo>
                    <a:lnTo>
                      <a:pt x="2800986" y="566885"/>
                    </a:lnTo>
                    <a:lnTo>
                      <a:pt x="2800350" y="538325"/>
                    </a:lnTo>
                    <a:lnTo>
                      <a:pt x="2800350" y="509765"/>
                    </a:lnTo>
                    <a:lnTo>
                      <a:pt x="2800986" y="482157"/>
                    </a:lnTo>
                    <a:lnTo>
                      <a:pt x="2801622" y="468512"/>
                    </a:lnTo>
                    <a:lnTo>
                      <a:pt x="2803212" y="455501"/>
                    </a:lnTo>
                    <a:lnTo>
                      <a:pt x="2805437" y="442490"/>
                    </a:lnTo>
                    <a:lnTo>
                      <a:pt x="2807981" y="429797"/>
                    </a:lnTo>
                    <a:lnTo>
                      <a:pt x="2811478" y="417738"/>
                    </a:lnTo>
                    <a:lnTo>
                      <a:pt x="2815294" y="405680"/>
                    </a:lnTo>
                    <a:lnTo>
                      <a:pt x="2819109" y="394256"/>
                    </a:lnTo>
                    <a:lnTo>
                      <a:pt x="2824196" y="383149"/>
                    </a:lnTo>
                    <a:lnTo>
                      <a:pt x="2829283" y="372360"/>
                    </a:lnTo>
                    <a:lnTo>
                      <a:pt x="2835006" y="361888"/>
                    </a:lnTo>
                    <a:lnTo>
                      <a:pt x="2840729" y="351733"/>
                    </a:lnTo>
                    <a:lnTo>
                      <a:pt x="2847406" y="342213"/>
                    </a:lnTo>
                    <a:lnTo>
                      <a:pt x="2854083" y="333011"/>
                    </a:lnTo>
                    <a:lnTo>
                      <a:pt x="2861714" y="324125"/>
                    </a:lnTo>
                    <a:lnTo>
                      <a:pt x="2869027" y="315875"/>
                    </a:lnTo>
                    <a:lnTo>
                      <a:pt x="2876975" y="307624"/>
                    </a:lnTo>
                    <a:lnTo>
                      <a:pt x="2885242" y="300326"/>
                    </a:lnTo>
                    <a:lnTo>
                      <a:pt x="2893191" y="293344"/>
                    </a:lnTo>
                    <a:lnTo>
                      <a:pt x="2901775" y="286363"/>
                    </a:lnTo>
                    <a:lnTo>
                      <a:pt x="2910678" y="280651"/>
                    </a:lnTo>
                    <a:lnTo>
                      <a:pt x="2920216" y="274622"/>
                    </a:lnTo>
                    <a:lnTo>
                      <a:pt x="2929119" y="269544"/>
                    </a:lnTo>
                    <a:lnTo>
                      <a:pt x="2938657" y="265102"/>
                    </a:lnTo>
                    <a:lnTo>
                      <a:pt x="2947878" y="260976"/>
                    </a:lnTo>
                    <a:lnTo>
                      <a:pt x="2957734" y="257168"/>
                    </a:lnTo>
                    <a:lnTo>
                      <a:pt x="2967273" y="253995"/>
                    </a:lnTo>
                    <a:lnTo>
                      <a:pt x="2977129" y="251139"/>
                    </a:lnTo>
                    <a:lnTo>
                      <a:pt x="2986985" y="248918"/>
                    </a:lnTo>
                    <a:lnTo>
                      <a:pt x="2996842" y="247648"/>
                    </a:lnTo>
                    <a:lnTo>
                      <a:pt x="3006698" y="246379"/>
                    </a:lnTo>
                    <a:lnTo>
                      <a:pt x="3016555" y="246062"/>
                    </a:lnTo>
                    <a:close/>
                    <a:moveTo>
                      <a:pt x="336073" y="246062"/>
                    </a:moveTo>
                    <a:lnTo>
                      <a:pt x="345605" y="246062"/>
                    </a:lnTo>
                    <a:lnTo>
                      <a:pt x="355772" y="246379"/>
                    </a:lnTo>
                    <a:lnTo>
                      <a:pt x="365304" y="247648"/>
                    </a:lnTo>
                    <a:lnTo>
                      <a:pt x="375153" y="248918"/>
                    </a:lnTo>
                    <a:lnTo>
                      <a:pt x="385003" y="251139"/>
                    </a:lnTo>
                    <a:lnTo>
                      <a:pt x="394852" y="253995"/>
                    </a:lnTo>
                    <a:lnTo>
                      <a:pt x="404384" y="257168"/>
                    </a:lnTo>
                    <a:lnTo>
                      <a:pt x="414233" y="260976"/>
                    </a:lnTo>
                    <a:lnTo>
                      <a:pt x="423765" y="265102"/>
                    </a:lnTo>
                    <a:lnTo>
                      <a:pt x="432979" y="269544"/>
                    </a:lnTo>
                    <a:lnTo>
                      <a:pt x="442511" y="274622"/>
                    </a:lnTo>
                    <a:lnTo>
                      <a:pt x="451407" y="280651"/>
                    </a:lnTo>
                    <a:lnTo>
                      <a:pt x="460303" y="286363"/>
                    </a:lnTo>
                    <a:lnTo>
                      <a:pt x="468882" y="293344"/>
                    </a:lnTo>
                    <a:lnTo>
                      <a:pt x="477460" y="300326"/>
                    </a:lnTo>
                    <a:lnTo>
                      <a:pt x="485086" y="307624"/>
                    </a:lnTo>
                    <a:lnTo>
                      <a:pt x="493029" y="315875"/>
                    </a:lnTo>
                    <a:lnTo>
                      <a:pt x="500654" y="324125"/>
                    </a:lnTo>
                    <a:lnTo>
                      <a:pt x="507962" y="333011"/>
                    </a:lnTo>
                    <a:lnTo>
                      <a:pt x="514634" y="342213"/>
                    </a:lnTo>
                    <a:lnTo>
                      <a:pt x="521306" y="351733"/>
                    </a:lnTo>
                    <a:lnTo>
                      <a:pt x="527025" y="361888"/>
                    </a:lnTo>
                    <a:lnTo>
                      <a:pt x="532744" y="372360"/>
                    </a:lnTo>
                    <a:lnTo>
                      <a:pt x="537828" y="383149"/>
                    </a:lnTo>
                    <a:lnTo>
                      <a:pt x="542912" y="394256"/>
                    </a:lnTo>
                    <a:lnTo>
                      <a:pt x="546724" y="405680"/>
                    </a:lnTo>
                    <a:lnTo>
                      <a:pt x="550855" y="417738"/>
                    </a:lnTo>
                    <a:lnTo>
                      <a:pt x="554032" y="429797"/>
                    </a:lnTo>
                    <a:lnTo>
                      <a:pt x="556574" y="442490"/>
                    </a:lnTo>
                    <a:lnTo>
                      <a:pt x="558798" y="455501"/>
                    </a:lnTo>
                    <a:lnTo>
                      <a:pt x="560386" y="468512"/>
                    </a:lnTo>
                    <a:lnTo>
                      <a:pt x="561022" y="482157"/>
                    </a:lnTo>
                    <a:lnTo>
                      <a:pt x="561657" y="509765"/>
                    </a:lnTo>
                    <a:lnTo>
                      <a:pt x="561975" y="538325"/>
                    </a:lnTo>
                    <a:lnTo>
                      <a:pt x="561657" y="552287"/>
                    </a:lnTo>
                    <a:lnTo>
                      <a:pt x="561340" y="566885"/>
                    </a:lnTo>
                    <a:lnTo>
                      <a:pt x="560704" y="580847"/>
                    </a:lnTo>
                    <a:lnTo>
                      <a:pt x="559433" y="595444"/>
                    </a:lnTo>
                    <a:lnTo>
                      <a:pt x="558480" y="609724"/>
                    </a:lnTo>
                    <a:lnTo>
                      <a:pt x="556891" y="623687"/>
                    </a:lnTo>
                    <a:lnTo>
                      <a:pt x="554985" y="637967"/>
                    </a:lnTo>
                    <a:lnTo>
                      <a:pt x="552761" y="651612"/>
                    </a:lnTo>
                    <a:lnTo>
                      <a:pt x="550537" y="665257"/>
                    </a:lnTo>
                    <a:lnTo>
                      <a:pt x="547677" y="678585"/>
                    </a:lnTo>
                    <a:lnTo>
                      <a:pt x="544500" y="691913"/>
                    </a:lnTo>
                    <a:lnTo>
                      <a:pt x="541005" y="704607"/>
                    </a:lnTo>
                    <a:lnTo>
                      <a:pt x="537193" y="717300"/>
                    </a:lnTo>
                    <a:lnTo>
                      <a:pt x="532744" y="729676"/>
                    </a:lnTo>
                    <a:lnTo>
                      <a:pt x="527979" y="741417"/>
                    </a:lnTo>
                    <a:lnTo>
                      <a:pt x="522577" y="752524"/>
                    </a:lnTo>
                    <a:lnTo>
                      <a:pt x="517176" y="763630"/>
                    </a:lnTo>
                    <a:lnTo>
                      <a:pt x="510821" y="773785"/>
                    </a:lnTo>
                    <a:lnTo>
                      <a:pt x="504149" y="783622"/>
                    </a:lnTo>
                    <a:lnTo>
                      <a:pt x="497159" y="793142"/>
                    </a:lnTo>
                    <a:lnTo>
                      <a:pt x="489216" y="801710"/>
                    </a:lnTo>
                    <a:lnTo>
                      <a:pt x="480638" y="809644"/>
                    </a:lnTo>
                    <a:lnTo>
                      <a:pt x="476507" y="813452"/>
                    </a:lnTo>
                    <a:lnTo>
                      <a:pt x="472059" y="817260"/>
                    </a:lnTo>
                    <a:lnTo>
                      <a:pt x="467293" y="820433"/>
                    </a:lnTo>
                    <a:lnTo>
                      <a:pt x="462527" y="823924"/>
                    </a:lnTo>
                    <a:lnTo>
                      <a:pt x="457762" y="826780"/>
                    </a:lnTo>
                    <a:lnTo>
                      <a:pt x="452360" y="829953"/>
                    </a:lnTo>
                    <a:lnTo>
                      <a:pt x="447277" y="832492"/>
                    </a:lnTo>
                    <a:lnTo>
                      <a:pt x="441875" y="835030"/>
                    </a:lnTo>
                    <a:lnTo>
                      <a:pt x="436474" y="837251"/>
                    </a:lnTo>
                    <a:lnTo>
                      <a:pt x="430437" y="839155"/>
                    </a:lnTo>
                    <a:lnTo>
                      <a:pt x="425036" y="841059"/>
                    </a:lnTo>
                    <a:lnTo>
                      <a:pt x="418682" y="842646"/>
                    </a:lnTo>
                    <a:lnTo>
                      <a:pt x="409150" y="844550"/>
                    </a:lnTo>
                    <a:lnTo>
                      <a:pt x="399618" y="845819"/>
                    </a:lnTo>
                    <a:lnTo>
                      <a:pt x="389451" y="846137"/>
                    </a:lnTo>
                    <a:lnTo>
                      <a:pt x="379284" y="845502"/>
                    </a:lnTo>
                    <a:lnTo>
                      <a:pt x="368481" y="844233"/>
                    </a:lnTo>
                    <a:lnTo>
                      <a:pt x="357679" y="842011"/>
                    </a:lnTo>
                    <a:lnTo>
                      <a:pt x="346558" y="839473"/>
                    </a:lnTo>
                    <a:lnTo>
                      <a:pt x="334803" y="835665"/>
                    </a:lnTo>
                    <a:lnTo>
                      <a:pt x="323364" y="831222"/>
                    </a:lnTo>
                    <a:lnTo>
                      <a:pt x="311609" y="826145"/>
                    </a:lnTo>
                    <a:lnTo>
                      <a:pt x="299853" y="820116"/>
                    </a:lnTo>
                    <a:lnTo>
                      <a:pt x="288097" y="813452"/>
                    </a:lnTo>
                    <a:lnTo>
                      <a:pt x="276659" y="806153"/>
                    </a:lnTo>
                    <a:lnTo>
                      <a:pt x="264586" y="797902"/>
                    </a:lnTo>
                    <a:lnTo>
                      <a:pt x="253148" y="788700"/>
                    </a:lnTo>
                    <a:lnTo>
                      <a:pt x="241709" y="778862"/>
                    </a:lnTo>
                    <a:lnTo>
                      <a:pt x="230589" y="768390"/>
                    </a:lnTo>
                    <a:lnTo>
                      <a:pt x="219469" y="756966"/>
                    </a:lnTo>
                    <a:lnTo>
                      <a:pt x="208666" y="745225"/>
                    </a:lnTo>
                    <a:lnTo>
                      <a:pt x="198181" y="732215"/>
                    </a:lnTo>
                    <a:lnTo>
                      <a:pt x="188014" y="718252"/>
                    </a:lnTo>
                    <a:lnTo>
                      <a:pt x="178482" y="704289"/>
                    </a:lnTo>
                    <a:lnTo>
                      <a:pt x="169268" y="689057"/>
                    </a:lnTo>
                    <a:lnTo>
                      <a:pt x="160054" y="673508"/>
                    </a:lnTo>
                    <a:lnTo>
                      <a:pt x="152111" y="656690"/>
                    </a:lnTo>
                    <a:lnTo>
                      <a:pt x="144168" y="639236"/>
                    </a:lnTo>
                    <a:lnTo>
                      <a:pt x="136861" y="621148"/>
                    </a:lnTo>
                    <a:lnTo>
                      <a:pt x="130506" y="602426"/>
                    </a:lnTo>
                    <a:lnTo>
                      <a:pt x="124469" y="582751"/>
                    </a:lnTo>
                    <a:lnTo>
                      <a:pt x="121928" y="572914"/>
                    </a:lnTo>
                    <a:lnTo>
                      <a:pt x="119386" y="562442"/>
                    </a:lnTo>
                    <a:lnTo>
                      <a:pt x="117162" y="551970"/>
                    </a:lnTo>
                    <a:lnTo>
                      <a:pt x="114938" y="541498"/>
                    </a:lnTo>
                    <a:lnTo>
                      <a:pt x="113031" y="530709"/>
                    </a:lnTo>
                    <a:lnTo>
                      <a:pt x="111443" y="519602"/>
                    </a:lnTo>
                    <a:lnTo>
                      <a:pt x="111125" y="505957"/>
                    </a:lnTo>
                    <a:lnTo>
                      <a:pt x="111443" y="492629"/>
                    </a:lnTo>
                    <a:lnTo>
                      <a:pt x="112396" y="479301"/>
                    </a:lnTo>
                    <a:lnTo>
                      <a:pt x="113349" y="466290"/>
                    </a:lnTo>
                    <a:lnTo>
                      <a:pt x="115255" y="453280"/>
                    </a:lnTo>
                    <a:lnTo>
                      <a:pt x="117797" y="440586"/>
                    </a:lnTo>
                    <a:lnTo>
                      <a:pt x="120657" y="428528"/>
                    </a:lnTo>
                    <a:lnTo>
                      <a:pt x="124152" y="416152"/>
                    </a:lnTo>
                    <a:lnTo>
                      <a:pt x="127964" y="404093"/>
                    </a:lnTo>
                    <a:lnTo>
                      <a:pt x="132412" y="392669"/>
                    </a:lnTo>
                    <a:lnTo>
                      <a:pt x="137178" y="381563"/>
                    </a:lnTo>
                    <a:lnTo>
                      <a:pt x="142262" y="370456"/>
                    </a:lnTo>
                    <a:lnTo>
                      <a:pt x="148299" y="359984"/>
                    </a:lnTo>
                    <a:lnTo>
                      <a:pt x="154335" y="349512"/>
                    </a:lnTo>
                    <a:lnTo>
                      <a:pt x="161008" y="339675"/>
                    </a:lnTo>
                    <a:lnTo>
                      <a:pt x="167998" y="330472"/>
                    </a:lnTo>
                    <a:lnTo>
                      <a:pt x="175941" y="320952"/>
                    </a:lnTo>
                    <a:lnTo>
                      <a:pt x="183566" y="312384"/>
                    </a:lnTo>
                    <a:lnTo>
                      <a:pt x="192145" y="304451"/>
                    </a:lnTo>
                    <a:lnTo>
                      <a:pt x="200723" y="296518"/>
                    </a:lnTo>
                    <a:lnTo>
                      <a:pt x="209937" y="289536"/>
                    </a:lnTo>
                    <a:lnTo>
                      <a:pt x="219787" y="282872"/>
                    </a:lnTo>
                    <a:lnTo>
                      <a:pt x="229636" y="276526"/>
                    </a:lnTo>
                    <a:lnTo>
                      <a:pt x="240121" y="270496"/>
                    </a:lnTo>
                    <a:lnTo>
                      <a:pt x="250923" y="265736"/>
                    </a:lnTo>
                    <a:lnTo>
                      <a:pt x="262044" y="260976"/>
                    </a:lnTo>
                    <a:lnTo>
                      <a:pt x="273482" y="256851"/>
                    </a:lnTo>
                    <a:lnTo>
                      <a:pt x="285238" y="253360"/>
                    </a:lnTo>
                    <a:lnTo>
                      <a:pt x="297311" y="250822"/>
                    </a:lnTo>
                    <a:lnTo>
                      <a:pt x="310020" y="248600"/>
                    </a:lnTo>
                    <a:lnTo>
                      <a:pt x="323047" y="247014"/>
                    </a:lnTo>
                    <a:lnTo>
                      <a:pt x="336073" y="246062"/>
                    </a:lnTo>
                    <a:close/>
                    <a:moveTo>
                      <a:pt x="1696249" y="0"/>
                    </a:moveTo>
                    <a:lnTo>
                      <a:pt x="1709607" y="317"/>
                    </a:lnTo>
                    <a:lnTo>
                      <a:pt x="1722646" y="952"/>
                    </a:lnTo>
                    <a:lnTo>
                      <a:pt x="1735368" y="2856"/>
                    </a:lnTo>
                    <a:lnTo>
                      <a:pt x="1747771" y="5077"/>
                    </a:lnTo>
                    <a:lnTo>
                      <a:pt x="1759538" y="7616"/>
                    </a:lnTo>
                    <a:lnTo>
                      <a:pt x="1771306" y="11424"/>
                    </a:lnTo>
                    <a:lnTo>
                      <a:pt x="1782755" y="15232"/>
                    </a:lnTo>
                    <a:lnTo>
                      <a:pt x="1793886" y="19992"/>
                    </a:lnTo>
                    <a:lnTo>
                      <a:pt x="1804699" y="24752"/>
                    </a:lnTo>
                    <a:lnTo>
                      <a:pt x="1814876" y="30782"/>
                    </a:lnTo>
                    <a:lnTo>
                      <a:pt x="1825053" y="36811"/>
                    </a:lnTo>
                    <a:lnTo>
                      <a:pt x="1834594" y="43475"/>
                    </a:lnTo>
                    <a:lnTo>
                      <a:pt x="1844136" y="50457"/>
                    </a:lnTo>
                    <a:lnTo>
                      <a:pt x="1853040" y="58390"/>
                    </a:lnTo>
                    <a:lnTo>
                      <a:pt x="1861627" y="66006"/>
                    </a:lnTo>
                    <a:lnTo>
                      <a:pt x="1869578" y="74574"/>
                    </a:lnTo>
                    <a:lnTo>
                      <a:pt x="1877529" y="83460"/>
                    </a:lnTo>
                    <a:lnTo>
                      <a:pt x="1884526" y="92663"/>
                    </a:lnTo>
                    <a:lnTo>
                      <a:pt x="1891523" y="102818"/>
                    </a:lnTo>
                    <a:lnTo>
                      <a:pt x="1898201" y="112972"/>
                    </a:lnTo>
                    <a:lnTo>
                      <a:pt x="1904244" y="123127"/>
                    </a:lnTo>
                    <a:lnTo>
                      <a:pt x="1909969" y="133917"/>
                    </a:lnTo>
                    <a:lnTo>
                      <a:pt x="1915057" y="145024"/>
                    </a:lnTo>
                    <a:lnTo>
                      <a:pt x="1919828" y="156765"/>
                    </a:lnTo>
                    <a:lnTo>
                      <a:pt x="1924280" y="168189"/>
                    </a:lnTo>
                    <a:lnTo>
                      <a:pt x="1928097" y="180566"/>
                    </a:lnTo>
                    <a:lnTo>
                      <a:pt x="1931595" y="192624"/>
                    </a:lnTo>
                    <a:lnTo>
                      <a:pt x="1934457" y="205318"/>
                    </a:lnTo>
                    <a:lnTo>
                      <a:pt x="1937002" y="218012"/>
                    </a:lnTo>
                    <a:lnTo>
                      <a:pt x="1938910" y="231022"/>
                    </a:lnTo>
                    <a:lnTo>
                      <a:pt x="1940500" y="244351"/>
                    </a:lnTo>
                    <a:lnTo>
                      <a:pt x="1941136" y="257679"/>
                    </a:lnTo>
                    <a:lnTo>
                      <a:pt x="1947815" y="260218"/>
                    </a:lnTo>
                    <a:lnTo>
                      <a:pt x="1951313" y="261804"/>
                    </a:lnTo>
                    <a:lnTo>
                      <a:pt x="1954176" y="263708"/>
                    </a:lnTo>
                    <a:lnTo>
                      <a:pt x="1957038" y="265612"/>
                    </a:lnTo>
                    <a:lnTo>
                      <a:pt x="1959900" y="267834"/>
                    </a:lnTo>
                    <a:lnTo>
                      <a:pt x="1962444" y="270055"/>
                    </a:lnTo>
                    <a:lnTo>
                      <a:pt x="1964671" y="272594"/>
                    </a:lnTo>
                    <a:lnTo>
                      <a:pt x="1966897" y="275133"/>
                    </a:lnTo>
                    <a:lnTo>
                      <a:pt x="1968805" y="277989"/>
                    </a:lnTo>
                    <a:lnTo>
                      <a:pt x="1970395" y="281479"/>
                    </a:lnTo>
                    <a:lnTo>
                      <a:pt x="1971986" y="284653"/>
                    </a:lnTo>
                    <a:lnTo>
                      <a:pt x="1973258" y="288461"/>
                    </a:lnTo>
                    <a:lnTo>
                      <a:pt x="1974530" y="292269"/>
                    </a:lnTo>
                    <a:lnTo>
                      <a:pt x="1975484" y="296394"/>
                    </a:lnTo>
                    <a:lnTo>
                      <a:pt x="1976120" y="300837"/>
                    </a:lnTo>
                    <a:lnTo>
                      <a:pt x="1976438" y="307819"/>
                    </a:lnTo>
                    <a:lnTo>
                      <a:pt x="1976438" y="315117"/>
                    </a:lnTo>
                    <a:lnTo>
                      <a:pt x="1975802" y="323051"/>
                    </a:lnTo>
                    <a:lnTo>
                      <a:pt x="1974530" y="330350"/>
                    </a:lnTo>
                    <a:lnTo>
                      <a:pt x="1973258" y="337966"/>
                    </a:lnTo>
                    <a:lnTo>
                      <a:pt x="1971031" y="345582"/>
                    </a:lnTo>
                    <a:lnTo>
                      <a:pt x="1968169" y="353198"/>
                    </a:lnTo>
                    <a:lnTo>
                      <a:pt x="1964989" y="360179"/>
                    </a:lnTo>
                    <a:lnTo>
                      <a:pt x="1961172" y="367161"/>
                    </a:lnTo>
                    <a:lnTo>
                      <a:pt x="1957356" y="373825"/>
                    </a:lnTo>
                    <a:lnTo>
                      <a:pt x="1952903" y="379854"/>
                    </a:lnTo>
                    <a:lnTo>
                      <a:pt x="1947815" y="385884"/>
                    </a:lnTo>
                    <a:lnTo>
                      <a:pt x="1942726" y="390961"/>
                    </a:lnTo>
                    <a:lnTo>
                      <a:pt x="1937002" y="395404"/>
                    </a:lnTo>
                    <a:lnTo>
                      <a:pt x="1930959" y="399212"/>
                    </a:lnTo>
                    <a:lnTo>
                      <a:pt x="1924916" y="402068"/>
                    </a:lnTo>
                    <a:lnTo>
                      <a:pt x="1921736" y="413175"/>
                    </a:lnTo>
                    <a:lnTo>
                      <a:pt x="1918556" y="423965"/>
                    </a:lnTo>
                    <a:lnTo>
                      <a:pt x="1914739" y="434754"/>
                    </a:lnTo>
                    <a:lnTo>
                      <a:pt x="1910923" y="445226"/>
                    </a:lnTo>
                    <a:lnTo>
                      <a:pt x="1906788" y="456016"/>
                    </a:lnTo>
                    <a:lnTo>
                      <a:pt x="1902336" y="466171"/>
                    </a:lnTo>
                    <a:lnTo>
                      <a:pt x="1897883" y="476325"/>
                    </a:lnTo>
                    <a:lnTo>
                      <a:pt x="1893113" y="486480"/>
                    </a:lnTo>
                    <a:lnTo>
                      <a:pt x="1888024" y="496000"/>
                    </a:lnTo>
                    <a:lnTo>
                      <a:pt x="1882300" y="505838"/>
                    </a:lnTo>
                    <a:lnTo>
                      <a:pt x="1876893" y="515041"/>
                    </a:lnTo>
                    <a:lnTo>
                      <a:pt x="1870850" y="523926"/>
                    </a:lnTo>
                    <a:lnTo>
                      <a:pt x="1864808" y="532812"/>
                    </a:lnTo>
                    <a:lnTo>
                      <a:pt x="1858129" y="541380"/>
                    </a:lnTo>
                    <a:lnTo>
                      <a:pt x="1851450" y="549631"/>
                    </a:lnTo>
                    <a:lnTo>
                      <a:pt x="1844454" y="557247"/>
                    </a:lnTo>
                    <a:lnTo>
                      <a:pt x="1837457" y="565180"/>
                    </a:lnTo>
                    <a:lnTo>
                      <a:pt x="1829824" y="572162"/>
                    </a:lnTo>
                    <a:lnTo>
                      <a:pt x="1822191" y="578826"/>
                    </a:lnTo>
                    <a:lnTo>
                      <a:pt x="1813922" y="585490"/>
                    </a:lnTo>
                    <a:lnTo>
                      <a:pt x="1805653" y="591520"/>
                    </a:lnTo>
                    <a:lnTo>
                      <a:pt x="1797066" y="597232"/>
                    </a:lnTo>
                    <a:lnTo>
                      <a:pt x="1788161" y="601992"/>
                    </a:lnTo>
                    <a:lnTo>
                      <a:pt x="1779256" y="606752"/>
                    </a:lnTo>
                    <a:lnTo>
                      <a:pt x="1769715" y="610877"/>
                    </a:lnTo>
                    <a:lnTo>
                      <a:pt x="1759856" y="614685"/>
                    </a:lnTo>
                    <a:lnTo>
                      <a:pt x="1750315" y="617859"/>
                    </a:lnTo>
                    <a:lnTo>
                      <a:pt x="1739820" y="620397"/>
                    </a:lnTo>
                    <a:lnTo>
                      <a:pt x="1729325" y="622301"/>
                    </a:lnTo>
                    <a:lnTo>
                      <a:pt x="1718512" y="623888"/>
                    </a:lnTo>
                    <a:lnTo>
                      <a:pt x="1707699" y="624840"/>
                    </a:lnTo>
                    <a:lnTo>
                      <a:pt x="1696249" y="625475"/>
                    </a:lnTo>
                    <a:lnTo>
                      <a:pt x="1685118" y="624840"/>
                    </a:lnTo>
                    <a:lnTo>
                      <a:pt x="1674305" y="623888"/>
                    </a:lnTo>
                    <a:lnTo>
                      <a:pt x="1663492" y="622301"/>
                    </a:lnTo>
                    <a:lnTo>
                      <a:pt x="1652997" y="620397"/>
                    </a:lnTo>
                    <a:lnTo>
                      <a:pt x="1642820" y="617859"/>
                    </a:lnTo>
                    <a:lnTo>
                      <a:pt x="1632960" y="614685"/>
                    </a:lnTo>
                    <a:lnTo>
                      <a:pt x="1623419" y="611195"/>
                    </a:lnTo>
                    <a:lnTo>
                      <a:pt x="1613878" y="606752"/>
                    </a:lnTo>
                    <a:lnTo>
                      <a:pt x="1604655" y="602309"/>
                    </a:lnTo>
                    <a:lnTo>
                      <a:pt x="1596068" y="597232"/>
                    </a:lnTo>
                    <a:lnTo>
                      <a:pt x="1587481" y="591837"/>
                    </a:lnTo>
                    <a:lnTo>
                      <a:pt x="1579531" y="586125"/>
                    </a:lnTo>
                    <a:lnTo>
                      <a:pt x="1571262" y="579778"/>
                    </a:lnTo>
                    <a:lnTo>
                      <a:pt x="1563311" y="572479"/>
                    </a:lnTo>
                    <a:lnTo>
                      <a:pt x="1555996" y="565498"/>
                    </a:lnTo>
                    <a:lnTo>
                      <a:pt x="1548999" y="558199"/>
                    </a:lnTo>
                    <a:lnTo>
                      <a:pt x="1541684" y="550265"/>
                    </a:lnTo>
                    <a:lnTo>
                      <a:pt x="1535006" y="542015"/>
                    </a:lnTo>
                    <a:lnTo>
                      <a:pt x="1528645" y="534081"/>
                    </a:lnTo>
                    <a:lnTo>
                      <a:pt x="1522602" y="525196"/>
                    </a:lnTo>
                    <a:lnTo>
                      <a:pt x="1516560" y="516310"/>
                    </a:lnTo>
                    <a:lnTo>
                      <a:pt x="1510835" y="506790"/>
                    </a:lnTo>
                    <a:lnTo>
                      <a:pt x="1505428" y="497270"/>
                    </a:lnTo>
                    <a:lnTo>
                      <a:pt x="1500022" y="487432"/>
                    </a:lnTo>
                    <a:lnTo>
                      <a:pt x="1495251" y="477912"/>
                    </a:lnTo>
                    <a:lnTo>
                      <a:pt x="1490799" y="467440"/>
                    </a:lnTo>
                    <a:lnTo>
                      <a:pt x="1486346" y="457602"/>
                    </a:lnTo>
                    <a:lnTo>
                      <a:pt x="1482212" y="447130"/>
                    </a:lnTo>
                    <a:lnTo>
                      <a:pt x="1478714" y="436341"/>
                    </a:lnTo>
                    <a:lnTo>
                      <a:pt x="1474897" y="425869"/>
                    </a:lnTo>
                    <a:lnTo>
                      <a:pt x="1471399" y="415079"/>
                    </a:lnTo>
                    <a:lnTo>
                      <a:pt x="1468536" y="404290"/>
                    </a:lnTo>
                    <a:lnTo>
                      <a:pt x="1464720" y="403338"/>
                    </a:lnTo>
                    <a:lnTo>
                      <a:pt x="1461540" y="401751"/>
                    </a:lnTo>
                    <a:lnTo>
                      <a:pt x="1458041" y="400164"/>
                    </a:lnTo>
                    <a:lnTo>
                      <a:pt x="1454861" y="398577"/>
                    </a:lnTo>
                    <a:lnTo>
                      <a:pt x="1451363" y="396673"/>
                    </a:lnTo>
                    <a:lnTo>
                      <a:pt x="1448500" y="394452"/>
                    </a:lnTo>
                    <a:lnTo>
                      <a:pt x="1442458" y="389375"/>
                    </a:lnTo>
                    <a:lnTo>
                      <a:pt x="1436733" y="383980"/>
                    </a:lnTo>
                    <a:lnTo>
                      <a:pt x="1431962" y="377633"/>
                    </a:lnTo>
                    <a:lnTo>
                      <a:pt x="1427192" y="370969"/>
                    </a:lnTo>
                    <a:lnTo>
                      <a:pt x="1423057" y="363988"/>
                    </a:lnTo>
                    <a:lnTo>
                      <a:pt x="1419241" y="356054"/>
                    </a:lnTo>
                    <a:lnTo>
                      <a:pt x="1416379" y="348438"/>
                    </a:lnTo>
                    <a:lnTo>
                      <a:pt x="1413834" y="340504"/>
                    </a:lnTo>
                    <a:lnTo>
                      <a:pt x="1411926" y="332254"/>
                    </a:lnTo>
                    <a:lnTo>
                      <a:pt x="1410336" y="324320"/>
                    </a:lnTo>
                    <a:lnTo>
                      <a:pt x="1409700" y="316387"/>
                    </a:lnTo>
                    <a:lnTo>
                      <a:pt x="1409700" y="308453"/>
                    </a:lnTo>
                    <a:lnTo>
                      <a:pt x="1410336" y="300837"/>
                    </a:lnTo>
                    <a:lnTo>
                      <a:pt x="1411290" y="296077"/>
                    </a:lnTo>
                    <a:lnTo>
                      <a:pt x="1411926" y="291634"/>
                    </a:lnTo>
                    <a:lnTo>
                      <a:pt x="1413516" y="286874"/>
                    </a:lnTo>
                    <a:lnTo>
                      <a:pt x="1414789" y="283383"/>
                    </a:lnTo>
                    <a:lnTo>
                      <a:pt x="1416697" y="279575"/>
                    </a:lnTo>
                    <a:lnTo>
                      <a:pt x="1418923" y="275767"/>
                    </a:lnTo>
                    <a:lnTo>
                      <a:pt x="1421149" y="272911"/>
                    </a:lnTo>
                    <a:lnTo>
                      <a:pt x="1423694" y="270055"/>
                    </a:lnTo>
                    <a:lnTo>
                      <a:pt x="1426556" y="267199"/>
                    </a:lnTo>
                    <a:lnTo>
                      <a:pt x="1429418" y="264978"/>
                    </a:lnTo>
                    <a:lnTo>
                      <a:pt x="1432917" y="262756"/>
                    </a:lnTo>
                    <a:lnTo>
                      <a:pt x="1436097" y="261170"/>
                    </a:lnTo>
                    <a:lnTo>
                      <a:pt x="1439913" y="259266"/>
                    </a:lnTo>
                    <a:lnTo>
                      <a:pt x="1443730" y="257679"/>
                    </a:lnTo>
                    <a:lnTo>
                      <a:pt x="1447228" y="256727"/>
                    </a:lnTo>
                    <a:lnTo>
                      <a:pt x="1451363" y="255458"/>
                    </a:lnTo>
                    <a:lnTo>
                      <a:pt x="1452635" y="242447"/>
                    </a:lnTo>
                    <a:lnTo>
                      <a:pt x="1453907" y="229118"/>
                    </a:lnTo>
                    <a:lnTo>
                      <a:pt x="1455815" y="216108"/>
                    </a:lnTo>
                    <a:lnTo>
                      <a:pt x="1458359" y="203414"/>
                    </a:lnTo>
                    <a:lnTo>
                      <a:pt x="1461540" y="191355"/>
                    </a:lnTo>
                    <a:lnTo>
                      <a:pt x="1464720" y="178979"/>
                    </a:lnTo>
                    <a:lnTo>
                      <a:pt x="1468854" y="167237"/>
                    </a:lnTo>
                    <a:lnTo>
                      <a:pt x="1473307" y="155178"/>
                    </a:lnTo>
                    <a:lnTo>
                      <a:pt x="1478077" y="144072"/>
                    </a:lnTo>
                    <a:lnTo>
                      <a:pt x="1483484" y="132965"/>
                    </a:lnTo>
                    <a:lnTo>
                      <a:pt x="1488891" y="122175"/>
                    </a:lnTo>
                    <a:lnTo>
                      <a:pt x="1494933" y="111703"/>
                    </a:lnTo>
                    <a:lnTo>
                      <a:pt x="1501612" y="101866"/>
                    </a:lnTo>
                    <a:lnTo>
                      <a:pt x="1508609" y="92028"/>
                    </a:lnTo>
                    <a:lnTo>
                      <a:pt x="1516242" y="82825"/>
                    </a:lnTo>
                    <a:lnTo>
                      <a:pt x="1523556" y="74257"/>
                    </a:lnTo>
                    <a:lnTo>
                      <a:pt x="1531825" y="65689"/>
                    </a:lnTo>
                    <a:lnTo>
                      <a:pt x="1540412" y="57438"/>
                    </a:lnTo>
                    <a:lnTo>
                      <a:pt x="1549317" y="50139"/>
                    </a:lnTo>
                    <a:lnTo>
                      <a:pt x="1558540" y="43158"/>
                    </a:lnTo>
                    <a:lnTo>
                      <a:pt x="1568399" y="36494"/>
                    </a:lnTo>
                    <a:lnTo>
                      <a:pt x="1578258" y="30464"/>
                    </a:lnTo>
                    <a:lnTo>
                      <a:pt x="1588754" y="24752"/>
                    </a:lnTo>
                    <a:lnTo>
                      <a:pt x="1599567" y="19675"/>
                    </a:lnTo>
                    <a:lnTo>
                      <a:pt x="1610380" y="15232"/>
                    </a:lnTo>
                    <a:lnTo>
                      <a:pt x="1621829" y="11107"/>
                    </a:lnTo>
                    <a:lnTo>
                      <a:pt x="1633278" y="7616"/>
                    </a:lnTo>
                    <a:lnTo>
                      <a:pt x="1645364" y="5077"/>
                    </a:lnTo>
                    <a:lnTo>
                      <a:pt x="1657449" y="2856"/>
                    </a:lnTo>
                    <a:lnTo>
                      <a:pt x="1670170" y="952"/>
                    </a:lnTo>
                    <a:lnTo>
                      <a:pt x="1683210" y="317"/>
                    </a:lnTo>
                    <a:lnTo>
                      <a:pt x="1696249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4715600" y="3615445"/>
            <a:ext cx="936000" cy="936000"/>
            <a:chOff x="4427568" y="3651974"/>
            <a:chExt cx="936000" cy="936000"/>
          </a:xfrm>
        </p:grpSpPr>
        <p:sp>
          <p:nvSpPr>
            <p:cNvPr id="11" name="MH_Other_10"/>
            <p:cNvSpPr/>
            <p:nvPr>
              <p:custDataLst>
                <p:tags r:id="rId8"/>
              </p:custDataLst>
            </p:nvPr>
          </p:nvSpPr>
          <p:spPr>
            <a:xfrm>
              <a:off x="4427568" y="3651974"/>
              <a:ext cx="936000" cy="936000"/>
            </a:xfrm>
            <a:prstGeom prst="donut">
              <a:avLst>
                <a:gd name="adj" fmla="val 9894"/>
              </a:avLst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12700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52400" dist="127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4607568" y="3859270"/>
              <a:ext cx="576000" cy="576000"/>
              <a:chOff x="4535568" y="3787270"/>
              <a:chExt cx="720000" cy="720000"/>
            </a:xfrm>
          </p:grpSpPr>
          <p:sp>
            <p:nvSpPr>
              <p:cNvPr id="23" name="MH_Title_1"/>
              <p:cNvSpPr/>
              <p:nvPr>
                <p:custDataLst>
                  <p:tags r:id="rId9"/>
                </p:custDataLst>
              </p:nvPr>
            </p:nvSpPr>
            <p:spPr>
              <a:xfrm>
                <a:off x="4535568" y="3787270"/>
                <a:ext cx="720000" cy="7200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3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 lang="en-US" altLang="zh-CN" sz="2700" dirty="0">
                  <a:latin typeface="Impact" panose="020B0806030902050204" pitchFamily="34" charset="0"/>
                </a:endParaRPr>
              </a:p>
            </p:txBody>
          </p:sp>
          <p:sp>
            <p:nvSpPr>
              <p:cNvPr id="24" name="KSO_Shape"/>
              <p:cNvSpPr>
                <a:spLocks/>
              </p:cNvSpPr>
              <p:nvPr/>
            </p:nvSpPr>
            <p:spPr bwMode="auto">
              <a:xfrm>
                <a:off x="4643568" y="3913270"/>
                <a:ext cx="504000" cy="468000"/>
              </a:xfrm>
              <a:custGeom>
                <a:avLst/>
                <a:gdLst>
                  <a:gd name="T0" fmla="*/ 1555232 w 2741613"/>
                  <a:gd name="T1" fmla="*/ 1766302 h 2557463"/>
                  <a:gd name="T2" fmla="*/ 1500877 w 2741613"/>
                  <a:gd name="T3" fmla="*/ 1732308 h 2557463"/>
                  <a:gd name="T4" fmla="*/ 410527 w 2741613"/>
                  <a:gd name="T5" fmla="*/ 1777780 h 2557463"/>
                  <a:gd name="T6" fmla="*/ 294306 w 2741613"/>
                  <a:gd name="T7" fmla="*/ 1747980 h 2557463"/>
                  <a:gd name="T8" fmla="*/ 1473436 w 2741613"/>
                  <a:gd name="T9" fmla="*/ 1657260 h 2557463"/>
                  <a:gd name="T10" fmla="*/ 1387009 w 2741613"/>
                  <a:gd name="T11" fmla="*/ 1662603 h 2557463"/>
                  <a:gd name="T12" fmla="*/ 511578 w 2741613"/>
                  <a:gd name="T13" fmla="*/ 1682417 h 2557463"/>
                  <a:gd name="T14" fmla="*/ 414761 w 2741613"/>
                  <a:gd name="T15" fmla="*/ 1659264 h 2557463"/>
                  <a:gd name="T16" fmla="*/ 1116006 w 2741613"/>
                  <a:gd name="T17" fmla="*/ 1639146 h 2557463"/>
                  <a:gd name="T18" fmla="*/ 1025639 w 2741613"/>
                  <a:gd name="T19" fmla="*/ 1606463 h 2557463"/>
                  <a:gd name="T20" fmla="*/ 902419 w 2741613"/>
                  <a:gd name="T21" fmla="*/ 1619000 h 2557463"/>
                  <a:gd name="T22" fmla="*/ 844427 w 2741613"/>
                  <a:gd name="T23" fmla="*/ 1606240 h 2557463"/>
                  <a:gd name="T24" fmla="*/ 445447 w 2741613"/>
                  <a:gd name="T25" fmla="*/ 1163753 h 2557463"/>
                  <a:gd name="T26" fmla="*/ 787487 w 2741613"/>
                  <a:gd name="T27" fmla="*/ 791326 h 2557463"/>
                  <a:gd name="T28" fmla="*/ 436007 w 2741613"/>
                  <a:gd name="T29" fmla="*/ 849224 h 2557463"/>
                  <a:gd name="T30" fmla="*/ 288609 w 2741613"/>
                  <a:gd name="T31" fmla="*/ 1698536 h 2557463"/>
                  <a:gd name="T32" fmla="*/ 48617 w 2741613"/>
                  <a:gd name="T33" fmla="*/ 1149773 h 2557463"/>
                  <a:gd name="T34" fmla="*/ 9281 w 2741613"/>
                  <a:gd name="T35" fmla="*/ 859603 h 2557463"/>
                  <a:gd name="T36" fmla="*/ 145851 w 2741613"/>
                  <a:gd name="T37" fmla="*/ 699059 h 2557463"/>
                  <a:gd name="T38" fmla="*/ 1592699 w 2741613"/>
                  <a:gd name="T39" fmla="*/ 734392 h 2557463"/>
                  <a:gd name="T40" fmla="*/ 1871083 w 2741613"/>
                  <a:gd name="T41" fmla="*/ 787391 h 2557463"/>
                  <a:gd name="T42" fmla="*/ 1890905 w 2741613"/>
                  <a:gd name="T43" fmla="*/ 1065196 h 2557463"/>
                  <a:gd name="T44" fmla="*/ 1812940 w 2741613"/>
                  <a:gd name="T45" fmla="*/ 1357575 h 2557463"/>
                  <a:gd name="T46" fmla="*/ 1457031 w 2741613"/>
                  <a:gd name="T47" fmla="*/ 968693 h 2557463"/>
                  <a:gd name="T48" fmla="*/ 1541163 w 2741613"/>
                  <a:gd name="T49" fmla="*/ 700164 h 2557463"/>
                  <a:gd name="T50" fmla="*/ 1241834 w 2741613"/>
                  <a:gd name="T51" fmla="*/ 723340 h 2557463"/>
                  <a:gd name="T52" fmla="*/ 1102527 w 2741613"/>
                  <a:gd name="T53" fmla="*/ 893083 h 2557463"/>
                  <a:gd name="T54" fmla="*/ 798746 w 2741613"/>
                  <a:gd name="T55" fmla="*/ 901471 h 2557463"/>
                  <a:gd name="T56" fmla="*/ 624337 w 2741613"/>
                  <a:gd name="T57" fmla="*/ 850924 h 2557463"/>
                  <a:gd name="T58" fmla="*/ 750839 w 2741613"/>
                  <a:gd name="T59" fmla="*/ 677208 h 2557463"/>
                  <a:gd name="T60" fmla="*/ 1062788 w 2741613"/>
                  <a:gd name="T61" fmla="*/ 640566 h 2557463"/>
                  <a:gd name="T62" fmla="*/ 137222 w 2741613"/>
                  <a:gd name="T63" fmla="*/ 399417 h 2557463"/>
                  <a:gd name="T64" fmla="*/ 292755 w 2741613"/>
                  <a:gd name="T65" fmla="*/ 345682 h 2557463"/>
                  <a:gd name="T66" fmla="*/ 334009 w 2741613"/>
                  <a:gd name="T67" fmla="*/ 437452 h 2557463"/>
                  <a:gd name="T68" fmla="*/ 372176 w 2741613"/>
                  <a:gd name="T69" fmla="*/ 447403 h 2557463"/>
                  <a:gd name="T70" fmla="*/ 362248 w 2741613"/>
                  <a:gd name="T71" fmla="*/ 593130 h 2557463"/>
                  <a:gd name="T72" fmla="*/ 240028 w 2741613"/>
                  <a:gd name="T73" fmla="*/ 702591 h 2557463"/>
                  <a:gd name="T74" fmla="*/ 122440 w 2741613"/>
                  <a:gd name="T75" fmla="*/ 567478 h 2557463"/>
                  <a:gd name="T76" fmla="*/ 107439 w 2741613"/>
                  <a:gd name="T77" fmla="*/ 480131 h 2557463"/>
                  <a:gd name="T78" fmla="*/ 170093 w 2741613"/>
                  <a:gd name="T79" fmla="*/ 347893 h 2557463"/>
                  <a:gd name="T80" fmla="*/ 1776846 w 2741613"/>
                  <a:gd name="T81" fmla="*/ 366247 h 2557463"/>
                  <a:gd name="T82" fmla="*/ 1798449 w 2741613"/>
                  <a:gd name="T83" fmla="*/ 502465 h 2557463"/>
                  <a:gd name="T84" fmla="*/ 1760093 w 2741613"/>
                  <a:gd name="T85" fmla="*/ 621435 h 2557463"/>
                  <a:gd name="T86" fmla="*/ 1630031 w 2741613"/>
                  <a:gd name="T87" fmla="*/ 697505 h 2557463"/>
                  <a:gd name="T88" fmla="*/ 1535902 w 2741613"/>
                  <a:gd name="T89" fmla="*/ 561508 h 2557463"/>
                  <a:gd name="T90" fmla="*/ 1552215 w 2741613"/>
                  <a:gd name="T91" fmla="*/ 453594 h 2557463"/>
                  <a:gd name="T92" fmla="*/ 1541854 w 2741613"/>
                  <a:gd name="T93" fmla="*/ 422193 h 2557463"/>
                  <a:gd name="T94" fmla="*/ 1010412 w 2741613"/>
                  <a:gd name="T95" fmla="*/ 326683 h 2557463"/>
                  <a:gd name="T96" fmla="*/ 1058285 w 2741613"/>
                  <a:gd name="T97" fmla="*/ 408958 h 2557463"/>
                  <a:gd name="T98" fmla="*/ 1092921 w 2741613"/>
                  <a:gd name="T99" fmla="*/ 435649 h 2557463"/>
                  <a:gd name="T100" fmla="*/ 1092260 w 2741613"/>
                  <a:gd name="T101" fmla="*/ 528071 h 2557463"/>
                  <a:gd name="T102" fmla="*/ 1006661 w 2741613"/>
                  <a:gd name="T103" fmla="*/ 635492 h 2557463"/>
                  <a:gd name="T104" fmla="*/ 893265 w 2741613"/>
                  <a:gd name="T105" fmla="*/ 569098 h 2557463"/>
                  <a:gd name="T106" fmla="*/ 861497 w 2741613"/>
                  <a:gd name="T107" fmla="*/ 458589 h 2557463"/>
                  <a:gd name="T108" fmla="*/ 868115 w 2741613"/>
                  <a:gd name="T109" fmla="*/ 376093 h 2557463"/>
                  <a:gd name="T110" fmla="*/ 514509 w 2741613"/>
                  <a:gd name="T111" fmla="*/ 219583 h 2557463"/>
                  <a:gd name="T112" fmla="*/ 515613 w 2741613"/>
                  <a:gd name="T113" fmla="*/ 155869 h 2557463"/>
                  <a:gd name="T114" fmla="*/ 520248 w 2741613"/>
                  <a:gd name="T115" fmla="*/ 152562 h 2557463"/>
                  <a:gd name="T116" fmla="*/ 791747 w 2741613"/>
                  <a:gd name="T117" fmla="*/ 99650 h 2557463"/>
                  <a:gd name="T118" fmla="*/ 848917 w 2741613"/>
                  <a:gd name="T119" fmla="*/ 59085 h 2557463"/>
                  <a:gd name="T120" fmla="*/ 813158 w 2741613"/>
                  <a:gd name="T121" fmla="*/ 292558 h 2557463"/>
                  <a:gd name="T122" fmla="*/ 481620 w 2741613"/>
                  <a:gd name="T123" fmla="*/ 286605 h 2557463"/>
                  <a:gd name="T124" fmla="*/ 458664 w 2741613"/>
                  <a:gd name="T125" fmla="*/ 50267 h 2557463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2741613" h="2557463">
                    <a:moveTo>
                      <a:pt x="2199444" y="2463800"/>
                    </a:moveTo>
                    <a:lnTo>
                      <a:pt x="2327275" y="2463800"/>
                    </a:lnTo>
                    <a:lnTo>
                      <a:pt x="2325367" y="2467928"/>
                    </a:lnTo>
                    <a:lnTo>
                      <a:pt x="2325685" y="2470150"/>
                    </a:lnTo>
                    <a:lnTo>
                      <a:pt x="2326003" y="2473325"/>
                    </a:lnTo>
                    <a:lnTo>
                      <a:pt x="2326321" y="2477770"/>
                    </a:lnTo>
                    <a:lnTo>
                      <a:pt x="2326321" y="2483803"/>
                    </a:lnTo>
                    <a:lnTo>
                      <a:pt x="2325685" y="2492058"/>
                    </a:lnTo>
                    <a:lnTo>
                      <a:pt x="2323777" y="2502218"/>
                    </a:lnTo>
                    <a:lnTo>
                      <a:pt x="2321233" y="2514283"/>
                    </a:lnTo>
                    <a:lnTo>
                      <a:pt x="2319326" y="2515235"/>
                    </a:lnTo>
                    <a:lnTo>
                      <a:pt x="2316464" y="2515870"/>
                    </a:lnTo>
                    <a:lnTo>
                      <a:pt x="2308514" y="2516505"/>
                    </a:lnTo>
                    <a:lnTo>
                      <a:pt x="2293568" y="2517140"/>
                    </a:lnTo>
                    <a:lnTo>
                      <a:pt x="2292614" y="2517140"/>
                    </a:lnTo>
                    <a:lnTo>
                      <a:pt x="2292296" y="2516823"/>
                    </a:lnTo>
                    <a:lnTo>
                      <a:pt x="2291024" y="2515235"/>
                    </a:lnTo>
                    <a:lnTo>
                      <a:pt x="2290388" y="2513965"/>
                    </a:lnTo>
                    <a:lnTo>
                      <a:pt x="2289435" y="2512060"/>
                    </a:lnTo>
                    <a:lnTo>
                      <a:pt x="2288799" y="2511425"/>
                    </a:lnTo>
                    <a:lnTo>
                      <a:pt x="2288163" y="2511108"/>
                    </a:lnTo>
                    <a:lnTo>
                      <a:pt x="2286891" y="2510790"/>
                    </a:lnTo>
                    <a:lnTo>
                      <a:pt x="2285937" y="2511108"/>
                    </a:lnTo>
                    <a:lnTo>
                      <a:pt x="2284029" y="2511425"/>
                    </a:lnTo>
                    <a:lnTo>
                      <a:pt x="2282121" y="2512695"/>
                    </a:lnTo>
                    <a:lnTo>
                      <a:pt x="2276397" y="2516188"/>
                    </a:lnTo>
                    <a:lnTo>
                      <a:pt x="2264313" y="2525078"/>
                    </a:lnTo>
                    <a:lnTo>
                      <a:pt x="2251594" y="2533333"/>
                    </a:lnTo>
                    <a:lnTo>
                      <a:pt x="2245234" y="2537143"/>
                    </a:lnTo>
                    <a:lnTo>
                      <a:pt x="2238238" y="2540636"/>
                    </a:lnTo>
                    <a:lnTo>
                      <a:pt x="2231243" y="2543811"/>
                    </a:lnTo>
                    <a:lnTo>
                      <a:pt x="2223929" y="2547303"/>
                    </a:lnTo>
                    <a:lnTo>
                      <a:pt x="2216615" y="2549843"/>
                    </a:lnTo>
                    <a:lnTo>
                      <a:pt x="2208665" y="2552066"/>
                    </a:lnTo>
                    <a:lnTo>
                      <a:pt x="2200716" y="2554606"/>
                    </a:lnTo>
                    <a:lnTo>
                      <a:pt x="2192130" y="2555876"/>
                    </a:lnTo>
                    <a:lnTo>
                      <a:pt x="2183226" y="2557146"/>
                    </a:lnTo>
                    <a:lnTo>
                      <a:pt x="2174004" y="2557463"/>
                    </a:lnTo>
                    <a:lnTo>
                      <a:pt x="2164147" y="2557463"/>
                    </a:lnTo>
                    <a:lnTo>
                      <a:pt x="2153971" y="2557146"/>
                    </a:lnTo>
                    <a:lnTo>
                      <a:pt x="2145703" y="2556193"/>
                    </a:lnTo>
                    <a:lnTo>
                      <a:pt x="2139026" y="2554923"/>
                    </a:lnTo>
                    <a:lnTo>
                      <a:pt x="2133302" y="2553336"/>
                    </a:lnTo>
                    <a:lnTo>
                      <a:pt x="2128850" y="2551113"/>
                    </a:lnTo>
                    <a:lnTo>
                      <a:pt x="2125352" y="2548891"/>
                    </a:lnTo>
                    <a:lnTo>
                      <a:pt x="2123762" y="2547303"/>
                    </a:lnTo>
                    <a:lnTo>
                      <a:pt x="2122808" y="2545716"/>
                    </a:lnTo>
                    <a:lnTo>
                      <a:pt x="2121854" y="2544446"/>
                    </a:lnTo>
                    <a:lnTo>
                      <a:pt x="2121536" y="2542858"/>
                    </a:lnTo>
                    <a:lnTo>
                      <a:pt x="2120900" y="2539366"/>
                    </a:lnTo>
                    <a:lnTo>
                      <a:pt x="2121218" y="2535873"/>
                    </a:lnTo>
                    <a:lnTo>
                      <a:pt x="2122490" y="2532380"/>
                    </a:lnTo>
                    <a:lnTo>
                      <a:pt x="2124398" y="2528570"/>
                    </a:lnTo>
                    <a:lnTo>
                      <a:pt x="2126624" y="2524443"/>
                    </a:lnTo>
                    <a:lnTo>
                      <a:pt x="2129486" y="2520633"/>
                    </a:lnTo>
                    <a:lnTo>
                      <a:pt x="2132984" y="2516505"/>
                    </a:lnTo>
                    <a:lnTo>
                      <a:pt x="2137118" y="2512060"/>
                    </a:lnTo>
                    <a:lnTo>
                      <a:pt x="2141252" y="2507933"/>
                    </a:lnTo>
                    <a:lnTo>
                      <a:pt x="2150155" y="2499678"/>
                    </a:lnTo>
                    <a:lnTo>
                      <a:pt x="2160013" y="2491740"/>
                    </a:lnTo>
                    <a:lnTo>
                      <a:pt x="2169871" y="2484120"/>
                    </a:lnTo>
                    <a:lnTo>
                      <a:pt x="2178774" y="2477770"/>
                    </a:lnTo>
                    <a:lnTo>
                      <a:pt x="2193402" y="2467610"/>
                    </a:lnTo>
                    <a:lnTo>
                      <a:pt x="2199444" y="2463800"/>
                    </a:lnTo>
                    <a:close/>
                    <a:moveTo>
                      <a:pt x="417513" y="2463800"/>
                    </a:moveTo>
                    <a:lnTo>
                      <a:pt x="545027" y="2463800"/>
                    </a:lnTo>
                    <a:lnTo>
                      <a:pt x="551069" y="2467610"/>
                    </a:lnTo>
                    <a:lnTo>
                      <a:pt x="565696" y="2477770"/>
                    </a:lnTo>
                    <a:lnTo>
                      <a:pt x="574918" y="2484120"/>
                    </a:lnTo>
                    <a:lnTo>
                      <a:pt x="584775" y="2491740"/>
                    </a:lnTo>
                    <a:lnTo>
                      <a:pt x="594315" y="2499678"/>
                    </a:lnTo>
                    <a:lnTo>
                      <a:pt x="603537" y="2507933"/>
                    </a:lnTo>
                    <a:lnTo>
                      <a:pt x="607671" y="2512060"/>
                    </a:lnTo>
                    <a:lnTo>
                      <a:pt x="611805" y="2516505"/>
                    </a:lnTo>
                    <a:lnTo>
                      <a:pt x="614984" y="2520633"/>
                    </a:lnTo>
                    <a:lnTo>
                      <a:pt x="618164" y="2524443"/>
                    </a:lnTo>
                    <a:lnTo>
                      <a:pt x="620390" y="2528570"/>
                    </a:lnTo>
                    <a:lnTo>
                      <a:pt x="622298" y="2532380"/>
                    </a:lnTo>
                    <a:lnTo>
                      <a:pt x="623570" y="2535873"/>
                    </a:lnTo>
                    <a:lnTo>
                      <a:pt x="623888" y="2539366"/>
                    </a:lnTo>
                    <a:lnTo>
                      <a:pt x="622934" y="2542858"/>
                    </a:lnTo>
                    <a:lnTo>
                      <a:pt x="622616" y="2544446"/>
                    </a:lnTo>
                    <a:lnTo>
                      <a:pt x="621980" y="2545716"/>
                    </a:lnTo>
                    <a:lnTo>
                      <a:pt x="620708" y="2547303"/>
                    </a:lnTo>
                    <a:lnTo>
                      <a:pt x="619436" y="2548891"/>
                    </a:lnTo>
                    <a:lnTo>
                      <a:pt x="615938" y="2551113"/>
                    </a:lnTo>
                    <a:lnTo>
                      <a:pt x="611487" y="2553336"/>
                    </a:lnTo>
                    <a:lnTo>
                      <a:pt x="605763" y="2554923"/>
                    </a:lnTo>
                    <a:lnTo>
                      <a:pt x="599085" y="2556193"/>
                    </a:lnTo>
                    <a:lnTo>
                      <a:pt x="590817" y="2557146"/>
                    </a:lnTo>
                    <a:lnTo>
                      <a:pt x="580642" y="2557463"/>
                    </a:lnTo>
                    <a:lnTo>
                      <a:pt x="570784" y="2557463"/>
                    </a:lnTo>
                    <a:lnTo>
                      <a:pt x="561244" y="2557146"/>
                    </a:lnTo>
                    <a:lnTo>
                      <a:pt x="552659" y="2555876"/>
                    </a:lnTo>
                    <a:lnTo>
                      <a:pt x="544073" y="2554606"/>
                    </a:lnTo>
                    <a:lnTo>
                      <a:pt x="536123" y="2552066"/>
                    </a:lnTo>
                    <a:lnTo>
                      <a:pt x="528173" y="2549843"/>
                    </a:lnTo>
                    <a:lnTo>
                      <a:pt x="520542" y="2547303"/>
                    </a:lnTo>
                    <a:lnTo>
                      <a:pt x="513546" y="2543811"/>
                    </a:lnTo>
                    <a:lnTo>
                      <a:pt x="506232" y="2540636"/>
                    </a:lnTo>
                    <a:lnTo>
                      <a:pt x="499554" y="2537143"/>
                    </a:lnTo>
                    <a:lnTo>
                      <a:pt x="493195" y="2533333"/>
                    </a:lnTo>
                    <a:lnTo>
                      <a:pt x="480475" y="2525078"/>
                    </a:lnTo>
                    <a:lnTo>
                      <a:pt x="468391" y="2516188"/>
                    </a:lnTo>
                    <a:lnTo>
                      <a:pt x="462668" y="2512695"/>
                    </a:lnTo>
                    <a:lnTo>
                      <a:pt x="460760" y="2511425"/>
                    </a:lnTo>
                    <a:lnTo>
                      <a:pt x="458852" y="2511108"/>
                    </a:lnTo>
                    <a:lnTo>
                      <a:pt x="457580" y="2510790"/>
                    </a:lnTo>
                    <a:lnTo>
                      <a:pt x="456626" y="2511108"/>
                    </a:lnTo>
                    <a:lnTo>
                      <a:pt x="455990" y="2511425"/>
                    </a:lnTo>
                    <a:lnTo>
                      <a:pt x="455036" y="2512060"/>
                    </a:lnTo>
                    <a:lnTo>
                      <a:pt x="454400" y="2513965"/>
                    </a:lnTo>
                    <a:lnTo>
                      <a:pt x="453446" y="2515235"/>
                    </a:lnTo>
                    <a:lnTo>
                      <a:pt x="452492" y="2516823"/>
                    </a:lnTo>
                    <a:lnTo>
                      <a:pt x="452174" y="2517140"/>
                    </a:lnTo>
                    <a:lnTo>
                      <a:pt x="450902" y="2517140"/>
                    </a:lnTo>
                    <a:lnTo>
                      <a:pt x="436274" y="2516505"/>
                    </a:lnTo>
                    <a:lnTo>
                      <a:pt x="428325" y="2515870"/>
                    </a:lnTo>
                    <a:lnTo>
                      <a:pt x="425463" y="2515235"/>
                    </a:lnTo>
                    <a:lnTo>
                      <a:pt x="423555" y="2514283"/>
                    </a:lnTo>
                    <a:lnTo>
                      <a:pt x="420693" y="2502218"/>
                    </a:lnTo>
                    <a:lnTo>
                      <a:pt x="419421" y="2492058"/>
                    </a:lnTo>
                    <a:lnTo>
                      <a:pt x="418149" y="2483803"/>
                    </a:lnTo>
                    <a:lnTo>
                      <a:pt x="418149" y="2477770"/>
                    </a:lnTo>
                    <a:lnTo>
                      <a:pt x="418467" y="2473325"/>
                    </a:lnTo>
                    <a:lnTo>
                      <a:pt x="418785" y="2470150"/>
                    </a:lnTo>
                    <a:lnTo>
                      <a:pt x="419421" y="2467928"/>
                    </a:lnTo>
                    <a:lnTo>
                      <a:pt x="417513" y="2463800"/>
                    </a:lnTo>
                    <a:close/>
                    <a:moveTo>
                      <a:pt x="2051490" y="2346325"/>
                    </a:moveTo>
                    <a:lnTo>
                      <a:pt x="2152651" y="2346325"/>
                    </a:lnTo>
                    <a:lnTo>
                      <a:pt x="2151061" y="2349527"/>
                    </a:lnTo>
                    <a:lnTo>
                      <a:pt x="2151697" y="2351449"/>
                    </a:lnTo>
                    <a:lnTo>
                      <a:pt x="2152015" y="2353690"/>
                    </a:lnTo>
                    <a:lnTo>
                      <a:pt x="2152333" y="2357533"/>
                    </a:lnTo>
                    <a:lnTo>
                      <a:pt x="2152015" y="2362336"/>
                    </a:lnTo>
                    <a:lnTo>
                      <a:pt x="2151697" y="2368741"/>
                    </a:lnTo>
                    <a:lnTo>
                      <a:pt x="2150106" y="2376747"/>
                    </a:lnTo>
                    <a:lnTo>
                      <a:pt x="2148198" y="2386674"/>
                    </a:lnTo>
                    <a:lnTo>
                      <a:pt x="2146289" y="2387314"/>
                    </a:lnTo>
                    <a:lnTo>
                      <a:pt x="2144062" y="2387634"/>
                    </a:lnTo>
                    <a:lnTo>
                      <a:pt x="2137700" y="2388595"/>
                    </a:lnTo>
                    <a:lnTo>
                      <a:pt x="2125929" y="2388915"/>
                    </a:lnTo>
                    <a:lnTo>
                      <a:pt x="2125611" y="2388915"/>
                    </a:lnTo>
                    <a:lnTo>
                      <a:pt x="2124975" y="2388595"/>
                    </a:lnTo>
                    <a:lnTo>
                      <a:pt x="2124021" y="2387314"/>
                    </a:lnTo>
                    <a:lnTo>
                      <a:pt x="2123702" y="2386354"/>
                    </a:lnTo>
                    <a:lnTo>
                      <a:pt x="2123066" y="2384752"/>
                    </a:lnTo>
                    <a:lnTo>
                      <a:pt x="2122112" y="2384432"/>
                    </a:lnTo>
                    <a:lnTo>
                      <a:pt x="2121794" y="2383792"/>
                    </a:lnTo>
                    <a:lnTo>
                      <a:pt x="2120521" y="2383792"/>
                    </a:lnTo>
                    <a:lnTo>
                      <a:pt x="2119885" y="2383792"/>
                    </a:lnTo>
                    <a:lnTo>
                      <a:pt x="2117022" y="2385073"/>
                    </a:lnTo>
                    <a:lnTo>
                      <a:pt x="2112250" y="2387955"/>
                    </a:lnTo>
                    <a:lnTo>
                      <a:pt x="2103025" y="2395000"/>
                    </a:lnTo>
                    <a:lnTo>
                      <a:pt x="2092845" y="2401724"/>
                    </a:lnTo>
                    <a:lnTo>
                      <a:pt x="2087437" y="2404927"/>
                    </a:lnTo>
                    <a:lnTo>
                      <a:pt x="2082347" y="2407489"/>
                    </a:lnTo>
                    <a:lnTo>
                      <a:pt x="2076621" y="2410371"/>
                    </a:lnTo>
                    <a:lnTo>
                      <a:pt x="2070895" y="2412612"/>
                    </a:lnTo>
                    <a:lnTo>
                      <a:pt x="2064850" y="2415174"/>
                    </a:lnTo>
                    <a:lnTo>
                      <a:pt x="2058806" y="2416775"/>
                    </a:lnTo>
                    <a:lnTo>
                      <a:pt x="2052444" y="2418376"/>
                    </a:lnTo>
                    <a:lnTo>
                      <a:pt x="2045763" y="2419657"/>
                    </a:lnTo>
                    <a:lnTo>
                      <a:pt x="2038447" y="2420618"/>
                    </a:lnTo>
                    <a:lnTo>
                      <a:pt x="2031448" y="2420938"/>
                    </a:lnTo>
                    <a:lnTo>
                      <a:pt x="2023495" y="2420938"/>
                    </a:lnTo>
                    <a:lnTo>
                      <a:pt x="2015542" y="2420618"/>
                    </a:lnTo>
                    <a:lnTo>
                      <a:pt x="2008862" y="2419977"/>
                    </a:lnTo>
                    <a:lnTo>
                      <a:pt x="2003454" y="2418697"/>
                    </a:lnTo>
                    <a:lnTo>
                      <a:pt x="1999000" y="2417736"/>
                    </a:lnTo>
                    <a:lnTo>
                      <a:pt x="1995501" y="2415814"/>
                    </a:lnTo>
                    <a:lnTo>
                      <a:pt x="1992638" y="2413893"/>
                    </a:lnTo>
                    <a:lnTo>
                      <a:pt x="1990729" y="2411652"/>
                    </a:lnTo>
                    <a:lnTo>
                      <a:pt x="1989456" y="2409410"/>
                    </a:lnTo>
                    <a:lnTo>
                      <a:pt x="1989138" y="2406528"/>
                    </a:lnTo>
                    <a:lnTo>
                      <a:pt x="1989456" y="2403966"/>
                    </a:lnTo>
                    <a:lnTo>
                      <a:pt x="1990411" y="2401084"/>
                    </a:lnTo>
                    <a:lnTo>
                      <a:pt x="1991683" y="2397882"/>
                    </a:lnTo>
                    <a:lnTo>
                      <a:pt x="1993592" y="2394679"/>
                    </a:lnTo>
                    <a:lnTo>
                      <a:pt x="1996137" y="2391477"/>
                    </a:lnTo>
                    <a:lnTo>
                      <a:pt x="1999000" y="2387955"/>
                    </a:lnTo>
                    <a:lnTo>
                      <a:pt x="2005362" y="2381230"/>
                    </a:lnTo>
                    <a:lnTo>
                      <a:pt x="2012679" y="2374825"/>
                    </a:lnTo>
                    <a:lnTo>
                      <a:pt x="2019996" y="2368421"/>
                    </a:lnTo>
                    <a:lnTo>
                      <a:pt x="2027949" y="2362336"/>
                    </a:lnTo>
                    <a:lnTo>
                      <a:pt x="2035265" y="2356893"/>
                    </a:lnTo>
                    <a:lnTo>
                      <a:pt x="2046718" y="2349527"/>
                    </a:lnTo>
                    <a:lnTo>
                      <a:pt x="2051490" y="2346325"/>
                    </a:lnTo>
                    <a:close/>
                    <a:moveTo>
                      <a:pt x="592138" y="2346325"/>
                    </a:moveTo>
                    <a:lnTo>
                      <a:pt x="693618" y="2346325"/>
                    </a:lnTo>
                    <a:lnTo>
                      <a:pt x="698072" y="2349527"/>
                    </a:lnTo>
                    <a:lnTo>
                      <a:pt x="709842" y="2356893"/>
                    </a:lnTo>
                    <a:lnTo>
                      <a:pt x="716841" y="2362336"/>
                    </a:lnTo>
                    <a:lnTo>
                      <a:pt x="724794" y="2368421"/>
                    </a:lnTo>
                    <a:lnTo>
                      <a:pt x="732428" y="2374825"/>
                    </a:lnTo>
                    <a:lnTo>
                      <a:pt x="739427" y="2381230"/>
                    </a:lnTo>
                    <a:lnTo>
                      <a:pt x="746108" y="2387955"/>
                    </a:lnTo>
                    <a:lnTo>
                      <a:pt x="748971" y="2391477"/>
                    </a:lnTo>
                    <a:lnTo>
                      <a:pt x="751197" y="2394679"/>
                    </a:lnTo>
                    <a:lnTo>
                      <a:pt x="753106" y="2397882"/>
                    </a:lnTo>
                    <a:lnTo>
                      <a:pt x="754697" y="2401084"/>
                    </a:lnTo>
                    <a:lnTo>
                      <a:pt x="755333" y="2403966"/>
                    </a:lnTo>
                    <a:lnTo>
                      <a:pt x="755651" y="2406528"/>
                    </a:lnTo>
                    <a:lnTo>
                      <a:pt x="755333" y="2409410"/>
                    </a:lnTo>
                    <a:lnTo>
                      <a:pt x="754379" y="2411652"/>
                    </a:lnTo>
                    <a:lnTo>
                      <a:pt x="752470" y="2413893"/>
                    </a:lnTo>
                    <a:lnTo>
                      <a:pt x="749607" y="2415814"/>
                    </a:lnTo>
                    <a:lnTo>
                      <a:pt x="746108" y="2417736"/>
                    </a:lnTo>
                    <a:lnTo>
                      <a:pt x="741336" y="2418697"/>
                    </a:lnTo>
                    <a:lnTo>
                      <a:pt x="736246" y="2419977"/>
                    </a:lnTo>
                    <a:lnTo>
                      <a:pt x="729565" y="2420618"/>
                    </a:lnTo>
                    <a:lnTo>
                      <a:pt x="721612" y="2420938"/>
                    </a:lnTo>
                    <a:lnTo>
                      <a:pt x="713659" y="2420938"/>
                    </a:lnTo>
                    <a:lnTo>
                      <a:pt x="706343" y="2420618"/>
                    </a:lnTo>
                    <a:lnTo>
                      <a:pt x="699344" y="2419657"/>
                    </a:lnTo>
                    <a:lnTo>
                      <a:pt x="692346" y="2418376"/>
                    </a:lnTo>
                    <a:lnTo>
                      <a:pt x="685983" y="2416775"/>
                    </a:lnTo>
                    <a:lnTo>
                      <a:pt x="679939" y="2415174"/>
                    </a:lnTo>
                    <a:lnTo>
                      <a:pt x="673895" y="2412612"/>
                    </a:lnTo>
                    <a:lnTo>
                      <a:pt x="668487" y="2410371"/>
                    </a:lnTo>
                    <a:lnTo>
                      <a:pt x="662760" y="2407489"/>
                    </a:lnTo>
                    <a:lnTo>
                      <a:pt x="657352" y="2404927"/>
                    </a:lnTo>
                    <a:lnTo>
                      <a:pt x="652263" y="2401724"/>
                    </a:lnTo>
                    <a:lnTo>
                      <a:pt x="642083" y="2395000"/>
                    </a:lnTo>
                    <a:lnTo>
                      <a:pt x="632539" y="2387955"/>
                    </a:lnTo>
                    <a:lnTo>
                      <a:pt x="628086" y="2385073"/>
                    </a:lnTo>
                    <a:lnTo>
                      <a:pt x="624904" y="2383792"/>
                    </a:lnTo>
                    <a:lnTo>
                      <a:pt x="624268" y="2383792"/>
                    </a:lnTo>
                    <a:lnTo>
                      <a:pt x="623314" y="2383792"/>
                    </a:lnTo>
                    <a:lnTo>
                      <a:pt x="622678" y="2384432"/>
                    </a:lnTo>
                    <a:lnTo>
                      <a:pt x="622041" y="2384752"/>
                    </a:lnTo>
                    <a:lnTo>
                      <a:pt x="621405" y="2386354"/>
                    </a:lnTo>
                    <a:lnTo>
                      <a:pt x="620769" y="2387314"/>
                    </a:lnTo>
                    <a:lnTo>
                      <a:pt x="620133" y="2388595"/>
                    </a:lnTo>
                    <a:lnTo>
                      <a:pt x="619496" y="2388915"/>
                    </a:lnTo>
                    <a:lnTo>
                      <a:pt x="619178" y="2388915"/>
                    </a:lnTo>
                    <a:lnTo>
                      <a:pt x="607408" y="2388595"/>
                    </a:lnTo>
                    <a:lnTo>
                      <a:pt x="601045" y="2387634"/>
                    </a:lnTo>
                    <a:lnTo>
                      <a:pt x="598819" y="2387314"/>
                    </a:lnTo>
                    <a:lnTo>
                      <a:pt x="596910" y="2386674"/>
                    </a:lnTo>
                    <a:lnTo>
                      <a:pt x="595001" y="2376747"/>
                    </a:lnTo>
                    <a:lnTo>
                      <a:pt x="593411" y="2368741"/>
                    </a:lnTo>
                    <a:lnTo>
                      <a:pt x="593092" y="2362336"/>
                    </a:lnTo>
                    <a:lnTo>
                      <a:pt x="592774" y="2357533"/>
                    </a:lnTo>
                    <a:lnTo>
                      <a:pt x="593092" y="2353690"/>
                    </a:lnTo>
                    <a:lnTo>
                      <a:pt x="593411" y="2351449"/>
                    </a:lnTo>
                    <a:lnTo>
                      <a:pt x="593729" y="2349527"/>
                    </a:lnTo>
                    <a:lnTo>
                      <a:pt x="592138" y="2346325"/>
                    </a:lnTo>
                    <a:close/>
                    <a:moveTo>
                      <a:pt x="1474788" y="2290762"/>
                    </a:moveTo>
                    <a:lnTo>
                      <a:pt x="1567135" y="2290762"/>
                    </a:lnTo>
                    <a:lnTo>
                      <a:pt x="1571609" y="2293338"/>
                    </a:lnTo>
                    <a:lnTo>
                      <a:pt x="1582473" y="2300422"/>
                    </a:lnTo>
                    <a:lnTo>
                      <a:pt x="1588864" y="2305252"/>
                    </a:lnTo>
                    <a:lnTo>
                      <a:pt x="1595894" y="2310404"/>
                    </a:lnTo>
                    <a:lnTo>
                      <a:pt x="1602924" y="2316522"/>
                    </a:lnTo>
                    <a:lnTo>
                      <a:pt x="1609634" y="2322640"/>
                    </a:lnTo>
                    <a:lnTo>
                      <a:pt x="1615386" y="2328758"/>
                    </a:lnTo>
                    <a:lnTo>
                      <a:pt x="1617942" y="2331978"/>
                    </a:lnTo>
                    <a:lnTo>
                      <a:pt x="1620179" y="2334875"/>
                    </a:lnTo>
                    <a:lnTo>
                      <a:pt x="1621776" y="2337451"/>
                    </a:lnTo>
                    <a:lnTo>
                      <a:pt x="1623374" y="2340671"/>
                    </a:lnTo>
                    <a:lnTo>
                      <a:pt x="1624013" y="2343247"/>
                    </a:lnTo>
                    <a:lnTo>
                      <a:pt x="1624013" y="2345501"/>
                    </a:lnTo>
                    <a:lnTo>
                      <a:pt x="1623694" y="2348399"/>
                    </a:lnTo>
                    <a:lnTo>
                      <a:pt x="1622735" y="2350009"/>
                    </a:lnTo>
                    <a:lnTo>
                      <a:pt x="1620818" y="2352585"/>
                    </a:lnTo>
                    <a:lnTo>
                      <a:pt x="1618581" y="2353873"/>
                    </a:lnTo>
                    <a:lnTo>
                      <a:pt x="1615386" y="2355483"/>
                    </a:lnTo>
                    <a:lnTo>
                      <a:pt x="1611232" y="2357093"/>
                    </a:lnTo>
                    <a:lnTo>
                      <a:pt x="1606119" y="2357737"/>
                    </a:lnTo>
                    <a:lnTo>
                      <a:pt x="1600048" y="2358703"/>
                    </a:lnTo>
                    <a:lnTo>
                      <a:pt x="1593018" y="2359025"/>
                    </a:lnTo>
                    <a:lnTo>
                      <a:pt x="1585668" y="2359025"/>
                    </a:lnTo>
                    <a:lnTo>
                      <a:pt x="1578958" y="2358703"/>
                    </a:lnTo>
                    <a:lnTo>
                      <a:pt x="1572567" y="2357415"/>
                    </a:lnTo>
                    <a:lnTo>
                      <a:pt x="1566496" y="2356127"/>
                    </a:lnTo>
                    <a:lnTo>
                      <a:pt x="1560744" y="2355161"/>
                    </a:lnTo>
                    <a:lnTo>
                      <a:pt x="1554993" y="2353229"/>
                    </a:lnTo>
                    <a:lnTo>
                      <a:pt x="1549560" y="2351297"/>
                    </a:lnTo>
                    <a:lnTo>
                      <a:pt x="1544128" y="2349043"/>
                    </a:lnTo>
                    <a:lnTo>
                      <a:pt x="1539335" y="2346467"/>
                    </a:lnTo>
                    <a:lnTo>
                      <a:pt x="1529749" y="2340993"/>
                    </a:lnTo>
                    <a:lnTo>
                      <a:pt x="1520802" y="2334875"/>
                    </a:lnTo>
                    <a:lnTo>
                      <a:pt x="1511535" y="2328758"/>
                    </a:lnTo>
                    <a:lnTo>
                      <a:pt x="1507701" y="2326182"/>
                    </a:lnTo>
                    <a:lnTo>
                      <a:pt x="1505144" y="2324894"/>
                    </a:lnTo>
                    <a:lnTo>
                      <a:pt x="1503866" y="2324572"/>
                    </a:lnTo>
                    <a:lnTo>
                      <a:pt x="1503227" y="2324894"/>
                    </a:lnTo>
                    <a:lnTo>
                      <a:pt x="1502269" y="2325860"/>
                    </a:lnTo>
                    <a:lnTo>
                      <a:pt x="1501629" y="2326826"/>
                    </a:lnTo>
                    <a:lnTo>
                      <a:pt x="1500990" y="2328114"/>
                    </a:lnTo>
                    <a:lnTo>
                      <a:pt x="1500351" y="2329080"/>
                    </a:lnTo>
                    <a:lnTo>
                      <a:pt x="1499712" y="2329080"/>
                    </a:lnTo>
                    <a:lnTo>
                      <a:pt x="1499073" y="2329080"/>
                    </a:lnTo>
                    <a:lnTo>
                      <a:pt x="1488528" y="2328758"/>
                    </a:lnTo>
                    <a:lnTo>
                      <a:pt x="1482777" y="2328436"/>
                    </a:lnTo>
                    <a:lnTo>
                      <a:pt x="1480540" y="2328114"/>
                    </a:lnTo>
                    <a:lnTo>
                      <a:pt x="1478942" y="2327148"/>
                    </a:lnTo>
                    <a:lnTo>
                      <a:pt x="1477025" y="2318132"/>
                    </a:lnTo>
                    <a:lnTo>
                      <a:pt x="1476066" y="2310726"/>
                    </a:lnTo>
                    <a:lnTo>
                      <a:pt x="1475747" y="2305252"/>
                    </a:lnTo>
                    <a:lnTo>
                      <a:pt x="1475108" y="2300422"/>
                    </a:lnTo>
                    <a:lnTo>
                      <a:pt x="1475747" y="2297202"/>
                    </a:lnTo>
                    <a:lnTo>
                      <a:pt x="1476066" y="2294948"/>
                    </a:lnTo>
                    <a:lnTo>
                      <a:pt x="1476386" y="2293338"/>
                    </a:lnTo>
                    <a:lnTo>
                      <a:pt x="1474788" y="2290762"/>
                    </a:lnTo>
                    <a:close/>
                    <a:moveTo>
                      <a:pt x="1243723" y="2290762"/>
                    </a:moveTo>
                    <a:lnTo>
                      <a:pt x="1335088" y="2290762"/>
                    </a:lnTo>
                    <a:lnTo>
                      <a:pt x="1333507" y="2293338"/>
                    </a:lnTo>
                    <a:lnTo>
                      <a:pt x="1334140" y="2294948"/>
                    </a:lnTo>
                    <a:lnTo>
                      <a:pt x="1334140" y="2297202"/>
                    </a:lnTo>
                    <a:lnTo>
                      <a:pt x="1334456" y="2300422"/>
                    </a:lnTo>
                    <a:lnTo>
                      <a:pt x="1334456" y="2305252"/>
                    </a:lnTo>
                    <a:lnTo>
                      <a:pt x="1333824" y="2310726"/>
                    </a:lnTo>
                    <a:lnTo>
                      <a:pt x="1332559" y="2318132"/>
                    </a:lnTo>
                    <a:lnTo>
                      <a:pt x="1330978" y="2327148"/>
                    </a:lnTo>
                    <a:lnTo>
                      <a:pt x="1329398" y="2328114"/>
                    </a:lnTo>
                    <a:lnTo>
                      <a:pt x="1327185" y="2328436"/>
                    </a:lnTo>
                    <a:lnTo>
                      <a:pt x="1321494" y="2328758"/>
                    </a:lnTo>
                    <a:lnTo>
                      <a:pt x="1311061" y="2329080"/>
                    </a:lnTo>
                    <a:lnTo>
                      <a:pt x="1310113" y="2329080"/>
                    </a:lnTo>
                    <a:lnTo>
                      <a:pt x="1309797" y="2329080"/>
                    </a:lnTo>
                    <a:lnTo>
                      <a:pt x="1309165" y="2328114"/>
                    </a:lnTo>
                    <a:lnTo>
                      <a:pt x="1308848" y="2326826"/>
                    </a:lnTo>
                    <a:lnTo>
                      <a:pt x="1307900" y="2325860"/>
                    </a:lnTo>
                    <a:lnTo>
                      <a:pt x="1306952" y="2324894"/>
                    </a:lnTo>
                    <a:lnTo>
                      <a:pt x="1306003" y="2324572"/>
                    </a:lnTo>
                    <a:lnTo>
                      <a:pt x="1305371" y="2324894"/>
                    </a:lnTo>
                    <a:lnTo>
                      <a:pt x="1302842" y="2326182"/>
                    </a:lnTo>
                    <a:lnTo>
                      <a:pt x="1298732" y="2328758"/>
                    </a:lnTo>
                    <a:lnTo>
                      <a:pt x="1289880" y="2334875"/>
                    </a:lnTo>
                    <a:lnTo>
                      <a:pt x="1281028" y="2340993"/>
                    </a:lnTo>
                    <a:lnTo>
                      <a:pt x="1271228" y="2346467"/>
                    </a:lnTo>
                    <a:lnTo>
                      <a:pt x="1266485" y="2349043"/>
                    </a:lnTo>
                    <a:lnTo>
                      <a:pt x="1261111" y="2351297"/>
                    </a:lnTo>
                    <a:lnTo>
                      <a:pt x="1256053" y="2353229"/>
                    </a:lnTo>
                    <a:lnTo>
                      <a:pt x="1250362" y="2355161"/>
                    </a:lnTo>
                    <a:lnTo>
                      <a:pt x="1244356" y="2356127"/>
                    </a:lnTo>
                    <a:lnTo>
                      <a:pt x="1238349" y="2357415"/>
                    </a:lnTo>
                    <a:lnTo>
                      <a:pt x="1232026" y="2358703"/>
                    </a:lnTo>
                    <a:lnTo>
                      <a:pt x="1225387" y="2359025"/>
                    </a:lnTo>
                    <a:lnTo>
                      <a:pt x="1218116" y="2359025"/>
                    </a:lnTo>
                    <a:lnTo>
                      <a:pt x="1211161" y="2358703"/>
                    </a:lnTo>
                    <a:lnTo>
                      <a:pt x="1205154" y="2357737"/>
                    </a:lnTo>
                    <a:lnTo>
                      <a:pt x="1200096" y="2357093"/>
                    </a:lnTo>
                    <a:lnTo>
                      <a:pt x="1195986" y="2355483"/>
                    </a:lnTo>
                    <a:lnTo>
                      <a:pt x="1193141" y="2353873"/>
                    </a:lnTo>
                    <a:lnTo>
                      <a:pt x="1190295" y="2352585"/>
                    </a:lnTo>
                    <a:lnTo>
                      <a:pt x="1189031" y="2350009"/>
                    </a:lnTo>
                    <a:lnTo>
                      <a:pt x="1187766" y="2348399"/>
                    </a:lnTo>
                    <a:lnTo>
                      <a:pt x="1187450" y="2345501"/>
                    </a:lnTo>
                    <a:lnTo>
                      <a:pt x="1187766" y="2343247"/>
                    </a:lnTo>
                    <a:lnTo>
                      <a:pt x="1188715" y="2340671"/>
                    </a:lnTo>
                    <a:lnTo>
                      <a:pt x="1189663" y="2337451"/>
                    </a:lnTo>
                    <a:lnTo>
                      <a:pt x="1191560" y="2334875"/>
                    </a:lnTo>
                    <a:lnTo>
                      <a:pt x="1193457" y="2331978"/>
                    </a:lnTo>
                    <a:lnTo>
                      <a:pt x="1195986" y="2328758"/>
                    </a:lnTo>
                    <a:lnTo>
                      <a:pt x="1201676" y="2322640"/>
                    </a:lnTo>
                    <a:lnTo>
                      <a:pt x="1208315" y="2316522"/>
                    </a:lnTo>
                    <a:lnTo>
                      <a:pt x="1215271" y="2310404"/>
                    </a:lnTo>
                    <a:lnTo>
                      <a:pt x="1222226" y="2305252"/>
                    </a:lnTo>
                    <a:lnTo>
                      <a:pt x="1228865" y="2300422"/>
                    </a:lnTo>
                    <a:lnTo>
                      <a:pt x="1239613" y="2293338"/>
                    </a:lnTo>
                    <a:lnTo>
                      <a:pt x="1243723" y="2290762"/>
                    </a:lnTo>
                    <a:close/>
                    <a:moveTo>
                      <a:pt x="1481543" y="1798637"/>
                    </a:moveTo>
                    <a:lnTo>
                      <a:pt x="1701801" y="1798637"/>
                    </a:lnTo>
                    <a:lnTo>
                      <a:pt x="1567093" y="2273300"/>
                    </a:lnTo>
                    <a:lnTo>
                      <a:pt x="1465263" y="2273300"/>
                    </a:lnTo>
                    <a:lnTo>
                      <a:pt x="1481543" y="1798637"/>
                    </a:lnTo>
                    <a:close/>
                    <a:moveTo>
                      <a:pt x="1119188" y="1798637"/>
                    </a:moveTo>
                    <a:lnTo>
                      <a:pt x="1336331" y="1798637"/>
                    </a:lnTo>
                    <a:lnTo>
                      <a:pt x="1346201" y="2272028"/>
                    </a:lnTo>
                    <a:lnTo>
                      <a:pt x="1240177" y="2273300"/>
                    </a:lnTo>
                    <a:lnTo>
                      <a:pt x="1119188" y="1798637"/>
                    </a:lnTo>
                    <a:close/>
                    <a:moveTo>
                      <a:pt x="2677270" y="1559805"/>
                    </a:moveTo>
                    <a:lnTo>
                      <a:pt x="2530833" y="1600780"/>
                    </a:lnTo>
                    <a:lnTo>
                      <a:pt x="2674417" y="1589663"/>
                    </a:lnTo>
                    <a:lnTo>
                      <a:pt x="2677270" y="1559805"/>
                    </a:lnTo>
                    <a:close/>
                    <a:moveTo>
                      <a:pt x="64561" y="1559805"/>
                    </a:moveTo>
                    <a:lnTo>
                      <a:pt x="67742" y="1589663"/>
                    </a:lnTo>
                    <a:lnTo>
                      <a:pt x="211812" y="1600780"/>
                    </a:lnTo>
                    <a:lnTo>
                      <a:pt x="64561" y="1559805"/>
                    </a:lnTo>
                    <a:close/>
                    <a:moveTo>
                      <a:pt x="1743293" y="1510232"/>
                    </a:moveTo>
                    <a:lnTo>
                      <a:pt x="1815377" y="1673934"/>
                    </a:lnTo>
                    <a:lnTo>
                      <a:pt x="2196121" y="1673934"/>
                    </a:lnTo>
                    <a:lnTo>
                      <a:pt x="2051635" y="1522922"/>
                    </a:lnTo>
                    <a:lnTo>
                      <a:pt x="1743293" y="1510232"/>
                    </a:lnTo>
                    <a:close/>
                    <a:moveTo>
                      <a:pt x="1093583" y="1510232"/>
                    </a:moveTo>
                    <a:lnTo>
                      <a:pt x="785241" y="1522922"/>
                    </a:lnTo>
                    <a:lnTo>
                      <a:pt x="641072" y="1673934"/>
                    </a:lnTo>
                    <a:lnTo>
                      <a:pt x="1021499" y="1673934"/>
                    </a:lnTo>
                    <a:lnTo>
                      <a:pt x="1093583" y="1510232"/>
                    </a:lnTo>
                    <a:close/>
                    <a:moveTo>
                      <a:pt x="840494" y="1363662"/>
                    </a:moveTo>
                    <a:lnTo>
                      <a:pt x="1955417" y="1363662"/>
                    </a:lnTo>
                    <a:lnTo>
                      <a:pt x="2368551" y="1768475"/>
                    </a:lnTo>
                    <a:lnTo>
                      <a:pt x="398463" y="1768475"/>
                    </a:lnTo>
                    <a:lnTo>
                      <a:pt x="840494" y="1363662"/>
                    </a:lnTo>
                    <a:close/>
                    <a:moveTo>
                      <a:pt x="1125700" y="1131888"/>
                    </a:moveTo>
                    <a:lnTo>
                      <a:pt x="1123793" y="1132523"/>
                    </a:lnTo>
                    <a:lnTo>
                      <a:pt x="1121569" y="1134110"/>
                    </a:lnTo>
                    <a:lnTo>
                      <a:pt x="1118710" y="1136650"/>
                    </a:lnTo>
                    <a:lnTo>
                      <a:pt x="1111084" y="1144270"/>
                    </a:lnTo>
                    <a:lnTo>
                      <a:pt x="1101553" y="1155065"/>
                    </a:lnTo>
                    <a:lnTo>
                      <a:pt x="1077405" y="1184275"/>
                    </a:lnTo>
                    <a:lnTo>
                      <a:pt x="1046268" y="1220153"/>
                    </a:lnTo>
                    <a:lnTo>
                      <a:pt x="1059613" y="1236028"/>
                    </a:lnTo>
                    <a:lnTo>
                      <a:pt x="1064696" y="1242378"/>
                    </a:lnTo>
                    <a:lnTo>
                      <a:pt x="1070098" y="1248093"/>
                    </a:lnTo>
                    <a:lnTo>
                      <a:pt x="1074546" y="1252538"/>
                    </a:lnTo>
                    <a:lnTo>
                      <a:pt x="1078994" y="1256665"/>
                    </a:lnTo>
                    <a:lnTo>
                      <a:pt x="1083124" y="1260158"/>
                    </a:lnTo>
                    <a:lnTo>
                      <a:pt x="1087890" y="1263333"/>
                    </a:lnTo>
                    <a:lnTo>
                      <a:pt x="1092656" y="1266508"/>
                    </a:lnTo>
                    <a:lnTo>
                      <a:pt x="1098375" y="1269365"/>
                    </a:lnTo>
                    <a:lnTo>
                      <a:pt x="1111084" y="1276350"/>
                    </a:lnTo>
                    <a:lnTo>
                      <a:pt x="1127606" y="1284605"/>
                    </a:lnTo>
                    <a:lnTo>
                      <a:pt x="1149529" y="1295400"/>
                    </a:lnTo>
                    <a:lnTo>
                      <a:pt x="1139362" y="1143953"/>
                    </a:lnTo>
                    <a:lnTo>
                      <a:pt x="1136185" y="1141413"/>
                    </a:lnTo>
                    <a:lnTo>
                      <a:pt x="1133325" y="1138238"/>
                    </a:lnTo>
                    <a:lnTo>
                      <a:pt x="1126971" y="1132205"/>
                    </a:lnTo>
                    <a:lnTo>
                      <a:pt x="1126017" y="1131888"/>
                    </a:lnTo>
                    <a:lnTo>
                      <a:pt x="1125700" y="1131888"/>
                    </a:lnTo>
                    <a:close/>
                    <a:moveTo>
                      <a:pt x="505679" y="1004887"/>
                    </a:moveTo>
                    <a:lnTo>
                      <a:pt x="511721" y="1004887"/>
                    </a:lnTo>
                    <a:lnTo>
                      <a:pt x="517446" y="1005205"/>
                    </a:lnTo>
                    <a:lnTo>
                      <a:pt x="522535" y="1006158"/>
                    </a:lnTo>
                    <a:lnTo>
                      <a:pt x="528259" y="1007746"/>
                    </a:lnTo>
                    <a:lnTo>
                      <a:pt x="533348" y="1009969"/>
                    </a:lnTo>
                    <a:lnTo>
                      <a:pt x="538436" y="1012828"/>
                    </a:lnTo>
                    <a:lnTo>
                      <a:pt x="543207" y="1015687"/>
                    </a:lnTo>
                    <a:lnTo>
                      <a:pt x="548296" y="1019498"/>
                    </a:lnTo>
                    <a:lnTo>
                      <a:pt x="552748" y="1023310"/>
                    </a:lnTo>
                    <a:lnTo>
                      <a:pt x="557201" y="1028075"/>
                    </a:lnTo>
                    <a:lnTo>
                      <a:pt x="561335" y="1033157"/>
                    </a:lnTo>
                    <a:lnTo>
                      <a:pt x="566106" y="1038239"/>
                    </a:lnTo>
                    <a:lnTo>
                      <a:pt x="570240" y="1044274"/>
                    </a:lnTo>
                    <a:lnTo>
                      <a:pt x="573738" y="1050309"/>
                    </a:lnTo>
                    <a:lnTo>
                      <a:pt x="577555" y="1056980"/>
                    </a:lnTo>
                    <a:lnTo>
                      <a:pt x="581371" y="1063968"/>
                    </a:lnTo>
                    <a:lnTo>
                      <a:pt x="585188" y="1071274"/>
                    </a:lnTo>
                    <a:lnTo>
                      <a:pt x="588686" y="1078897"/>
                    </a:lnTo>
                    <a:lnTo>
                      <a:pt x="591867" y="1086838"/>
                    </a:lnTo>
                    <a:lnTo>
                      <a:pt x="598227" y="1103673"/>
                    </a:lnTo>
                    <a:lnTo>
                      <a:pt x="603952" y="1121461"/>
                    </a:lnTo>
                    <a:lnTo>
                      <a:pt x="609677" y="1140202"/>
                    </a:lnTo>
                    <a:lnTo>
                      <a:pt x="614447" y="1159260"/>
                    </a:lnTo>
                    <a:lnTo>
                      <a:pt x="619218" y="1179589"/>
                    </a:lnTo>
                    <a:lnTo>
                      <a:pt x="623670" y="1200553"/>
                    </a:lnTo>
                    <a:lnTo>
                      <a:pt x="627487" y="1221518"/>
                    </a:lnTo>
                    <a:lnTo>
                      <a:pt x="630667" y="1242799"/>
                    </a:lnTo>
                    <a:lnTo>
                      <a:pt x="634165" y="1264399"/>
                    </a:lnTo>
                    <a:lnTo>
                      <a:pt x="636710" y="1285681"/>
                    </a:lnTo>
                    <a:lnTo>
                      <a:pt x="639254" y="1306963"/>
                    </a:lnTo>
                    <a:lnTo>
                      <a:pt x="641798" y="1327927"/>
                    </a:lnTo>
                    <a:lnTo>
                      <a:pt x="643389" y="1348574"/>
                    </a:lnTo>
                    <a:lnTo>
                      <a:pt x="644979" y="1368903"/>
                    </a:lnTo>
                    <a:lnTo>
                      <a:pt x="647841" y="1407337"/>
                    </a:lnTo>
                    <a:lnTo>
                      <a:pt x="649431" y="1441960"/>
                    </a:lnTo>
                    <a:lnTo>
                      <a:pt x="650703" y="1471501"/>
                    </a:lnTo>
                    <a:lnTo>
                      <a:pt x="651021" y="1495641"/>
                    </a:lnTo>
                    <a:lnTo>
                      <a:pt x="645933" y="1500088"/>
                    </a:lnTo>
                    <a:lnTo>
                      <a:pt x="640526" y="1461971"/>
                    </a:lnTo>
                    <a:lnTo>
                      <a:pt x="635120" y="1423219"/>
                    </a:lnTo>
                    <a:lnTo>
                      <a:pt x="629713" y="1515335"/>
                    </a:lnTo>
                    <a:lnTo>
                      <a:pt x="623988" y="1520417"/>
                    </a:lnTo>
                    <a:lnTo>
                      <a:pt x="225488" y="1414008"/>
                    </a:lnTo>
                    <a:lnTo>
                      <a:pt x="154884" y="1399079"/>
                    </a:lnTo>
                    <a:lnTo>
                      <a:pt x="603316" y="1539476"/>
                    </a:lnTo>
                    <a:lnTo>
                      <a:pt x="319945" y="1798670"/>
                    </a:lnTo>
                    <a:lnTo>
                      <a:pt x="585824" y="1798670"/>
                    </a:lnTo>
                    <a:lnTo>
                      <a:pt x="752475" y="1798670"/>
                    </a:lnTo>
                    <a:lnTo>
                      <a:pt x="687596" y="2326906"/>
                    </a:lnTo>
                    <a:lnTo>
                      <a:pt x="595365" y="2326906"/>
                    </a:lnTo>
                    <a:lnTo>
                      <a:pt x="586778" y="1847904"/>
                    </a:lnTo>
                    <a:lnTo>
                      <a:pt x="581371" y="1857433"/>
                    </a:lnTo>
                    <a:lnTo>
                      <a:pt x="578509" y="1862516"/>
                    </a:lnTo>
                    <a:lnTo>
                      <a:pt x="575329" y="1866963"/>
                    </a:lnTo>
                    <a:lnTo>
                      <a:pt x="531758" y="2443162"/>
                    </a:lnTo>
                    <a:lnTo>
                      <a:pt x="415356" y="2443162"/>
                    </a:lnTo>
                    <a:lnTo>
                      <a:pt x="356837" y="1985125"/>
                    </a:lnTo>
                    <a:lnTo>
                      <a:pt x="349840" y="1985760"/>
                    </a:lnTo>
                    <a:lnTo>
                      <a:pt x="346024" y="1986078"/>
                    </a:lnTo>
                    <a:lnTo>
                      <a:pt x="342207" y="1986078"/>
                    </a:lnTo>
                    <a:lnTo>
                      <a:pt x="337437" y="1985760"/>
                    </a:lnTo>
                    <a:lnTo>
                      <a:pt x="332348" y="1985443"/>
                    </a:lnTo>
                    <a:lnTo>
                      <a:pt x="145661" y="1959078"/>
                    </a:lnTo>
                    <a:lnTo>
                      <a:pt x="141208" y="1957490"/>
                    </a:lnTo>
                    <a:lnTo>
                      <a:pt x="137074" y="1955267"/>
                    </a:lnTo>
                    <a:lnTo>
                      <a:pt x="133257" y="1952726"/>
                    </a:lnTo>
                    <a:lnTo>
                      <a:pt x="129441" y="1949867"/>
                    </a:lnTo>
                    <a:lnTo>
                      <a:pt x="125624" y="1946055"/>
                    </a:lnTo>
                    <a:lnTo>
                      <a:pt x="122126" y="1941926"/>
                    </a:lnTo>
                    <a:lnTo>
                      <a:pt x="119264" y="1937479"/>
                    </a:lnTo>
                    <a:lnTo>
                      <a:pt x="116401" y="1932397"/>
                    </a:lnTo>
                    <a:lnTo>
                      <a:pt x="113539" y="1927632"/>
                    </a:lnTo>
                    <a:lnTo>
                      <a:pt x="110995" y="1921914"/>
                    </a:lnTo>
                    <a:lnTo>
                      <a:pt x="108768" y="1916197"/>
                    </a:lnTo>
                    <a:lnTo>
                      <a:pt x="106542" y="1910162"/>
                    </a:lnTo>
                    <a:lnTo>
                      <a:pt x="102408" y="1897774"/>
                    </a:lnTo>
                    <a:lnTo>
                      <a:pt x="98909" y="1885068"/>
                    </a:lnTo>
                    <a:lnTo>
                      <a:pt x="96365" y="1872363"/>
                    </a:lnTo>
                    <a:lnTo>
                      <a:pt x="93503" y="1859339"/>
                    </a:lnTo>
                    <a:lnTo>
                      <a:pt x="90004" y="1836152"/>
                    </a:lnTo>
                    <a:lnTo>
                      <a:pt x="86824" y="1817728"/>
                    </a:lnTo>
                    <a:lnTo>
                      <a:pt x="85234" y="1811058"/>
                    </a:lnTo>
                    <a:lnTo>
                      <a:pt x="84280" y="1806293"/>
                    </a:lnTo>
                    <a:lnTo>
                      <a:pt x="83962" y="1800894"/>
                    </a:lnTo>
                    <a:lnTo>
                      <a:pt x="76965" y="1730695"/>
                    </a:lnTo>
                    <a:lnTo>
                      <a:pt x="69968" y="1653826"/>
                    </a:lnTo>
                    <a:lnTo>
                      <a:pt x="62017" y="1556628"/>
                    </a:lnTo>
                    <a:lnTo>
                      <a:pt x="52158" y="1552499"/>
                    </a:lnTo>
                    <a:lnTo>
                      <a:pt x="43571" y="1548687"/>
                    </a:lnTo>
                    <a:lnTo>
                      <a:pt x="35938" y="1545511"/>
                    </a:lnTo>
                    <a:lnTo>
                      <a:pt x="29895" y="1542017"/>
                    </a:lnTo>
                    <a:lnTo>
                      <a:pt x="25443" y="1538523"/>
                    </a:lnTo>
                    <a:lnTo>
                      <a:pt x="23535" y="1536617"/>
                    </a:lnTo>
                    <a:lnTo>
                      <a:pt x="21944" y="1535346"/>
                    </a:lnTo>
                    <a:lnTo>
                      <a:pt x="20990" y="1533758"/>
                    </a:lnTo>
                    <a:lnTo>
                      <a:pt x="20354" y="1532170"/>
                    </a:lnTo>
                    <a:lnTo>
                      <a:pt x="19718" y="1530582"/>
                    </a:lnTo>
                    <a:lnTo>
                      <a:pt x="20354" y="1529311"/>
                    </a:lnTo>
                    <a:lnTo>
                      <a:pt x="17492" y="1522641"/>
                    </a:lnTo>
                    <a:lnTo>
                      <a:pt x="15266" y="1515017"/>
                    </a:lnTo>
                    <a:lnTo>
                      <a:pt x="12721" y="1504853"/>
                    </a:lnTo>
                    <a:lnTo>
                      <a:pt x="10495" y="1493100"/>
                    </a:lnTo>
                    <a:lnTo>
                      <a:pt x="8269" y="1479759"/>
                    </a:lnTo>
                    <a:lnTo>
                      <a:pt x="6043" y="1465148"/>
                    </a:lnTo>
                    <a:lnTo>
                      <a:pt x="4134" y="1449583"/>
                    </a:lnTo>
                    <a:lnTo>
                      <a:pt x="2544" y="1432431"/>
                    </a:lnTo>
                    <a:lnTo>
                      <a:pt x="954" y="1414325"/>
                    </a:lnTo>
                    <a:lnTo>
                      <a:pt x="318" y="1395267"/>
                    </a:lnTo>
                    <a:lnTo>
                      <a:pt x="0" y="1375256"/>
                    </a:lnTo>
                    <a:lnTo>
                      <a:pt x="318" y="1354926"/>
                    </a:lnTo>
                    <a:lnTo>
                      <a:pt x="954" y="1333962"/>
                    </a:lnTo>
                    <a:lnTo>
                      <a:pt x="2544" y="1312363"/>
                    </a:lnTo>
                    <a:lnTo>
                      <a:pt x="4452" y="1290763"/>
                    </a:lnTo>
                    <a:lnTo>
                      <a:pt x="7315" y="1268846"/>
                    </a:lnTo>
                    <a:lnTo>
                      <a:pt x="11131" y="1246929"/>
                    </a:lnTo>
                    <a:lnTo>
                      <a:pt x="13357" y="1236447"/>
                    </a:lnTo>
                    <a:lnTo>
                      <a:pt x="15584" y="1225647"/>
                    </a:lnTo>
                    <a:lnTo>
                      <a:pt x="18446" y="1214847"/>
                    </a:lnTo>
                    <a:lnTo>
                      <a:pt x="21308" y="1204047"/>
                    </a:lnTo>
                    <a:lnTo>
                      <a:pt x="24489" y="1193248"/>
                    </a:lnTo>
                    <a:lnTo>
                      <a:pt x="27669" y="1183083"/>
                    </a:lnTo>
                    <a:lnTo>
                      <a:pt x="31486" y="1172601"/>
                    </a:lnTo>
                    <a:lnTo>
                      <a:pt x="35302" y="1162436"/>
                    </a:lnTo>
                    <a:lnTo>
                      <a:pt x="39436" y="1152272"/>
                    </a:lnTo>
                    <a:lnTo>
                      <a:pt x="43889" y="1142425"/>
                    </a:lnTo>
                    <a:lnTo>
                      <a:pt x="48978" y="1132578"/>
                    </a:lnTo>
                    <a:lnTo>
                      <a:pt x="54066" y="1123367"/>
                    </a:lnTo>
                    <a:lnTo>
                      <a:pt x="59473" y="1113838"/>
                    </a:lnTo>
                    <a:lnTo>
                      <a:pt x="64879" y="1104944"/>
                    </a:lnTo>
                    <a:lnTo>
                      <a:pt x="70922" y="1096050"/>
                    </a:lnTo>
                    <a:lnTo>
                      <a:pt x="77601" y="1087473"/>
                    </a:lnTo>
                    <a:lnTo>
                      <a:pt x="84280" y="1079215"/>
                    </a:lnTo>
                    <a:lnTo>
                      <a:pt x="91276" y="1071274"/>
                    </a:lnTo>
                    <a:lnTo>
                      <a:pt x="98591" y="1063968"/>
                    </a:lnTo>
                    <a:lnTo>
                      <a:pt x="106542" y="1056662"/>
                    </a:lnTo>
                    <a:lnTo>
                      <a:pt x="114811" y="1049674"/>
                    </a:lnTo>
                    <a:lnTo>
                      <a:pt x="123080" y="1043321"/>
                    </a:lnTo>
                    <a:lnTo>
                      <a:pt x="131985" y="1036651"/>
                    </a:lnTo>
                    <a:lnTo>
                      <a:pt x="141526" y="1031251"/>
                    </a:lnTo>
                    <a:lnTo>
                      <a:pt x="150749" y="1025851"/>
                    </a:lnTo>
                    <a:lnTo>
                      <a:pt x="160926" y="1021087"/>
                    </a:lnTo>
                    <a:lnTo>
                      <a:pt x="171740" y="1016322"/>
                    </a:lnTo>
                    <a:lnTo>
                      <a:pt x="182553" y="1012193"/>
                    </a:lnTo>
                    <a:lnTo>
                      <a:pt x="193684" y="1009016"/>
                    </a:lnTo>
                    <a:lnTo>
                      <a:pt x="205452" y="1005522"/>
                    </a:lnTo>
                    <a:lnTo>
                      <a:pt x="209904" y="1005522"/>
                    </a:lnTo>
                    <a:lnTo>
                      <a:pt x="218809" y="1005840"/>
                    </a:lnTo>
                    <a:lnTo>
                      <a:pt x="243298" y="1007428"/>
                    </a:lnTo>
                    <a:lnTo>
                      <a:pt x="280508" y="1009969"/>
                    </a:lnTo>
                    <a:lnTo>
                      <a:pt x="409313" y="1420361"/>
                    </a:lnTo>
                    <a:lnTo>
                      <a:pt x="397228" y="1297751"/>
                    </a:lnTo>
                    <a:lnTo>
                      <a:pt x="390867" y="1077309"/>
                    </a:lnTo>
                    <a:lnTo>
                      <a:pt x="382598" y="1056345"/>
                    </a:lnTo>
                    <a:lnTo>
                      <a:pt x="399136" y="1028392"/>
                    </a:lnTo>
                    <a:lnTo>
                      <a:pt x="436029" y="1028392"/>
                    </a:lnTo>
                    <a:lnTo>
                      <a:pt x="450976" y="1056345"/>
                    </a:lnTo>
                    <a:lnTo>
                      <a:pt x="443979" y="1081438"/>
                    </a:lnTo>
                    <a:lnTo>
                      <a:pt x="489141" y="1401937"/>
                    </a:lnTo>
                    <a:lnTo>
                      <a:pt x="481508" y="1015369"/>
                    </a:lnTo>
                    <a:lnTo>
                      <a:pt x="489459" y="1011875"/>
                    </a:lnTo>
                    <a:lnTo>
                      <a:pt x="495501" y="1009016"/>
                    </a:lnTo>
                    <a:lnTo>
                      <a:pt x="499000" y="1006793"/>
                    </a:lnTo>
                    <a:lnTo>
                      <a:pt x="499636" y="1005840"/>
                    </a:lnTo>
                    <a:lnTo>
                      <a:pt x="499954" y="1005522"/>
                    </a:lnTo>
                    <a:lnTo>
                      <a:pt x="505679" y="1004887"/>
                    </a:lnTo>
                    <a:close/>
                    <a:moveTo>
                      <a:pt x="2233205" y="1004887"/>
                    </a:moveTo>
                    <a:lnTo>
                      <a:pt x="2238276" y="1005205"/>
                    </a:lnTo>
                    <a:lnTo>
                      <a:pt x="2243665" y="1005522"/>
                    </a:lnTo>
                    <a:lnTo>
                      <a:pt x="2243665" y="1005840"/>
                    </a:lnTo>
                    <a:lnTo>
                      <a:pt x="2244299" y="1006793"/>
                    </a:lnTo>
                    <a:lnTo>
                      <a:pt x="2248102" y="1009016"/>
                    </a:lnTo>
                    <a:lnTo>
                      <a:pt x="2253808" y="1011875"/>
                    </a:lnTo>
                    <a:lnTo>
                      <a:pt x="2261732" y="1015369"/>
                    </a:lnTo>
                    <a:lnTo>
                      <a:pt x="2254441" y="1401937"/>
                    </a:lnTo>
                    <a:lnTo>
                      <a:pt x="2299133" y="1081438"/>
                    </a:lnTo>
                    <a:lnTo>
                      <a:pt x="2292160" y="1056345"/>
                    </a:lnTo>
                    <a:lnTo>
                      <a:pt x="2307374" y="1028392"/>
                    </a:lnTo>
                    <a:lnTo>
                      <a:pt x="2344142" y="1028392"/>
                    </a:lnTo>
                    <a:lnTo>
                      <a:pt x="2360307" y="1056345"/>
                    </a:lnTo>
                    <a:lnTo>
                      <a:pt x="2352066" y="1077309"/>
                    </a:lnTo>
                    <a:lnTo>
                      <a:pt x="2346044" y="1297751"/>
                    </a:lnTo>
                    <a:lnTo>
                      <a:pt x="2333682" y="1420361"/>
                    </a:lnTo>
                    <a:lnTo>
                      <a:pt x="2462052" y="1009969"/>
                    </a:lnTo>
                    <a:lnTo>
                      <a:pt x="2499137" y="1007428"/>
                    </a:lnTo>
                    <a:lnTo>
                      <a:pt x="2523860" y="1005840"/>
                    </a:lnTo>
                    <a:lnTo>
                      <a:pt x="2532735" y="1005522"/>
                    </a:lnTo>
                    <a:lnTo>
                      <a:pt x="2536855" y="1005522"/>
                    </a:lnTo>
                    <a:lnTo>
                      <a:pt x="2548266" y="1009016"/>
                    </a:lnTo>
                    <a:lnTo>
                      <a:pt x="2559677" y="1012193"/>
                    </a:lnTo>
                    <a:lnTo>
                      <a:pt x="2570453" y="1016322"/>
                    </a:lnTo>
                    <a:lnTo>
                      <a:pt x="2580913" y="1021087"/>
                    </a:lnTo>
                    <a:lnTo>
                      <a:pt x="2591056" y="1025851"/>
                    </a:lnTo>
                    <a:lnTo>
                      <a:pt x="2600882" y="1031251"/>
                    </a:lnTo>
                    <a:lnTo>
                      <a:pt x="2610391" y="1036651"/>
                    </a:lnTo>
                    <a:lnTo>
                      <a:pt x="2618949" y="1043321"/>
                    </a:lnTo>
                    <a:lnTo>
                      <a:pt x="2627507" y="1049674"/>
                    </a:lnTo>
                    <a:lnTo>
                      <a:pt x="2635431" y="1056662"/>
                    </a:lnTo>
                    <a:lnTo>
                      <a:pt x="2643355" y="1063968"/>
                    </a:lnTo>
                    <a:lnTo>
                      <a:pt x="2650962" y="1071274"/>
                    </a:lnTo>
                    <a:lnTo>
                      <a:pt x="2657618" y="1079215"/>
                    </a:lnTo>
                    <a:lnTo>
                      <a:pt x="2664274" y="1087473"/>
                    </a:lnTo>
                    <a:lnTo>
                      <a:pt x="2670614" y="1096050"/>
                    </a:lnTo>
                    <a:lnTo>
                      <a:pt x="2676636" y="1104944"/>
                    </a:lnTo>
                    <a:lnTo>
                      <a:pt x="2682341" y="1113838"/>
                    </a:lnTo>
                    <a:lnTo>
                      <a:pt x="2688047" y="1123367"/>
                    </a:lnTo>
                    <a:lnTo>
                      <a:pt x="2692801" y="1132578"/>
                    </a:lnTo>
                    <a:lnTo>
                      <a:pt x="2697872" y="1142425"/>
                    </a:lnTo>
                    <a:lnTo>
                      <a:pt x="2702310" y="1152272"/>
                    </a:lnTo>
                    <a:lnTo>
                      <a:pt x="2706430" y="1162436"/>
                    </a:lnTo>
                    <a:lnTo>
                      <a:pt x="2710551" y="1172601"/>
                    </a:lnTo>
                    <a:lnTo>
                      <a:pt x="2714037" y="1183083"/>
                    </a:lnTo>
                    <a:lnTo>
                      <a:pt x="2717207" y="1193248"/>
                    </a:lnTo>
                    <a:lnTo>
                      <a:pt x="2720694" y="1204047"/>
                    </a:lnTo>
                    <a:lnTo>
                      <a:pt x="2723229" y="1214847"/>
                    </a:lnTo>
                    <a:lnTo>
                      <a:pt x="2726082" y="1225647"/>
                    </a:lnTo>
                    <a:lnTo>
                      <a:pt x="2728618" y="1236447"/>
                    </a:lnTo>
                    <a:lnTo>
                      <a:pt x="2730836" y="1246929"/>
                    </a:lnTo>
                    <a:lnTo>
                      <a:pt x="2734640" y="1268846"/>
                    </a:lnTo>
                    <a:lnTo>
                      <a:pt x="2737176" y="1290763"/>
                    </a:lnTo>
                    <a:lnTo>
                      <a:pt x="2739394" y="1312363"/>
                    </a:lnTo>
                    <a:lnTo>
                      <a:pt x="2740979" y="1333962"/>
                    </a:lnTo>
                    <a:lnTo>
                      <a:pt x="2741613" y="1354926"/>
                    </a:lnTo>
                    <a:lnTo>
                      <a:pt x="2741613" y="1375256"/>
                    </a:lnTo>
                    <a:lnTo>
                      <a:pt x="2741296" y="1395267"/>
                    </a:lnTo>
                    <a:lnTo>
                      <a:pt x="2740662" y="1414325"/>
                    </a:lnTo>
                    <a:lnTo>
                      <a:pt x="2739394" y="1432431"/>
                    </a:lnTo>
                    <a:lnTo>
                      <a:pt x="2737493" y="1449583"/>
                    </a:lnTo>
                    <a:lnTo>
                      <a:pt x="2735591" y="1465148"/>
                    </a:lnTo>
                    <a:lnTo>
                      <a:pt x="2733689" y="1479759"/>
                    </a:lnTo>
                    <a:lnTo>
                      <a:pt x="2731470" y="1493100"/>
                    </a:lnTo>
                    <a:lnTo>
                      <a:pt x="2728935" y="1504853"/>
                    </a:lnTo>
                    <a:lnTo>
                      <a:pt x="2726716" y="1515017"/>
                    </a:lnTo>
                    <a:lnTo>
                      <a:pt x="2724180" y="1522641"/>
                    </a:lnTo>
                    <a:lnTo>
                      <a:pt x="2721962" y="1529311"/>
                    </a:lnTo>
                    <a:lnTo>
                      <a:pt x="2721962" y="1530582"/>
                    </a:lnTo>
                    <a:lnTo>
                      <a:pt x="2721328" y="1532170"/>
                    </a:lnTo>
                    <a:lnTo>
                      <a:pt x="2720694" y="1533758"/>
                    </a:lnTo>
                    <a:lnTo>
                      <a:pt x="2719426" y="1535346"/>
                    </a:lnTo>
                    <a:lnTo>
                      <a:pt x="2718158" y="1536617"/>
                    </a:lnTo>
                    <a:lnTo>
                      <a:pt x="2716573" y="1538523"/>
                    </a:lnTo>
                    <a:lnTo>
                      <a:pt x="2711819" y="1542017"/>
                    </a:lnTo>
                    <a:lnTo>
                      <a:pt x="2705796" y="1545511"/>
                    </a:lnTo>
                    <a:lnTo>
                      <a:pt x="2698506" y="1548687"/>
                    </a:lnTo>
                    <a:lnTo>
                      <a:pt x="2689948" y="1552499"/>
                    </a:lnTo>
                    <a:lnTo>
                      <a:pt x="2680122" y="1556628"/>
                    </a:lnTo>
                    <a:lnTo>
                      <a:pt x="2671881" y="1653826"/>
                    </a:lnTo>
                    <a:lnTo>
                      <a:pt x="2664908" y="1730695"/>
                    </a:lnTo>
                    <a:lnTo>
                      <a:pt x="2657935" y="1800894"/>
                    </a:lnTo>
                    <a:lnTo>
                      <a:pt x="2657618" y="1806293"/>
                    </a:lnTo>
                    <a:lnTo>
                      <a:pt x="2656350" y="1811058"/>
                    </a:lnTo>
                    <a:lnTo>
                      <a:pt x="2655399" y="1817728"/>
                    </a:lnTo>
                    <a:lnTo>
                      <a:pt x="2652230" y="1836152"/>
                    </a:lnTo>
                    <a:lnTo>
                      <a:pt x="2648109" y="1859339"/>
                    </a:lnTo>
                    <a:lnTo>
                      <a:pt x="2645890" y="1872363"/>
                    </a:lnTo>
                    <a:lnTo>
                      <a:pt x="2643038" y="1885068"/>
                    </a:lnTo>
                    <a:lnTo>
                      <a:pt x="2639551" y="1897774"/>
                    </a:lnTo>
                    <a:lnTo>
                      <a:pt x="2635431" y="1910162"/>
                    </a:lnTo>
                    <a:lnTo>
                      <a:pt x="2633529" y="1916197"/>
                    </a:lnTo>
                    <a:lnTo>
                      <a:pt x="2630993" y="1921914"/>
                    </a:lnTo>
                    <a:lnTo>
                      <a:pt x="2628458" y="1927632"/>
                    </a:lnTo>
                    <a:lnTo>
                      <a:pt x="2625605" y="1932397"/>
                    </a:lnTo>
                    <a:lnTo>
                      <a:pt x="2622752" y="1937479"/>
                    </a:lnTo>
                    <a:lnTo>
                      <a:pt x="2619583" y="1941926"/>
                    </a:lnTo>
                    <a:lnTo>
                      <a:pt x="2616413" y="1946055"/>
                    </a:lnTo>
                    <a:lnTo>
                      <a:pt x="2612926" y="1949867"/>
                    </a:lnTo>
                    <a:lnTo>
                      <a:pt x="2609123" y="1952726"/>
                    </a:lnTo>
                    <a:lnTo>
                      <a:pt x="2605002" y="1955267"/>
                    </a:lnTo>
                    <a:lnTo>
                      <a:pt x="2600882" y="1957490"/>
                    </a:lnTo>
                    <a:lnTo>
                      <a:pt x="2596444" y="1959078"/>
                    </a:lnTo>
                    <a:lnTo>
                      <a:pt x="2410704" y="1985443"/>
                    </a:lnTo>
                    <a:lnTo>
                      <a:pt x="2405633" y="1985760"/>
                    </a:lnTo>
                    <a:lnTo>
                      <a:pt x="2400561" y="1986078"/>
                    </a:lnTo>
                    <a:lnTo>
                      <a:pt x="2397075" y="1986078"/>
                    </a:lnTo>
                    <a:lnTo>
                      <a:pt x="2393271" y="1985760"/>
                    </a:lnTo>
                    <a:lnTo>
                      <a:pt x="2385981" y="1985125"/>
                    </a:lnTo>
                    <a:lnTo>
                      <a:pt x="2327660" y="2443162"/>
                    </a:lnTo>
                    <a:lnTo>
                      <a:pt x="2211651" y="2443162"/>
                    </a:lnTo>
                    <a:lnTo>
                      <a:pt x="2168545" y="1866963"/>
                    </a:lnTo>
                    <a:lnTo>
                      <a:pt x="2165375" y="1862516"/>
                    </a:lnTo>
                    <a:lnTo>
                      <a:pt x="2162522" y="1857433"/>
                    </a:lnTo>
                    <a:lnTo>
                      <a:pt x="2156817" y="1847904"/>
                    </a:lnTo>
                    <a:lnTo>
                      <a:pt x="2148576" y="2326906"/>
                    </a:lnTo>
                    <a:lnTo>
                      <a:pt x="2063630" y="2320235"/>
                    </a:lnTo>
                    <a:lnTo>
                      <a:pt x="1992313" y="1798670"/>
                    </a:lnTo>
                    <a:lnTo>
                      <a:pt x="2157768" y="1798670"/>
                    </a:lnTo>
                    <a:lnTo>
                      <a:pt x="2443668" y="1798670"/>
                    </a:lnTo>
                    <a:lnTo>
                      <a:pt x="2170129" y="1529946"/>
                    </a:lnTo>
                    <a:lnTo>
                      <a:pt x="2587569" y="1399079"/>
                    </a:lnTo>
                    <a:lnTo>
                      <a:pt x="2517204" y="1414008"/>
                    </a:lnTo>
                    <a:lnTo>
                      <a:pt x="2151746" y="1511841"/>
                    </a:lnTo>
                    <a:lnTo>
                      <a:pt x="2111808" y="1472771"/>
                    </a:lnTo>
                    <a:lnTo>
                      <a:pt x="2108956" y="1423219"/>
                    </a:lnTo>
                    <a:lnTo>
                      <a:pt x="2103250" y="1464513"/>
                    </a:lnTo>
                    <a:lnTo>
                      <a:pt x="2093741" y="1455301"/>
                    </a:lnTo>
                    <a:lnTo>
                      <a:pt x="2095009" y="1426078"/>
                    </a:lnTo>
                    <a:lnTo>
                      <a:pt x="2096911" y="1393361"/>
                    </a:lnTo>
                    <a:lnTo>
                      <a:pt x="2099447" y="1358103"/>
                    </a:lnTo>
                    <a:lnTo>
                      <a:pt x="2103250" y="1320621"/>
                    </a:lnTo>
                    <a:lnTo>
                      <a:pt x="2105152" y="1301563"/>
                    </a:lnTo>
                    <a:lnTo>
                      <a:pt x="2107371" y="1282504"/>
                    </a:lnTo>
                    <a:lnTo>
                      <a:pt x="2109906" y="1262811"/>
                    </a:lnTo>
                    <a:lnTo>
                      <a:pt x="2113076" y="1243752"/>
                    </a:lnTo>
                    <a:lnTo>
                      <a:pt x="2115929" y="1224059"/>
                    </a:lnTo>
                    <a:lnTo>
                      <a:pt x="2119415" y="1205318"/>
                    </a:lnTo>
                    <a:lnTo>
                      <a:pt x="2123219" y="1186577"/>
                    </a:lnTo>
                    <a:lnTo>
                      <a:pt x="2127339" y="1168154"/>
                    </a:lnTo>
                    <a:lnTo>
                      <a:pt x="2131777" y="1150366"/>
                    </a:lnTo>
                    <a:lnTo>
                      <a:pt x="2136214" y="1133214"/>
                    </a:lnTo>
                    <a:lnTo>
                      <a:pt x="2140969" y="1116379"/>
                    </a:lnTo>
                    <a:lnTo>
                      <a:pt x="2146674" y="1100497"/>
                    </a:lnTo>
                    <a:lnTo>
                      <a:pt x="2152379" y="1085568"/>
                    </a:lnTo>
                    <a:lnTo>
                      <a:pt x="2158719" y="1071274"/>
                    </a:lnTo>
                    <a:lnTo>
                      <a:pt x="2165058" y="1058568"/>
                    </a:lnTo>
                    <a:lnTo>
                      <a:pt x="2168545" y="1052533"/>
                    </a:lnTo>
                    <a:lnTo>
                      <a:pt x="2172031" y="1046815"/>
                    </a:lnTo>
                    <a:lnTo>
                      <a:pt x="2175518" y="1041416"/>
                    </a:lnTo>
                    <a:lnTo>
                      <a:pt x="2179321" y="1036333"/>
                    </a:lnTo>
                    <a:lnTo>
                      <a:pt x="2183125" y="1031569"/>
                    </a:lnTo>
                    <a:lnTo>
                      <a:pt x="2187245" y="1027122"/>
                    </a:lnTo>
                    <a:lnTo>
                      <a:pt x="2191366" y="1023310"/>
                    </a:lnTo>
                    <a:lnTo>
                      <a:pt x="2195486" y="1019498"/>
                    </a:lnTo>
                    <a:lnTo>
                      <a:pt x="2199607" y="1016004"/>
                    </a:lnTo>
                    <a:lnTo>
                      <a:pt x="2204044" y="1013146"/>
                    </a:lnTo>
                    <a:lnTo>
                      <a:pt x="2208799" y="1010922"/>
                    </a:lnTo>
                    <a:lnTo>
                      <a:pt x="2213236" y="1008699"/>
                    </a:lnTo>
                    <a:lnTo>
                      <a:pt x="2217991" y="1007111"/>
                    </a:lnTo>
                    <a:lnTo>
                      <a:pt x="2223062" y="1005840"/>
                    </a:lnTo>
                    <a:lnTo>
                      <a:pt x="2227817" y="1005205"/>
                    </a:lnTo>
                    <a:lnTo>
                      <a:pt x="2233205" y="1004887"/>
                    </a:lnTo>
                    <a:close/>
                    <a:moveTo>
                      <a:pt x="1560668" y="914401"/>
                    </a:moveTo>
                    <a:lnTo>
                      <a:pt x="1571788" y="914401"/>
                    </a:lnTo>
                    <a:lnTo>
                      <a:pt x="1582591" y="915671"/>
                    </a:lnTo>
                    <a:lnTo>
                      <a:pt x="1594029" y="917258"/>
                    </a:lnTo>
                    <a:lnTo>
                      <a:pt x="1604514" y="919480"/>
                    </a:lnTo>
                    <a:lnTo>
                      <a:pt x="1615317" y="922021"/>
                    </a:lnTo>
                    <a:lnTo>
                      <a:pt x="1625802" y="925196"/>
                    </a:lnTo>
                    <a:lnTo>
                      <a:pt x="1636287" y="928688"/>
                    </a:lnTo>
                    <a:lnTo>
                      <a:pt x="1646772" y="933133"/>
                    </a:lnTo>
                    <a:lnTo>
                      <a:pt x="1656939" y="937261"/>
                    </a:lnTo>
                    <a:lnTo>
                      <a:pt x="1666788" y="942023"/>
                    </a:lnTo>
                    <a:lnTo>
                      <a:pt x="1676638" y="946786"/>
                    </a:lnTo>
                    <a:lnTo>
                      <a:pt x="1686487" y="952183"/>
                    </a:lnTo>
                    <a:lnTo>
                      <a:pt x="1695384" y="957263"/>
                    </a:lnTo>
                    <a:lnTo>
                      <a:pt x="1704598" y="962978"/>
                    </a:lnTo>
                    <a:lnTo>
                      <a:pt x="1712859" y="968693"/>
                    </a:lnTo>
                    <a:lnTo>
                      <a:pt x="1721120" y="974726"/>
                    </a:lnTo>
                    <a:lnTo>
                      <a:pt x="1729063" y="980441"/>
                    </a:lnTo>
                    <a:lnTo>
                      <a:pt x="1736371" y="986473"/>
                    </a:lnTo>
                    <a:lnTo>
                      <a:pt x="1750033" y="997586"/>
                    </a:lnTo>
                    <a:lnTo>
                      <a:pt x="1762106" y="1008698"/>
                    </a:lnTo>
                    <a:lnTo>
                      <a:pt x="1771956" y="1018858"/>
                    </a:lnTo>
                    <a:lnTo>
                      <a:pt x="1779264" y="1027748"/>
                    </a:lnTo>
                    <a:lnTo>
                      <a:pt x="1782441" y="1031558"/>
                    </a:lnTo>
                    <a:lnTo>
                      <a:pt x="1784665" y="1034733"/>
                    </a:lnTo>
                    <a:lnTo>
                      <a:pt x="1786254" y="1037908"/>
                    </a:lnTo>
                    <a:lnTo>
                      <a:pt x="1787207" y="1040448"/>
                    </a:lnTo>
                    <a:lnTo>
                      <a:pt x="1788160" y="1045845"/>
                    </a:lnTo>
                    <a:lnTo>
                      <a:pt x="1788478" y="1053783"/>
                    </a:lnTo>
                    <a:lnTo>
                      <a:pt x="1789113" y="1076643"/>
                    </a:lnTo>
                    <a:lnTo>
                      <a:pt x="1789113" y="1107440"/>
                    </a:lnTo>
                    <a:lnTo>
                      <a:pt x="1788478" y="1144588"/>
                    </a:lnTo>
                    <a:lnTo>
                      <a:pt x="1787525" y="1187133"/>
                    </a:lnTo>
                    <a:lnTo>
                      <a:pt x="1786254" y="1233488"/>
                    </a:lnTo>
                    <a:lnTo>
                      <a:pt x="1784347" y="1282383"/>
                    </a:lnTo>
                    <a:lnTo>
                      <a:pt x="1782123" y="1331913"/>
                    </a:lnTo>
                    <a:lnTo>
                      <a:pt x="1672507" y="1331913"/>
                    </a:lnTo>
                    <a:lnTo>
                      <a:pt x="1674096" y="1293813"/>
                    </a:lnTo>
                    <a:lnTo>
                      <a:pt x="1674732" y="1258253"/>
                    </a:lnTo>
                    <a:lnTo>
                      <a:pt x="1675685" y="1225550"/>
                    </a:lnTo>
                    <a:lnTo>
                      <a:pt x="1676002" y="1197293"/>
                    </a:lnTo>
                    <a:lnTo>
                      <a:pt x="1675685" y="1174115"/>
                    </a:lnTo>
                    <a:lnTo>
                      <a:pt x="1674732" y="1156970"/>
                    </a:lnTo>
                    <a:lnTo>
                      <a:pt x="1674096" y="1150938"/>
                    </a:lnTo>
                    <a:lnTo>
                      <a:pt x="1673143" y="1147445"/>
                    </a:lnTo>
                    <a:lnTo>
                      <a:pt x="1672825" y="1145858"/>
                    </a:lnTo>
                    <a:lnTo>
                      <a:pt x="1672507" y="1144905"/>
                    </a:lnTo>
                    <a:lnTo>
                      <a:pt x="1672190" y="1144905"/>
                    </a:lnTo>
                    <a:lnTo>
                      <a:pt x="1671237" y="1145540"/>
                    </a:lnTo>
                    <a:lnTo>
                      <a:pt x="1669648" y="1147445"/>
                    </a:lnTo>
                    <a:lnTo>
                      <a:pt x="1668059" y="1149668"/>
                    </a:lnTo>
                    <a:lnTo>
                      <a:pt x="1666471" y="1151890"/>
                    </a:lnTo>
                    <a:lnTo>
                      <a:pt x="1654079" y="1331913"/>
                    </a:lnTo>
                    <a:lnTo>
                      <a:pt x="1602608" y="1331913"/>
                    </a:lnTo>
                    <a:lnTo>
                      <a:pt x="1602290" y="1283335"/>
                    </a:lnTo>
                    <a:lnTo>
                      <a:pt x="1598477" y="1283653"/>
                    </a:lnTo>
                    <a:lnTo>
                      <a:pt x="1586721" y="1284605"/>
                    </a:lnTo>
                    <a:lnTo>
                      <a:pt x="1568293" y="1285240"/>
                    </a:lnTo>
                    <a:lnTo>
                      <a:pt x="1556537" y="1285558"/>
                    </a:lnTo>
                    <a:lnTo>
                      <a:pt x="1543828" y="1285558"/>
                    </a:lnTo>
                    <a:lnTo>
                      <a:pt x="1529213" y="1285240"/>
                    </a:lnTo>
                    <a:lnTo>
                      <a:pt x="1513009" y="1284605"/>
                    </a:lnTo>
                    <a:lnTo>
                      <a:pt x="1496169" y="1283653"/>
                    </a:lnTo>
                    <a:lnTo>
                      <a:pt x="1477741" y="1282383"/>
                    </a:lnTo>
                    <a:lnTo>
                      <a:pt x="1457724" y="1280478"/>
                    </a:lnTo>
                    <a:lnTo>
                      <a:pt x="1437390" y="1277620"/>
                    </a:lnTo>
                    <a:lnTo>
                      <a:pt x="1415467" y="1274763"/>
                    </a:lnTo>
                    <a:lnTo>
                      <a:pt x="1392908" y="1270953"/>
                    </a:lnTo>
                    <a:lnTo>
                      <a:pt x="1381787" y="1268730"/>
                    </a:lnTo>
                    <a:lnTo>
                      <a:pt x="1370349" y="1266508"/>
                    </a:lnTo>
                    <a:lnTo>
                      <a:pt x="1359547" y="1263968"/>
                    </a:lnTo>
                    <a:lnTo>
                      <a:pt x="1348426" y="1261110"/>
                    </a:lnTo>
                    <a:lnTo>
                      <a:pt x="1328092" y="1254760"/>
                    </a:lnTo>
                    <a:lnTo>
                      <a:pt x="1308710" y="1248410"/>
                    </a:lnTo>
                    <a:lnTo>
                      <a:pt x="1290282" y="1241743"/>
                    </a:lnTo>
                    <a:lnTo>
                      <a:pt x="1273443" y="1234440"/>
                    </a:lnTo>
                    <a:lnTo>
                      <a:pt x="1257556" y="1227455"/>
                    </a:lnTo>
                    <a:lnTo>
                      <a:pt x="1243259" y="1220153"/>
                    </a:lnTo>
                    <a:lnTo>
                      <a:pt x="1229914" y="1213485"/>
                    </a:lnTo>
                    <a:lnTo>
                      <a:pt x="1218794" y="1207135"/>
                    </a:lnTo>
                    <a:lnTo>
                      <a:pt x="1208626" y="1201103"/>
                    </a:lnTo>
                    <a:lnTo>
                      <a:pt x="1200366" y="1196340"/>
                    </a:lnTo>
                    <a:lnTo>
                      <a:pt x="1189245" y="1188720"/>
                    </a:lnTo>
                    <a:lnTo>
                      <a:pt x="1185115" y="1186180"/>
                    </a:lnTo>
                    <a:lnTo>
                      <a:pt x="1204814" y="1331913"/>
                    </a:lnTo>
                    <a:lnTo>
                      <a:pt x="1152071" y="1331913"/>
                    </a:lnTo>
                    <a:lnTo>
                      <a:pt x="1149529" y="1296670"/>
                    </a:lnTo>
                    <a:lnTo>
                      <a:pt x="1143810" y="1297305"/>
                    </a:lnTo>
                    <a:lnTo>
                      <a:pt x="1135549" y="1299210"/>
                    </a:lnTo>
                    <a:lnTo>
                      <a:pt x="1112355" y="1303655"/>
                    </a:lnTo>
                    <a:lnTo>
                      <a:pt x="1082489" y="1309688"/>
                    </a:lnTo>
                    <a:lnTo>
                      <a:pt x="1066285" y="1313180"/>
                    </a:lnTo>
                    <a:lnTo>
                      <a:pt x="1049445" y="1316038"/>
                    </a:lnTo>
                    <a:lnTo>
                      <a:pt x="1032606" y="1318895"/>
                    </a:lnTo>
                    <a:lnTo>
                      <a:pt x="1015766" y="1321118"/>
                    </a:lnTo>
                    <a:lnTo>
                      <a:pt x="999880" y="1322388"/>
                    </a:lnTo>
                    <a:lnTo>
                      <a:pt x="984629" y="1323658"/>
                    </a:lnTo>
                    <a:lnTo>
                      <a:pt x="977639" y="1323658"/>
                    </a:lnTo>
                    <a:lnTo>
                      <a:pt x="970649" y="1323658"/>
                    </a:lnTo>
                    <a:lnTo>
                      <a:pt x="964295" y="1323340"/>
                    </a:lnTo>
                    <a:lnTo>
                      <a:pt x="958575" y="1323023"/>
                    </a:lnTo>
                    <a:lnTo>
                      <a:pt x="953174" y="1322070"/>
                    </a:lnTo>
                    <a:lnTo>
                      <a:pt x="948090" y="1320483"/>
                    </a:lnTo>
                    <a:lnTo>
                      <a:pt x="943960" y="1319213"/>
                    </a:lnTo>
                    <a:lnTo>
                      <a:pt x="940783" y="1317625"/>
                    </a:lnTo>
                    <a:lnTo>
                      <a:pt x="934746" y="1305560"/>
                    </a:lnTo>
                    <a:lnTo>
                      <a:pt x="928709" y="1295083"/>
                    </a:lnTo>
                    <a:lnTo>
                      <a:pt x="917271" y="1275398"/>
                    </a:lnTo>
                    <a:lnTo>
                      <a:pt x="912505" y="1266508"/>
                    </a:lnTo>
                    <a:lnTo>
                      <a:pt x="908057" y="1257935"/>
                    </a:lnTo>
                    <a:lnTo>
                      <a:pt x="904244" y="1249680"/>
                    </a:lnTo>
                    <a:lnTo>
                      <a:pt x="902338" y="1244918"/>
                    </a:lnTo>
                    <a:lnTo>
                      <a:pt x="901067" y="1240790"/>
                    </a:lnTo>
                    <a:lnTo>
                      <a:pt x="900114" y="1236663"/>
                    </a:lnTo>
                    <a:lnTo>
                      <a:pt x="899161" y="1232535"/>
                    </a:lnTo>
                    <a:lnTo>
                      <a:pt x="898843" y="1228408"/>
                    </a:lnTo>
                    <a:lnTo>
                      <a:pt x="898525" y="1223963"/>
                    </a:lnTo>
                    <a:lnTo>
                      <a:pt x="898843" y="1219835"/>
                    </a:lnTo>
                    <a:lnTo>
                      <a:pt x="899161" y="1215390"/>
                    </a:lnTo>
                    <a:lnTo>
                      <a:pt x="900431" y="1210628"/>
                    </a:lnTo>
                    <a:lnTo>
                      <a:pt x="901385" y="1205865"/>
                    </a:lnTo>
                    <a:lnTo>
                      <a:pt x="903291" y="1201103"/>
                    </a:lnTo>
                    <a:lnTo>
                      <a:pt x="905197" y="1195705"/>
                    </a:lnTo>
                    <a:lnTo>
                      <a:pt x="908057" y="1190943"/>
                    </a:lnTo>
                    <a:lnTo>
                      <a:pt x="910916" y="1185228"/>
                    </a:lnTo>
                    <a:lnTo>
                      <a:pt x="914729" y="1179513"/>
                    </a:lnTo>
                    <a:lnTo>
                      <a:pt x="918542" y="1173480"/>
                    </a:lnTo>
                    <a:lnTo>
                      <a:pt x="922990" y="1167765"/>
                    </a:lnTo>
                    <a:lnTo>
                      <a:pt x="928391" y="1161098"/>
                    </a:lnTo>
                    <a:lnTo>
                      <a:pt x="939512" y="1146810"/>
                    </a:lnTo>
                    <a:lnTo>
                      <a:pt x="949361" y="1133793"/>
                    </a:lnTo>
                    <a:lnTo>
                      <a:pt x="967154" y="1109345"/>
                    </a:lnTo>
                    <a:lnTo>
                      <a:pt x="976050" y="1096963"/>
                    </a:lnTo>
                    <a:lnTo>
                      <a:pt x="985900" y="1084580"/>
                    </a:lnTo>
                    <a:lnTo>
                      <a:pt x="997338" y="1070928"/>
                    </a:lnTo>
                    <a:lnTo>
                      <a:pt x="1004328" y="1063943"/>
                    </a:lnTo>
                    <a:lnTo>
                      <a:pt x="1011318" y="1056323"/>
                    </a:lnTo>
                    <a:lnTo>
                      <a:pt x="1017673" y="1045528"/>
                    </a:lnTo>
                    <a:lnTo>
                      <a:pt x="1024663" y="1035368"/>
                    </a:lnTo>
                    <a:lnTo>
                      <a:pt x="1031335" y="1025525"/>
                    </a:lnTo>
                    <a:lnTo>
                      <a:pt x="1038007" y="1016318"/>
                    </a:lnTo>
                    <a:lnTo>
                      <a:pt x="1044997" y="1008063"/>
                    </a:lnTo>
                    <a:lnTo>
                      <a:pt x="1051669" y="1000443"/>
                    </a:lnTo>
                    <a:lnTo>
                      <a:pt x="1058659" y="993141"/>
                    </a:lnTo>
                    <a:lnTo>
                      <a:pt x="1065967" y="986473"/>
                    </a:lnTo>
                    <a:lnTo>
                      <a:pt x="1073593" y="980123"/>
                    </a:lnTo>
                    <a:lnTo>
                      <a:pt x="1080583" y="974091"/>
                    </a:lnTo>
                    <a:lnTo>
                      <a:pt x="1088208" y="968693"/>
                    </a:lnTo>
                    <a:lnTo>
                      <a:pt x="1096151" y="963931"/>
                    </a:lnTo>
                    <a:lnTo>
                      <a:pt x="1104094" y="959168"/>
                    </a:lnTo>
                    <a:lnTo>
                      <a:pt x="1111720" y="954723"/>
                    </a:lnTo>
                    <a:lnTo>
                      <a:pt x="1119663" y="950913"/>
                    </a:lnTo>
                    <a:lnTo>
                      <a:pt x="1127924" y="947738"/>
                    </a:lnTo>
                    <a:lnTo>
                      <a:pt x="1136185" y="944246"/>
                    </a:lnTo>
                    <a:lnTo>
                      <a:pt x="1145081" y="941388"/>
                    </a:lnTo>
                    <a:lnTo>
                      <a:pt x="1153660" y="938531"/>
                    </a:lnTo>
                    <a:lnTo>
                      <a:pt x="1162238" y="935991"/>
                    </a:lnTo>
                    <a:lnTo>
                      <a:pt x="1171452" y="933768"/>
                    </a:lnTo>
                    <a:lnTo>
                      <a:pt x="1180349" y="931863"/>
                    </a:lnTo>
                    <a:lnTo>
                      <a:pt x="1199412" y="928053"/>
                    </a:lnTo>
                    <a:lnTo>
                      <a:pt x="1218794" y="924561"/>
                    </a:lnTo>
                    <a:lnTo>
                      <a:pt x="1239128" y="921703"/>
                    </a:lnTo>
                    <a:lnTo>
                      <a:pt x="1282021" y="915988"/>
                    </a:lnTo>
                    <a:lnTo>
                      <a:pt x="1284881" y="915671"/>
                    </a:lnTo>
                    <a:lnTo>
                      <a:pt x="1287740" y="915671"/>
                    </a:lnTo>
                    <a:lnTo>
                      <a:pt x="1292824" y="915671"/>
                    </a:lnTo>
                    <a:lnTo>
                      <a:pt x="1366537" y="1187768"/>
                    </a:lnTo>
                    <a:lnTo>
                      <a:pt x="1368125" y="1176973"/>
                    </a:lnTo>
                    <a:lnTo>
                      <a:pt x="1393226" y="990283"/>
                    </a:lnTo>
                    <a:lnTo>
                      <a:pt x="1386236" y="972186"/>
                    </a:lnTo>
                    <a:lnTo>
                      <a:pt x="1400216" y="947738"/>
                    </a:lnTo>
                    <a:lnTo>
                      <a:pt x="1432306" y="947421"/>
                    </a:lnTo>
                    <a:lnTo>
                      <a:pt x="1445968" y="972186"/>
                    </a:lnTo>
                    <a:lnTo>
                      <a:pt x="1439614" y="993776"/>
                    </a:lnTo>
                    <a:lnTo>
                      <a:pt x="1462490" y="1190943"/>
                    </a:lnTo>
                    <a:lnTo>
                      <a:pt x="1522858" y="924243"/>
                    </a:lnTo>
                    <a:lnTo>
                      <a:pt x="1529530" y="921386"/>
                    </a:lnTo>
                    <a:lnTo>
                      <a:pt x="1534932" y="918846"/>
                    </a:lnTo>
                    <a:lnTo>
                      <a:pt x="1537791" y="916940"/>
                    </a:lnTo>
                    <a:lnTo>
                      <a:pt x="1538427" y="915988"/>
                    </a:lnTo>
                    <a:lnTo>
                      <a:pt x="1549865" y="915036"/>
                    </a:lnTo>
                    <a:lnTo>
                      <a:pt x="1560668" y="914401"/>
                    </a:lnTo>
                    <a:close/>
                    <a:moveTo>
                      <a:pt x="170497" y="661035"/>
                    </a:moveTo>
                    <a:lnTo>
                      <a:pt x="168576" y="681657"/>
                    </a:lnTo>
                    <a:lnTo>
                      <a:pt x="168275" y="683619"/>
                    </a:lnTo>
                    <a:lnTo>
                      <a:pt x="167640" y="691889"/>
                    </a:lnTo>
                    <a:lnTo>
                      <a:pt x="167640" y="695282"/>
                    </a:lnTo>
                    <a:lnTo>
                      <a:pt x="167322" y="700477"/>
                    </a:lnTo>
                    <a:lnTo>
                      <a:pt x="167640" y="700795"/>
                    </a:lnTo>
                    <a:lnTo>
                      <a:pt x="167640" y="695282"/>
                    </a:lnTo>
                    <a:lnTo>
                      <a:pt x="168275" y="684891"/>
                    </a:lnTo>
                    <a:lnTo>
                      <a:pt x="168576" y="681657"/>
                    </a:lnTo>
                    <a:lnTo>
                      <a:pt x="169545" y="675349"/>
                    </a:lnTo>
                    <a:lnTo>
                      <a:pt x="170497" y="668033"/>
                    </a:lnTo>
                    <a:lnTo>
                      <a:pt x="170497" y="664534"/>
                    </a:lnTo>
                    <a:lnTo>
                      <a:pt x="170497" y="661035"/>
                    </a:lnTo>
                    <a:close/>
                    <a:moveTo>
                      <a:pt x="2571454" y="661035"/>
                    </a:moveTo>
                    <a:lnTo>
                      <a:pt x="2571454" y="664534"/>
                    </a:lnTo>
                    <a:lnTo>
                      <a:pt x="2571137" y="668033"/>
                    </a:lnTo>
                    <a:lnTo>
                      <a:pt x="2572406" y="675349"/>
                    </a:lnTo>
                    <a:lnTo>
                      <a:pt x="2573358" y="683619"/>
                    </a:lnTo>
                    <a:lnTo>
                      <a:pt x="2573992" y="691889"/>
                    </a:lnTo>
                    <a:lnTo>
                      <a:pt x="2574310" y="700795"/>
                    </a:lnTo>
                    <a:lnTo>
                      <a:pt x="2574627" y="700477"/>
                    </a:lnTo>
                    <a:lnTo>
                      <a:pt x="2573675" y="684891"/>
                    </a:lnTo>
                    <a:lnTo>
                      <a:pt x="2571454" y="661035"/>
                    </a:lnTo>
                    <a:close/>
                    <a:moveTo>
                      <a:pt x="197485" y="574519"/>
                    </a:moveTo>
                    <a:lnTo>
                      <a:pt x="195897" y="575155"/>
                    </a:lnTo>
                    <a:lnTo>
                      <a:pt x="194310" y="576109"/>
                    </a:lnTo>
                    <a:lnTo>
                      <a:pt x="192405" y="577381"/>
                    </a:lnTo>
                    <a:lnTo>
                      <a:pt x="190817" y="579290"/>
                    </a:lnTo>
                    <a:lnTo>
                      <a:pt x="189230" y="581198"/>
                    </a:lnTo>
                    <a:lnTo>
                      <a:pt x="186690" y="585969"/>
                    </a:lnTo>
                    <a:lnTo>
                      <a:pt x="189865" y="582789"/>
                    </a:lnTo>
                    <a:lnTo>
                      <a:pt x="192722" y="579608"/>
                    </a:lnTo>
                    <a:lnTo>
                      <a:pt x="195897" y="576745"/>
                    </a:lnTo>
                    <a:lnTo>
                      <a:pt x="199390" y="574519"/>
                    </a:lnTo>
                    <a:lnTo>
                      <a:pt x="197485" y="574519"/>
                    </a:lnTo>
                    <a:close/>
                    <a:moveTo>
                      <a:pt x="2542584" y="574518"/>
                    </a:moveTo>
                    <a:lnTo>
                      <a:pt x="2545757" y="576745"/>
                    </a:lnTo>
                    <a:lnTo>
                      <a:pt x="2549247" y="579608"/>
                    </a:lnTo>
                    <a:lnTo>
                      <a:pt x="2552102" y="582788"/>
                    </a:lnTo>
                    <a:lnTo>
                      <a:pt x="2555274" y="585969"/>
                    </a:lnTo>
                    <a:lnTo>
                      <a:pt x="2552102" y="581198"/>
                    </a:lnTo>
                    <a:lnTo>
                      <a:pt x="2550833" y="579290"/>
                    </a:lnTo>
                    <a:lnTo>
                      <a:pt x="2549247" y="577381"/>
                    </a:lnTo>
                    <a:lnTo>
                      <a:pt x="2547660" y="576109"/>
                    </a:lnTo>
                    <a:lnTo>
                      <a:pt x="2545757" y="575155"/>
                    </a:lnTo>
                    <a:lnTo>
                      <a:pt x="2544488" y="574518"/>
                    </a:lnTo>
                    <a:lnTo>
                      <a:pt x="2542584" y="574518"/>
                    </a:lnTo>
                    <a:close/>
                    <a:moveTo>
                      <a:pt x="331470" y="485775"/>
                    </a:moveTo>
                    <a:lnTo>
                      <a:pt x="347662" y="485775"/>
                    </a:lnTo>
                    <a:lnTo>
                      <a:pt x="363537" y="486729"/>
                    </a:lnTo>
                    <a:lnTo>
                      <a:pt x="378460" y="488638"/>
                    </a:lnTo>
                    <a:lnTo>
                      <a:pt x="393700" y="490864"/>
                    </a:lnTo>
                    <a:lnTo>
                      <a:pt x="407988" y="493409"/>
                    </a:lnTo>
                    <a:lnTo>
                      <a:pt x="421323" y="497226"/>
                    </a:lnTo>
                    <a:lnTo>
                      <a:pt x="434658" y="501043"/>
                    </a:lnTo>
                    <a:lnTo>
                      <a:pt x="447040" y="505178"/>
                    </a:lnTo>
                    <a:lnTo>
                      <a:pt x="459105" y="509631"/>
                    </a:lnTo>
                    <a:lnTo>
                      <a:pt x="470535" y="514402"/>
                    </a:lnTo>
                    <a:lnTo>
                      <a:pt x="481013" y="519491"/>
                    </a:lnTo>
                    <a:lnTo>
                      <a:pt x="491173" y="524580"/>
                    </a:lnTo>
                    <a:lnTo>
                      <a:pt x="500698" y="529670"/>
                    </a:lnTo>
                    <a:lnTo>
                      <a:pt x="509270" y="534759"/>
                    </a:lnTo>
                    <a:lnTo>
                      <a:pt x="517208" y="539848"/>
                    </a:lnTo>
                    <a:lnTo>
                      <a:pt x="524510" y="544301"/>
                    </a:lnTo>
                    <a:lnTo>
                      <a:pt x="536575" y="552889"/>
                    </a:lnTo>
                    <a:lnTo>
                      <a:pt x="545465" y="559569"/>
                    </a:lnTo>
                    <a:lnTo>
                      <a:pt x="550863" y="564340"/>
                    </a:lnTo>
                    <a:lnTo>
                      <a:pt x="552450" y="565612"/>
                    </a:lnTo>
                    <a:lnTo>
                      <a:pt x="550863" y="569747"/>
                    </a:lnTo>
                    <a:lnTo>
                      <a:pt x="548005" y="574837"/>
                    </a:lnTo>
                    <a:lnTo>
                      <a:pt x="544195" y="581198"/>
                    </a:lnTo>
                    <a:lnTo>
                      <a:pt x="539750" y="587878"/>
                    </a:lnTo>
                    <a:lnTo>
                      <a:pt x="534035" y="595512"/>
                    </a:lnTo>
                    <a:lnTo>
                      <a:pt x="530860" y="599647"/>
                    </a:lnTo>
                    <a:lnTo>
                      <a:pt x="527050" y="603463"/>
                    </a:lnTo>
                    <a:lnTo>
                      <a:pt x="523240" y="607280"/>
                    </a:lnTo>
                    <a:lnTo>
                      <a:pt x="518795" y="610779"/>
                    </a:lnTo>
                    <a:lnTo>
                      <a:pt x="514350" y="614278"/>
                    </a:lnTo>
                    <a:lnTo>
                      <a:pt x="509588" y="617777"/>
                    </a:lnTo>
                    <a:lnTo>
                      <a:pt x="504508" y="620640"/>
                    </a:lnTo>
                    <a:lnTo>
                      <a:pt x="498793" y="623502"/>
                    </a:lnTo>
                    <a:lnTo>
                      <a:pt x="493078" y="626047"/>
                    </a:lnTo>
                    <a:lnTo>
                      <a:pt x="487045" y="627955"/>
                    </a:lnTo>
                    <a:lnTo>
                      <a:pt x="480695" y="629228"/>
                    </a:lnTo>
                    <a:lnTo>
                      <a:pt x="474028" y="630500"/>
                    </a:lnTo>
                    <a:lnTo>
                      <a:pt x="466725" y="630818"/>
                    </a:lnTo>
                    <a:lnTo>
                      <a:pt x="459423" y="630818"/>
                    </a:lnTo>
                    <a:lnTo>
                      <a:pt x="451803" y="630182"/>
                    </a:lnTo>
                    <a:lnTo>
                      <a:pt x="443548" y="628910"/>
                    </a:lnTo>
                    <a:lnTo>
                      <a:pt x="434975" y="626683"/>
                    </a:lnTo>
                    <a:lnTo>
                      <a:pt x="426403" y="624139"/>
                    </a:lnTo>
                    <a:lnTo>
                      <a:pt x="417195" y="620322"/>
                    </a:lnTo>
                    <a:lnTo>
                      <a:pt x="407353" y="615869"/>
                    </a:lnTo>
                    <a:lnTo>
                      <a:pt x="396557" y="610461"/>
                    </a:lnTo>
                    <a:lnTo>
                      <a:pt x="385127" y="605690"/>
                    </a:lnTo>
                    <a:lnTo>
                      <a:pt x="408305" y="616823"/>
                    </a:lnTo>
                    <a:lnTo>
                      <a:pt x="430848" y="627955"/>
                    </a:lnTo>
                    <a:lnTo>
                      <a:pt x="441643" y="632727"/>
                    </a:lnTo>
                    <a:lnTo>
                      <a:pt x="452120" y="637180"/>
                    </a:lnTo>
                    <a:lnTo>
                      <a:pt x="462280" y="641315"/>
                    </a:lnTo>
                    <a:lnTo>
                      <a:pt x="472440" y="645132"/>
                    </a:lnTo>
                    <a:lnTo>
                      <a:pt x="481965" y="648312"/>
                    </a:lnTo>
                    <a:lnTo>
                      <a:pt x="491173" y="650539"/>
                    </a:lnTo>
                    <a:lnTo>
                      <a:pt x="500063" y="652129"/>
                    </a:lnTo>
                    <a:lnTo>
                      <a:pt x="504190" y="652447"/>
                    </a:lnTo>
                    <a:lnTo>
                      <a:pt x="508318" y="652447"/>
                    </a:lnTo>
                    <a:lnTo>
                      <a:pt x="512128" y="652447"/>
                    </a:lnTo>
                    <a:lnTo>
                      <a:pt x="515620" y="652129"/>
                    </a:lnTo>
                    <a:lnTo>
                      <a:pt x="519430" y="651493"/>
                    </a:lnTo>
                    <a:lnTo>
                      <a:pt x="522923" y="650539"/>
                    </a:lnTo>
                    <a:lnTo>
                      <a:pt x="526415" y="649267"/>
                    </a:lnTo>
                    <a:lnTo>
                      <a:pt x="529590" y="647676"/>
                    </a:lnTo>
                    <a:lnTo>
                      <a:pt x="532765" y="646086"/>
                    </a:lnTo>
                    <a:lnTo>
                      <a:pt x="535623" y="643541"/>
                    </a:lnTo>
                    <a:lnTo>
                      <a:pt x="536893" y="651493"/>
                    </a:lnTo>
                    <a:lnTo>
                      <a:pt x="537210" y="659127"/>
                    </a:lnTo>
                    <a:lnTo>
                      <a:pt x="537845" y="673440"/>
                    </a:lnTo>
                    <a:lnTo>
                      <a:pt x="537845" y="687118"/>
                    </a:lnTo>
                    <a:lnTo>
                      <a:pt x="537210" y="700159"/>
                    </a:lnTo>
                    <a:lnTo>
                      <a:pt x="538163" y="699205"/>
                    </a:lnTo>
                    <a:lnTo>
                      <a:pt x="539433" y="697932"/>
                    </a:lnTo>
                    <a:lnTo>
                      <a:pt x="540703" y="697296"/>
                    </a:lnTo>
                    <a:lnTo>
                      <a:pt x="541973" y="696660"/>
                    </a:lnTo>
                    <a:lnTo>
                      <a:pt x="542925" y="697296"/>
                    </a:lnTo>
                    <a:lnTo>
                      <a:pt x="543243" y="698251"/>
                    </a:lnTo>
                    <a:lnTo>
                      <a:pt x="543878" y="699841"/>
                    </a:lnTo>
                    <a:lnTo>
                      <a:pt x="543878" y="702067"/>
                    </a:lnTo>
                    <a:lnTo>
                      <a:pt x="544195" y="708429"/>
                    </a:lnTo>
                    <a:lnTo>
                      <a:pt x="544195" y="716063"/>
                    </a:lnTo>
                    <a:lnTo>
                      <a:pt x="543878" y="725287"/>
                    </a:lnTo>
                    <a:lnTo>
                      <a:pt x="542925" y="735466"/>
                    </a:lnTo>
                    <a:lnTo>
                      <a:pt x="540703" y="757413"/>
                    </a:lnTo>
                    <a:lnTo>
                      <a:pt x="537528" y="779042"/>
                    </a:lnTo>
                    <a:lnTo>
                      <a:pt x="534670" y="796536"/>
                    </a:lnTo>
                    <a:lnTo>
                      <a:pt x="533083" y="802898"/>
                    </a:lnTo>
                    <a:lnTo>
                      <a:pt x="531813" y="807669"/>
                    </a:lnTo>
                    <a:lnTo>
                      <a:pt x="531178" y="808623"/>
                    </a:lnTo>
                    <a:lnTo>
                      <a:pt x="530860" y="809577"/>
                    </a:lnTo>
                    <a:lnTo>
                      <a:pt x="530543" y="809577"/>
                    </a:lnTo>
                    <a:lnTo>
                      <a:pt x="529908" y="808623"/>
                    </a:lnTo>
                    <a:lnTo>
                      <a:pt x="528638" y="820392"/>
                    </a:lnTo>
                    <a:lnTo>
                      <a:pt x="526733" y="831525"/>
                    </a:lnTo>
                    <a:lnTo>
                      <a:pt x="524510" y="842657"/>
                    </a:lnTo>
                    <a:lnTo>
                      <a:pt x="521335" y="853154"/>
                    </a:lnTo>
                    <a:lnTo>
                      <a:pt x="518478" y="863650"/>
                    </a:lnTo>
                    <a:lnTo>
                      <a:pt x="514985" y="873829"/>
                    </a:lnTo>
                    <a:lnTo>
                      <a:pt x="510858" y="883689"/>
                    </a:lnTo>
                    <a:lnTo>
                      <a:pt x="506730" y="892913"/>
                    </a:lnTo>
                    <a:lnTo>
                      <a:pt x="502285" y="902138"/>
                    </a:lnTo>
                    <a:lnTo>
                      <a:pt x="497205" y="911044"/>
                    </a:lnTo>
                    <a:lnTo>
                      <a:pt x="492443" y="919314"/>
                    </a:lnTo>
                    <a:lnTo>
                      <a:pt x="486728" y="927584"/>
                    </a:lnTo>
                    <a:lnTo>
                      <a:pt x="481013" y="935536"/>
                    </a:lnTo>
                    <a:lnTo>
                      <a:pt x="475615" y="943170"/>
                    </a:lnTo>
                    <a:lnTo>
                      <a:pt x="469583" y="950167"/>
                    </a:lnTo>
                    <a:lnTo>
                      <a:pt x="463550" y="957165"/>
                    </a:lnTo>
                    <a:lnTo>
                      <a:pt x="457200" y="963209"/>
                    </a:lnTo>
                    <a:lnTo>
                      <a:pt x="450850" y="969252"/>
                    </a:lnTo>
                    <a:lnTo>
                      <a:pt x="443865" y="974659"/>
                    </a:lnTo>
                    <a:lnTo>
                      <a:pt x="437198" y="980067"/>
                    </a:lnTo>
                    <a:lnTo>
                      <a:pt x="430530" y="984838"/>
                    </a:lnTo>
                    <a:lnTo>
                      <a:pt x="423545" y="989609"/>
                    </a:lnTo>
                    <a:lnTo>
                      <a:pt x="416878" y="993744"/>
                    </a:lnTo>
                    <a:lnTo>
                      <a:pt x="410210" y="997243"/>
                    </a:lnTo>
                    <a:lnTo>
                      <a:pt x="402908" y="1000742"/>
                    </a:lnTo>
                    <a:lnTo>
                      <a:pt x="396240" y="1003286"/>
                    </a:lnTo>
                    <a:lnTo>
                      <a:pt x="389255" y="1006149"/>
                    </a:lnTo>
                    <a:lnTo>
                      <a:pt x="382587" y="1008057"/>
                    </a:lnTo>
                    <a:lnTo>
                      <a:pt x="375920" y="1009330"/>
                    </a:lnTo>
                    <a:lnTo>
                      <a:pt x="369252" y="1010602"/>
                    </a:lnTo>
                    <a:lnTo>
                      <a:pt x="362585" y="1011238"/>
                    </a:lnTo>
                    <a:lnTo>
                      <a:pt x="356235" y="1011238"/>
                    </a:lnTo>
                    <a:lnTo>
                      <a:pt x="351155" y="1011238"/>
                    </a:lnTo>
                    <a:lnTo>
                      <a:pt x="345440" y="1010602"/>
                    </a:lnTo>
                    <a:lnTo>
                      <a:pt x="339725" y="1009330"/>
                    </a:lnTo>
                    <a:lnTo>
                      <a:pt x="334010" y="1007421"/>
                    </a:lnTo>
                    <a:lnTo>
                      <a:pt x="327977" y="1005831"/>
                    </a:lnTo>
                    <a:lnTo>
                      <a:pt x="321945" y="1002968"/>
                    </a:lnTo>
                    <a:lnTo>
                      <a:pt x="315595" y="1000105"/>
                    </a:lnTo>
                    <a:lnTo>
                      <a:pt x="309245" y="996607"/>
                    </a:lnTo>
                    <a:lnTo>
                      <a:pt x="302895" y="992790"/>
                    </a:lnTo>
                    <a:lnTo>
                      <a:pt x="296227" y="988655"/>
                    </a:lnTo>
                    <a:lnTo>
                      <a:pt x="289877" y="984202"/>
                    </a:lnTo>
                    <a:lnTo>
                      <a:pt x="282892" y="979430"/>
                    </a:lnTo>
                    <a:lnTo>
                      <a:pt x="276542" y="974023"/>
                    </a:lnTo>
                    <a:lnTo>
                      <a:pt x="269875" y="968298"/>
                    </a:lnTo>
                    <a:lnTo>
                      <a:pt x="263207" y="962254"/>
                    </a:lnTo>
                    <a:lnTo>
                      <a:pt x="256540" y="955893"/>
                    </a:lnTo>
                    <a:lnTo>
                      <a:pt x="250190" y="949213"/>
                    </a:lnTo>
                    <a:lnTo>
                      <a:pt x="243840" y="941897"/>
                    </a:lnTo>
                    <a:lnTo>
                      <a:pt x="237490" y="934900"/>
                    </a:lnTo>
                    <a:lnTo>
                      <a:pt x="231457" y="927266"/>
                    </a:lnTo>
                    <a:lnTo>
                      <a:pt x="225425" y="919314"/>
                    </a:lnTo>
                    <a:lnTo>
                      <a:pt x="219710" y="911044"/>
                    </a:lnTo>
                    <a:lnTo>
                      <a:pt x="214312" y="902774"/>
                    </a:lnTo>
                    <a:lnTo>
                      <a:pt x="208915" y="893868"/>
                    </a:lnTo>
                    <a:lnTo>
                      <a:pt x="203517" y="885280"/>
                    </a:lnTo>
                    <a:lnTo>
                      <a:pt x="198755" y="875737"/>
                    </a:lnTo>
                    <a:lnTo>
                      <a:pt x="194310" y="866195"/>
                    </a:lnTo>
                    <a:lnTo>
                      <a:pt x="190182" y="856971"/>
                    </a:lnTo>
                    <a:lnTo>
                      <a:pt x="186055" y="846792"/>
                    </a:lnTo>
                    <a:lnTo>
                      <a:pt x="182245" y="836932"/>
                    </a:lnTo>
                    <a:lnTo>
                      <a:pt x="179070" y="826754"/>
                    </a:lnTo>
                    <a:lnTo>
                      <a:pt x="176212" y="816257"/>
                    </a:lnTo>
                    <a:lnTo>
                      <a:pt x="173990" y="822937"/>
                    </a:lnTo>
                    <a:lnTo>
                      <a:pt x="172402" y="826117"/>
                    </a:lnTo>
                    <a:lnTo>
                      <a:pt x="171450" y="828344"/>
                    </a:lnTo>
                    <a:lnTo>
                      <a:pt x="169862" y="830252"/>
                    </a:lnTo>
                    <a:lnTo>
                      <a:pt x="168275" y="831525"/>
                    </a:lnTo>
                    <a:lnTo>
                      <a:pt x="167322" y="832479"/>
                    </a:lnTo>
                    <a:lnTo>
                      <a:pt x="165417" y="832797"/>
                    </a:lnTo>
                    <a:lnTo>
                      <a:pt x="163830" y="832479"/>
                    </a:lnTo>
                    <a:lnTo>
                      <a:pt x="162242" y="831207"/>
                    </a:lnTo>
                    <a:lnTo>
                      <a:pt x="160655" y="829616"/>
                    </a:lnTo>
                    <a:lnTo>
                      <a:pt x="159385" y="827390"/>
                    </a:lnTo>
                    <a:lnTo>
                      <a:pt x="157797" y="824845"/>
                    </a:lnTo>
                    <a:lnTo>
                      <a:pt x="156210" y="821346"/>
                    </a:lnTo>
                    <a:lnTo>
                      <a:pt x="153987" y="813076"/>
                    </a:lnTo>
                    <a:lnTo>
                      <a:pt x="152082" y="803534"/>
                    </a:lnTo>
                    <a:lnTo>
                      <a:pt x="150495" y="792083"/>
                    </a:lnTo>
                    <a:lnTo>
                      <a:pt x="149542" y="779678"/>
                    </a:lnTo>
                    <a:lnTo>
                      <a:pt x="149225" y="766637"/>
                    </a:lnTo>
                    <a:lnTo>
                      <a:pt x="149542" y="753914"/>
                    </a:lnTo>
                    <a:lnTo>
                      <a:pt x="150177" y="742781"/>
                    </a:lnTo>
                    <a:lnTo>
                      <a:pt x="151765" y="732285"/>
                    </a:lnTo>
                    <a:lnTo>
                      <a:pt x="153352" y="722742"/>
                    </a:lnTo>
                    <a:lnTo>
                      <a:pt x="155257" y="714790"/>
                    </a:lnTo>
                    <a:lnTo>
                      <a:pt x="157797" y="708429"/>
                    </a:lnTo>
                    <a:lnTo>
                      <a:pt x="159067" y="705884"/>
                    </a:lnTo>
                    <a:lnTo>
                      <a:pt x="160337" y="703976"/>
                    </a:lnTo>
                    <a:lnTo>
                      <a:pt x="161607" y="702067"/>
                    </a:lnTo>
                    <a:lnTo>
                      <a:pt x="163195" y="700795"/>
                    </a:lnTo>
                    <a:lnTo>
                      <a:pt x="158432" y="696024"/>
                    </a:lnTo>
                    <a:lnTo>
                      <a:pt x="154622" y="690617"/>
                    </a:lnTo>
                    <a:lnTo>
                      <a:pt x="151447" y="685209"/>
                    </a:lnTo>
                    <a:lnTo>
                      <a:pt x="148907" y="679166"/>
                    </a:lnTo>
                    <a:lnTo>
                      <a:pt x="147002" y="672804"/>
                    </a:lnTo>
                    <a:lnTo>
                      <a:pt x="145097" y="666443"/>
                    </a:lnTo>
                    <a:lnTo>
                      <a:pt x="143827" y="659763"/>
                    </a:lnTo>
                    <a:lnTo>
                      <a:pt x="143192" y="653083"/>
                    </a:lnTo>
                    <a:lnTo>
                      <a:pt x="142875" y="646086"/>
                    </a:lnTo>
                    <a:lnTo>
                      <a:pt x="142875" y="639088"/>
                    </a:lnTo>
                    <a:lnTo>
                      <a:pt x="143510" y="632090"/>
                    </a:lnTo>
                    <a:lnTo>
                      <a:pt x="144145" y="624775"/>
                    </a:lnTo>
                    <a:lnTo>
                      <a:pt x="145415" y="617777"/>
                    </a:lnTo>
                    <a:lnTo>
                      <a:pt x="146367" y="610461"/>
                    </a:lnTo>
                    <a:lnTo>
                      <a:pt x="148272" y="603782"/>
                    </a:lnTo>
                    <a:lnTo>
                      <a:pt x="149860" y="596466"/>
                    </a:lnTo>
                    <a:lnTo>
                      <a:pt x="154305" y="583425"/>
                    </a:lnTo>
                    <a:lnTo>
                      <a:pt x="159385" y="570702"/>
                    </a:lnTo>
                    <a:lnTo>
                      <a:pt x="164465" y="558933"/>
                    </a:lnTo>
                    <a:lnTo>
                      <a:pt x="169862" y="548436"/>
                    </a:lnTo>
                    <a:lnTo>
                      <a:pt x="174942" y="539212"/>
                    </a:lnTo>
                    <a:lnTo>
                      <a:pt x="180022" y="532214"/>
                    </a:lnTo>
                    <a:lnTo>
                      <a:pt x="182562" y="529034"/>
                    </a:lnTo>
                    <a:lnTo>
                      <a:pt x="184467" y="526807"/>
                    </a:lnTo>
                    <a:lnTo>
                      <a:pt x="186690" y="525535"/>
                    </a:lnTo>
                    <a:lnTo>
                      <a:pt x="188277" y="524262"/>
                    </a:lnTo>
                    <a:lnTo>
                      <a:pt x="198120" y="519491"/>
                    </a:lnTo>
                    <a:lnTo>
                      <a:pt x="207327" y="514720"/>
                    </a:lnTo>
                    <a:lnTo>
                      <a:pt x="216852" y="510585"/>
                    </a:lnTo>
                    <a:lnTo>
                      <a:pt x="226377" y="507086"/>
                    </a:lnTo>
                    <a:lnTo>
                      <a:pt x="235267" y="503587"/>
                    </a:lnTo>
                    <a:lnTo>
                      <a:pt x="244792" y="500407"/>
                    </a:lnTo>
                    <a:lnTo>
                      <a:pt x="253682" y="497862"/>
                    </a:lnTo>
                    <a:lnTo>
                      <a:pt x="262572" y="495317"/>
                    </a:lnTo>
                    <a:lnTo>
                      <a:pt x="271780" y="493409"/>
                    </a:lnTo>
                    <a:lnTo>
                      <a:pt x="280352" y="491501"/>
                    </a:lnTo>
                    <a:lnTo>
                      <a:pt x="288925" y="489910"/>
                    </a:lnTo>
                    <a:lnTo>
                      <a:pt x="298132" y="488638"/>
                    </a:lnTo>
                    <a:lnTo>
                      <a:pt x="306387" y="487365"/>
                    </a:lnTo>
                    <a:lnTo>
                      <a:pt x="314960" y="486729"/>
                    </a:lnTo>
                    <a:lnTo>
                      <a:pt x="323215" y="486093"/>
                    </a:lnTo>
                    <a:lnTo>
                      <a:pt x="331470" y="485775"/>
                    </a:lnTo>
                    <a:close/>
                    <a:moveTo>
                      <a:pt x="2394109" y="485775"/>
                    </a:moveTo>
                    <a:lnTo>
                      <a:pt x="2410607" y="485775"/>
                    </a:lnTo>
                    <a:lnTo>
                      <a:pt x="2418538" y="486093"/>
                    </a:lnTo>
                    <a:lnTo>
                      <a:pt x="2427104" y="486729"/>
                    </a:lnTo>
                    <a:lnTo>
                      <a:pt x="2435352" y="487365"/>
                    </a:lnTo>
                    <a:lnTo>
                      <a:pt x="2443918" y="488638"/>
                    </a:lnTo>
                    <a:lnTo>
                      <a:pt x="2452801" y="489910"/>
                    </a:lnTo>
                    <a:lnTo>
                      <a:pt x="2461367" y="491500"/>
                    </a:lnTo>
                    <a:lnTo>
                      <a:pt x="2470250" y="493409"/>
                    </a:lnTo>
                    <a:lnTo>
                      <a:pt x="2479451" y="495317"/>
                    </a:lnTo>
                    <a:lnTo>
                      <a:pt x="2488334" y="497862"/>
                    </a:lnTo>
                    <a:lnTo>
                      <a:pt x="2497534" y="500407"/>
                    </a:lnTo>
                    <a:lnTo>
                      <a:pt x="2506417" y="503587"/>
                    </a:lnTo>
                    <a:lnTo>
                      <a:pt x="2515935" y="507086"/>
                    </a:lnTo>
                    <a:lnTo>
                      <a:pt x="2525135" y="510585"/>
                    </a:lnTo>
                    <a:lnTo>
                      <a:pt x="2534653" y="514720"/>
                    </a:lnTo>
                    <a:lnTo>
                      <a:pt x="2543853" y="519491"/>
                    </a:lnTo>
                    <a:lnTo>
                      <a:pt x="2553371" y="524262"/>
                    </a:lnTo>
                    <a:lnTo>
                      <a:pt x="2555274" y="525535"/>
                    </a:lnTo>
                    <a:lnTo>
                      <a:pt x="2557178" y="526807"/>
                    </a:lnTo>
                    <a:lnTo>
                      <a:pt x="2559399" y="529033"/>
                    </a:lnTo>
                    <a:lnTo>
                      <a:pt x="2561620" y="532214"/>
                    </a:lnTo>
                    <a:lnTo>
                      <a:pt x="2566378" y="539212"/>
                    </a:lnTo>
                    <a:lnTo>
                      <a:pt x="2571772" y="548436"/>
                    </a:lnTo>
                    <a:lnTo>
                      <a:pt x="2577482" y="558933"/>
                    </a:lnTo>
                    <a:lnTo>
                      <a:pt x="2582558" y="570702"/>
                    </a:lnTo>
                    <a:lnTo>
                      <a:pt x="2587634" y="583425"/>
                    </a:lnTo>
                    <a:lnTo>
                      <a:pt x="2591759" y="596466"/>
                    </a:lnTo>
                    <a:lnTo>
                      <a:pt x="2593662" y="603782"/>
                    </a:lnTo>
                    <a:lnTo>
                      <a:pt x="2594931" y="610461"/>
                    </a:lnTo>
                    <a:lnTo>
                      <a:pt x="2596517" y="617777"/>
                    </a:lnTo>
                    <a:lnTo>
                      <a:pt x="2597786" y="624775"/>
                    </a:lnTo>
                    <a:lnTo>
                      <a:pt x="2598421" y="632090"/>
                    </a:lnTo>
                    <a:lnTo>
                      <a:pt x="2598738" y="639088"/>
                    </a:lnTo>
                    <a:lnTo>
                      <a:pt x="2598738" y="646086"/>
                    </a:lnTo>
                    <a:lnTo>
                      <a:pt x="2598421" y="653083"/>
                    </a:lnTo>
                    <a:lnTo>
                      <a:pt x="2598104" y="659763"/>
                    </a:lnTo>
                    <a:lnTo>
                      <a:pt x="2596517" y="666443"/>
                    </a:lnTo>
                    <a:lnTo>
                      <a:pt x="2594931" y="672804"/>
                    </a:lnTo>
                    <a:lnTo>
                      <a:pt x="2592710" y="679166"/>
                    </a:lnTo>
                    <a:lnTo>
                      <a:pt x="2590172" y="685209"/>
                    </a:lnTo>
                    <a:lnTo>
                      <a:pt x="2586683" y="690617"/>
                    </a:lnTo>
                    <a:lnTo>
                      <a:pt x="2583193" y="696024"/>
                    </a:lnTo>
                    <a:lnTo>
                      <a:pt x="2578434" y="700795"/>
                    </a:lnTo>
                    <a:lnTo>
                      <a:pt x="2580020" y="702067"/>
                    </a:lnTo>
                    <a:lnTo>
                      <a:pt x="2581607" y="703976"/>
                    </a:lnTo>
                    <a:lnTo>
                      <a:pt x="2582558" y="705884"/>
                    </a:lnTo>
                    <a:lnTo>
                      <a:pt x="2584145" y="708429"/>
                    </a:lnTo>
                    <a:lnTo>
                      <a:pt x="2586365" y="714790"/>
                    </a:lnTo>
                    <a:lnTo>
                      <a:pt x="2588269" y="722742"/>
                    </a:lnTo>
                    <a:lnTo>
                      <a:pt x="2590172" y="732285"/>
                    </a:lnTo>
                    <a:lnTo>
                      <a:pt x="2591441" y="742781"/>
                    </a:lnTo>
                    <a:lnTo>
                      <a:pt x="2592076" y="753914"/>
                    </a:lnTo>
                    <a:lnTo>
                      <a:pt x="2592393" y="766637"/>
                    </a:lnTo>
                    <a:lnTo>
                      <a:pt x="2592076" y="779678"/>
                    </a:lnTo>
                    <a:lnTo>
                      <a:pt x="2591441" y="792083"/>
                    </a:lnTo>
                    <a:lnTo>
                      <a:pt x="2589855" y="803534"/>
                    </a:lnTo>
                    <a:lnTo>
                      <a:pt x="2587634" y="813076"/>
                    </a:lnTo>
                    <a:lnTo>
                      <a:pt x="2585414" y="821346"/>
                    </a:lnTo>
                    <a:lnTo>
                      <a:pt x="2584145" y="824845"/>
                    </a:lnTo>
                    <a:lnTo>
                      <a:pt x="2582558" y="827390"/>
                    </a:lnTo>
                    <a:lnTo>
                      <a:pt x="2581289" y="829616"/>
                    </a:lnTo>
                    <a:lnTo>
                      <a:pt x="2579703" y="831207"/>
                    </a:lnTo>
                    <a:lnTo>
                      <a:pt x="2577799" y="832479"/>
                    </a:lnTo>
                    <a:lnTo>
                      <a:pt x="2576213" y="832797"/>
                    </a:lnTo>
                    <a:lnTo>
                      <a:pt x="2574627" y="832479"/>
                    </a:lnTo>
                    <a:lnTo>
                      <a:pt x="2573358" y="831525"/>
                    </a:lnTo>
                    <a:lnTo>
                      <a:pt x="2571772" y="830252"/>
                    </a:lnTo>
                    <a:lnTo>
                      <a:pt x="2570503" y="828344"/>
                    </a:lnTo>
                    <a:lnTo>
                      <a:pt x="2569234" y="826117"/>
                    </a:lnTo>
                    <a:lnTo>
                      <a:pt x="2567965" y="822936"/>
                    </a:lnTo>
                    <a:lnTo>
                      <a:pt x="2565744" y="816257"/>
                    </a:lnTo>
                    <a:lnTo>
                      <a:pt x="2562889" y="826753"/>
                    </a:lnTo>
                    <a:lnTo>
                      <a:pt x="2559399" y="836932"/>
                    </a:lnTo>
                    <a:lnTo>
                      <a:pt x="2555592" y="846792"/>
                    </a:lnTo>
                    <a:lnTo>
                      <a:pt x="2551785" y="856971"/>
                    </a:lnTo>
                    <a:lnTo>
                      <a:pt x="2547343" y="866195"/>
                    </a:lnTo>
                    <a:lnTo>
                      <a:pt x="2542902" y="875737"/>
                    </a:lnTo>
                    <a:lnTo>
                      <a:pt x="2537825" y="885280"/>
                    </a:lnTo>
                    <a:lnTo>
                      <a:pt x="2533067" y="893868"/>
                    </a:lnTo>
                    <a:lnTo>
                      <a:pt x="2527356" y="902774"/>
                    </a:lnTo>
                    <a:lnTo>
                      <a:pt x="2522280" y="911044"/>
                    </a:lnTo>
                    <a:lnTo>
                      <a:pt x="2516252" y="919314"/>
                    </a:lnTo>
                    <a:lnTo>
                      <a:pt x="2510224" y="927266"/>
                    </a:lnTo>
                    <a:lnTo>
                      <a:pt x="2504197" y="934900"/>
                    </a:lnTo>
                    <a:lnTo>
                      <a:pt x="2497851" y="941897"/>
                    </a:lnTo>
                    <a:lnTo>
                      <a:pt x="2491824" y="949213"/>
                    </a:lnTo>
                    <a:lnTo>
                      <a:pt x="2484844" y="955893"/>
                    </a:lnTo>
                    <a:lnTo>
                      <a:pt x="2478499" y="962254"/>
                    </a:lnTo>
                    <a:lnTo>
                      <a:pt x="2472154" y="968298"/>
                    </a:lnTo>
                    <a:lnTo>
                      <a:pt x="2465492" y="974023"/>
                    </a:lnTo>
                    <a:lnTo>
                      <a:pt x="2458829" y="979430"/>
                    </a:lnTo>
                    <a:lnTo>
                      <a:pt x="2452167" y="984202"/>
                    </a:lnTo>
                    <a:lnTo>
                      <a:pt x="2445505" y="988654"/>
                    </a:lnTo>
                    <a:lnTo>
                      <a:pt x="2439159" y="992789"/>
                    </a:lnTo>
                    <a:lnTo>
                      <a:pt x="2432814" y="996607"/>
                    </a:lnTo>
                    <a:lnTo>
                      <a:pt x="2426469" y="1000105"/>
                    </a:lnTo>
                    <a:lnTo>
                      <a:pt x="2420124" y="1002968"/>
                    </a:lnTo>
                    <a:lnTo>
                      <a:pt x="2413462" y="1005831"/>
                    </a:lnTo>
                    <a:lnTo>
                      <a:pt x="2408069" y="1007421"/>
                    </a:lnTo>
                    <a:lnTo>
                      <a:pt x="2402041" y="1009330"/>
                    </a:lnTo>
                    <a:lnTo>
                      <a:pt x="2396330" y="1010602"/>
                    </a:lnTo>
                    <a:lnTo>
                      <a:pt x="2390937" y="1011238"/>
                    </a:lnTo>
                    <a:lnTo>
                      <a:pt x="2385861" y="1011238"/>
                    </a:lnTo>
                    <a:lnTo>
                      <a:pt x="2379516" y="1011238"/>
                    </a:lnTo>
                    <a:lnTo>
                      <a:pt x="2372536" y="1010602"/>
                    </a:lnTo>
                    <a:lnTo>
                      <a:pt x="2366191" y="1009330"/>
                    </a:lnTo>
                    <a:lnTo>
                      <a:pt x="2359529" y="1008057"/>
                    </a:lnTo>
                    <a:lnTo>
                      <a:pt x="2352866" y="1006149"/>
                    </a:lnTo>
                    <a:lnTo>
                      <a:pt x="2345887" y="1003286"/>
                    </a:lnTo>
                    <a:lnTo>
                      <a:pt x="2338907" y="1000742"/>
                    </a:lnTo>
                    <a:lnTo>
                      <a:pt x="2331928" y="997243"/>
                    </a:lnTo>
                    <a:lnTo>
                      <a:pt x="2325265" y="993744"/>
                    </a:lnTo>
                    <a:lnTo>
                      <a:pt x="2318286" y="989609"/>
                    </a:lnTo>
                    <a:lnTo>
                      <a:pt x="2311306" y="984838"/>
                    </a:lnTo>
                    <a:lnTo>
                      <a:pt x="2304644" y="980067"/>
                    </a:lnTo>
                    <a:lnTo>
                      <a:pt x="2297981" y="974659"/>
                    </a:lnTo>
                    <a:lnTo>
                      <a:pt x="2291636" y="969252"/>
                    </a:lnTo>
                    <a:lnTo>
                      <a:pt x="2284974" y="963208"/>
                    </a:lnTo>
                    <a:lnTo>
                      <a:pt x="2278629" y="957165"/>
                    </a:lnTo>
                    <a:lnTo>
                      <a:pt x="2272284" y="950167"/>
                    </a:lnTo>
                    <a:lnTo>
                      <a:pt x="2266256" y="943170"/>
                    </a:lnTo>
                    <a:lnTo>
                      <a:pt x="2260545" y="935536"/>
                    </a:lnTo>
                    <a:lnTo>
                      <a:pt x="2255152" y="927584"/>
                    </a:lnTo>
                    <a:lnTo>
                      <a:pt x="2249759" y="919314"/>
                    </a:lnTo>
                    <a:lnTo>
                      <a:pt x="2244365" y="911044"/>
                    </a:lnTo>
                    <a:lnTo>
                      <a:pt x="2239924" y="902138"/>
                    </a:lnTo>
                    <a:lnTo>
                      <a:pt x="2235482" y="892913"/>
                    </a:lnTo>
                    <a:lnTo>
                      <a:pt x="2231041" y="883689"/>
                    </a:lnTo>
                    <a:lnTo>
                      <a:pt x="2227234" y="873829"/>
                    </a:lnTo>
                    <a:lnTo>
                      <a:pt x="2223744" y="863650"/>
                    </a:lnTo>
                    <a:lnTo>
                      <a:pt x="2220571" y="853154"/>
                    </a:lnTo>
                    <a:lnTo>
                      <a:pt x="2217716" y="842657"/>
                    </a:lnTo>
                    <a:lnTo>
                      <a:pt x="2215178" y="831525"/>
                    </a:lnTo>
                    <a:lnTo>
                      <a:pt x="2213275" y="820392"/>
                    </a:lnTo>
                    <a:lnTo>
                      <a:pt x="2211688" y="808623"/>
                    </a:lnTo>
                    <a:lnTo>
                      <a:pt x="2211371" y="809577"/>
                    </a:lnTo>
                    <a:lnTo>
                      <a:pt x="2211054" y="809577"/>
                    </a:lnTo>
                    <a:lnTo>
                      <a:pt x="2210737" y="808623"/>
                    </a:lnTo>
                    <a:lnTo>
                      <a:pt x="2210419" y="807669"/>
                    </a:lnTo>
                    <a:lnTo>
                      <a:pt x="2208833" y="802898"/>
                    </a:lnTo>
                    <a:lnTo>
                      <a:pt x="2207564" y="796536"/>
                    </a:lnTo>
                    <a:lnTo>
                      <a:pt x="2204391" y="779042"/>
                    </a:lnTo>
                    <a:lnTo>
                      <a:pt x="2201536" y="757413"/>
                    </a:lnTo>
                    <a:lnTo>
                      <a:pt x="2198998" y="735465"/>
                    </a:lnTo>
                    <a:lnTo>
                      <a:pt x="2198364" y="725287"/>
                    </a:lnTo>
                    <a:lnTo>
                      <a:pt x="2198046" y="716063"/>
                    </a:lnTo>
                    <a:lnTo>
                      <a:pt x="2197412" y="708429"/>
                    </a:lnTo>
                    <a:lnTo>
                      <a:pt x="2198046" y="702067"/>
                    </a:lnTo>
                    <a:lnTo>
                      <a:pt x="2198364" y="699841"/>
                    </a:lnTo>
                    <a:lnTo>
                      <a:pt x="2198681" y="698250"/>
                    </a:lnTo>
                    <a:lnTo>
                      <a:pt x="2199315" y="697296"/>
                    </a:lnTo>
                    <a:lnTo>
                      <a:pt x="2200267" y="696660"/>
                    </a:lnTo>
                    <a:lnTo>
                      <a:pt x="2201219" y="697296"/>
                    </a:lnTo>
                    <a:lnTo>
                      <a:pt x="2202488" y="697932"/>
                    </a:lnTo>
                    <a:lnTo>
                      <a:pt x="2204074" y="699205"/>
                    </a:lnTo>
                    <a:lnTo>
                      <a:pt x="2205026" y="700159"/>
                    </a:lnTo>
                    <a:lnTo>
                      <a:pt x="2204391" y="687118"/>
                    </a:lnTo>
                    <a:lnTo>
                      <a:pt x="2204074" y="673440"/>
                    </a:lnTo>
                    <a:lnTo>
                      <a:pt x="2204709" y="659127"/>
                    </a:lnTo>
                    <a:lnTo>
                      <a:pt x="2205343" y="651493"/>
                    </a:lnTo>
                    <a:lnTo>
                      <a:pt x="2206295" y="643541"/>
                    </a:lnTo>
                    <a:lnTo>
                      <a:pt x="2209150" y="646086"/>
                    </a:lnTo>
                    <a:lnTo>
                      <a:pt x="2212323" y="647676"/>
                    </a:lnTo>
                    <a:lnTo>
                      <a:pt x="2215495" y="649267"/>
                    </a:lnTo>
                    <a:lnTo>
                      <a:pt x="2218985" y="650539"/>
                    </a:lnTo>
                    <a:lnTo>
                      <a:pt x="2222475" y="651493"/>
                    </a:lnTo>
                    <a:lnTo>
                      <a:pt x="2225965" y="652129"/>
                    </a:lnTo>
                    <a:lnTo>
                      <a:pt x="2229772" y="652447"/>
                    </a:lnTo>
                    <a:lnTo>
                      <a:pt x="2233896" y="652447"/>
                    </a:lnTo>
                    <a:lnTo>
                      <a:pt x="2238020" y="652447"/>
                    </a:lnTo>
                    <a:lnTo>
                      <a:pt x="2242145" y="652129"/>
                    </a:lnTo>
                    <a:lnTo>
                      <a:pt x="2251028" y="650539"/>
                    </a:lnTo>
                    <a:lnTo>
                      <a:pt x="2259911" y="648312"/>
                    </a:lnTo>
                    <a:lnTo>
                      <a:pt x="2269746" y="645132"/>
                    </a:lnTo>
                    <a:lnTo>
                      <a:pt x="2279581" y="641315"/>
                    </a:lnTo>
                    <a:lnTo>
                      <a:pt x="2289733" y="637180"/>
                    </a:lnTo>
                    <a:lnTo>
                      <a:pt x="2300519" y="632726"/>
                    </a:lnTo>
                    <a:lnTo>
                      <a:pt x="2310989" y="627955"/>
                    </a:lnTo>
                    <a:lnTo>
                      <a:pt x="2333514" y="616823"/>
                    </a:lnTo>
                    <a:lnTo>
                      <a:pt x="2356991" y="605690"/>
                    </a:lnTo>
                    <a:lnTo>
                      <a:pt x="2345569" y="610461"/>
                    </a:lnTo>
                    <a:lnTo>
                      <a:pt x="2334466" y="615868"/>
                    </a:lnTo>
                    <a:lnTo>
                      <a:pt x="2324948" y="620322"/>
                    </a:lnTo>
                    <a:lnTo>
                      <a:pt x="2315430" y="624138"/>
                    </a:lnTo>
                    <a:lnTo>
                      <a:pt x="2306865" y="626683"/>
                    </a:lnTo>
                    <a:lnTo>
                      <a:pt x="2298616" y="628910"/>
                    </a:lnTo>
                    <a:lnTo>
                      <a:pt x="2290367" y="630182"/>
                    </a:lnTo>
                    <a:lnTo>
                      <a:pt x="2282436" y="630818"/>
                    </a:lnTo>
                    <a:lnTo>
                      <a:pt x="2275456" y="630818"/>
                    </a:lnTo>
                    <a:lnTo>
                      <a:pt x="2268160" y="630500"/>
                    </a:lnTo>
                    <a:lnTo>
                      <a:pt x="2261497" y="629228"/>
                    </a:lnTo>
                    <a:lnTo>
                      <a:pt x="2255152" y="627955"/>
                    </a:lnTo>
                    <a:lnTo>
                      <a:pt x="2248807" y="626047"/>
                    </a:lnTo>
                    <a:lnTo>
                      <a:pt x="2243096" y="623502"/>
                    </a:lnTo>
                    <a:lnTo>
                      <a:pt x="2237703" y="620640"/>
                    </a:lnTo>
                    <a:lnTo>
                      <a:pt x="2232627" y="617777"/>
                    </a:lnTo>
                    <a:lnTo>
                      <a:pt x="2227551" y="614278"/>
                    </a:lnTo>
                    <a:lnTo>
                      <a:pt x="2223109" y="610779"/>
                    </a:lnTo>
                    <a:lnTo>
                      <a:pt x="2218985" y="607280"/>
                    </a:lnTo>
                    <a:lnTo>
                      <a:pt x="2214861" y="603463"/>
                    </a:lnTo>
                    <a:lnTo>
                      <a:pt x="2211371" y="599647"/>
                    </a:lnTo>
                    <a:lnTo>
                      <a:pt x="2208198" y="595512"/>
                    </a:lnTo>
                    <a:lnTo>
                      <a:pt x="2202171" y="587878"/>
                    </a:lnTo>
                    <a:lnTo>
                      <a:pt x="2197412" y="581198"/>
                    </a:lnTo>
                    <a:lnTo>
                      <a:pt x="2193922" y="574837"/>
                    </a:lnTo>
                    <a:lnTo>
                      <a:pt x="2191701" y="569747"/>
                    </a:lnTo>
                    <a:lnTo>
                      <a:pt x="2189163" y="565612"/>
                    </a:lnTo>
                    <a:lnTo>
                      <a:pt x="2191067" y="564340"/>
                    </a:lnTo>
                    <a:lnTo>
                      <a:pt x="2196777" y="559569"/>
                    </a:lnTo>
                    <a:lnTo>
                      <a:pt x="2205343" y="552889"/>
                    </a:lnTo>
                    <a:lnTo>
                      <a:pt x="2217399" y="544301"/>
                    </a:lnTo>
                    <a:lnTo>
                      <a:pt x="2225013" y="539848"/>
                    </a:lnTo>
                    <a:lnTo>
                      <a:pt x="2232944" y="534759"/>
                    </a:lnTo>
                    <a:lnTo>
                      <a:pt x="2241510" y="529670"/>
                    </a:lnTo>
                    <a:lnTo>
                      <a:pt x="2251028" y="524580"/>
                    </a:lnTo>
                    <a:lnTo>
                      <a:pt x="2260545" y="519491"/>
                    </a:lnTo>
                    <a:lnTo>
                      <a:pt x="2271649" y="514402"/>
                    </a:lnTo>
                    <a:lnTo>
                      <a:pt x="2282753" y="509631"/>
                    </a:lnTo>
                    <a:lnTo>
                      <a:pt x="2294809" y="505178"/>
                    </a:lnTo>
                    <a:lnTo>
                      <a:pt x="2307182" y="501043"/>
                    </a:lnTo>
                    <a:lnTo>
                      <a:pt x="2320506" y="497226"/>
                    </a:lnTo>
                    <a:lnTo>
                      <a:pt x="2334466" y="493409"/>
                    </a:lnTo>
                    <a:lnTo>
                      <a:pt x="2348742" y="490864"/>
                    </a:lnTo>
                    <a:lnTo>
                      <a:pt x="2363336" y="488638"/>
                    </a:lnTo>
                    <a:lnTo>
                      <a:pt x="2378564" y="486729"/>
                    </a:lnTo>
                    <a:lnTo>
                      <a:pt x="2394109" y="485775"/>
                    </a:lnTo>
                    <a:close/>
                    <a:moveTo>
                      <a:pt x="1429386" y="468312"/>
                    </a:moveTo>
                    <a:lnTo>
                      <a:pt x="1442086" y="468630"/>
                    </a:lnTo>
                    <a:lnTo>
                      <a:pt x="1454151" y="469899"/>
                    </a:lnTo>
                    <a:lnTo>
                      <a:pt x="1465898" y="471802"/>
                    </a:lnTo>
                    <a:lnTo>
                      <a:pt x="1477011" y="474023"/>
                    </a:lnTo>
                    <a:lnTo>
                      <a:pt x="1487488" y="476562"/>
                    </a:lnTo>
                    <a:lnTo>
                      <a:pt x="1497649" y="479734"/>
                    </a:lnTo>
                    <a:lnTo>
                      <a:pt x="1507491" y="482907"/>
                    </a:lnTo>
                    <a:lnTo>
                      <a:pt x="1516699" y="486714"/>
                    </a:lnTo>
                    <a:lnTo>
                      <a:pt x="1525271" y="490522"/>
                    </a:lnTo>
                    <a:lnTo>
                      <a:pt x="1533526" y="494646"/>
                    </a:lnTo>
                    <a:lnTo>
                      <a:pt x="1541146" y="498771"/>
                    </a:lnTo>
                    <a:lnTo>
                      <a:pt x="1547814" y="502896"/>
                    </a:lnTo>
                    <a:lnTo>
                      <a:pt x="1554164" y="507020"/>
                    </a:lnTo>
                    <a:lnTo>
                      <a:pt x="1565594" y="514952"/>
                    </a:lnTo>
                    <a:lnTo>
                      <a:pt x="1574166" y="522250"/>
                    </a:lnTo>
                    <a:lnTo>
                      <a:pt x="1580516" y="527643"/>
                    </a:lnTo>
                    <a:lnTo>
                      <a:pt x="1585596" y="532720"/>
                    </a:lnTo>
                    <a:lnTo>
                      <a:pt x="1584009" y="536527"/>
                    </a:lnTo>
                    <a:lnTo>
                      <a:pt x="1581469" y="540652"/>
                    </a:lnTo>
                    <a:lnTo>
                      <a:pt x="1578611" y="546046"/>
                    </a:lnTo>
                    <a:lnTo>
                      <a:pt x="1574484" y="552074"/>
                    </a:lnTo>
                    <a:lnTo>
                      <a:pt x="1569721" y="558419"/>
                    </a:lnTo>
                    <a:lnTo>
                      <a:pt x="1563054" y="565399"/>
                    </a:lnTo>
                    <a:lnTo>
                      <a:pt x="1559879" y="568572"/>
                    </a:lnTo>
                    <a:lnTo>
                      <a:pt x="1556386" y="571745"/>
                    </a:lnTo>
                    <a:lnTo>
                      <a:pt x="1552259" y="575235"/>
                    </a:lnTo>
                    <a:lnTo>
                      <a:pt x="1548131" y="577773"/>
                    </a:lnTo>
                    <a:lnTo>
                      <a:pt x="1543686" y="580311"/>
                    </a:lnTo>
                    <a:lnTo>
                      <a:pt x="1538606" y="582850"/>
                    </a:lnTo>
                    <a:lnTo>
                      <a:pt x="1533844" y="584753"/>
                    </a:lnTo>
                    <a:lnTo>
                      <a:pt x="1528446" y="586657"/>
                    </a:lnTo>
                    <a:lnTo>
                      <a:pt x="1523049" y="588243"/>
                    </a:lnTo>
                    <a:lnTo>
                      <a:pt x="1517016" y="588878"/>
                    </a:lnTo>
                    <a:lnTo>
                      <a:pt x="1510984" y="589512"/>
                    </a:lnTo>
                    <a:lnTo>
                      <a:pt x="1503999" y="589512"/>
                    </a:lnTo>
                    <a:lnTo>
                      <a:pt x="1497331" y="588878"/>
                    </a:lnTo>
                    <a:lnTo>
                      <a:pt x="1490346" y="587926"/>
                    </a:lnTo>
                    <a:lnTo>
                      <a:pt x="1483043" y="586022"/>
                    </a:lnTo>
                    <a:lnTo>
                      <a:pt x="1475106" y="583484"/>
                    </a:lnTo>
                    <a:lnTo>
                      <a:pt x="1467168" y="580311"/>
                    </a:lnTo>
                    <a:lnTo>
                      <a:pt x="1458913" y="576187"/>
                    </a:lnTo>
                    <a:lnTo>
                      <a:pt x="1449388" y="571745"/>
                    </a:lnTo>
                    <a:lnTo>
                      <a:pt x="1439546" y="567620"/>
                    </a:lnTo>
                    <a:lnTo>
                      <a:pt x="1479233" y="586657"/>
                    </a:lnTo>
                    <a:lnTo>
                      <a:pt x="1498284" y="594906"/>
                    </a:lnTo>
                    <a:lnTo>
                      <a:pt x="1506856" y="598714"/>
                    </a:lnTo>
                    <a:lnTo>
                      <a:pt x="1515746" y="601886"/>
                    </a:lnTo>
                    <a:lnTo>
                      <a:pt x="1524001" y="604425"/>
                    </a:lnTo>
                    <a:lnTo>
                      <a:pt x="1531939" y="606646"/>
                    </a:lnTo>
                    <a:lnTo>
                      <a:pt x="1539559" y="607915"/>
                    </a:lnTo>
                    <a:lnTo>
                      <a:pt x="1546544" y="608232"/>
                    </a:lnTo>
                    <a:lnTo>
                      <a:pt x="1550036" y="608232"/>
                    </a:lnTo>
                    <a:lnTo>
                      <a:pt x="1553529" y="607915"/>
                    </a:lnTo>
                    <a:lnTo>
                      <a:pt x="1556704" y="607280"/>
                    </a:lnTo>
                    <a:lnTo>
                      <a:pt x="1559879" y="606646"/>
                    </a:lnTo>
                    <a:lnTo>
                      <a:pt x="1562736" y="605376"/>
                    </a:lnTo>
                    <a:lnTo>
                      <a:pt x="1565594" y="604107"/>
                    </a:lnTo>
                    <a:lnTo>
                      <a:pt x="1568451" y="602521"/>
                    </a:lnTo>
                    <a:lnTo>
                      <a:pt x="1570674" y="600617"/>
                    </a:lnTo>
                    <a:lnTo>
                      <a:pt x="1571944" y="607280"/>
                    </a:lnTo>
                    <a:lnTo>
                      <a:pt x="1572261" y="614260"/>
                    </a:lnTo>
                    <a:lnTo>
                      <a:pt x="1572896" y="626634"/>
                    </a:lnTo>
                    <a:lnTo>
                      <a:pt x="1572579" y="638691"/>
                    </a:lnTo>
                    <a:lnTo>
                      <a:pt x="1572261" y="649795"/>
                    </a:lnTo>
                    <a:lnTo>
                      <a:pt x="1574166" y="647574"/>
                    </a:lnTo>
                    <a:lnTo>
                      <a:pt x="1575119" y="647257"/>
                    </a:lnTo>
                    <a:lnTo>
                      <a:pt x="1576389" y="646940"/>
                    </a:lnTo>
                    <a:lnTo>
                      <a:pt x="1577976" y="647257"/>
                    </a:lnTo>
                    <a:lnTo>
                      <a:pt x="1578929" y="647892"/>
                    </a:lnTo>
                    <a:lnTo>
                      <a:pt x="1580516" y="649478"/>
                    </a:lnTo>
                    <a:lnTo>
                      <a:pt x="1582104" y="651382"/>
                    </a:lnTo>
                    <a:lnTo>
                      <a:pt x="1583056" y="653920"/>
                    </a:lnTo>
                    <a:lnTo>
                      <a:pt x="1584326" y="656775"/>
                    </a:lnTo>
                    <a:lnTo>
                      <a:pt x="1586549" y="663756"/>
                    </a:lnTo>
                    <a:lnTo>
                      <a:pt x="1588136" y="672322"/>
                    </a:lnTo>
                    <a:lnTo>
                      <a:pt x="1589406" y="682158"/>
                    </a:lnTo>
                    <a:lnTo>
                      <a:pt x="1590359" y="692945"/>
                    </a:lnTo>
                    <a:lnTo>
                      <a:pt x="1590676" y="704685"/>
                    </a:lnTo>
                    <a:lnTo>
                      <a:pt x="1590359" y="716424"/>
                    </a:lnTo>
                    <a:lnTo>
                      <a:pt x="1589406" y="727211"/>
                    </a:lnTo>
                    <a:lnTo>
                      <a:pt x="1588136" y="737047"/>
                    </a:lnTo>
                    <a:lnTo>
                      <a:pt x="1586549" y="745613"/>
                    </a:lnTo>
                    <a:lnTo>
                      <a:pt x="1584326" y="752911"/>
                    </a:lnTo>
                    <a:lnTo>
                      <a:pt x="1583056" y="755449"/>
                    </a:lnTo>
                    <a:lnTo>
                      <a:pt x="1582104" y="757987"/>
                    </a:lnTo>
                    <a:lnTo>
                      <a:pt x="1580516" y="759891"/>
                    </a:lnTo>
                    <a:lnTo>
                      <a:pt x="1578929" y="761477"/>
                    </a:lnTo>
                    <a:lnTo>
                      <a:pt x="1577976" y="762112"/>
                    </a:lnTo>
                    <a:lnTo>
                      <a:pt x="1576389" y="762429"/>
                    </a:lnTo>
                    <a:lnTo>
                      <a:pt x="1574801" y="762112"/>
                    </a:lnTo>
                    <a:lnTo>
                      <a:pt x="1573214" y="761160"/>
                    </a:lnTo>
                    <a:lnTo>
                      <a:pt x="1571944" y="759573"/>
                    </a:lnTo>
                    <a:lnTo>
                      <a:pt x="1570674" y="757670"/>
                    </a:lnTo>
                    <a:lnTo>
                      <a:pt x="1569086" y="755131"/>
                    </a:lnTo>
                    <a:lnTo>
                      <a:pt x="1568134" y="751641"/>
                    </a:lnTo>
                    <a:lnTo>
                      <a:pt x="1565911" y="744027"/>
                    </a:lnTo>
                    <a:lnTo>
                      <a:pt x="1564641" y="754180"/>
                    </a:lnTo>
                    <a:lnTo>
                      <a:pt x="1562736" y="764015"/>
                    </a:lnTo>
                    <a:lnTo>
                      <a:pt x="1560831" y="773851"/>
                    </a:lnTo>
                    <a:lnTo>
                      <a:pt x="1558291" y="782735"/>
                    </a:lnTo>
                    <a:lnTo>
                      <a:pt x="1555751" y="792253"/>
                    </a:lnTo>
                    <a:lnTo>
                      <a:pt x="1552576" y="800819"/>
                    </a:lnTo>
                    <a:lnTo>
                      <a:pt x="1549401" y="809703"/>
                    </a:lnTo>
                    <a:lnTo>
                      <a:pt x="1545591" y="817953"/>
                    </a:lnTo>
                    <a:lnTo>
                      <a:pt x="1541781" y="825567"/>
                    </a:lnTo>
                    <a:lnTo>
                      <a:pt x="1537336" y="833182"/>
                    </a:lnTo>
                    <a:lnTo>
                      <a:pt x="1532574" y="840797"/>
                    </a:lnTo>
                    <a:lnTo>
                      <a:pt x="1528129" y="847777"/>
                    </a:lnTo>
                    <a:lnTo>
                      <a:pt x="1523366" y="854757"/>
                    </a:lnTo>
                    <a:lnTo>
                      <a:pt x="1518286" y="861102"/>
                    </a:lnTo>
                    <a:lnTo>
                      <a:pt x="1513206" y="867448"/>
                    </a:lnTo>
                    <a:lnTo>
                      <a:pt x="1507491" y="873476"/>
                    </a:lnTo>
                    <a:lnTo>
                      <a:pt x="1502411" y="878553"/>
                    </a:lnTo>
                    <a:lnTo>
                      <a:pt x="1496696" y="883946"/>
                    </a:lnTo>
                    <a:lnTo>
                      <a:pt x="1490663" y="889340"/>
                    </a:lnTo>
                    <a:lnTo>
                      <a:pt x="1484948" y="893782"/>
                    </a:lnTo>
                    <a:lnTo>
                      <a:pt x="1478916" y="897907"/>
                    </a:lnTo>
                    <a:lnTo>
                      <a:pt x="1472883" y="901714"/>
                    </a:lnTo>
                    <a:lnTo>
                      <a:pt x="1466851" y="905521"/>
                    </a:lnTo>
                    <a:lnTo>
                      <a:pt x="1460818" y="908377"/>
                    </a:lnTo>
                    <a:lnTo>
                      <a:pt x="1454786" y="911232"/>
                    </a:lnTo>
                    <a:lnTo>
                      <a:pt x="1448753" y="914088"/>
                    </a:lnTo>
                    <a:lnTo>
                      <a:pt x="1442721" y="915991"/>
                    </a:lnTo>
                    <a:lnTo>
                      <a:pt x="1437323" y="917895"/>
                    </a:lnTo>
                    <a:lnTo>
                      <a:pt x="1431291" y="918847"/>
                    </a:lnTo>
                    <a:lnTo>
                      <a:pt x="1425576" y="920116"/>
                    </a:lnTo>
                    <a:lnTo>
                      <a:pt x="1419861" y="920751"/>
                    </a:lnTo>
                    <a:lnTo>
                      <a:pt x="1414146" y="920751"/>
                    </a:lnTo>
                    <a:lnTo>
                      <a:pt x="1409701" y="920751"/>
                    </a:lnTo>
                    <a:lnTo>
                      <a:pt x="1404938" y="920116"/>
                    </a:lnTo>
                    <a:lnTo>
                      <a:pt x="1399858" y="918847"/>
                    </a:lnTo>
                    <a:lnTo>
                      <a:pt x="1394778" y="917260"/>
                    </a:lnTo>
                    <a:lnTo>
                      <a:pt x="1389381" y="915357"/>
                    </a:lnTo>
                    <a:lnTo>
                      <a:pt x="1384301" y="913770"/>
                    </a:lnTo>
                    <a:lnTo>
                      <a:pt x="1378903" y="910915"/>
                    </a:lnTo>
                    <a:lnTo>
                      <a:pt x="1373188" y="908059"/>
                    </a:lnTo>
                    <a:lnTo>
                      <a:pt x="1367791" y="904569"/>
                    </a:lnTo>
                    <a:lnTo>
                      <a:pt x="1362076" y="900762"/>
                    </a:lnTo>
                    <a:lnTo>
                      <a:pt x="1356043" y="896955"/>
                    </a:lnTo>
                    <a:lnTo>
                      <a:pt x="1350328" y="892513"/>
                    </a:lnTo>
                    <a:lnTo>
                      <a:pt x="1344296" y="888071"/>
                    </a:lnTo>
                    <a:lnTo>
                      <a:pt x="1338581" y="883312"/>
                    </a:lnTo>
                    <a:lnTo>
                      <a:pt x="1333183" y="877918"/>
                    </a:lnTo>
                    <a:lnTo>
                      <a:pt x="1327468" y="872207"/>
                    </a:lnTo>
                    <a:lnTo>
                      <a:pt x="1321753" y="866813"/>
                    </a:lnTo>
                    <a:lnTo>
                      <a:pt x="1316038" y="860151"/>
                    </a:lnTo>
                    <a:lnTo>
                      <a:pt x="1310641" y="854122"/>
                    </a:lnTo>
                    <a:lnTo>
                      <a:pt x="1305243" y="847459"/>
                    </a:lnTo>
                    <a:lnTo>
                      <a:pt x="1299846" y="840797"/>
                    </a:lnTo>
                    <a:lnTo>
                      <a:pt x="1295083" y="833499"/>
                    </a:lnTo>
                    <a:lnTo>
                      <a:pt x="1290321" y="826202"/>
                    </a:lnTo>
                    <a:lnTo>
                      <a:pt x="1285558" y="818587"/>
                    </a:lnTo>
                    <a:lnTo>
                      <a:pt x="1281113" y="810655"/>
                    </a:lnTo>
                    <a:lnTo>
                      <a:pt x="1276668" y="802723"/>
                    </a:lnTo>
                    <a:lnTo>
                      <a:pt x="1272858" y="794474"/>
                    </a:lnTo>
                    <a:lnTo>
                      <a:pt x="1269048" y="786225"/>
                    </a:lnTo>
                    <a:lnTo>
                      <a:pt x="1265238" y="777658"/>
                    </a:lnTo>
                    <a:lnTo>
                      <a:pt x="1262381" y="768457"/>
                    </a:lnTo>
                    <a:lnTo>
                      <a:pt x="1259523" y="759891"/>
                    </a:lnTo>
                    <a:lnTo>
                      <a:pt x="1256983" y="751007"/>
                    </a:lnTo>
                    <a:lnTo>
                      <a:pt x="1254761" y="757035"/>
                    </a:lnTo>
                    <a:lnTo>
                      <a:pt x="1252538" y="761477"/>
                    </a:lnTo>
                    <a:lnTo>
                      <a:pt x="1251586" y="763063"/>
                    </a:lnTo>
                    <a:lnTo>
                      <a:pt x="1250316" y="764015"/>
                    </a:lnTo>
                    <a:lnTo>
                      <a:pt x="1248728" y="764967"/>
                    </a:lnTo>
                    <a:lnTo>
                      <a:pt x="1247776" y="765284"/>
                    </a:lnTo>
                    <a:lnTo>
                      <a:pt x="1246188" y="764967"/>
                    </a:lnTo>
                    <a:lnTo>
                      <a:pt x="1244601" y="764015"/>
                    </a:lnTo>
                    <a:lnTo>
                      <a:pt x="1243648" y="762429"/>
                    </a:lnTo>
                    <a:lnTo>
                      <a:pt x="1242061" y="760842"/>
                    </a:lnTo>
                    <a:lnTo>
                      <a:pt x="1240791" y="758304"/>
                    </a:lnTo>
                    <a:lnTo>
                      <a:pt x="1239838" y="755449"/>
                    </a:lnTo>
                    <a:lnTo>
                      <a:pt x="1237616" y="748151"/>
                    </a:lnTo>
                    <a:lnTo>
                      <a:pt x="1236028" y="739585"/>
                    </a:lnTo>
                    <a:lnTo>
                      <a:pt x="1234441" y="729749"/>
                    </a:lnTo>
                    <a:lnTo>
                      <a:pt x="1233806" y="718962"/>
                    </a:lnTo>
                    <a:lnTo>
                      <a:pt x="1233488" y="707223"/>
                    </a:lnTo>
                    <a:lnTo>
                      <a:pt x="1233806" y="695801"/>
                    </a:lnTo>
                    <a:lnTo>
                      <a:pt x="1234441" y="684696"/>
                    </a:lnTo>
                    <a:lnTo>
                      <a:pt x="1236028" y="675178"/>
                    </a:lnTo>
                    <a:lnTo>
                      <a:pt x="1237616" y="666294"/>
                    </a:lnTo>
                    <a:lnTo>
                      <a:pt x="1239838" y="659631"/>
                    </a:lnTo>
                    <a:lnTo>
                      <a:pt x="1240791" y="656775"/>
                    </a:lnTo>
                    <a:lnTo>
                      <a:pt x="1242061" y="653920"/>
                    </a:lnTo>
                    <a:lnTo>
                      <a:pt x="1243648" y="652016"/>
                    </a:lnTo>
                    <a:lnTo>
                      <a:pt x="1244601" y="651064"/>
                    </a:lnTo>
                    <a:lnTo>
                      <a:pt x="1246188" y="649795"/>
                    </a:lnTo>
                    <a:lnTo>
                      <a:pt x="1247776" y="649478"/>
                    </a:lnTo>
                    <a:lnTo>
                      <a:pt x="1248411" y="649795"/>
                    </a:lnTo>
                    <a:lnTo>
                      <a:pt x="1249363" y="650113"/>
                    </a:lnTo>
                    <a:lnTo>
                      <a:pt x="1249681" y="642815"/>
                    </a:lnTo>
                    <a:lnTo>
                      <a:pt x="1250316" y="635201"/>
                    </a:lnTo>
                    <a:lnTo>
                      <a:pt x="1250951" y="628220"/>
                    </a:lnTo>
                    <a:lnTo>
                      <a:pt x="1252221" y="622192"/>
                    </a:lnTo>
                    <a:lnTo>
                      <a:pt x="1251586" y="613943"/>
                    </a:lnTo>
                    <a:lnTo>
                      <a:pt x="1250951" y="606328"/>
                    </a:lnTo>
                    <a:lnTo>
                      <a:pt x="1250951" y="599031"/>
                    </a:lnTo>
                    <a:lnTo>
                      <a:pt x="1251586" y="592368"/>
                    </a:lnTo>
                    <a:lnTo>
                      <a:pt x="1251903" y="586022"/>
                    </a:lnTo>
                    <a:lnTo>
                      <a:pt x="1252856" y="579994"/>
                    </a:lnTo>
                    <a:lnTo>
                      <a:pt x="1254126" y="574283"/>
                    </a:lnTo>
                    <a:lnTo>
                      <a:pt x="1255713" y="569207"/>
                    </a:lnTo>
                    <a:lnTo>
                      <a:pt x="1257618" y="564130"/>
                    </a:lnTo>
                    <a:lnTo>
                      <a:pt x="1259841" y="559688"/>
                    </a:lnTo>
                    <a:lnTo>
                      <a:pt x="1262063" y="555564"/>
                    </a:lnTo>
                    <a:lnTo>
                      <a:pt x="1264603" y="551756"/>
                    </a:lnTo>
                    <a:lnTo>
                      <a:pt x="1267143" y="548266"/>
                    </a:lnTo>
                    <a:lnTo>
                      <a:pt x="1270636" y="545411"/>
                    </a:lnTo>
                    <a:lnTo>
                      <a:pt x="1273811" y="542873"/>
                    </a:lnTo>
                    <a:lnTo>
                      <a:pt x="1277303" y="540017"/>
                    </a:lnTo>
                    <a:lnTo>
                      <a:pt x="1261746" y="540017"/>
                    </a:lnTo>
                    <a:lnTo>
                      <a:pt x="1249363" y="540969"/>
                    </a:lnTo>
                    <a:lnTo>
                      <a:pt x="1239203" y="541286"/>
                    </a:lnTo>
                    <a:lnTo>
                      <a:pt x="1246188" y="537479"/>
                    </a:lnTo>
                    <a:lnTo>
                      <a:pt x="1253808" y="532720"/>
                    </a:lnTo>
                    <a:lnTo>
                      <a:pt x="1261111" y="527326"/>
                    </a:lnTo>
                    <a:lnTo>
                      <a:pt x="1268413" y="521615"/>
                    </a:lnTo>
                    <a:lnTo>
                      <a:pt x="1282701" y="511145"/>
                    </a:lnTo>
                    <a:lnTo>
                      <a:pt x="1289368" y="506703"/>
                    </a:lnTo>
                    <a:lnTo>
                      <a:pt x="1295401" y="502896"/>
                    </a:lnTo>
                    <a:lnTo>
                      <a:pt x="1303973" y="498771"/>
                    </a:lnTo>
                    <a:lnTo>
                      <a:pt x="1311911" y="494964"/>
                    </a:lnTo>
                    <a:lnTo>
                      <a:pt x="1320166" y="491156"/>
                    </a:lnTo>
                    <a:lnTo>
                      <a:pt x="1328103" y="487984"/>
                    </a:lnTo>
                    <a:lnTo>
                      <a:pt x="1336041" y="484811"/>
                    </a:lnTo>
                    <a:lnTo>
                      <a:pt x="1343978" y="482273"/>
                    </a:lnTo>
                    <a:lnTo>
                      <a:pt x="1359536" y="477831"/>
                    </a:lnTo>
                    <a:lnTo>
                      <a:pt x="1374141" y="474023"/>
                    </a:lnTo>
                    <a:lnTo>
                      <a:pt x="1388746" y="471485"/>
                    </a:lnTo>
                    <a:lnTo>
                      <a:pt x="1402716" y="469581"/>
                    </a:lnTo>
                    <a:lnTo>
                      <a:pt x="1416051" y="468630"/>
                    </a:lnTo>
                    <a:lnTo>
                      <a:pt x="1429386" y="468312"/>
                    </a:lnTo>
                    <a:close/>
                    <a:moveTo>
                      <a:pt x="750948" y="302529"/>
                    </a:moveTo>
                    <a:lnTo>
                      <a:pt x="748724" y="302846"/>
                    </a:lnTo>
                    <a:lnTo>
                      <a:pt x="746818" y="303797"/>
                    </a:lnTo>
                    <a:lnTo>
                      <a:pt x="744912" y="304431"/>
                    </a:lnTo>
                    <a:lnTo>
                      <a:pt x="743641" y="306017"/>
                    </a:lnTo>
                    <a:lnTo>
                      <a:pt x="742053" y="307602"/>
                    </a:lnTo>
                    <a:lnTo>
                      <a:pt x="741417" y="309188"/>
                    </a:lnTo>
                    <a:lnTo>
                      <a:pt x="740464" y="311725"/>
                    </a:lnTo>
                    <a:lnTo>
                      <a:pt x="740464" y="313310"/>
                    </a:lnTo>
                    <a:lnTo>
                      <a:pt x="740464" y="315847"/>
                    </a:lnTo>
                    <a:lnTo>
                      <a:pt x="741417" y="318067"/>
                    </a:lnTo>
                    <a:lnTo>
                      <a:pt x="742053" y="319970"/>
                    </a:lnTo>
                    <a:lnTo>
                      <a:pt x="743641" y="321238"/>
                    </a:lnTo>
                    <a:lnTo>
                      <a:pt x="744912" y="322507"/>
                    </a:lnTo>
                    <a:lnTo>
                      <a:pt x="746818" y="323458"/>
                    </a:lnTo>
                    <a:lnTo>
                      <a:pt x="748724" y="324410"/>
                    </a:lnTo>
                    <a:lnTo>
                      <a:pt x="750948" y="324410"/>
                    </a:lnTo>
                    <a:lnTo>
                      <a:pt x="988881" y="324410"/>
                    </a:lnTo>
                    <a:lnTo>
                      <a:pt x="991105" y="324410"/>
                    </a:lnTo>
                    <a:lnTo>
                      <a:pt x="993011" y="323458"/>
                    </a:lnTo>
                    <a:lnTo>
                      <a:pt x="994917" y="322507"/>
                    </a:lnTo>
                    <a:lnTo>
                      <a:pt x="996506" y="321238"/>
                    </a:lnTo>
                    <a:lnTo>
                      <a:pt x="997776" y="319970"/>
                    </a:lnTo>
                    <a:lnTo>
                      <a:pt x="998729" y="318067"/>
                    </a:lnTo>
                    <a:lnTo>
                      <a:pt x="999365" y="315847"/>
                    </a:lnTo>
                    <a:lnTo>
                      <a:pt x="999365" y="313310"/>
                    </a:lnTo>
                    <a:lnTo>
                      <a:pt x="999365" y="311725"/>
                    </a:lnTo>
                    <a:lnTo>
                      <a:pt x="998729" y="309188"/>
                    </a:lnTo>
                    <a:lnTo>
                      <a:pt x="997776" y="307602"/>
                    </a:lnTo>
                    <a:lnTo>
                      <a:pt x="996506" y="306017"/>
                    </a:lnTo>
                    <a:lnTo>
                      <a:pt x="994917" y="304431"/>
                    </a:lnTo>
                    <a:lnTo>
                      <a:pt x="993011" y="303797"/>
                    </a:lnTo>
                    <a:lnTo>
                      <a:pt x="991105" y="302846"/>
                    </a:lnTo>
                    <a:lnTo>
                      <a:pt x="988881" y="302529"/>
                    </a:lnTo>
                    <a:lnTo>
                      <a:pt x="750948" y="302529"/>
                    </a:lnTo>
                    <a:close/>
                    <a:moveTo>
                      <a:pt x="748724" y="219444"/>
                    </a:moveTo>
                    <a:lnTo>
                      <a:pt x="746818" y="220396"/>
                    </a:lnTo>
                    <a:lnTo>
                      <a:pt x="744912" y="221347"/>
                    </a:lnTo>
                    <a:lnTo>
                      <a:pt x="743641" y="222615"/>
                    </a:lnTo>
                    <a:lnTo>
                      <a:pt x="742053" y="224201"/>
                    </a:lnTo>
                    <a:lnTo>
                      <a:pt x="741417" y="226104"/>
                    </a:lnTo>
                    <a:lnTo>
                      <a:pt x="740464" y="228323"/>
                    </a:lnTo>
                    <a:lnTo>
                      <a:pt x="740464" y="230543"/>
                    </a:lnTo>
                    <a:lnTo>
                      <a:pt x="740464" y="232763"/>
                    </a:lnTo>
                    <a:lnTo>
                      <a:pt x="741417" y="234666"/>
                    </a:lnTo>
                    <a:lnTo>
                      <a:pt x="742053" y="236568"/>
                    </a:lnTo>
                    <a:lnTo>
                      <a:pt x="743641" y="237837"/>
                    </a:lnTo>
                    <a:lnTo>
                      <a:pt x="744912" y="239423"/>
                    </a:lnTo>
                    <a:lnTo>
                      <a:pt x="746818" y="240374"/>
                    </a:lnTo>
                    <a:lnTo>
                      <a:pt x="748724" y="241008"/>
                    </a:lnTo>
                    <a:lnTo>
                      <a:pt x="750948" y="241325"/>
                    </a:lnTo>
                    <a:lnTo>
                      <a:pt x="1133738" y="241325"/>
                    </a:lnTo>
                    <a:lnTo>
                      <a:pt x="1135644" y="241008"/>
                    </a:lnTo>
                    <a:lnTo>
                      <a:pt x="1137868" y="240374"/>
                    </a:lnTo>
                    <a:lnTo>
                      <a:pt x="1139456" y="239423"/>
                    </a:lnTo>
                    <a:lnTo>
                      <a:pt x="1141045" y="237837"/>
                    </a:lnTo>
                    <a:lnTo>
                      <a:pt x="1142316" y="236568"/>
                    </a:lnTo>
                    <a:lnTo>
                      <a:pt x="1143586" y="234666"/>
                    </a:lnTo>
                    <a:lnTo>
                      <a:pt x="1143904" y="232763"/>
                    </a:lnTo>
                    <a:lnTo>
                      <a:pt x="1144222" y="230543"/>
                    </a:lnTo>
                    <a:lnTo>
                      <a:pt x="1143904" y="228323"/>
                    </a:lnTo>
                    <a:lnTo>
                      <a:pt x="1143586" y="226104"/>
                    </a:lnTo>
                    <a:lnTo>
                      <a:pt x="1142316" y="224201"/>
                    </a:lnTo>
                    <a:lnTo>
                      <a:pt x="1141045" y="222615"/>
                    </a:lnTo>
                    <a:lnTo>
                      <a:pt x="1139456" y="221347"/>
                    </a:lnTo>
                    <a:lnTo>
                      <a:pt x="1137868" y="220396"/>
                    </a:lnTo>
                    <a:lnTo>
                      <a:pt x="1135644" y="219444"/>
                    </a:lnTo>
                    <a:lnTo>
                      <a:pt x="1133738" y="219444"/>
                    </a:lnTo>
                    <a:lnTo>
                      <a:pt x="750948" y="219444"/>
                    </a:lnTo>
                    <a:lnTo>
                      <a:pt x="748724" y="219444"/>
                    </a:lnTo>
                    <a:close/>
                    <a:moveTo>
                      <a:pt x="748724" y="141751"/>
                    </a:moveTo>
                    <a:lnTo>
                      <a:pt x="746818" y="142702"/>
                    </a:lnTo>
                    <a:lnTo>
                      <a:pt x="744912" y="143336"/>
                    </a:lnTo>
                    <a:lnTo>
                      <a:pt x="743641" y="144922"/>
                    </a:lnTo>
                    <a:lnTo>
                      <a:pt x="742053" y="146191"/>
                    </a:lnTo>
                    <a:lnTo>
                      <a:pt x="741417" y="148093"/>
                    </a:lnTo>
                    <a:lnTo>
                      <a:pt x="740464" y="150630"/>
                    </a:lnTo>
                    <a:lnTo>
                      <a:pt x="740464" y="152216"/>
                    </a:lnTo>
                    <a:lnTo>
                      <a:pt x="740464" y="154753"/>
                    </a:lnTo>
                    <a:lnTo>
                      <a:pt x="741417" y="156972"/>
                    </a:lnTo>
                    <a:lnTo>
                      <a:pt x="742053" y="158875"/>
                    </a:lnTo>
                    <a:lnTo>
                      <a:pt x="743641" y="160144"/>
                    </a:lnTo>
                    <a:lnTo>
                      <a:pt x="744912" y="161729"/>
                    </a:lnTo>
                    <a:lnTo>
                      <a:pt x="746818" y="162363"/>
                    </a:lnTo>
                    <a:lnTo>
                      <a:pt x="748724" y="163315"/>
                    </a:lnTo>
                    <a:lnTo>
                      <a:pt x="750948" y="163315"/>
                    </a:lnTo>
                    <a:lnTo>
                      <a:pt x="1133738" y="163315"/>
                    </a:lnTo>
                    <a:lnTo>
                      <a:pt x="1135644" y="163315"/>
                    </a:lnTo>
                    <a:lnTo>
                      <a:pt x="1137868" y="162363"/>
                    </a:lnTo>
                    <a:lnTo>
                      <a:pt x="1139456" y="161729"/>
                    </a:lnTo>
                    <a:lnTo>
                      <a:pt x="1141045" y="160144"/>
                    </a:lnTo>
                    <a:lnTo>
                      <a:pt x="1142316" y="158875"/>
                    </a:lnTo>
                    <a:lnTo>
                      <a:pt x="1143586" y="156972"/>
                    </a:lnTo>
                    <a:lnTo>
                      <a:pt x="1143904" y="154753"/>
                    </a:lnTo>
                    <a:lnTo>
                      <a:pt x="1144222" y="152216"/>
                    </a:lnTo>
                    <a:lnTo>
                      <a:pt x="1143904" y="150630"/>
                    </a:lnTo>
                    <a:lnTo>
                      <a:pt x="1143586" y="148093"/>
                    </a:lnTo>
                    <a:lnTo>
                      <a:pt x="1142316" y="146191"/>
                    </a:lnTo>
                    <a:lnTo>
                      <a:pt x="1141045" y="144922"/>
                    </a:lnTo>
                    <a:lnTo>
                      <a:pt x="1139456" y="143336"/>
                    </a:lnTo>
                    <a:lnTo>
                      <a:pt x="1137868" y="142702"/>
                    </a:lnTo>
                    <a:lnTo>
                      <a:pt x="1135644" y="141751"/>
                    </a:lnTo>
                    <a:lnTo>
                      <a:pt x="1133738" y="141751"/>
                    </a:lnTo>
                    <a:lnTo>
                      <a:pt x="750948" y="141751"/>
                    </a:lnTo>
                    <a:lnTo>
                      <a:pt x="748724" y="141751"/>
                    </a:lnTo>
                    <a:close/>
                    <a:moveTo>
                      <a:pt x="789068" y="0"/>
                    </a:moveTo>
                    <a:lnTo>
                      <a:pt x="1085770" y="0"/>
                    </a:lnTo>
                    <a:lnTo>
                      <a:pt x="1093712" y="317"/>
                    </a:lnTo>
                    <a:lnTo>
                      <a:pt x="1101336" y="635"/>
                    </a:lnTo>
                    <a:lnTo>
                      <a:pt x="1108960" y="1903"/>
                    </a:lnTo>
                    <a:lnTo>
                      <a:pt x="1116267" y="2854"/>
                    </a:lnTo>
                    <a:lnTo>
                      <a:pt x="1123573" y="4757"/>
                    </a:lnTo>
                    <a:lnTo>
                      <a:pt x="1130562" y="6660"/>
                    </a:lnTo>
                    <a:lnTo>
                      <a:pt x="1137868" y="8879"/>
                    </a:lnTo>
                    <a:lnTo>
                      <a:pt x="1144539" y="12051"/>
                    </a:lnTo>
                    <a:lnTo>
                      <a:pt x="1151210" y="14905"/>
                    </a:lnTo>
                    <a:lnTo>
                      <a:pt x="1157881" y="18393"/>
                    </a:lnTo>
                    <a:lnTo>
                      <a:pt x="1164235" y="21564"/>
                    </a:lnTo>
                    <a:lnTo>
                      <a:pt x="1170270" y="25687"/>
                    </a:lnTo>
                    <a:lnTo>
                      <a:pt x="1176306" y="29809"/>
                    </a:lnTo>
                    <a:lnTo>
                      <a:pt x="1181706" y="34566"/>
                    </a:lnTo>
                    <a:lnTo>
                      <a:pt x="1187424" y="39006"/>
                    </a:lnTo>
                    <a:lnTo>
                      <a:pt x="1192507" y="44079"/>
                    </a:lnTo>
                    <a:lnTo>
                      <a:pt x="1197590" y="49153"/>
                    </a:lnTo>
                    <a:lnTo>
                      <a:pt x="1202037" y="54861"/>
                    </a:lnTo>
                    <a:lnTo>
                      <a:pt x="1206802" y="60252"/>
                    </a:lnTo>
                    <a:lnTo>
                      <a:pt x="1210932" y="66277"/>
                    </a:lnTo>
                    <a:lnTo>
                      <a:pt x="1215062" y="72303"/>
                    </a:lnTo>
                    <a:lnTo>
                      <a:pt x="1218238" y="78645"/>
                    </a:lnTo>
                    <a:lnTo>
                      <a:pt x="1221733" y="84987"/>
                    </a:lnTo>
                    <a:lnTo>
                      <a:pt x="1224592" y="91964"/>
                    </a:lnTo>
                    <a:lnTo>
                      <a:pt x="1227768" y="98623"/>
                    </a:lnTo>
                    <a:lnTo>
                      <a:pt x="1229992" y="105917"/>
                    </a:lnTo>
                    <a:lnTo>
                      <a:pt x="1231898" y="112893"/>
                    </a:lnTo>
                    <a:lnTo>
                      <a:pt x="1233804" y="120187"/>
                    </a:lnTo>
                    <a:lnTo>
                      <a:pt x="1234757" y="127481"/>
                    </a:lnTo>
                    <a:lnTo>
                      <a:pt x="1236028" y="135092"/>
                    </a:lnTo>
                    <a:lnTo>
                      <a:pt x="1236345" y="143019"/>
                    </a:lnTo>
                    <a:lnTo>
                      <a:pt x="1236663" y="150630"/>
                    </a:lnTo>
                    <a:lnTo>
                      <a:pt x="1236663" y="296186"/>
                    </a:lnTo>
                    <a:lnTo>
                      <a:pt x="1236345" y="303797"/>
                    </a:lnTo>
                    <a:lnTo>
                      <a:pt x="1236028" y="311725"/>
                    </a:lnTo>
                    <a:lnTo>
                      <a:pt x="1234757" y="319019"/>
                    </a:lnTo>
                    <a:lnTo>
                      <a:pt x="1233804" y="326629"/>
                    </a:lnTo>
                    <a:lnTo>
                      <a:pt x="1231898" y="333606"/>
                    </a:lnTo>
                    <a:lnTo>
                      <a:pt x="1229992" y="340900"/>
                    </a:lnTo>
                    <a:lnTo>
                      <a:pt x="1227768" y="347876"/>
                    </a:lnTo>
                    <a:lnTo>
                      <a:pt x="1224592" y="354853"/>
                    </a:lnTo>
                    <a:lnTo>
                      <a:pt x="1221733" y="361512"/>
                    </a:lnTo>
                    <a:lnTo>
                      <a:pt x="1218238" y="367854"/>
                    </a:lnTo>
                    <a:lnTo>
                      <a:pt x="1215062" y="374197"/>
                    </a:lnTo>
                    <a:lnTo>
                      <a:pt x="1210932" y="380222"/>
                    </a:lnTo>
                    <a:lnTo>
                      <a:pt x="1206802" y="386247"/>
                    </a:lnTo>
                    <a:lnTo>
                      <a:pt x="1202037" y="391955"/>
                    </a:lnTo>
                    <a:lnTo>
                      <a:pt x="1197590" y="397346"/>
                    </a:lnTo>
                    <a:lnTo>
                      <a:pt x="1192507" y="402420"/>
                    </a:lnTo>
                    <a:lnTo>
                      <a:pt x="1187424" y="407811"/>
                    </a:lnTo>
                    <a:lnTo>
                      <a:pt x="1181706" y="412251"/>
                    </a:lnTo>
                    <a:lnTo>
                      <a:pt x="1176306" y="416690"/>
                    </a:lnTo>
                    <a:lnTo>
                      <a:pt x="1170270" y="420813"/>
                    </a:lnTo>
                    <a:lnTo>
                      <a:pt x="1164235" y="424935"/>
                    </a:lnTo>
                    <a:lnTo>
                      <a:pt x="1157881" y="428423"/>
                    </a:lnTo>
                    <a:lnTo>
                      <a:pt x="1151210" y="431912"/>
                    </a:lnTo>
                    <a:lnTo>
                      <a:pt x="1144539" y="434766"/>
                    </a:lnTo>
                    <a:lnTo>
                      <a:pt x="1137868" y="437303"/>
                    </a:lnTo>
                    <a:lnTo>
                      <a:pt x="1130562" y="440157"/>
                    </a:lnTo>
                    <a:lnTo>
                      <a:pt x="1123573" y="442059"/>
                    </a:lnTo>
                    <a:lnTo>
                      <a:pt x="1116267" y="443645"/>
                    </a:lnTo>
                    <a:lnTo>
                      <a:pt x="1108960" y="444914"/>
                    </a:lnTo>
                    <a:lnTo>
                      <a:pt x="1101336" y="446182"/>
                    </a:lnTo>
                    <a:lnTo>
                      <a:pt x="1093712" y="446499"/>
                    </a:lnTo>
                    <a:lnTo>
                      <a:pt x="1085770" y="446816"/>
                    </a:lnTo>
                    <a:lnTo>
                      <a:pt x="1060675" y="446816"/>
                    </a:lnTo>
                    <a:lnTo>
                      <a:pt x="1084500" y="523875"/>
                    </a:lnTo>
                    <a:lnTo>
                      <a:pt x="945996" y="446816"/>
                    </a:lnTo>
                    <a:lnTo>
                      <a:pt x="789068" y="446816"/>
                    </a:lnTo>
                    <a:lnTo>
                      <a:pt x="781444" y="446499"/>
                    </a:lnTo>
                    <a:lnTo>
                      <a:pt x="773502" y="446182"/>
                    </a:lnTo>
                    <a:lnTo>
                      <a:pt x="766196" y="444914"/>
                    </a:lnTo>
                    <a:lnTo>
                      <a:pt x="758889" y="443645"/>
                    </a:lnTo>
                    <a:lnTo>
                      <a:pt x="751583" y="442059"/>
                    </a:lnTo>
                    <a:lnTo>
                      <a:pt x="744277" y="440157"/>
                    </a:lnTo>
                    <a:lnTo>
                      <a:pt x="737288" y="437303"/>
                    </a:lnTo>
                    <a:lnTo>
                      <a:pt x="730299" y="434766"/>
                    </a:lnTo>
                    <a:lnTo>
                      <a:pt x="723946" y="431912"/>
                    </a:lnTo>
                    <a:lnTo>
                      <a:pt x="717275" y="428423"/>
                    </a:lnTo>
                    <a:lnTo>
                      <a:pt x="710921" y="424935"/>
                    </a:lnTo>
                    <a:lnTo>
                      <a:pt x="704886" y="420813"/>
                    </a:lnTo>
                    <a:lnTo>
                      <a:pt x="698850" y="416690"/>
                    </a:lnTo>
                    <a:lnTo>
                      <a:pt x="693132" y="412251"/>
                    </a:lnTo>
                    <a:lnTo>
                      <a:pt x="687731" y="407811"/>
                    </a:lnTo>
                    <a:lnTo>
                      <a:pt x="682649" y="402420"/>
                    </a:lnTo>
                    <a:lnTo>
                      <a:pt x="677566" y="397346"/>
                    </a:lnTo>
                    <a:lnTo>
                      <a:pt x="672801" y="391955"/>
                    </a:lnTo>
                    <a:lnTo>
                      <a:pt x="668354" y="386247"/>
                    </a:lnTo>
                    <a:lnTo>
                      <a:pt x="664224" y="380222"/>
                    </a:lnTo>
                    <a:lnTo>
                      <a:pt x="660094" y="374197"/>
                    </a:lnTo>
                    <a:lnTo>
                      <a:pt x="656600" y="367854"/>
                    </a:lnTo>
                    <a:lnTo>
                      <a:pt x="653106" y="361512"/>
                    </a:lnTo>
                    <a:lnTo>
                      <a:pt x="650247" y="354853"/>
                    </a:lnTo>
                    <a:lnTo>
                      <a:pt x="647705" y="347876"/>
                    </a:lnTo>
                    <a:lnTo>
                      <a:pt x="644846" y="340900"/>
                    </a:lnTo>
                    <a:lnTo>
                      <a:pt x="642940" y="333606"/>
                    </a:lnTo>
                    <a:lnTo>
                      <a:pt x="641669" y="326629"/>
                    </a:lnTo>
                    <a:lnTo>
                      <a:pt x="640081" y="319019"/>
                    </a:lnTo>
                    <a:lnTo>
                      <a:pt x="638810" y="311725"/>
                    </a:lnTo>
                    <a:lnTo>
                      <a:pt x="638493" y="303797"/>
                    </a:lnTo>
                    <a:lnTo>
                      <a:pt x="638175" y="296186"/>
                    </a:lnTo>
                    <a:lnTo>
                      <a:pt x="638175" y="150630"/>
                    </a:lnTo>
                    <a:lnTo>
                      <a:pt x="638493" y="143019"/>
                    </a:lnTo>
                    <a:lnTo>
                      <a:pt x="638810" y="135092"/>
                    </a:lnTo>
                    <a:lnTo>
                      <a:pt x="640081" y="127481"/>
                    </a:lnTo>
                    <a:lnTo>
                      <a:pt x="641669" y="120187"/>
                    </a:lnTo>
                    <a:lnTo>
                      <a:pt x="642940" y="112893"/>
                    </a:lnTo>
                    <a:lnTo>
                      <a:pt x="644846" y="105917"/>
                    </a:lnTo>
                    <a:lnTo>
                      <a:pt x="647705" y="98623"/>
                    </a:lnTo>
                    <a:lnTo>
                      <a:pt x="650247" y="91964"/>
                    </a:lnTo>
                    <a:lnTo>
                      <a:pt x="653106" y="84987"/>
                    </a:lnTo>
                    <a:lnTo>
                      <a:pt x="656600" y="78645"/>
                    </a:lnTo>
                    <a:lnTo>
                      <a:pt x="660094" y="72303"/>
                    </a:lnTo>
                    <a:lnTo>
                      <a:pt x="664224" y="66277"/>
                    </a:lnTo>
                    <a:lnTo>
                      <a:pt x="668354" y="60252"/>
                    </a:lnTo>
                    <a:lnTo>
                      <a:pt x="672801" y="54861"/>
                    </a:lnTo>
                    <a:lnTo>
                      <a:pt x="677566" y="49153"/>
                    </a:lnTo>
                    <a:lnTo>
                      <a:pt x="682649" y="44079"/>
                    </a:lnTo>
                    <a:lnTo>
                      <a:pt x="687731" y="39006"/>
                    </a:lnTo>
                    <a:lnTo>
                      <a:pt x="693132" y="34566"/>
                    </a:lnTo>
                    <a:lnTo>
                      <a:pt x="698850" y="29809"/>
                    </a:lnTo>
                    <a:lnTo>
                      <a:pt x="704886" y="25687"/>
                    </a:lnTo>
                    <a:lnTo>
                      <a:pt x="710921" y="21564"/>
                    </a:lnTo>
                    <a:lnTo>
                      <a:pt x="717275" y="18393"/>
                    </a:lnTo>
                    <a:lnTo>
                      <a:pt x="723946" y="14905"/>
                    </a:lnTo>
                    <a:lnTo>
                      <a:pt x="730299" y="12051"/>
                    </a:lnTo>
                    <a:lnTo>
                      <a:pt x="737288" y="8879"/>
                    </a:lnTo>
                    <a:lnTo>
                      <a:pt x="744277" y="6660"/>
                    </a:lnTo>
                    <a:lnTo>
                      <a:pt x="751583" y="4757"/>
                    </a:lnTo>
                    <a:lnTo>
                      <a:pt x="758889" y="2854"/>
                    </a:lnTo>
                    <a:lnTo>
                      <a:pt x="766196" y="1903"/>
                    </a:lnTo>
                    <a:lnTo>
                      <a:pt x="773502" y="635"/>
                    </a:lnTo>
                    <a:lnTo>
                      <a:pt x="781444" y="317"/>
                    </a:lnTo>
                    <a:lnTo>
                      <a:pt x="789068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产品概述</a:t>
            </a:r>
            <a:r>
              <a:rPr lang="en-US" altLang="zh-CN" sz="12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(Product Overview)</a:t>
            </a:r>
            <a:endParaRPr lang="zh-CN" altLang="en-US" dirty="0"/>
          </a:p>
        </p:txBody>
      </p:sp>
      <p:grpSp>
        <p:nvGrpSpPr>
          <p:cNvPr id="38" name="组合 37"/>
          <p:cNvGrpSpPr/>
          <p:nvPr/>
        </p:nvGrpSpPr>
        <p:grpSpPr>
          <a:xfrm>
            <a:off x="5940152" y="1199439"/>
            <a:ext cx="2664296" cy="831726"/>
            <a:chOff x="5652120" y="1235968"/>
            <a:chExt cx="2664296" cy="831726"/>
          </a:xfrm>
        </p:grpSpPr>
        <p:sp>
          <p:nvSpPr>
            <p:cNvPr id="25" name="MH_Text_1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5652120" y="1501552"/>
              <a:ext cx="2664296" cy="5661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no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110000"/>
                </a:lnSpc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cs typeface="+mn-ea"/>
                  <a:sym typeface="+mn-lt"/>
                </a:rPr>
                <a:t>您的内容打在这里，或者通过复制您的文本后</a:t>
              </a:r>
              <a:r>
                <a:rPr lang="zh-CN" altLang="en-US" sz="13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cs typeface="+mn-ea"/>
                  <a:sym typeface="+mn-lt"/>
                </a:rPr>
                <a:t>，</a:t>
              </a: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您的内容打在这里</a:t>
              </a:r>
              <a:endPara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26" name="MH_SubTitle_1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5652120" y="1235968"/>
              <a:ext cx="1797844" cy="323255"/>
            </a:xfrm>
            <a:prstGeom prst="rect">
              <a:avLst/>
            </a:prstGeom>
            <a:no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19989" tIns="0" rIns="119989" bIns="0" rtlCol="0" anchor="t">
              <a:noAutofit/>
            </a:bodyPr>
            <a:lstStyle>
              <a:defPPr>
                <a:defRPr lang="zh-CN"/>
              </a:defPPr>
              <a:lvl1pPr marL="285750" indent="-285750">
                <a:lnSpc>
                  <a:spcPct val="120000"/>
                </a:lnSpc>
                <a:buClr>
                  <a:schemeClr val="accent1"/>
                </a:buClr>
                <a:buFont typeface="Wingdings" panose="05000000000000000000" pitchFamily="2" charset="2"/>
                <a:buChar char="n"/>
                <a:defRPr sz="1400" b="1">
                  <a:solidFill>
                    <a:schemeClr val="bg1">
                      <a:lumMod val="50000"/>
                    </a:schemeClr>
                  </a:solidFill>
                  <a:cs typeface="+mn-ea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sz="1500" dirty="0">
                  <a:sym typeface="+mn-lt"/>
                </a:rPr>
                <a:t>点击输入标题</a:t>
              </a:r>
            </a:p>
          </p:txBody>
        </p:sp>
      </p:grpSp>
      <p:cxnSp>
        <p:nvCxnSpPr>
          <p:cNvPr id="8" name="直接连接符 7"/>
          <p:cNvCxnSpPr/>
          <p:nvPr/>
        </p:nvCxnSpPr>
        <p:spPr>
          <a:xfrm>
            <a:off x="4715600" y="2175181"/>
            <a:ext cx="381684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组合 38"/>
          <p:cNvGrpSpPr/>
          <p:nvPr/>
        </p:nvGrpSpPr>
        <p:grpSpPr>
          <a:xfrm>
            <a:off x="5940152" y="2459579"/>
            <a:ext cx="2664296" cy="831726"/>
            <a:chOff x="5652120" y="2496108"/>
            <a:chExt cx="2664296" cy="831726"/>
          </a:xfrm>
        </p:grpSpPr>
        <p:sp>
          <p:nvSpPr>
            <p:cNvPr id="28" name="MH_Text_1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5652120" y="2761692"/>
              <a:ext cx="2664296" cy="5661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no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110000"/>
                </a:lnSpc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cs typeface="+mn-ea"/>
                  <a:sym typeface="+mn-lt"/>
                </a:rPr>
                <a:t>您的内容打在这里，或者通过复制您的文本后</a:t>
              </a:r>
              <a:r>
                <a:rPr lang="zh-CN" altLang="en-US" sz="13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cs typeface="+mn-ea"/>
                  <a:sym typeface="+mn-lt"/>
                </a:rPr>
                <a:t>，</a:t>
              </a: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您的内容打在这里</a:t>
              </a:r>
              <a:endPara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29" name="MH_SubTitle_1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5652120" y="2496108"/>
              <a:ext cx="1797844" cy="323255"/>
            </a:xfrm>
            <a:prstGeom prst="rect">
              <a:avLst/>
            </a:prstGeom>
            <a:no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19989" tIns="0" rIns="119989" bIns="0" rtlCol="0" anchor="t">
              <a:noAutofit/>
            </a:bodyPr>
            <a:lstStyle>
              <a:defPPr>
                <a:defRPr lang="zh-CN"/>
              </a:defPPr>
              <a:lvl1pPr marL="285750" indent="-285750">
                <a:lnSpc>
                  <a:spcPct val="120000"/>
                </a:lnSpc>
                <a:buClr>
                  <a:schemeClr val="accent1"/>
                </a:buClr>
                <a:buFont typeface="Wingdings" panose="05000000000000000000" pitchFamily="2" charset="2"/>
                <a:buChar char="n"/>
                <a:defRPr sz="1400" b="1">
                  <a:solidFill>
                    <a:schemeClr val="bg1">
                      <a:lumMod val="50000"/>
                    </a:schemeClr>
                  </a:solidFill>
                  <a:cs typeface="+mn-ea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>
                <a:buClr>
                  <a:schemeClr val="accent2"/>
                </a:buClr>
              </a:pPr>
              <a:r>
                <a:rPr lang="zh-CN" altLang="en-US" sz="1500" dirty="0">
                  <a:sym typeface="+mn-lt"/>
                </a:rPr>
                <a:t>点击输入标题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5940152" y="3719722"/>
            <a:ext cx="2664296" cy="831726"/>
            <a:chOff x="5652120" y="3756248"/>
            <a:chExt cx="2664296" cy="831726"/>
          </a:xfrm>
        </p:grpSpPr>
        <p:sp>
          <p:nvSpPr>
            <p:cNvPr id="30" name="MH_Text_1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652120" y="4021832"/>
              <a:ext cx="2664296" cy="5661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no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110000"/>
                </a:lnSpc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cs typeface="+mn-ea"/>
                  <a:sym typeface="+mn-lt"/>
                </a:rPr>
                <a:t>您的内容打在这里，或者通过复制您的文本后</a:t>
              </a:r>
              <a:r>
                <a:rPr lang="zh-CN" altLang="en-US" sz="13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cs typeface="+mn-ea"/>
                  <a:sym typeface="+mn-lt"/>
                </a:rPr>
                <a:t>，</a:t>
              </a: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您的内容打在这里</a:t>
              </a:r>
              <a:endPara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31" name="MH_SubTitle_1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5652120" y="3756248"/>
              <a:ext cx="1797844" cy="323255"/>
            </a:xfrm>
            <a:prstGeom prst="rect">
              <a:avLst/>
            </a:prstGeom>
            <a:no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19989" tIns="0" rIns="119989" bIns="0" rtlCol="0" anchor="t">
              <a:noAutofit/>
            </a:bodyPr>
            <a:lstStyle>
              <a:defPPr>
                <a:defRPr lang="zh-CN"/>
              </a:defPPr>
              <a:lvl1pPr marL="285750" indent="-285750">
                <a:lnSpc>
                  <a:spcPct val="120000"/>
                </a:lnSpc>
                <a:buClr>
                  <a:schemeClr val="accent1"/>
                </a:buClr>
                <a:buFont typeface="Wingdings" panose="05000000000000000000" pitchFamily="2" charset="2"/>
                <a:buChar char="n"/>
                <a:defRPr sz="1400" b="1">
                  <a:solidFill>
                    <a:schemeClr val="bg1">
                      <a:lumMod val="50000"/>
                    </a:schemeClr>
                  </a:solidFill>
                  <a:cs typeface="+mn-ea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sz="1500" dirty="0">
                  <a:sym typeface="+mn-lt"/>
                </a:rPr>
                <a:t>点击输入标题</a:t>
              </a:r>
            </a:p>
          </p:txBody>
        </p:sp>
      </p:grpSp>
      <p:cxnSp>
        <p:nvCxnSpPr>
          <p:cNvPr id="32" name="直接连接符 31"/>
          <p:cNvCxnSpPr/>
          <p:nvPr/>
        </p:nvCxnSpPr>
        <p:spPr>
          <a:xfrm>
            <a:off x="4715600" y="3471325"/>
            <a:ext cx="381684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="" xmlns:p14="http://schemas.microsoft.com/office/powerpoint/2010/main" val="3905380009"/>
      </p:ext>
    </p:extLst>
  </p:cSld>
  <p:clrMapOvr>
    <a:masterClrMapping/>
  </p:clrMapOvr>
  <p:transition spd="slow" advClick="0" advTm="0">
    <p:pull/>
  </p:transition>
  <mc:AlternateContent xmlns:mc="http://schemas.openxmlformats.org/markup-compatibility/2006">
    <mc:Choice xmlns=""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42" presetClass="path" presetSubtype="0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-3.07621E-6 L -0.27952 0.22709 " pathEditMode="relative" rAng="0" ptsTypes="AA">
                                          <p:cBhvr>
                                            <p:cTn id="13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3976" y="113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5" dur="2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42" presetClass="path" presetSubtype="0" accel="50000" decel="50000" autoRev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3.33333E-6 4.06048E-6 L -0.27952 -0.02284 " pathEditMode="relative" rAng="0" ptsTypes="AA">
                                          <p:cBhvr>
                                            <p:cTn id="20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3976" y="-114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" presetID="8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2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42" presetClass="path" presetSubtype="0" accel="50000" decel="50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3.33333E-6 1.19716E-6 L -0.27952 -0.27276 " pathEditMode="relative" rAng="0" ptsTypes="AA">
                                          <p:cBhvr>
                                            <p:cTn id="2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3976" y="-1363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8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9" dur="2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42" presetClass="path" presetSubtype="0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-3.07621E-6 L -0.27952 0.22709 " pathEditMode="relative" rAng="0" ptsTypes="AA">
                                          <p:cBhvr>
                                            <p:cTn id="13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3976" y="113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5" dur="2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42" presetClass="path" presetSubtype="0" accel="50000" decel="50000" autoRev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3.33333E-6 4.06048E-6 L -0.27952 -0.02284 " pathEditMode="relative" rAng="0" ptsTypes="AA">
                                          <p:cBhvr>
                                            <p:cTn id="20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3976" y="-114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" presetID="8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2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42" presetClass="path" presetSubtype="0" accel="50000" decel="50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3.33333E-6 1.19716E-6 L -0.27952 -0.27276 " pathEditMode="relative" rAng="0" ptsTypes="AA">
                                          <p:cBhvr>
                                            <p:cTn id="2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3976" y="-1363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8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9" dur="2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圆角矩形 42"/>
          <p:cNvSpPr/>
          <p:nvPr/>
        </p:nvSpPr>
        <p:spPr>
          <a:xfrm>
            <a:off x="3413611" y="3540224"/>
            <a:ext cx="2244795" cy="1119758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E0E0E0"/>
              </a:gs>
            </a:gsLst>
            <a:lin ang="5400000" scaled="1"/>
            <a:tileRect/>
          </a:gradFill>
          <a:ln>
            <a:noFill/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76" tIns="50937" rIns="101876" bIns="50937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4" name="圆角矩形 43"/>
          <p:cNvSpPr/>
          <p:nvPr/>
        </p:nvSpPr>
        <p:spPr>
          <a:xfrm>
            <a:off x="5940157" y="3540224"/>
            <a:ext cx="2244795" cy="1119758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E0E0E0"/>
              </a:gs>
            </a:gsLst>
            <a:lin ang="5400000" scaled="1"/>
            <a:tileRect/>
          </a:gradFill>
          <a:ln>
            <a:noFill/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76" tIns="50937" rIns="101876" bIns="50937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45184" y="1307816"/>
            <a:ext cx="2777525" cy="1675911"/>
            <a:chOff x="745142" y="1210586"/>
            <a:chExt cx="2777525" cy="1675911"/>
          </a:xfrm>
        </p:grpSpPr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5142" y="1210586"/>
              <a:ext cx="2777525" cy="1675911"/>
            </a:xfrm>
            <a:prstGeom prst="rect">
              <a:avLst/>
            </a:prstGeom>
          </p:spPr>
        </p:pic>
        <p:sp>
          <p:nvSpPr>
            <p:cNvPr id="40" name="MH_Picture_3"/>
            <p:cNvSpPr>
              <a:spLocks/>
            </p:cNvSpPr>
            <p:nvPr>
              <p:custDataLst>
                <p:tags r:id="rId16"/>
              </p:custDataLst>
            </p:nvPr>
          </p:nvSpPr>
          <p:spPr>
            <a:xfrm>
              <a:off x="1085671" y="1304730"/>
              <a:ext cx="2124000" cy="1312556"/>
            </a:xfrm>
            <a:prstGeom prst="rect">
              <a:avLst/>
            </a:prstGeom>
            <a:blipFill dpi="0" rotWithShape="1">
              <a:blip r:embed="rId20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565870" y="3734765"/>
            <a:ext cx="648000" cy="648000"/>
            <a:chOff x="4427568" y="2283822"/>
            <a:chExt cx="936000" cy="936000"/>
          </a:xfrm>
        </p:grpSpPr>
        <p:sp>
          <p:nvSpPr>
            <p:cNvPr id="10" name="MH_Other_10"/>
            <p:cNvSpPr/>
            <p:nvPr>
              <p:custDataLst>
                <p:tags r:id="rId14"/>
              </p:custDataLst>
            </p:nvPr>
          </p:nvSpPr>
          <p:spPr>
            <a:xfrm>
              <a:off x="4427568" y="2283822"/>
              <a:ext cx="936000" cy="936000"/>
            </a:xfrm>
            <a:prstGeom prst="donut">
              <a:avLst>
                <a:gd name="adj" fmla="val 9894"/>
              </a:avLst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12700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52400" dist="127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4607568" y="2491911"/>
              <a:ext cx="576000" cy="576000"/>
              <a:chOff x="5975988" y="2859822"/>
              <a:chExt cx="720000" cy="720000"/>
            </a:xfrm>
          </p:grpSpPr>
          <p:sp>
            <p:nvSpPr>
              <p:cNvPr id="20" name="MH_Title_1"/>
              <p:cNvSpPr/>
              <p:nvPr>
                <p:custDataLst>
                  <p:tags r:id="rId15"/>
                </p:custDataLst>
              </p:nvPr>
            </p:nvSpPr>
            <p:spPr>
              <a:xfrm>
                <a:off x="5975988" y="2859822"/>
                <a:ext cx="720000" cy="720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3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 lang="en-US" altLang="zh-CN" sz="2700" dirty="0">
                  <a:latin typeface="Impact" panose="020B0806030902050204" pitchFamily="34" charset="0"/>
                </a:endParaRPr>
              </a:p>
            </p:txBody>
          </p:sp>
          <p:sp>
            <p:nvSpPr>
              <p:cNvPr id="21" name="KSO_Shape"/>
              <p:cNvSpPr>
                <a:spLocks/>
              </p:cNvSpPr>
              <p:nvPr/>
            </p:nvSpPr>
            <p:spPr bwMode="auto">
              <a:xfrm>
                <a:off x="6073795" y="3038902"/>
                <a:ext cx="502102" cy="362350"/>
              </a:xfrm>
              <a:custGeom>
                <a:avLst/>
                <a:gdLst>
                  <a:gd name="T0" fmla="*/ 2881614 w 3362326"/>
                  <a:gd name="T1" fmla="*/ 2245619 h 2424113"/>
                  <a:gd name="T2" fmla="*/ 3207949 w 3362326"/>
                  <a:gd name="T3" fmla="*/ 953766 h 2424113"/>
                  <a:gd name="T4" fmla="*/ 3300702 w 3362326"/>
                  <a:gd name="T5" fmla="*/ 1054704 h 2424113"/>
                  <a:gd name="T6" fmla="*/ 3357879 w 3362326"/>
                  <a:gd name="T7" fmla="*/ 1578442 h 2424113"/>
                  <a:gd name="T8" fmla="*/ 2754348 w 3362326"/>
                  <a:gd name="T9" fmla="*/ 1274991 h 2424113"/>
                  <a:gd name="T10" fmla="*/ 2862031 w 3362326"/>
                  <a:gd name="T11" fmla="*/ 1038516 h 2424113"/>
                  <a:gd name="T12" fmla="*/ 2811207 w 3362326"/>
                  <a:gd name="T13" fmla="*/ 1366725 h 2424113"/>
                  <a:gd name="T14" fmla="*/ 3041820 w 3362326"/>
                  <a:gd name="T15" fmla="*/ 999791 h 2424113"/>
                  <a:gd name="T16" fmla="*/ 3170149 w 3362326"/>
                  <a:gd name="T17" fmla="*/ 942974 h 2424113"/>
                  <a:gd name="T18" fmla="*/ 296683 w 3362326"/>
                  <a:gd name="T19" fmla="*/ 978524 h 2424113"/>
                  <a:gd name="T20" fmla="*/ 498389 w 3362326"/>
                  <a:gd name="T21" fmla="*/ 1265469 h 2424113"/>
                  <a:gd name="T22" fmla="*/ 488542 w 3362326"/>
                  <a:gd name="T23" fmla="*/ 1028041 h 2424113"/>
                  <a:gd name="T24" fmla="*/ 582566 w 3362326"/>
                  <a:gd name="T25" fmla="*/ 1187067 h 2424113"/>
                  <a:gd name="T26" fmla="*/ 319871 w 3362326"/>
                  <a:gd name="T27" fmla="*/ 2147887 h 2424113"/>
                  <a:gd name="T28" fmla="*/ 37800 w 3362326"/>
                  <a:gd name="T29" fmla="*/ 1105808 h 2424113"/>
                  <a:gd name="T30" fmla="*/ 124836 w 3362326"/>
                  <a:gd name="T31" fmla="*/ 975985 h 2424113"/>
                  <a:gd name="T32" fmla="*/ 1545327 w 3362326"/>
                  <a:gd name="T33" fmla="*/ 746198 h 2424113"/>
                  <a:gd name="T34" fmla="*/ 1656547 w 3362326"/>
                  <a:gd name="T35" fmla="*/ 809752 h 2424113"/>
                  <a:gd name="T36" fmla="*/ 1802720 w 3362326"/>
                  <a:gd name="T37" fmla="*/ 881250 h 2424113"/>
                  <a:gd name="T38" fmla="*/ 1889154 w 3362326"/>
                  <a:gd name="T39" fmla="*/ 667392 h 2424113"/>
                  <a:gd name="T40" fmla="*/ 2073778 w 3362326"/>
                  <a:gd name="T41" fmla="*/ 739843 h 2424113"/>
                  <a:gd name="T42" fmla="*/ 2280963 w 3362326"/>
                  <a:gd name="T43" fmla="*/ 997553 h 2424113"/>
                  <a:gd name="T44" fmla="*/ 2456054 w 3362326"/>
                  <a:gd name="T45" fmla="*/ 821509 h 2424113"/>
                  <a:gd name="T46" fmla="*/ 2536132 w 3362326"/>
                  <a:gd name="T47" fmla="*/ 819603 h 2424113"/>
                  <a:gd name="T48" fmla="*/ 2596190 w 3362326"/>
                  <a:gd name="T49" fmla="*/ 876801 h 2424113"/>
                  <a:gd name="T50" fmla="*/ 2598415 w 3362326"/>
                  <a:gd name="T51" fmla="*/ 956879 h 2424113"/>
                  <a:gd name="T52" fmla="*/ 2382332 w 3362326"/>
                  <a:gd name="T53" fmla="*/ 1195206 h 2424113"/>
                  <a:gd name="T54" fmla="*/ 2241242 w 3362326"/>
                  <a:gd name="T55" fmla="*/ 1268610 h 2424113"/>
                  <a:gd name="T56" fmla="*/ 2118265 w 3362326"/>
                  <a:gd name="T57" fmla="*/ 1192028 h 2424113"/>
                  <a:gd name="T58" fmla="*/ 1363246 w 3362326"/>
                  <a:gd name="T59" fmla="*/ 1018526 h 2424113"/>
                  <a:gd name="T60" fmla="*/ 1307636 w 3362326"/>
                  <a:gd name="T61" fmla="*/ 1409700 h 2424113"/>
                  <a:gd name="T62" fmla="*/ 1157013 w 3362326"/>
                  <a:gd name="T63" fmla="*/ 999778 h 2424113"/>
                  <a:gd name="T64" fmla="*/ 1245989 w 3362326"/>
                  <a:gd name="T65" fmla="*/ 780199 h 2424113"/>
                  <a:gd name="T66" fmla="*/ 1499569 w 3362326"/>
                  <a:gd name="T67" fmla="*/ 668027 h 2424113"/>
                  <a:gd name="T68" fmla="*/ 3142462 w 3362326"/>
                  <a:gd name="T69" fmla="*/ 282872 h 2424113"/>
                  <a:gd name="T70" fmla="*/ 3244523 w 3362326"/>
                  <a:gd name="T71" fmla="*/ 440586 h 2424113"/>
                  <a:gd name="T72" fmla="*/ 3210503 w 3362326"/>
                  <a:gd name="T73" fmla="*/ 656690 h 2424113"/>
                  <a:gd name="T74" fmla="*/ 3038811 w 3362326"/>
                  <a:gd name="T75" fmla="*/ 831222 h 2424113"/>
                  <a:gd name="T76" fmla="*/ 2904319 w 3362326"/>
                  <a:gd name="T77" fmla="*/ 826780 h 2424113"/>
                  <a:gd name="T78" fmla="*/ 2817519 w 3362326"/>
                  <a:gd name="T79" fmla="*/ 691913 h 2424113"/>
                  <a:gd name="T80" fmla="*/ 2807981 w 3362326"/>
                  <a:gd name="T81" fmla="*/ 429797 h 2424113"/>
                  <a:gd name="T82" fmla="*/ 2910678 w 3362326"/>
                  <a:gd name="T83" fmla="*/ 280651 h 2424113"/>
                  <a:gd name="T84" fmla="*/ 375153 w 3362326"/>
                  <a:gd name="T85" fmla="*/ 248918 h 2424113"/>
                  <a:gd name="T86" fmla="*/ 514634 w 3362326"/>
                  <a:gd name="T87" fmla="*/ 342213 h 2424113"/>
                  <a:gd name="T88" fmla="*/ 561340 w 3362326"/>
                  <a:gd name="T89" fmla="*/ 566885 h 2424113"/>
                  <a:gd name="T90" fmla="*/ 510821 w 3362326"/>
                  <a:gd name="T91" fmla="*/ 773785 h 2424113"/>
                  <a:gd name="T92" fmla="*/ 418682 w 3362326"/>
                  <a:gd name="T93" fmla="*/ 842646 h 2424113"/>
                  <a:gd name="T94" fmla="*/ 241709 w 3362326"/>
                  <a:gd name="T95" fmla="*/ 778862 h 2424113"/>
                  <a:gd name="T96" fmla="*/ 117162 w 3362326"/>
                  <a:gd name="T97" fmla="*/ 551970 h 2424113"/>
                  <a:gd name="T98" fmla="*/ 148299 w 3362326"/>
                  <a:gd name="T99" fmla="*/ 359984 h 2424113"/>
                  <a:gd name="T100" fmla="*/ 297311 w 3362326"/>
                  <a:gd name="T101" fmla="*/ 250822 h 2424113"/>
                  <a:gd name="T102" fmla="*/ 1834594 w 3362326"/>
                  <a:gd name="T103" fmla="*/ 43475 h 2424113"/>
                  <a:gd name="T104" fmla="*/ 1934457 w 3362326"/>
                  <a:gd name="T105" fmla="*/ 205318 h 2424113"/>
                  <a:gd name="T106" fmla="*/ 1973258 w 3362326"/>
                  <a:gd name="T107" fmla="*/ 288461 h 2424113"/>
                  <a:gd name="T108" fmla="*/ 1942726 w 3362326"/>
                  <a:gd name="T109" fmla="*/ 390961 h 2424113"/>
                  <a:gd name="T110" fmla="*/ 1864808 w 3362326"/>
                  <a:gd name="T111" fmla="*/ 532812 h 2424113"/>
                  <a:gd name="T112" fmla="*/ 1729325 w 3362326"/>
                  <a:gd name="T113" fmla="*/ 622301 h 2424113"/>
                  <a:gd name="T114" fmla="*/ 1571262 w 3362326"/>
                  <a:gd name="T115" fmla="*/ 579778 h 2424113"/>
                  <a:gd name="T116" fmla="*/ 1478714 w 3362326"/>
                  <a:gd name="T117" fmla="*/ 436341 h 2424113"/>
                  <a:gd name="T118" fmla="*/ 1416379 w 3362326"/>
                  <a:gd name="T119" fmla="*/ 348438 h 2424113"/>
                  <a:gd name="T120" fmla="*/ 1429418 w 3362326"/>
                  <a:gd name="T121" fmla="*/ 264978 h 2424113"/>
                  <a:gd name="T122" fmla="*/ 1483484 w 3362326"/>
                  <a:gd name="T123" fmla="*/ 132965 h 2424113"/>
                  <a:gd name="T124" fmla="*/ 1621829 w 3362326"/>
                  <a:gd name="T125" fmla="*/ 11107 h 2424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362326" h="2424113">
                    <a:moveTo>
                      <a:pt x="860805" y="1460500"/>
                    </a:moveTo>
                    <a:lnTo>
                      <a:pt x="965275" y="1460500"/>
                    </a:lnTo>
                    <a:lnTo>
                      <a:pt x="961464" y="1465582"/>
                    </a:lnTo>
                    <a:lnTo>
                      <a:pt x="957654" y="1470664"/>
                    </a:lnTo>
                    <a:lnTo>
                      <a:pt x="953843" y="1476380"/>
                    </a:lnTo>
                    <a:lnTo>
                      <a:pt x="949715" y="1482415"/>
                    </a:lnTo>
                    <a:lnTo>
                      <a:pt x="483570" y="2244666"/>
                    </a:lnTo>
                    <a:lnTo>
                      <a:pt x="483570" y="2248795"/>
                    </a:lnTo>
                    <a:lnTo>
                      <a:pt x="483570" y="2251971"/>
                    </a:lnTo>
                    <a:lnTo>
                      <a:pt x="483888" y="2255147"/>
                    </a:lnTo>
                    <a:lnTo>
                      <a:pt x="484205" y="2257371"/>
                    </a:lnTo>
                    <a:lnTo>
                      <a:pt x="2880661" y="2259594"/>
                    </a:lnTo>
                    <a:lnTo>
                      <a:pt x="2880978" y="2256735"/>
                    </a:lnTo>
                    <a:lnTo>
                      <a:pt x="2881614" y="2253877"/>
                    </a:lnTo>
                    <a:lnTo>
                      <a:pt x="2881931" y="2250066"/>
                    </a:lnTo>
                    <a:lnTo>
                      <a:pt x="2881614" y="2245619"/>
                    </a:lnTo>
                    <a:lnTo>
                      <a:pt x="2422137" y="1485273"/>
                    </a:lnTo>
                    <a:lnTo>
                      <a:pt x="2411023" y="1471934"/>
                    </a:lnTo>
                    <a:lnTo>
                      <a:pt x="2401179" y="1460500"/>
                    </a:lnTo>
                    <a:lnTo>
                      <a:pt x="2509460" y="1460500"/>
                    </a:lnTo>
                    <a:lnTo>
                      <a:pt x="3024188" y="2273251"/>
                    </a:lnTo>
                    <a:lnTo>
                      <a:pt x="3024188" y="2423478"/>
                    </a:lnTo>
                    <a:lnTo>
                      <a:pt x="3021648" y="2424113"/>
                    </a:lnTo>
                    <a:lnTo>
                      <a:pt x="3018472" y="2424113"/>
                    </a:lnTo>
                    <a:lnTo>
                      <a:pt x="345441" y="2421890"/>
                    </a:lnTo>
                    <a:lnTo>
                      <a:pt x="341948" y="2421572"/>
                    </a:lnTo>
                    <a:lnTo>
                      <a:pt x="338138" y="2421255"/>
                    </a:lnTo>
                    <a:lnTo>
                      <a:pt x="338138" y="2277062"/>
                    </a:lnTo>
                    <a:lnTo>
                      <a:pt x="860805" y="1460500"/>
                    </a:lnTo>
                    <a:close/>
                    <a:moveTo>
                      <a:pt x="3185714" y="941387"/>
                    </a:moveTo>
                    <a:lnTo>
                      <a:pt x="3196514" y="947100"/>
                    </a:lnTo>
                    <a:lnTo>
                      <a:pt x="3207949" y="953766"/>
                    </a:lnTo>
                    <a:lnTo>
                      <a:pt x="3213667" y="957575"/>
                    </a:lnTo>
                    <a:lnTo>
                      <a:pt x="3219702" y="962019"/>
                    </a:lnTo>
                    <a:lnTo>
                      <a:pt x="3225420" y="966145"/>
                    </a:lnTo>
                    <a:lnTo>
                      <a:pt x="3231455" y="970906"/>
                    </a:lnTo>
                    <a:lnTo>
                      <a:pt x="3237490" y="975985"/>
                    </a:lnTo>
                    <a:lnTo>
                      <a:pt x="3243526" y="981699"/>
                    </a:lnTo>
                    <a:lnTo>
                      <a:pt x="3249243" y="987095"/>
                    </a:lnTo>
                    <a:lnTo>
                      <a:pt x="3255279" y="993443"/>
                    </a:lnTo>
                    <a:lnTo>
                      <a:pt x="3261314" y="999791"/>
                    </a:lnTo>
                    <a:lnTo>
                      <a:pt x="3267032" y="1006457"/>
                    </a:lnTo>
                    <a:lnTo>
                      <a:pt x="3273067" y="1014075"/>
                    </a:lnTo>
                    <a:lnTo>
                      <a:pt x="3278785" y="1021376"/>
                    </a:lnTo>
                    <a:lnTo>
                      <a:pt x="3284185" y="1029311"/>
                    </a:lnTo>
                    <a:lnTo>
                      <a:pt x="3289902" y="1037247"/>
                    </a:lnTo>
                    <a:lnTo>
                      <a:pt x="3295302" y="1045817"/>
                    </a:lnTo>
                    <a:lnTo>
                      <a:pt x="3300702" y="1054704"/>
                    </a:lnTo>
                    <a:lnTo>
                      <a:pt x="3305785" y="1064544"/>
                    </a:lnTo>
                    <a:lnTo>
                      <a:pt x="3310549" y="1074067"/>
                    </a:lnTo>
                    <a:lnTo>
                      <a:pt x="3315632" y="1084224"/>
                    </a:lnTo>
                    <a:lnTo>
                      <a:pt x="3320079" y="1094699"/>
                    </a:lnTo>
                    <a:lnTo>
                      <a:pt x="3324526" y="1105808"/>
                    </a:lnTo>
                    <a:lnTo>
                      <a:pt x="3328655" y="1116918"/>
                    </a:lnTo>
                    <a:lnTo>
                      <a:pt x="3332467" y="1128662"/>
                    </a:lnTo>
                    <a:lnTo>
                      <a:pt x="3335961" y="1140724"/>
                    </a:lnTo>
                    <a:lnTo>
                      <a:pt x="3339138" y="1153104"/>
                    </a:lnTo>
                    <a:lnTo>
                      <a:pt x="3342632" y="1166118"/>
                    </a:lnTo>
                    <a:lnTo>
                      <a:pt x="3345173" y="1179767"/>
                    </a:lnTo>
                    <a:lnTo>
                      <a:pt x="3347714" y="1193415"/>
                    </a:lnTo>
                    <a:lnTo>
                      <a:pt x="3350573" y="1282609"/>
                    </a:lnTo>
                    <a:lnTo>
                      <a:pt x="3353432" y="1374343"/>
                    </a:lnTo>
                    <a:lnTo>
                      <a:pt x="3355655" y="1472425"/>
                    </a:lnTo>
                    <a:lnTo>
                      <a:pt x="3357879" y="1578442"/>
                    </a:lnTo>
                    <a:lnTo>
                      <a:pt x="3359785" y="1696204"/>
                    </a:lnTo>
                    <a:lnTo>
                      <a:pt x="3361055" y="1828884"/>
                    </a:lnTo>
                    <a:lnTo>
                      <a:pt x="3362008" y="1978387"/>
                    </a:lnTo>
                    <a:lnTo>
                      <a:pt x="3362326" y="2147887"/>
                    </a:lnTo>
                    <a:lnTo>
                      <a:pt x="3042772" y="2147887"/>
                    </a:lnTo>
                    <a:lnTo>
                      <a:pt x="2678113" y="1585108"/>
                    </a:lnTo>
                    <a:lnTo>
                      <a:pt x="2686689" y="1540670"/>
                    </a:lnTo>
                    <a:lnTo>
                      <a:pt x="2694313" y="1501627"/>
                    </a:lnTo>
                    <a:lnTo>
                      <a:pt x="2701937" y="1466711"/>
                    </a:lnTo>
                    <a:lnTo>
                      <a:pt x="2708607" y="1436556"/>
                    </a:lnTo>
                    <a:lnTo>
                      <a:pt x="2715278" y="1409576"/>
                    </a:lnTo>
                    <a:lnTo>
                      <a:pt x="2720995" y="1385770"/>
                    </a:lnTo>
                    <a:lnTo>
                      <a:pt x="2727031" y="1364186"/>
                    </a:lnTo>
                    <a:lnTo>
                      <a:pt x="2732748" y="1344823"/>
                    </a:lnTo>
                    <a:lnTo>
                      <a:pt x="2743548" y="1309272"/>
                    </a:lnTo>
                    <a:lnTo>
                      <a:pt x="2754348" y="1274991"/>
                    </a:lnTo>
                    <a:lnTo>
                      <a:pt x="2759748" y="1256581"/>
                    </a:lnTo>
                    <a:lnTo>
                      <a:pt x="2765784" y="1237219"/>
                    </a:lnTo>
                    <a:lnTo>
                      <a:pt x="2771819" y="1215635"/>
                    </a:lnTo>
                    <a:lnTo>
                      <a:pt x="2778490" y="1191511"/>
                    </a:lnTo>
                    <a:lnTo>
                      <a:pt x="2779760" y="1187067"/>
                    </a:lnTo>
                    <a:lnTo>
                      <a:pt x="2784843" y="1174370"/>
                    </a:lnTo>
                    <a:lnTo>
                      <a:pt x="2792466" y="1155960"/>
                    </a:lnTo>
                    <a:lnTo>
                      <a:pt x="2797866" y="1144851"/>
                    </a:lnTo>
                    <a:lnTo>
                      <a:pt x="2803266" y="1132789"/>
                    </a:lnTo>
                    <a:lnTo>
                      <a:pt x="2809619" y="1119775"/>
                    </a:lnTo>
                    <a:lnTo>
                      <a:pt x="2816607" y="1106443"/>
                    </a:lnTo>
                    <a:lnTo>
                      <a:pt x="2824549" y="1092794"/>
                    </a:lnTo>
                    <a:lnTo>
                      <a:pt x="2833125" y="1078828"/>
                    </a:lnTo>
                    <a:lnTo>
                      <a:pt x="2842019" y="1065179"/>
                    </a:lnTo>
                    <a:lnTo>
                      <a:pt x="2851549" y="1051530"/>
                    </a:lnTo>
                    <a:lnTo>
                      <a:pt x="2862031" y="1038516"/>
                    </a:lnTo>
                    <a:lnTo>
                      <a:pt x="2867113" y="1032168"/>
                    </a:lnTo>
                    <a:lnTo>
                      <a:pt x="2872831" y="1025820"/>
                    </a:lnTo>
                    <a:lnTo>
                      <a:pt x="2873149" y="1025820"/>
                    </a:lnTo>
                    <a:lnTo>
                      <a:pt x="2873466" y="1025820"/>
                    </a:lnTo>
                    <a:lnTo>
                      <a:pt x="2873784" y="1028041"/>
                    </a:lnTo>
                    <a:lnTo>
                      <a:pt x="2873466" y="1032168"/>
                    </a:lnTo>
                    <a:lnTo>
                      <a:pt x="2873149" y="1037881"/>
                    </a:lnTo>
                    <a:lnTo>
                      <a:pt x="2870607" y="1054387"/>
                    </a:lnTo>
                    <a:lnTo>
                      <a:pt x="2866796" y="1076289"/>
                    </a:lnTo>
                    <a:lnTo>
                      <a:pt x="2856313" y="1132471"/>
                    </a:lnTo>
                    <a:lnTo>
                      <a:pt x="2843925" y="1197859"/>
                    </a:lnTo>
                    <a:lnTo>
                      <a:pt x="2819784" y="1318160"/>
                    </a:lnTo>
                    <a:lnTo>
                      <a:pt x="2815654" y="1340062"/>
                    </a:lnTo>
                    <a:lnTo>
                      <a:pt x="2812478" y="1355933"/>
                    </a:lnTo>
                    <a:lnTo>
                      <a:pt x="2811525" y="1365455"/>
                    </a:lnTo>
                    <a:lnTo>
                      <a:pt x="2811207" y="1366725"/>
                    </a:lnTo>
                    <a:lnTo>
                      <a:pt x="2811525" y="1367042"/>
                    </a:lnTo>
                    <a:lnTo>
                      <a:pt x="2811843" y="1366407"/>
                    </a:lnTo>
                    <a:lnTo>
                      <a:pt x="2828678" y="1332761"/>
                    </a:lnTo>
                    <a:lnTo>
                      <a:pt x="2846149" y="1298798"/>
                    </a:lnTo>
                    <a:lnTo>
                      <a:pt x="2864255" y="1265469"/>
                    </a:lnTo>
                    <a:lnTo>
                      <a:pt x="2882360" y="1232775"/>
                    </a:lnTo>
                    <a:lnTo>
                      <a:pt x="2901419" y="1200716"/>
                    </a:lnTo>
                    <a:lnTo>
                      <a:pt x="2920160" y="1169927"/>
                    </a:lnTo>
                    <a:lnTo>
                      <a:pt x="2938584" y="1140089"/>
                    </a:lnTo>
                    <a:lnTo>
                      <a:pt x="2957325" y="1112792"/>
                    </a:lnTo>
                    <a:lnTo>
                      <a:pt x="2974796" y="1086764"/>
                    </a:lnTo>
                    <a:lnTo>
                      <a:pt x="2991314" y="1062957"/>
                    </a:lnTo>
                    <a:lnTo>
                      <a:pt x="3007514" y="1041373"/>
                    </a:lnTo>
                    <a:lnTo>
                      <a:pt x="3022125" y="1022963"/>
                    </a:lnTo>
                    <a:lnTo>
                      <a:pt x="3035467" y="1006775"/>
                    </a:lnTo>
                    <a:lnTo>
                      <a:pt x="3041820" y="999791"/>
                    </a:lnTo>
                    <a:lnTo>
                      <a:pt x="3047537" y="993760"/>
                    </a:lnTo>
                    <a:lnTo>
                      <a:pt x="3052620" y="988682"/>
                    </a:lnTo>
                    <a:lnTo>
                      <a:pt x="3057384" y="984555"/>
                    </a:lnTo>
                    <a:lnTo>
                      <a:pt x="3062149" y="981381"/>
                    </a:lnTo>
                    <a:lnTo>
                      <a:pt x="3065643" y="978524"/>
                    </a:lnTo>
                    <a:lnTo>
                      <a:pt x="3079937" y="971224"/>
                    </a:lnTo>
                    <a:lnTo>
                      <a:pt x="3094549" y="964241"/>
                    </a:lnTo>
                    <a:lnTo>
                      <a:pt x="3109161" y="958210"/>
                    </a:lnTo>
                    <a:lnTo>
                      <a:pt x="3116784" y="955353"/>
                    </a:lnTo>
                    <a:lnTo>
                      <a:pt x="3124408" y="953131"/>
                    </a:lnTo>
                    <a:lnTo>
                      <a:pt x="3132031" y="950909"/>
                    </a:lnTo>
                    <a:lnTo>
                      <a:pt x="3139337" y="948687"/>
                    </a:lnTo>
                    <a:lnTo>
                      <a:pt x="3146961" y="946783"/>
                    </a:lnTo>
                    <a:lnTo>
                      <a:pt x="3154902" y="945196"/>
                    </a:lnTo>
                    <a:lnTo>
                      <a:pt x="3162208" y="943609"/>
                    </a:lnTo>
                    <a:lnTo>
                      <a:pt x="3170149" y="942974"/>
                    </a:lnTo>
                    <a:lnTo>
                      <a:pt x="3178090" y="942339"/>
                    </a:lnTo>
                    <a:lnTo>
                      <a:pt x="3185714" y="941387"/>
                    </a:lnTo>
                    <a:close/>
                    <a:moveTo>
                      <a:pt x="176612" y="941387"/>
                    </a:moveTo>
                    <a:lnTo>
                      <a:pt x="184236" y="942339"/>
                    </a:lnTo>
                    <a:lnTo>
                      <a:pt x="192177" y="942974"/>
                    </a:lnTo>
                    <a:lnTo>
                      <a:pt x="200118" y="943609"/>
                    </a:lnTo>
                    <a:lnTo>
                      <a:pt x="207742" y="945196"/>
                    </a:lnTo>
                    <a:lnTo>
                      <a:pt x="215047" y="946783"/>
                    </a:lnTo>
                    <a:lnTo>
                      <a:pt x="222989" y="948687"/>
                    </a:lnTo>
                    <a:lnTo>
                      <a:pt x="230295" y="950909"/>
                    </a:lnTo>
                    <a:lnTo>
                      <a:pt x="238236" y="953131"/>
                    </a:lnTo>
                    <a:lnTo>
                      <a:pt x="245542" y="955353"/>
                    </a:lnTo>
                    <a:lnTo>
                      <a:pt x="253165" y="958210"/>
                    </a:lnTo>
                    <a:lnTo>
                      <a:pt x="268095" y="964241"/>
                    </a:lnTo>
                    <a:lnTo>
                      <a:pt x="282389" y="971224"/>
                    </a:lnTo>
                    <a:lnTo>
                      <a:pt x="296683" y="978524"/>
                    </a:lnTo>
                    <a:lnTo>
                      <a:pt x="300812" y="981381"/>
                    </a:lnTo>
                    <a:lnTo>
                      <a:pt x="304624" y="984555"/>
                    </a:lnTo>
                    <a:lnTo>
                      <a:pt x="309706" y="988682"/>
                    </a:lnTo>
                    <a:lnTo>
                      <a:pt x="314789" y="993760"/>
                    </a:lnTo>
                    <a:lnTo>
                      <a:pt x="320824" y="999791"/>
                    </a:lnTo>
                    <a:lnTo>
                      <a:pt x="326859" y="1006775"/>
                    </a:lnTo>
                    <a:lnTo>
                      <a:pt x="340201" y="1022963"/>
                    </a:lnTo>
                    <a:lnTo>
                      <a:pt x="354812" y="1041373"/>
                    </a:lnTo>
                    <a:lnTo>
                      <a:pt x="371012" y="1062957"/>
                    </a:lnTo>
                    <a:lnTo>
                      <a:pt x="387530" y="1086764"/>
                    </a:lnTo>
                    <a:lnTo>
                      <a:pt x="405636" y="1112792"/>
                    </a:lnTo>
                    <a:lnTo>
                      <a:pt x="423742" y="1140089"/>
                    </a:lnTo>
                    <a:lnTo>
                      <a:pt x="442166" y="1169927"/>
                    </a:lnTo>
                    <a:lnTo>
                      <a:pt x="460907" y="1200716"/>
                    </a:lnTo>
                    <a:lnTo>
                      <a:pt x="479966" y="1232775"/>
                    </a:lnTo>
                    <a:lnTo>
                      <a:pt x="498389" y="1265469"/>
                    </a:lnTo>
                    <a:lnTo>
                      <a:pt x="516177" y="1298798"/>
                    </a:lnTo>
                    <a:lnTo>
                      <a:pt x="533966" y="1332761"/>
                    </a:lnTo>
                    <a:lnTo>
                      <a:pt x="550801" y="1366407"/>
                    </a:lnTo>
                    <a:lnTo>
                      <a:pt x="550801" y="1367042"/>
                    </a:lnTo>
                    <a:lnTo>
                      <a:pt x="551119" y="1366725"/>
                    </a:lnTo>
                    <a:lnTo>
                      <a:pt x="551119" y="1365455"/>
                    </a:lnTo>
                    <a:lnTo>
                      <a:pt x="549848" y="1355933"/>
                    </a:lnTo>
                    <a:lnTo>
                      <a:pt x="546672" y="1340062"/>
                    </a:lnTo>
                    <a:lnTo>
                      <a:pt x="542542" y="1318160"/>
                    </a:lnTo>
                    <a:lnTo>
                      <a:pt x="519036" y="1197859"/>
                    </a:lnTo>
                    <a:lnTo>
                      <a:pt x="506013" y="1132471"/>
                    </a:lnTo>
                    <a:lnTo>
                      <a:pt x="495530" y="1076289"/>
                    </a:lnTo>
                    <a:lnTo>
                      <a:pt x="491719" y="1054387"/>
                    </a:lnTo>
                    <a:lnTo>
                      <a:pt x="489495" y="1037881"/>
                    </a:lnTo>
                    <a:lnTo>
                      <a:pt x="488860" y="1032168"/>
                    </a:lnTo>
                    <a:lnTo>
                      <a:pt x="488542" y="1028041"/>
                    </a:lnTo>
                    <a:lnTo>
                      <a:pt x="488860" y="1025820"/>
                    </a:lnTo>
                    <a:lnTo>
                      <a:pt x="489177" y="1025820"/>
                    </a:lnTo>
                    <a:lnTo>
                      <a:pt x="489495" y="1025820"/>
                    </a:lnTo>
                    <a:lnTo>
                      <a:pt x="495213" y="1032168"/>
                    </a:lnTo>
                    <a:lnTo>
                      <a:pt x="500295" y="1038516"/>
                    </a:lnTo>
                    <a:lnTo>
                      <a:pt x="510777" y="1051530"/>
                    </a:lnTo>
                    <a:lnTo>
                      <a:pt x="520307" y="1065179"/>
                    </a:lnTo>
                    <a:lnTo>
                      <a:pt x="529201" y="1078828"/>
                    </a:lnTo>
                    <a:lnTo>
                      <a:pt x="537777" y="1092794"/>
                    </a:lnTo>
                    <a:lnTo>
                      <a:pt x="545719" y="1106443"/>
                    </a:lnTo>
                    <a:lnTo>
                      <a:pt x="552707" y="1119775"/>
                    </a:lnTo>
                    <a:lnTo>
                      <a:pt x="559060" y="1132789"/>
                    </a:lnTo>
                    <a:lnTo>
                      <a:pt x="565095" y="1144851"/>
                    </a:lnTo>
                    <a:lnTo>
                      <a:pt x="569860" y="1155960"/>
                    </a:lnTo>
                    <a:lnTo>
                      <a:pt x="577483" y="1174370"/>
                    </a:lnTo>
                    <a:lnTo>
                      <a:pt x="582566" y="1187067"/>
                    </a:lnTo>
                    <a:lnTo>
                      <a:pt x="584154" y="1191511"/>
                    </a:lnTo>
                    <a:lnTo>
                      <a:pt x="590507" y="1215635"/>
                    </a:lnTo>
                    <a:lnTo>
                      <a:pt x="596542" y="1237219"/>
                    </a:lnTo>
                    <a:lnTo>
                      <a:pt x="602578" y="1256581"/>
                    </a:lnTo>
                    <a:lnTo>
                      <a:pt x="607978" y="1274991"/>
                    </a:lnTo>
                    <a:lnTo>
                      <a:pt x="618778" y="1309272"/>
                    </a:lnTo>
                    <a:lnTo>
                      <a:pt x="629895" y="1344823"/>
                    </a:lnTo>
                    <a:lnTo>
                      <a:pt x="635613" y="1364186"/>
                    </a:lnTo>
                    <a:lnTo>
                      <a:pt x="641013" y="1385770"/>
                    </a:lnTo>
                    <a:lnTo>
                      <a:pt x="647366" y="1409576"/>
                    </a:lnTo>
                    <a:lnTo>
                      <a:pt x="653719" y="1436556"/>
                    </a:lnTo>
                    <a:lnTo>
                      <a:pt x="660389" y="1466711"/>
                    </a:lnTo>
                    <a:lnTo>
                      <a:pt x="668013" y="1501627"/>
                    </a:lnTo>
                    <a:lnTo>
                      <a:pt x="675636" y="1540670"/>
                    </a:lnTo>
                    <a:lnTo>
                      <a:pt x="684213" y="1585108"/>
                    </a:lnTo>
                    <a:lnTo>
                      <a:pt x="319871" y="2147887"/>
                    </a:lnTo>
                    <a:lnTo>
                      <a:pt x="0" y="2147887"/>
                    </a:lnTo>
                    <a:lnTo>
                      <a:pt x="318" y="1978387"/>
                    </a:lnTo>
                    <a:lnTo>
                      <a:pt x="953" y="1828884"/>
                    </a:lnTo>
                    <a:lnTo>
                      <a:pt x="2541" y="1696204"/>
                    </a:lnTo>
                    <a:lnTo>
                      <a:pt x="4447" y="1578442"/>
                    </a:lnTo>
                    <a:lnTo>
                      <a:pt x="6671" y="1472425"/>
                    </a:lnTo>
                    <a:lnTo>
                      <a:pt x="8894" y="1374343"/>
                    </a:lnTo>
                    <a:lnTo>
                      <a:pt x="11753" y="1282609"/>
                    </a:lnTo>
                    <a:lnTo>
                      <a:pt x="14612" y="1193415"/>
                    </a:lnTo>
                    <a:lnTo>
                      <a:pt x="17153" y="1179767"/>
                    </a:lnTo>
                    <a:lnTo>
                      <a:pt x="19694" y="1166118"/>
                    </a:lnTo>
                    <a:lnTo>
                      <a:pt x="23188" y="1153104"/>
                    </a:lnTo>
                    <a:lnTo>
                      <a:pt x="26365" y="1140724"/>
                    </a:lnTo>
                    <a:lnTo>
                      <a:pt x="29859" y="1128662"/>
                    </a:lnTo>
                    <a:lnTo>
                      <a:pt x="33671" y="1116918"/>
                    </a:lnTo>
                    <a:lnTo>
                      <a:pt x="37800" y="1105808"/>
                    </a:lnTo>
                    <a:lnTo>
                      <a:pt x="42247" y="1094699"/>
                    </a:lnTo>
                    <a:lnTo>
                      <a:pt x="46694" y="1084224"/>
                    </a:lnTo>
                    <a:lnTo>
                      <a:pt x="51777" y="1074067"/>
                    </a:lnTo>
                    <a:lnTo>
                      <a:pt x="56541" y="1064544"/>
                    </a:lnTo>
                    <a:lnTo>
                      <a:pt x="61624" y="1054704"/>
                    </a:lnTo>
                    <a:lnTo>
                      <a:pt x="67024" y="1045817"/>
                    </a:lnTo>
                    <a:lnTo>
                      <a:pt x="72424" y="1037247"/>
                    </a:lnTo>
                    <a:lnTo>
                      <a:pt x="78141" y="1029311"/>
                    </a:lnTo>
                    <a:lnTo>
                      <a:pt x="83541" y="1021376"/>
                    </a:lnTo>
                    <a:lnTo>
                      <a:pt x="89259" y="1014075"/>
                    </a:lnTo>
                    <a:lnTo>
                      <a:pt x="95294" y="1006457"/>
                    </a:lnTo>
                    <a:lnTo>
                      <a:pt x="101012" y="999791"/>
                    </a:lnTo>
                    <a:lnTo>
                      <a:pt x="107047" y="993443"/>
                    </a:lnTo>
                    <a:lnTo>
                      <a:pt x="113083" y="987095"/>
                    </a:lnTo>
                    <a:lnTo>
                      <a:pt x="118800" y="981699"/>
                    </a:lnTo>
                    <a:lnTo>
                      <a:pt x="124836" y="975985"/>
                    </a:lnTo>
                    <a:lnTo>
                      <a:pt x="130871" y="970906"/>
                    </a:lnTo>
                    <a:lnTo>
                      <a:pt x="136906" y="966145"/>
                    </a:lnTo>
                    <a:lnTo>
                      <a:pt x="142624" y="962019"/>
                    </a:lnTo>
                    <a:lnTo>
                      <a:pt x="148659" y="957575"/>
                    </a:lnTo>
                    <a:lnTo>
                      <a:pt x="154694" y="953766"/>
                    </a:lnTo>
                    <a:lnTo>
                      <a:pt x="165812" y="947100"/>
                    </a:lnTo>
                    <a:lnTo>
                      <a:pt x="176612" y="941387"/>
                    </a:lnTo>
                    <a:close/>
                    <a:moveTo>
                      <a:pt x="1531981" y="658812"/>
                    </a:moveTo>
                    <a:lnTo>
                      <a:pt x="1531981" y="659130"/>
                    </a:lnTo>
                    <a:lnTo>
                      <a:pt x="1532299" y="658812"/>
                    </a:lnTo>
                    <a:lnTo>
                      <a:pt x="1532934" y="669616"/>
                    </a:lnTo>
                    <a:lnTo>
                      <a:pt x="1534523" y="682009"/>
                    </a:lnTo>
                    <a:lnTo>
                      <a:pt x="1536430" y="695673"/>
                    </a:lnTo>
                    <a:lnTo>
                      <a:pt x="1538654" y="711244"/>
                    </a:lnTo>
                    <a:lnTo>
                      <a:pt x="1541514" y="728085"/>
                    </a:lnTo>
                    <a:lnTo>
                      <a:pt x="1545327" y="746198"/>
                    </a:lnTo>
                    <a:lnTo>
                      <a:pt x="1549458" y="765900"/>
                    </a:lnTo>
                    <a:lnTo>
                      <a:pt x="1554543" y="786873"/>
                    </a:lnTo>
                    <a:lnTo>
                      <a:pt x="1560263" y="808799"/>
                    </a:lnTo>
                    <a:lnTo>
                      <a:pt x="1566936" y="831678"/>
                    </a:lnTo>
                    <a:lnTo>
                      <a:pt x="1574562" y="855828"/>
                    </a:lnTo>
                    <a:lnTo>
                      <a:pt x="1583142" y="881250"/>
                    </a:lnTo>
                    <a:lnTo>
                      <a:pt x="1592993" y="907307"/>
                    </a:lnTo>
                    <a:lnTo>
                      <a:pt x="1604115" y="934000"/>
                    </a:lnTo>
                    <a:lnTo>
                      <a:pt x="1615872" y="961963"/>
                    </a:lnTo>
                    <a:lnTo>
                      <a:pt x="1629218" y="990245"/>
                    </a:lnTo>
                    <a:lnTo>
                      <a:pt x="1633667" y="953066"/>
                    </a:lnTo>
                    <a:lnTo>
                      <a:pt x="1638752" y="917476"/>
                    </a:lnTo>
                    <a:lnTo>
                      <a:pt x="1643518" y="884745"/>
                    </a:lnTo>
                    <a:lnTo>
                      <a:pt x="1648285" y="855193"/>
                    </a:lnTo>
                    <a:lnTo>
                      <a:pt x="1652733" y="830089"/>
                    </a:lnTo>
                    <a:lnTo>
                      <a:pt x="1656547" y="809752"/>
                    </a:lnTo>
                    <a:lnTo>
                      <a:pt x="1660678" y="788779"/>
                    </a:lnTo>
                    <a:lnTo>
                      <a:pt x="1633350" y="725225"/>
                    </a:lnTo>
                    <a:lnTo>
                      <a:pt x="1677202" y="683280"/>
                    </a:lnTo>
                    <a:lnTo>
                      <a:pt x="1708661" y="683280"/>
                    </a:lnTo>
                    <a:lnTo>
                      <a:pt x="1752831" y="725225"/>
                    </a:lnTo>
                    <a:lnTo>
                      <a:pt x="1725503" y="788779"/>
                    </a:lnTo>
                    <a:lnTo>
                      <a:pt x="1729634" y="809752"/>
                    </a:lnTo>
                    <a:lnTo>
                      <a:pt x="1737578" y="855193"/>
                    </a:lnTo>
                    <a:lnTo>
                      <a:pt x="1742344" y="884745"/>
                    </a:lnTo>
                    <a:lnTo>
                      <a:pt x="1747111" y="917476"/>
                    </a:lnTo>
                    <a:lnTo>
                      <a:pt x="1752513" y="953066"/>
                    </a:lnTo>
                    <a:lnTo>
                      <a:pt x="1756962" y="990245"/>
                    </a:lnTo>
                    <a:lnTo>
                      <a:pt x="1770308" y="961963"/>
                    </a:lnTo>
                    <a:lnTo>
                      <a:pt x="1782066" y="934000"/>
                    </a:lnTo>
                    <a:lnTo>
                      <a:pt x="1792870" y="907307"/>
                    </a:lnTo>
                    <a:lnTo>
                      <a:pt x="1802720" y="881250"/>
                    </a:lnTo>
                    <a:lnTo>
                      <a:pt x="1811618" y="855828"/>
                    </a:lnTo>
                    <a:lnTo>
                      <a:pt x="1818927" y="831678"/>
                    </a:lnTo>
                    <a:lnTo>
                      <a:pt x="1825600" y="808799"/>
                    </a:lnTo>
                    <a:lnTo>
                      <a:pt x="1831638" y="786873"/>
                    </a:lnTo>
                    <a:lnTo>
                      <a:pt x="1836404" y="765900"/>
                    </a:lnTo>
                    <a:lnTo>
                      <a:pt x="1840853" y="746198"/>
                    </a:lnTo>
                    <a:lnTo>
                      <a:pt x="1844348" y="728085"/>
                    </a:lnTo>
                    <a:lnTo>
                      <a:pt x="1847208" y="711244"/>
                    </a:lnTo>
                    <a:lnTo>
                      <a:pt x="1849750" y="695673"/>
                    </a:lnTo>
                    <a:lnTo>
                      <a:pt x="1851657" y="682009"/>
                    </a:lnTo>
                    <a:lnTo>
                      <a:pt x="1852928" y="669616"/>
                    </a:lnTo>
                    <a:lnTo>
                      <a:pt x="1853881" y="658812"/>
                    </a:lnTo>
                    <a:lnTo>
                      <a:pt x="1854199" y="659130"/>
                    </a:lnTo>
                    <a:lnTo>
                      <a:pt x="1854199" y="658812"/>
                    </a:lnTo>
                    <a:lnTo>
                      <a:pt x="1871359" y="662943"/>
                    </a:lnTo>
                    <a:lnTo>
                      <a:pt x="1889154" y="667392"/>
                    </a:lnTo>
                    <a:lnTo>
                      <a:pt x="1908220" y="673111"/>
                    </a:lnTo>
                    <a:lnTo>
                      <a:pt x="1927922" y="679467"/>
                    </a:lnTo>
                    <a:lnTo>
                      <a:pt x="1946988" y="684869"/>
                    </a:lnTo>
                    <a:lnTo>
                      <a:pt x="1964465" y="690271"/>
                    </a:lnTo>
                    <a:lnTo>
                      <a:pt x="1980354" y="695355"/>
                    </a:lnTo>
                    <a:lnTo>
                      <a:pt x="1994971" y="700122"/>
                    </a:lnTo>
                    <a:lnTo>
                      <a:pt x="2008000" y="704888"/>
                    </a:lnTo>
                    <a:lnTo>
                      <a:pt x="2019757" y="709337"/>
                    </a:lnTo>
                    <a:lnTo>
                      <a:pt x="2030243" y="713786"/>
                    </a:lnTo>
                    <a:lnTo>
                      <a:pt x="2039459" y="717917"/>
                    </a:lnTo>
                    <a:lnTo>
                      <a:pt x="2047721" y="722048"/>
                    </a:lnTo>
                    <a:lnTo>
                      <a:pt x="2054712" y="725861"/>
                    </a:lnTo>
                    <a:lnTo>
                      <a:pt x="2060749" y="729674"/>
                    </a:lnTo>
                    <a:lnTo>
                      <a:pt x="2065834" y="733170"/>
                    </a:lnTo>
                    <a:lnTo>
                      <a:pt x="2070282" y="736665"/>
                    </a:lnTo>
                    <a:lnTo>
                      <a:pt x="2073778" y="739843"/>
                    </a:lnTo>
                    <a:lnTo>
                      <a:pt x="2076638" y="743021"/>
                    </a:lnTo>
                    <a:lnTo>
                      <a:pt x="2078862" y="746198"/>
                    </a:lnTo>
                    <a:lnTo>
                      <a:pt x="2084264" y="751600"/>
                    </a:lnTo>
                    <a:lnTo>
                      <a:pt x="2089348" y="757002"/>
                    </a:lnTo>
                    <a:lnTo>
                      <a:pt x="2093797" y="763040"/>
                    </a:lnTo>
                    <a:lnTo>
                      <a:pt x="2097928" y="769395"/>
                    </a:lnTo>
                    <a:lnTo>
                      <a:pt x="2100788" y="774480"/>
                    </a:lnTo>
                    <a:lnTo>
                      <a:pt x="2109368" y="788779"/>
                    </a:lnTo>
                    <a:lnTo>
                      <a:pt x="2139238" y="838033"/>
                    </a:lnTo>
                    <a:lnTo>
                      <a:pt x="2158940" y="870446"/>
                    </a:lnTo>
                    <a:lnTo>
                      <a:pt x="2180866" y="905400"/>
                    </a:lnTo>
                    <a:lnTo>
                      <a:pt x="2203428" y="941626"/>
                    </a:lnTo>
                    <a:lnTo>
                      <a:pt x="2226942" y="977216"/>
                    </a:lnTo>
                    <a:lnTo>
                      <a:pt x="2242196" y="999778"/>
                    </a:lnTo>
                    <a:lnTo>
                      <a:pt x="2256495" y="1021068"/>
                    </a:lnTo>
                    <a:lnTo>
                      <a:pt x="2280963" y="997553"/>
                    </a:lnTo>
                    <a:lnTo>
                      <a:pt x="2305749" y="972450"/>
                    </a:lnTo>
                    <a:lnTo>
                      <a:pt x="2326086" y="951159"/>
                    </a:lnTo>
                    <a:lnTo>
                      <a:pt x="2345470" y="930186"/>
                    </a:lnTo>
                    <a:lnTo>
                      <a:pt x="2380107" y="892372"/>
                    </a:lnTo>
                    <a:lnTo>
                      <a:pt x="2405529" y="864090"/>
                    </a:lnTo>
                    <a:lnTo>
                      <a:pt x="2417286" y="850109"/>
                    </a:lnTo>
                    <a:lnTo>
                      <a:pt x="2417922" y="849791"/>
                    </a:lnTo>
                    <a:lnTo>
                      <a:pt x="2421735" y="845660"/>
                    </a:lnTo>
                    <a:lnTo>
                      <a:pt x="2425548" y="841847"/>
                    </a:lnTo>
                    <a:lnTo>
                      <a:pt x="2429679" y="838033"/>
                    </a:lnTo>
                    <a:lnTo>
                      <a:pt x="2433493" y="834856"/>
                    </a:lnTo>
                    <a:lnTo>
                      <a:pt x="2437941" y="831678"/>
                    </a:lnTo>
                    <a:lnTo>
                      <a:pt x="2442072" y="828818"/>
                    </a:lnTo>
                    <a:lnTo>
                      <a:pt x="2446521" y="826276"/>
                    </a:lnTo>
                    <a:lnTo>
                      <a:pt x="2451605" y="823734"/>
                    </a:lnTo>
                    <a:lnTo>
                      <a:pt x="2456054" y="821509"/>
                    </a:lnTo>
                    <a:lnTo>
                      <a:pt x="2460821" y="819603"/>
                    </a:lnTo>
                    <a:lnTo>
                      <a:pt x="2465587" y="818014"/>
                    </a:lnTo>
                    <a:lnTo>
                      <a:pt x="2470672" y="816425"/>
                    </a:lnTo>
                    <a:lnTo>
                      <a:pt x="2475756" y="815154"/>
                    </a:lnTo>
                    <a:lnTo>
                      <a:pt x="2480522" y="814201"/>
                    </a:lnTo>
                    <a:lnTo>
                      <a:pt x="2485607" y="813565"/>
                    </a:lnTo>
                    <a:lnTo>
                      <a:pt x="2491009" y="812930"/>
                    </a:lnTo>
                    <a:lnTo>
                      <a:pt x="2495775" y="812930"/>
                    </a:lnTo>
                    <a:lnTo>
                      <a:pt x="2500860" y="812930"/>
                    </a:lnTo>
                    <a:lnTo>
                      <a:pt x="2506262" y="812930"/>
                    </a:lnTo>
                    <a:lnTo>
                      <a:pt x="2511346" y="813565"/>
                    </a:lnTo>
                    <a:lnTo>
                      <a:pt x="2516113" y="814201"/>
                    </a:lnTo>
                    <a:lnTo>
                      <a:pt x="2521515" y="815154"/>
                    </a:lnTo>
                    <a:lnTo>
                      <a:pt x="2526281" y="816425"/>
                    </a:lnTo>
                    <a:lnTo>
                      <a:pt x="2531366" y="817696"/>
                    </a:lnTo>
                    <a:lnTo>
                      <a:pt x="2536132" y="819603"/>
                    </a:lnTo>
                    <a:lnTo>
                      <a:pt x="2541216" y="821509"/>
                    </a:lnTo>
                    <a:lnTo>
                      <a:pt x="2545983" y="823734"/>
                    </a:lnTo>
                    <a:lnTo>
                      <a:pt x="2550432" y="826276"/>
                    </a:lnTo>
                    <a:lnTo>
                      <a:pt x="2555198" y="828818"/>
                    </a:lnTo>
                    <a:lnTo>
                      <a:pt x="2559647" y="831678"/>
                    </a:lnTo>
                    <a:lnTo>
                      <a:pt x="2563778" y="835174"/>
                    </a:lnTo>
                    <a:lnTo>
                      <a:pt x="2568227" y="838351"/>
                    </a:lnTo>
                    <a:lnTo>
                      <a:pt x="2572358" y="842164"/>
                    </a:lnTo>
                    <a:lnTo>
                      <a:pt x="2576171" y="845978"/>
                    </a:lnTo>
                    <a:lnTo>
                      <a:pt x="2579666" y="850109"/>
                    </a:lnTo>
                    <a:lnTo>
                      <a:pt x="2583162" y="854240"/>
                    </a:lnTo>
                    <a:lnTo>
                      <a:pt x="2586022" y="858688"/>
                    </a:lnTo>
                    <a:lnTo>
                      <a:pt x="2589200" y="863137"/>
                    </a:lnTo>
                    <a:lnTo>
                      <a:pt x="2591742" y="867586"/>
                    </a:lnTo>
                    <a:lnTo>
                      <a:pt x="2593966" y="872035"/>
                    </a:lnTo>
                    <a:lnTo>
                      <a:pt x="2596190" y="876801"/>
                    </a:lnTo>
                    <a:lnTo>
                      <a:pt x="2598097" y="881250"/>
                    </a:lnTo>
                    <a:lnTo>
                      <a:pt x="2600004" y="886334"/>
                    </a:lnTo>
                    <a:lnTo>
                      <a:pt x="2601275" y="891419"/>
                    </a:lnTo>
                    <a:lnTo>
                      <a:pt x="2602546" y="896185"/>
                    </a:lnTo>
                    <a:lnTo>
                      <a:pt x="2603499" y="901269"/>
                    </a:lnTo>
                    <a:lnTo>
                      <a:pt x="2604452" y="906036"/>
                    </a:lnTo>
                    <a:lnTo>
                      <a:pt x="2604770" y="911438"/>
                    </a:lnTo>
                    <a:lnTo>
                      <a:pt x="2605088" y="916522"/>
                    </a:lnTo>
                    <a:lnTo>
                      <a:pt x="2605088" y="921289"/>
                    </a:lnTo>
                    <a:lnTo>
                      <a:pt x="2604770" y="926691"/>
                    </a:lnTo>
                    <a:lnTo>
                      <a:pt x="2604452" y="931775"/>
                    </a:lnTo>
                    <a:lnTo>
                      <a:pt x="2603499" y="936542"/>
                    </a:lnTo>
                    <a:lnTo>
                      <a:pt x="2602546" y="941944"/>
                    </a:lnTo>
                    <a:lnTo>
                      <a:pt x="2601275" y="947028"/>
                    </a:lnTo>
                    <a:lnTo>
                      <a:pt x="2600004" y="951795"/>
                    </a:lnTo>
                    <a:lnTo>
                      <a:pt x="2598415" y="956879"/>
                    </a:lnTo>
                    <a:lnTo>
                      <a:pt x="2596190" y="961646"/>
                    </a:lnTo>
                    <a:lnTo>
                      <a:pt x="2593966" y="966412"/>
                    </a:lnTo>
                    <a:lnTo>
                      <a:pt x="2591742" y="970861"/>
                    </a:lnTo>
                    <a:lnTo>
                      <a:pt x="2588564" y="975627"/>
                    </a:lnTo>
                    <a:lnTo>
                      <a:pt x="2585704" y="980076"/>
                    </a:lnTo>
                    <a:lnTo>
                      <a:pt x="2582844" y="984207"/>
                    </a:lnTo>
                    <a:lnTo>
                      <a:pt x="2579349" y="988656"/>
                    </a:lnTo>
                    <a:lnTo>
                      <a:pt x="2566638" y="1003273"/>
                    </a:lnTo>
                    <a:lnTo>
                      <a:pt x="2534543" y="1039181"/>
                    </a:lnTo>
                    <a:lnTo>
                      <a:pt x="2512935" y="1063014"/>
                    </a:lnTo>
                    <a:lnTo>
                      <a:pt x="2488784" y="1089071"/>
                    </a:lnTo>
                    <a:lnTo>
                      <a:pt x="2463045" y="1116399"/>
                    </a:lnTo>
                    <a:lnTo>
                      <a:pt x="2436352" y="1143409"/>
                    </a:lnTo>
                    <a:lnTo>
                      <a:pt x="2417922" y="1161204"/>
                    </a:lnTo>
                    <a:lnTo>
                      <a:pt x="2400127" y="1178682"/>
                    </a:lnTo>
                    <a:lnTo>
                      <a:pt x="2382332" y="1195206"/>
                    </a:lnTo>
                    <a:lnTo>
                      <a:pt x="2364537" y="1210776"/>
                    </a:lnTo>
                    <a:lnTo>
                      <a:pt x="2354050" y="1219038"/>
                    </a:lnTo>
                    <a:lnTo>
                      <a:pt x="2343882" y="1226983"/>
                    </a:lnTo>
                    <a:lnTo>
                      <a:pt x="2333395" y="1234927"/>
                    </a:lnTo>
                    <a:lnTo>
                      <a:pt x="2322591" y="1241918"/>
                    </a:lnTo>
                    <a:lnTo>
                      <a:pt x="2316236" y="1246049"/>
                    </a:lnTo>
                    <a:lnTo>
                      <a:pt x="2309562" y="1249862"/>
                    </a:lnTo>
                    <a:lnTo>
                      <a:pt x="2301936" y="1253357"/>
                    </a:lnTo>
                    <a:lnTo>
                      <a:pt x="2294310" y="1257171"/>
                    </a:lnTo>
                    <a:lnTo>
                      <a:pt x="2284141" y="1260984"/>
                    </a:lnTo>
                    <a:lnTo>
                      <a:pt x="2279057" y="1262891"/>
                    </a:lnTo>
                    <a:lnTo>
                      <a:pt x="2272701" y="1264797"/>
                    </a:lnTo>
                    <a:lnTo>
                      <a:pt x="2266346" y="1266068"/>
                    </a:lnTo>
                    <a:lnTo>
                      <a:pt x="2258720" y="1267339"/>
                    </a:lnTo>
                    <a:lnTo>
                      <a:pt x="2250775" y="1267975"/>
                    </a:lnTo>
                    <a:lnTo>
                      <a:pt x="2241242" y="1268610"/>
                    </a:lnTo>
                    <a:lnTo>
                      <a:pt x="2233934" y="1268293"/>
                    </a:lnTo>
                    <a:lnTo>
                      <a:pt x="2226307" y="1267657"/>
                    </a:lnTo>
                    <a:lnTo>
                      <a:pt x="2217727" y="1266068"/>
                    </a:lnTo>
                    <a:lnTo>
                      <a:pt x="2209148" y="1263844"/>
                    </a:lnTo>
                    <a:lnTo>
                      <a:pt x="2198979" y="1260666"/>
                    </a:lnTo>
                    <a:lnTo>
                      <a:pt x="2190717" y="1257171"/>
                    </a:lnTo>
                    <a:lnTo>
                      <a:pt x="2184044" y="1253357"/>
                    </a:lnTo>
                    <a:lnTo>
                      <a:pt x="2178324" y="1250180"/>
                    </a:lnTo>
                    <a:lnTo>
                      <a:pt x="2172922" y="1246684"/>
                    </a:lnTo>
                    <a:lnTo>
                      <a:pt x="2168473" y="1243824"/>
                    </a:lnTo>
                    <a:lnTo>
                      <a:pt x="2160846" y="1237787"/>
                    </a:lnTo>
                    <a:lnTo>
                      <a:pt x="2154491" y="1232067"/>
                    </a:lnTo>
                    <a:lnTo>
                      <a:pt x="2148454" y="1226347"/>
                    </a:lnTo>
                    <a:lnTo>
                      <a:pt x="2137967" y="1215225"/>
                    </a:lnTo>
                    <a:lnTo>
                      <a:pt x="2128116" y="1204103"/>
                    </a:lnTo>
                    <a:lnTo>
                      <a:pt x="2118265" y="1192028"/>
                    </a:lnTo>
                    <a:lnTo>
                      <a:pt x="2109050" y="1179953"/>
                    </a:lnTo>
                    <a:lnTo>
                      <a:pt x="2098882" y="1166924"/>
                    </a:lnTo>
                    <a:lnTo>
                      <a:pt x="2078862" y="1138961"/>
                    </a:lnTo>
                    <a:lnTo>
                      <a:pt x="2058525" y="1108773"/>
                    </a:lnTo>
                    <a:lnTo>
                      <a:pt x="2037552" y="1077313"/>
                    </a:lnTo>
                    <a:lnTo>
                      <a:pt x="2017215" y="1045219"/>
                    </a:lnTo>
                    <a:lnTo>
                      <a:pt x="2012766" y="1038546"/>
                    </a:lnTo>
                    <a:lnTo>
                      <a:pt x="2012766" y="1409700"/>
                    </a:lnTo>
                    <a:lnTo>
                      <a:pt x="1373096" y="1409700"/>
                    </a:lnTo>
                    <a:lnTo>
                      <a:pt x="1373096" y="1002002"/>
                    </a:lnTo>
                    <a:lnTo>
                      <a:pt x="1372779" y="1002002"/>
                    </a:lnTo>
                    <a:lnTo>
                      <a:pt x="1371190" y="1003591"/>
                    </a:lnTo>
                    <a:lnTo>
                      <a:pt x="1369283" y="1005815"/>
                    </a:lnTo>
                    <a:lnTo>
                      <a:pt x="1367694" y="1009311"/>
                    </a:lnTo>
                    <a:lnTo>
                      <a:pt x="1365470" y="1013124"/>
                    </a:lnTo>
                    <a:lnTo>
                      <a:pt x="1363246" y="1018526"/>
                    </a:lnTo>
                    <a:lnTo>
                      <a:pt x="1361339" y="1024882"/>
                    </a:lnTo>
                    <a:lnTo>
                      <a:pt x="1356572" y="1039181"/>
                    </a:lnTo>
                    <a:lnTo>
                      <a:pt x="1351806" y="1056658"/>
                    </a:lnTo>
                    <a:lnTo>
                      <a:pt x="1347039" y="1077313"/>
                    </a:lnTo>
                    <a:lnTo>
                      <a:pt x="1342273" y="1099557"/>
                    </a:lnTo>
                    <a:lnTo>
                      <a:pt x="1337506" y="1124025"/>
                    </a:lnTo>
                    <a:lnTo>
                      <a:pt x="1332740" y="1149765"/>
                    </a:lnTo>
                    <a:lnTo>
                      <a:pt x="1328291" y="1176775"/>
                    </a:lnTo>
                    <a:lnTo>
                      <a:pt x="1324160" y="1204421"/>
                    </a:lnTo>
                    <a:lnTo>
                      <a:pt x="1320029" y="1232702"/>
                    </a:lnTo>
                    <a:lnTo>
                      <a:pt x="1316534" y="1260984"/>
                    </a:lnTo>
                    <a:lnTo>
                      <a:pt x="1313674" y="1288948"/>
                    </a:lnTo>
                    <a:lnTo>
                      <a:pt x="1311449" y="1316276"/>
                    </a:lnTo>
                    <a:lnTo>
                      <a:pt x="1309543" y="1342333"/>
                    </a:lnTo>
                    <a:lnTo>
                      <a:pt x="1308589" y="1375699"/>
                    </a:lnTo>
                    <a:lnTo>
                      <a:pt x="1307636" y="1409700"/>
                    </a:lnTo>
                    <a:lnTo>
                      <a:pt x="1106488" y="1409700"/>
                    </a:lnTo>
                    <a:lnTo>
                      <a:pt x="1106488" y="1388409"/>
                    </a:lnTo>
                    <a:lnTo>
                      <a:pt x="1106488" y="1368072"/>
                    </a:lnTo>
                    <a:lnTo>
                      <a:pt x="1107441" y="1348688"/>
                    </a:lnTo>
                    <a:lnTo>
                      <a:pt x="1108077" y="1330893"/>
                    </a:lnTo>
                    <a:lnTo>
                      <a:pt x="1111255" y="1293396"/>
                    </a:lnTo>
                    <a:lnTo>
                      <a:pt x="1114750" y="1257171"/>
                    </a:lnTo>
                    <a:lnTo>
                      <a:pt x="1118563" y="1222534"/>
                    </a:lnTo>
                    <a:lnTo>
                      <a:pt x="1122694" y="1189486"/>
                    </a:lnTo>
                    <a:lnTo>
                      <a:pt x="1127143" y="1158345"/>
                    </a:lnTo>
                    <a:lnTo>
                      <a:pt x="1131592" y="1128156"/>
                    </a:lnTo>
                    <a:lnTo>
                      <a:pt x="1136358" y="1099875"/>
                    </a:lnTo>
                    <a:lnTo>
                      <a:pt x="1141125" y="1072865"/>
                    </a:lnTo>
                    <a:lnTo>
                      <a:pt x="1146209" y="1047125"/>
                    </a:lnTo>
                    <a:lnTo>
                      <a:pt x="1151929" y="1022975"/>
                    </a:lnTo>
                    <a:lnTo>
                      <a:pt x="1157013" y="999778"/>
                    </a:lnTo>
                    <a:lnTo>
                      <a:pt x="1162733" y="978170"/>
                    </a:lnTo>
                    <a:lnTo>
                      <a:pt x="1168135" y="957832"/>
                    </a:lnTo>
                    <a:lnTo>
                      <a:pt x="1174173" y="938448"/>
                    </a:lnTo>
                    <a:lnTo>
                      <a:pt x="1179893" y="920653"/>
                    </a:lnTo>
                    <a:lnTo>
                      <a:pt x="1185295" y="903812"/>
                    </a:lnTo>
                    <a:lnTo>
                      <a:pt x="1191332" y="887923"/>
                    </a:lnTo>
                    <a:lnTo>
                      <a:pt x="1197052" y="873306"/>
                    </a:lnTo>
                    <a:lnTo>
                      <a:pt x="1202454" y="859959"/>
                    </a:lnTo>
                    <a:lnTo>
                      <a:pt x="1208174" y="847567"/>
                    </a:lnTo>
                    <a:lnTo>
                      <a:pt x="1213258" y="835809"/>
                    </a:lnTo>
                    <a:lnTo>
                      <a:pt x="1218343" y="825005"/>
                    </a:lnTo>
                    <a:lnTo>
                      <a:pt x="1223745" y="815472"/>
                    </a:lnTo>
                    <a:lnTo>
                      <a:pt x="1228511" y="806892"/>
                    </a:lnTo>
                    <a:lnTo>
                      <a:pt x="1233278" y="798948"/>
                    </a:lnTo>
                    <a:lnTo>
                      <a:pt x="1237727" y="791957"/>
                    </a:lnTo>
                    <a:lnTo>
                      <a:pt x="1245989" y="780199"/>
                    </a:lnTo>
                    <a:lnTo>
                      <a:pt x="1252980" y="771302"/>
                    </a:lnTo>
                    <a:lnTo>
                      <a:pt x="1258700" y="764947"/>
                    </a:lnTo>
                    <a:lnTo>
                      <a:pt x="1269186" y="759545"/>
                    </a:lnTo>
                    <a:lnTo>
                      <a:pt x="1280308" y="754142"/>
                    </a:lnTo>
                    <a:lnTo>
                      <a:pt x="1292383" y="748105"/>
                    </a:lnTo>
                    <a:lnTo>
                      <a:pt x="1304776" y="742703"/>
                    </a:lnTo>
                    <a:lnTo>
                      <a:pt x="1331469" y="731263"/>
                    </a:lnTo>
                    <a:lnTo>
                      <a:pt x="1359750" y="720141"/>
                    </a:lnTo>
                    <a:lnTo>
                      <a:pt x="1388349" y="709973"/>
                    </a:lnTo>
                    <a:lnTo>
                      <a:pt x="1416949" y="699486"/>
                    </a:lnTo>
                    <a:lnTo>
                      <a:pt x="1444595" y="690271"/>
                    </a:lnTo>
                    <a:lnTo>
                      <a:pt x="1470652" y="681691"/>
                    </a:lnTo>
                    <a:lnTo>
                      <a:pt x="1477325" y="677878"/>
                    </a:lnTo>
                    <a:lnTo>
                      <a:pt x="1484316" y="674065"/>
                    </a:lnTo>
                    <a:lnTo>
                      <a:pt x="1491624" y="671205"/>
                    </a:lnTo>
                    <a:lnTo>
                      <a:pt x="1499569" y="668027"/>
                    </a:lnTo>
                    <a:lnTo>
                      <a:pt x="1507513" y="665167"/>
                    </a:lnTo>
                    <a:lnTo>
                      <a:pt x="1515139" y="662943"/>
                    </a:lnTo>
                    <a:lnTo>
                      <a:pt x="1523401" y="660718"/>
                    </a:lnTo>
                    <a:lnTo>
                      <a:pt x="1531981" y="658812"/>
                    </a:lnTo>
                    <a:close/>
                    <a:moveTo>
                      <a:pt x="3016555" y="246062"/>
                    </a:moveTo>
                    <a:lnTo>
                      <a:pt x="3026093" y="246062"/>
                    </a:lnTo>
                    <a:lnTo>
                      <a:pt x="3039447" y="247014"/>
                    </a:lnTo>
                    <a:lnTo>
                      <a:pt x="3052165" y="248600"/>
                    </a:lnTo>
                    <a:lnTo>
                      <a:pt x="3064883" y="250822"/>
                    </a:lnTo>
                    <a:lnTo>
                      <a:pt x="3076965" y="253360"/>
                    </a:lnTo>
                    <a:lnTo>
                      <a:pt x="3089047" y="256851"/>
                    </a:lnTo>
                    <a:lnTo>
                      <a:pt x="3100493" y="260976"/>
                    </a:lnTo>
                    <a:lnTo>
                      <a:pt x="3111303" y="265736"/>
                    </a:lnTo>
                    <a:lnTo>
                      <a:pt x="3122113" y="270496"/>
                    </a:lnTo>
                    <a:lnTo>
                      <a:pt x="3132605" y="276526"/>
                    </a:lnTo>
                    <a:lnTo>
                      <a:pt x="3142462" y="282872"/>
                    </a:lnTo>
                    <a:lnTo>
                      <a:pt x="3152318" y="289536"/>
                    </a:lnTo>
                    <a:lnTo>
                      <a:pt x="3161539" y="296518"/>
                    </a:lnTo>
                    <a:lnTo>
                      <a:pt x="3170123" y="304451"/>
                    </a:lnTo>
                    <a:lnTo>
                      <a:pt x="3178708" y="312384"/>
                    </a:lnTo>
                    <a:lnTo>
                      <a:pt x="3186339" y="320952"/>
                    </a:lnTo>
                    <a:lnTo>
                      <a:pt x="3194287" y="330472"/>
                    </a:lnTo>
                    <a:lnTo>
                      <a:pt x="3201282" y="339675"/>
                    </a:lnTo>
                    <a:lnTo>
                      <a:pt x="3207959" y="349512"/>
                    </a:lnTo>
                    <a:lnTo>
                      <a:pt x="3214318" y="359984"/>
                    </a:lnTo>
                    <a:lnTo>
                      <a:pt x="3220041" y="370456"/>
                    </a:lnTo>
                    <a:lnTo>
                      <a:pt x="3225128" y="381563"/>
                    </a:lnTo>
                    <a:lnTo>
                      <a:pt x="3229898" y="392669"/>
                    </a:lnTo>
                    <a:lnTo>
                      <a:pt x="3234349" y="404093"/>
                    </a:lnTo>
                    <a:lnTo>
                      <a:pt x="3238482" y="416152"/>
                    </a:lnTo>
                    <a:lnTo>
                      <a:pt x="3241980" y="428528"/>
                    </a:lnTo>
                    <a:lnTo>
                      <a:pt x="3244523" y="440586"/>
                    </a:lnTo>
                    <a:lnTo>
                      <a:pt x="3247067" y="453280"/>
                    </a:lnTo>
                    <a:lnTo>
                      <a:pt x="3248974" y="466290"/>
                    </a:lnTo>
                    <a:lnTo>
                      <a:pt x="3249928" y="479301"/>
                    </a:lnTo>
                    <a:lnTo>
                      <a:pt x="3251200" y="492629"/>
                    </a:lnTo>
                    <a:lnTo>
                      <a:pt x="3251200" y="505957"/>
                    </a:lnTo>
                    <a:lnTo>
                      <a:pt x="3251200" y="519602"/>
                    </a:lnTo>
                    <a:lnTo>
                      <a:pt x="3249292" y="530709"/>
                    </a:lnTo>
                    <a:lnTo>
                      <a:pt x="3247385" y="541498"/>
                    </a:lnTo>
                    <a:lnTo>
                      <a:pt x="3245159" y="551970"/>
                    </a:lnTo>
                    <a:lnTo>
                      <a:pt x="3242933" y="562442"/>
                    </a:lnTo>
                    <a:lnTo>
                      <a:pt x="3240390" y="572914"/>
                    </a:lnTo>
                    <a:lnTo>
                      <a:pt x="3237846" y="582751"/>
                    </a:lnTo>
                    <a:lnTo>
                      <a:pt x="3231805" y="602426"/>
                    </a:lnTo>
                    <a:lnTo>
                      <a:pt x="3225446" y="621148"/>
                    </a:lnTo>
                    <a:lnTo>
                      <a:pt x="3218133" y="639236"/>
                    </a:lnTo>
                    <a:lnTo>
                      <a:pt x="3210503" y="656690"/>
                    </a:lnTo>
                    <a:lnTo>
                      <a:pt x="3201918" y="673508"/>
                    </a:lnTo>
                    <a:lnTo>
                      <a:pt x="3193016" y="689057"/>
                    </a:lnTo>
                    <a:lnTo>
                      <a:pt x="3183795" y="704289"/>
                    </a:lnTo>
                    <a:lnTo>
                      <a:pt x="3174257" y="718252"/>
                    </a:lnTo>
                    <a:lnTo>
                      <a:pt x="3164082" y="732215"/>
                    </a:lnTo>
                    <a:lnTo>
                      <a:pt x="3153590" y="745225"/>
                    </a:lnTo>
                    <a:lnTo>
                      <a:pt x="3142780" y="756966"/>
                    </a:lnTo>
                    <a:lnTo>
                      <a:pt x="3131652" y="768390"/>
                    </a:lnTo>
                    <a:lnTo>
                      <a:pt x="3120523" y="778862"/>
                    </a:lnTo>
                    <a:lnTo>
                      <a:pt x="3109077" y="788700"/>
                    </a:lnTo>
                    <a:lnTo>
                      <a:pt x="3097631" y="797902"/>
                    </a:lnTo>
                    <a:lnTo>
                      <a:pt x="3085867" y="806153"/>
                    </a:lnTo>
                    <a:lnTo>
                      <a:pt x="3074103" y="813452"/>
                    </a:lnTo>
                    <a:lnTo>
                      <a:pt x="3062339" y="820116"/>
                    </a:lnTo>
                    <a:lnTo>
                      <a:pt x="3050575" y="826145"/>
                    </a:lnTo>
                    <a:lnTo>
                      <a:pt x="3038811" y="831222"/>
                    </a:lnTo>
                    <a:lnTo>
                      <a:pt x="3027365" y="835665"/>
                    </a:lnTo>
                    <a:lnTo>
                      <a:pt x="3015919" y="839473"/>
                    </a:lnTo>
                    <a:lnTo>
                      <a:pt x="3004472" y="842011"/>
                    </a:lnTo>
                    <a:lnTo>
                      <a:pt x="2993662" y="844233"/>
                    </a:lnTo>
                    <a:lnTo>
                      <a:pt x="2982852" y="845502"/>
                    </a:lnTo>
                    <a:lnTo>
                      <a:pt x="2972678" y="846137"/>
                    </a:lnTo>
                    <a:lnTo>
                      <a:pt x="2962503" y="845819"/>
                    </a:lnTo>
                    <a:lnTo>
                      <a:pt x="2952647" y="844550"/>
                    </a:lnTo>
                    <a:lnTo>
                      <a:pt x="2943427" y="842646"/>
                    </a:lnTo>
                    <a:lnTo>
                      <a:pt x="2937703" y="841059"/>
                    </a:lnTo>
                    <a:lnTo>
                      <a:pt x="2931662" y="839155"/>
                    </a:lnTo>
                    <a:lnTo>
                      <a:pt x="2925939" y="837251"/>
                    </a:lnTo>
                    <a:lnTo>
                      <a:pt x="2920534" y="835030"/>
                    </a:lnTo>
                    <a:lnTo>
                      <a:pt x="2914811" y="832492"/>
                    </a:lnTo>
                    <a:lnTo>
                      <a:pt x="2909724" y="829953"/>
                    </a:lnTo>
                    <a:lnTo>
                      <a:pt x="2904319" y="826780"/>
                    </a:lnTo>
                    <a:lnTo>
                      <a:pt x="2899550" y="823924"/>
                    </a:lnTo>
                    <a:lnTo>
                      <a:pt x="2894780" y="820433"/>
                    </a:lnTo>
                    <a:lnTo>
                      <a:pt x="2890329" y="817260"/>
                    </a:lnTo>
                    <a:lnTo>
                      <a:pt x="2885878" y="813452"/>
                    </a:lnTo>
                    <a:lnTo>
                      <a:pt x="2881427" y="809644"/>
                    </a:lnTo>
                    <a:lnTo>
                      <a:pt x="2873160" y="801710"/>
                    </a:lnTo>
                    <a:lnTo>
                      <a:pt x="2865529" y="793142"/>
                    </a:lnTo>
                    <a:lnTo>
                      <a:pt x="2857899" y="783622"/>
                    </a:lnTo>
                    <a:lnTo>
                      <a:pt x="2851222" y="773785"/>
                    </a:lnTo>
                    <a:lnTo>
                      <a:pt x="2845181" y="763630"/>
                    </a:lnTo>
                    <a:lnTo>
                      <a:pt x="2839458" y="752524"/>
                    </a:lnTo>
                    <a:lnTo>
                      <a:pt x="2834052" y="741417"/>
                    </a:lnTo>
                    <a:lnTo>
                      <a:pt x="2829283" y="729676"/>
                    </a:lnTo>
                    <a:lnTo>
                      <a:pt x="2825150" y="717300"/>
                    </a:lnTo>
                    <a:lnTo>
                      <a:pt x="2821017" y="704607"/>
                    </a:lnTo>
                    <a:lnTo>
                      <a:pt x="2817519" y="691913"/>
                    </a:lnTo>
                    <a:lnTo>
                      <a:pt x="2814340" y="678585"/>
                    </a:lnTo>
                    <a:lnTo>
                      <a:pt x="2811478" y="665257"/>
                    </a:lnTo>
                    <a:lnTo>
                      <a:pt x="2809253" y="651612"/>
                    </a:lnTo>
                    <a:lnTo>
                      <a:pt x="2807027" y="637967"/>
                    </a:lnTo>
                    <a:lnTo>
                      <a:pt x="2805119" y="623687"/>
                    </a:lnTo>
                    <a:lnTo>
                      <a:pt x="2803529" y="609724"/>
                    </a:lnTo>
                    <a:lnTo>
                      <a:pt x="2802576" y="595444"/>
                    </a:lnTo>
                    <a:lnTo>
                      <a:pt x="2801304" y="580847"/>
                    </a:lnTo>
                    <a:lnTo>
                      <a:pt x="2800986" y="566885"/>
                    </a:lnTo>
                    <a:lnTo>
                      <a:pt x="2800350" y="538325"/>
                    </a:lnTo>
                    <a:lnTo>
                      <a:pt x="2800350" y="509765"/>
                    </a:lnTo>
                    <a:lnTo>
                      <a:pt x="2800986" y="482157"/>
                    </a:lnTo>
                    <a:lnTo>
                      <a:pt x="2801622" y="468512"/>
                    </a:lnTo>
                    <a:lnTo>
                      <a:pt x="2803212" y="455501"/>
                    </a:lnTo>
                    <a:lnTo>
                      <a:pt x="2805437" y="442490"/>
                    </a:lnTo>
                    <a:lnTo>
                      <a:pt x="2807981" y="429797"/>
                    </a:lnTo>
                    <a:lnTo>
                      <a:pt x="2811478" y="417738"/>
                    </a:lnTo>
                    <a:lnTo>
                      <a:pt x="2815294" y="405680"/>
                    </a:lnTo>
                    <a:lnTo>
                      <a:pt x="2819109" y="394256"/>
                    </a:lnTo>
                    <a:lnTo>
                      <a:pt x="2824196" y="383149"/>
                    </a:lnTo>
                    <a:lnTo>
                      <a:pt x="2829283" y="372360"/>
                    </a:lnTo>
                    <a:lnTo>
                      <a:pt x="2835006" y="361888"/>
                    </a:lnTo>
                    <a:lnTo>
                      <a:pt x="2840729" y="351733"/>
                    </a:lnTo>
                    <a:lnTo>
                      <a:pt x="2847406" y="342213"/>
                    </a:lnTo>
                    <a:lnTo>
                      <a:pt x="2854083" y="333011"/>
                    </a:lnTo>
                    <a:lnTo>
                      <a:pt x="2861714" y="324125"/>
                    </a:lnTo>
                    <a:lnTo>
                      <a:pt x="2869027" y="315875"/>
                    </a:lnTo>
                    <a:lnTo>
                      <a:pt x="2876975" y="307624"/>
                    </a:lnTo>
                    <a:lnTo>
                      <a:pt x="2885242" y="300326"/>
                    </a:lnTo>
                    <a:lnTo>
                      <a:pt x="2893191" y="293344"/>
                    </a:lnTo>
                    <a:lnTo>
                      <a:pt x="2901775" y="286363"/>
                    </a:lnTo>
                    <a:lnTo>
                      <a:pt x="2910678" y="280651"/>
                    </a:lnTo>
                    <a:lnTo>
                      <a:pt x="2920216" y="274622"/>
                    </a:lnTo>
                    <a:lnTo>
                      <a:pt x="2929119" y="269544"/>
                    </a:lnTo>
                    <a:lnTo>
                      <a:pt x="2938657" y="265102"/>
                    </a:lnTo>
                    <a:lnTo>
                      <a:pt x="2947878" y="260976"/>
                    </a:lnTo>
                    <a:lnTo>
                      <a:pt x="2957734" y="257168"/>
                    </a:lnTo>
                    <a:lnTo>
                      <a:pt x="2967273" y="253995"/>
                    </a:lnTo>
                    <a:lnTo>
                      <a:pt x="2977129" y="251139"/>
                    </a:lnTo>
                    <a:lnTo>
                      <a:pt x="2986985" y="248918"/>
                    </a:lnTo>
                    <a:lnTo>
                      <a:pt x="2996842" y="247648"/>
                    </a:lnTo>
                    <a:lnTo>
                      <a:pt x="3006698" y="246379"/>
                    </a:lnTo>
                    <a:lnTo>
                      <a:pt x="3016555" y="246062"/>
                    </a:lnTo>
                    <a:close/>
                    <a:moveTo>
                      <a:pt x="336073" y="246062"/>
                    </a:moveTo>
                    <a:lnTo>
                      <a:pt x="345605" y="246062"/>
                    </a:lnTo>
                    <a:lnTo>
                      <a:pt x="355772" y="246379"/>
                    </a:lnTo>
                    <a:lnTo>
                      <a:pt x="365304" y="247648"/>
                    </a:lnTo>
                    <a:lnTo>
                      <a:pt x="375153" y="248918"/>
                    </a:lnTo>
                    <a:lnTo>
                      <a:pt x="385003" y="251139"/>
                    </a:lnTo>
                    <a:lnTo>
                      <a:pt x="394852" y="253995"/>
                    </a:lnTo>
                    <a:lnTo>
                      <a:pt x="404384" y="257168"/>
                    </a:lnTo>
                    <a:lnTo>
                      <a:pt x="414233" y="260976"/>
                    </a:lnTo>
                    <a:lnTo>
                      <a:pt x="423765" y="265102"/>
                    </a:lnTo>
                    <a:lnTo>
                      <a:pt x="432979" y="269544"/>
                    </a:lnTo>
                    <a:lnTo>
                      <a:pt x="442511" y="274622"/>
                    </a:lnTo>
                    <a:lnTo>
                      <a:pt x="451407" y="280651"/>
                    </a:lnTo>
                    <a:lnTo>
                      <a:pt x="460303" y="286363"/>
                    </a:lnTo>
                    <a:lnTo>
                      <a:pt x="468882" y="293344"/>
                    </a:lnTo>
                    <a:lnTo>
                      <a:pt x="477460" y="300326"/>
                    </a:lnTo>
                    <a:lnTo>
                      <a:pt x="485086" y="307624"/>
                    </a:lnTo>
                    <a:lnTo>
                      <a:pt x="493029" y="315875"/>
                    </a:lnTo>
                    <a:lnTo>
                      <a:pt x="500654" y="324125"/>
                    </a:lnTo>
                    <a:lnTo>
                      <a:pt x="507962" y="333011"/>
                    </a:lnTo>
                    <a:lnTo>
                      <a:pt x="514634" y="342213"/>
                    </a:lnTo>
                    <a:lnTo>
                      <a:pt x="521306" y="351733"/>
                    </a:lnTo>
                    <a:lnTo>
                      <a:pt x="527025" y="361888"/>
                    </a:lnTo>
                    <a:lnTo>
                      <a:pt x="532744" y="372360"/>
                    </a:lnTo>
                    <a:lnTo>
                      <a:pt x="537828" y="383149"/>
                    </a:lnTo>
                    <a:lnTo>
                      <a:pt x="542912" y="394256"/>
                    </a:lnTo>
                    <a:lnTo>
                      <a:pt x="546724" y="405680"/>
                    </a:lnTo>
                    <a:lnTo>
                      <a:pt x="550855" y="417738"/>
                    </a:lnTo>
                    <a:lnTo>
                      <a:pt x="554032" y="429797"/>
                    </a:lnTo>
                    <a:lnTo>
                      <a:pt x="556574" y="442490"/>
                    </a:lnTo>
                    <a:lnTo>
                      <a:pt x="558798" y="455501"/>
                    </a:lnTo>
                    <a:lnTo>
                      <a:pt x="560386" y="468512"/>
                    </a:lnTo>
                    <a:lnTo>
                      <a:pt x="561022" y="482157"/>
                    </a:lnTo>
                    <a:lnTo>
                      <a:pt x="561657" y="509765"/>
                    </a:lnTo>
                    <a:lnTo>
                      <a:pt x="561975" y="538325"/>
                    </a:lnTo>
                    <a:lnTo>
                      <a:pt x="561657" y="552287"/>
                    </a:lnTo>
                    <a:lnTo>
                      <a:pt x="561340" y="566885"/>
                    </a:lnTo>
                    <a:lnTo>
                      <a:pt x="560704" y="580847"/>
                    </a:lnTo>
                    <a:lnTo>
                      <a:pt x="559433" y="595444"/>
                    </a:lnTo>
                    <a:lnTo>
                      <a:pt x="558480" y="609724"/>
                    </a:lnTo>
                    <a:lnTo>
                      <a:pt x="556891" y="623687"/>
                    </a:lnTo>
                    <a:lnTo>
                      <a:pt x="554985" y="637967"/>
                    </a:lnTo>
                    <a:lnTo>
                      <a:pt x="552761" y="651612"/>
                    </a:lnTo>
                    <a:lnTo>
                      <a:pt x="550537" y="665257"/>
                    </a:lnTo>
                    <a:lnTo>
                      <a:pt x="547677" y="678585"/>
                    </a:lnTo>
                    <a:lnTo>
                      <a:pt x="544500" y="691913"/>
                    </a:lnTo>
                    <a:lnTo>
                      <a:pt x="541005" y="704607"/>
                    </a:lnTo>
                    <a:lnTo>
                      <a:pt x="537193" y="717300"/>
                    </a:lnTo>
                    <a:lnTo>
                      <a:pt x="532744" y="729676"/>
                    </a:lnTo>
                    <a:lnTo>
                      <a:pt x="527979" y="741417"/>
                    </a:lnTo>
                    <a:lnTo>
                      <a:pt x="522577" y="752524"/>
                    </a:lnTo>
                    <a:lnTo>
                      <a:pt x="517176" y="763630"/>
                    </a:lnTo>
                    <a:lnTo>
                      <a:pt x="510821" y="773785"/>
                    </a:lnTo>
                    <a:lnTo>
                      <a:pt x="504149" y="783622"/>
                    </a:lnTo>
                    <a:lnTo>
                      <a:pt x="497159" y="793142"/>
                    </a:lnTo>
                    <a:lnTo>
                      <a:pt x="489216" y="801710"/>
                    </a:lnTo>
                    <a:lnTo>
                      <a:pt x="480638" y="809644"/>
                    </a:lnTo>
                    <a:lnTo>
                      <a:pt x="476507" y="813452"/>
                    </a:lnTo>
                    <a:lnTo>
                      <a:pt x="472059" y="817260"/>
                    </a:lnTo>
                    <a:lnTo>
                      <a:pt x="467293" y="820433"/>
                    </a:lnTo>
                    <a:lnTo>
                      <a:pt x="462527" y="823924"/>
                    </a:lnTo>
                    <a:lnTo>
                      <a:pt x="457762" y="826780"/>
                    </a:lnTo>
                    <a:lnTo>
                      <a:pt x="452360" y="829953"/>
                    </a:lnTo>
                    <a:lnTo>
                      <a:pt x="447277" y="832492"/>
                    </a:lnTo>
                    <a:lnTo>
                      <a:pt x="441875" y="835030"/>
                    </a:lnTo>
                    <a:lnTo>
                      <a:pt x="436474" y="837251"/>
                    </a:lnTo>
                    <a:lnTo>
                      <a:pt x="430437" y="839155"/>
                    </a:lnTo>
                    <a:lnTo>
                      <a:pt x="425036" y="841059"/>
                    </a:lnTo>
                    <a:lnTo>
                      <a:pt x="418682" y="842646"/>
                    </a:lnTo>
                    <a:lnTo>
                      <a:pt x="409150" y="844550"/>
                    </a:lnTo>
                    <a:lnTo>
                      <a:pt x="399618" y="845819"/>
                    </a:lnTo>
                    <a:lnTo>
                      <a:pt x="389451" y="846137"/>
                    </a:lnTo>
                    <a:lnTo>
                      <a:pt x="379284" y="845502"/>
                    </a:lnTo>
                    <a:lnTo>
                      <a:pt x="368481" y="844233"/>
                    </a:lnTo>
                    <a:lnTo>
                      <a:pt x="357679" y="842011"/>
                    </a:lnTo>
                    <a:lnTo>
                      <a:pt x="346558" y="839473"/>
                    </a:lnTo>
                    <a:lnTo>
                      <a:pt x="334803" y="835665"/>
                    </a:lnTo>
                    <a:lnTo>
                      <a:pt x="323364" y="831222"/>
                    </a:lnTo>
                    <a:lnTo>
                      <a:pt x="311609" y="826145"/>
                    </a:lnTo>
                    <a:lnTo>
                      <a:pt x="299853" y="820116"/>
                    </a:lnTo>
                    <a:lnTo>
                      <a:pt x="288097" y="813452"/>
                    </a:lnTo>
                    <a:lnTo>
                      <a:pt x="276659" y="806153"/>
                    </a:lnTo>
                    <a:lnTo>
                      <a:pt x="264586" y="797902"/>
                    </a:lnTo>
                    <a:lnTo>
                      <a:pt x="253148" y="788700"/>
                    </a:lnTo>
                    <a:lnTo>
                      <a:pt x="241709" y="778862"/>
                    </a:lnTo>
                    <a:lnTo>
                      <a:pt x="230589" y="768390"/>
                    </a:lnTo>
                    <a:lnTo>
                      <a:pt x="219469" y="756966"/>
                    </a:lnTo>
                    <a:lnTo>
                      <a:pt x="208666" y="745225"/>
                    </a:lnTo>
                    <a:lnTo>
                      <a:pt x="198181" y="732215"/>
                    </a:lnTo>
                    <a:lnTo>
                      <a:pt x="188014" y="718252"/>
                    </a:lnTo>
                    <a:lnTo>
                      <a:pt x="178482" y="704289"/>
                    </a:lnTo>
                    <a:lnTo>
                      <a:pt x="169268" y="689057"/>
                    </a:lnTo>
                    <a:lnTo>
                      <a:pt x="160054" y="673508"/>
                    </a:lnTo>
                    <a:lnTo>
                      <a:pt x="152111" y="656690"/>
                    </a:lnTo>
                    <a:lnTo>
                      <a:pt x="144168" y="639236"/>
                    </a:lnTo>
                    <a:lnTo>
                      <a:pt x="136861" y="621148"/>
                    </a:lnTo>
                    <a:lnTo>
                      <a:pt x="130506" y="602426"/>
                    </a:lnTo>
                    <a:lnTo>
                      <a:pt x="124469" y="582751"/>
                    </a:lnTo>
                    <a:lnTo>
                      <a:pt x="121928" y="572914"/>
                    </a:lnTo>
                    <a:lnTo>
                      <a:pt x="119386" y="562442"/>
                    </a:lnTo>
                    <a:lnTo>
                      <a:pt x="117162" y="551970"/>
                    </a:lnTo>
                    <a:lnTo>
                      <a:pt x="114938" y="541498"/>
                    </a:lnTo>
                    <a:lnTo>
                      <a:pt x="113031" y="530709"/>
                    </a:lnTo>
                    <a:lnTo>
                      <a:pt x="111443" y="519602"/>
                    </a:lnTo>
                    <a:lnTo>
                      <a:pt x="111125" y="505957"/>
                    </a:lnTo>
                    <a:lnTo>
                      <a:pt x="111443" y="492629"/>
                    </a:lnTo>
                    <a:lnTo>
                      <a:pt x="112396" y="479301"/>
                    </a:lnTo>
                    <a:lnTo>
                      <a:pt x="113349" y="466290"/>
                    </a:lnTo>
                    <a:lnTo>
                      <a:pt x="115255" y="453280"/>
                    </a:lnTo>
                    <a:lnTo>
                      <a:pt x="117797" y="440586"/>
                    </a:lnTo>
                    <a:lnTo>
                      <a:pt x="120657" y="428528"/>
                    </a:lnTo>
                    <a:lnTo>
                      <a:pt x="124152" y="416152"/>
                    </a:lnTo>
                    <a:lnTo>
                      <a:pt x="127964" y="404093"/>
                    </a:lnTo>
                    <a:lnTo>
                      <a:pt x="132412" y="392669"/>
                    </a:lnTo>
                    <a:lnTo>
                      <a:pt x="137178" y="381563"/>
                    </a:lnTo>
                    <a:lnTo>
                      <a:pt x="142262" y="370456"/>
                    </a:lnTo>
                    <a:lnTo>
                      <a:pt x="148299" y="359984"/>
                    </a:lnTo>
                    <a:lnTo>
                      <a:pt x="154335" y="349512"/>
                    </a:lnTo>
                    <a:lnTo>
                      <a:pt x="161008" y="339675"/>
                    </a:lnTo>
                    <a:lnTo>
                      <a:pt x="167998" y="330472"/>
                    </a:lnTo>
                    <a:lnTo>
                      <a:pt x="175941" y="320952"/>
                    </a:lnTo>
                    <a:lnTo>
                      <a:pt x="183566" y="312384"/>
                    </a:lnTo>
                    <a:lnTo>
                      <a:pt x="192145" y="304451"/>
                    </a:lnTo>
                    <a:lnTo>
                      <a:pt x="200723" y="296518"/>
                    </a:lnTo>
                    <a:lnTo>
                      <a:pt x="209937" y="289536"/>
                    </a:lnTo>
                    <a:lnTo>
                      <a:pt x="219787" y="282872"/>
                    </a:lnTo>
                    <a:lnTo>
                      <a:pt x="229636" y="276526"/>
                    </a:lnTo>
                    <a:lnTo>
                      <a:pt x="240121" y="270496"/>
                    </a:lnTo>
                    <a:lnTo>
                      <a:pt x="250923" y="265736"/>
                    </a:lnTo>
                    <a:lnTo>
                      <a:pt x="262044" y="260976"/>
                    </a:lnTo>
                    <a:lnTo>
                      <a:pt x="273482" y="256851"/>
                    </a:lnTo>
                    <a:lnTo>
                      <a:pt x="285238" y="253360"/>
                    </a:lnTo>
                    <a:lnTo>
                      <a:pt x="297311" y="250822"/>
                    </a:lnTo>
                    <a:lnTo>
                      <a:pt x="310020" y="248600"/>
                    </a:lnTo>
                    <a:lnTo>
                      <a:pt x="323047" y="247014"/>
                    </a:lnTo>
                    <a:lnTo>
                      <a:pt x="336073" y="246062"/>
                    </a:lnTo>
                    <a:close/>
                    <a:moveTo>
                      <a:pt x="1696249" y="0"/>
                    </a:moveTo>
                    <a:lnTo>
                      <a:pt x="1709607" y="317"/>
                    </a:lnTo>
                    <a:lnTo>
                      <a:pt x="1722646" y="952"/>
                    </a:lnTo>
                    <a:lnTo>
                      <a:pt x="1735368" y="2856"/>
                    </a:lnTo>
                    <a:lnTo>
                      <a:pt x="1747771" y="5077"/>
                    </a:lnTo>
                    <a:lnTo>
                      <a:pt x="1759538" y="7616"/>
                    </a:lnTo>
                    <a:lnTo>
                      <a:pt x="1771306" y="11424"/>
                    </a:lnTo>
                    <a:lnTo>
                      <a:pt x="1782755" y="15232"/>
                    </a:lnTo>
                    <a:lnTo>
                      <a:pt x="1793886" y="19992"/>
                    </a:lnTo>
                    <a:lnTo>
                      <a:pt x="1804699" y="24752"/>
                    </a:lnTo>
                    <a:lnTo>
                      <a:pt x="1814876" y="30782"/>
                    </a:lnTo>
                    <a:lnTo>
                      <a:pt x="1825053" y="36811"/>
                    </a:lnTo>
                    <a:lnTo>
                      <a:pt x="1834594" y="43475"/>
                    </a:lnTo>
                    <a:lnTo>
                      <a:pt x="1844136" y="50457"/>
                    </a:lnTo>
                    <a:lnTo>
                      <a:pt x="1853040" y="58390"/>
                    </a:lnTo>
                    <a:lnTo>
                      <a:pt x="1861627" y="66006"/>
                    </a:lnTo>
                    <a:lnTo>
                      <a:pt x="1869578" y="74574"/>
                    </a:lnTo>
                    <a:lnTo>
                      <a:pt x="1877529" y="83460"/>
                    </a:lnTo>
                    <a:lnTo>
                      <a:pt x="1884526" y="92663"/>
                    </a:lnTo>
                    <a:lnTo>
                      <a:pt x="1891523" y="102818"/>
                    </a:lnTo>
                    <a:lnTo>
                      <a:pt x="1898201" y="112972"/>
                    </a:lnTo>
                    <a:lnTo>
                      <a:pt x="1904244" y="123127"/>
                    </a:lnTo>
                    <a:lnTo>
                      <a:pt x="1909969" y="133917"/>
                    </a:lnTo>
                    <a:lnTo>
                      <a:pt x="1915057" y="145024"/>
                    </a:lnTo>
                    <a:lnTo>
                      <a:pt x="1919828" y="156765"/>
                    </a:lnTo>
                    <a:lnTo>
                      <a:pt x="1924280" y="168189"/>
                    </a:lnTo>
                    <a:lnTo>
                      <a:pt x="1928097" y="180566"/>
                    </a:lnTo>
                    <a:lnTo>
                      <a:pt x="1931595" y="192624"/>
                    </a:lnTo>
                    <a:lnTo>
                      <a:pt x="1934457" y="205318"/>
                    </a:lnTo>
                    <a:lnTo>
                      <a:pt x="1937002" y="218012"/>
                    </a:lnTo>
                    <a:lnTo>
                      <a:pt x="1938910" y="231022"/>
                    </a:lnTo>
                    <a:lnTo>
                      <a:pt x="1940500" y="244351"/>
                    </a:lnTo>
                    <a:lnTo>
                      <a:pt x="1941136" y="257679"/>
                    </a:lnTo>
                    <a:lnTo>
                      <a:pt x="1947815" y="260218"/>
                    </a:lnTo>
                    <a:lnTo>
                      <a:pt x="1951313" y="261804"/>
                    </a:lnTo>
                    <a:lnTo>
                      <a:pt x="1954176" y="263708"/>
                    </a:lnTo>
                    <a:lnTo>
                      <a:pt x="1957038" y="265612"/>
                    </a:lnTo>
                    <a:lnTo>
                      <a:pt x="1959900" y="267834"/>
                    </a:lnTo>
                    <a:lnTo>
                      <a:pt x="1962444" y="270055"/>
                    </a:lnTo>
                    <a:lnTo>
                      <a:pt x="1964671" y="272594"/>
                    </a:lnTo>
                    <a:lnTo>
                      <a:pt x="1966897" y="275133"/>
                    </a:lnTo>
                    <a:lnTo>
                      <a:pt x="1968805" y="277989"/>
                    </a:lnTo>
                    <a:lnTo>
                      <a:pt x="1970395" y="281479"/>
                    </a:lnTo>
                    <a:lnTo>
                      <a:pt x="1971986" y="284653"/>
                    </a:lnTo>
                    <a:lnTo>
                      <a:pt x="1973258" y="288461"/>
                    </a:lnTo>
                    <a:lnTo>
                      <a:pt x="1974530" y="292269"/>
                    </a:lnTo>
                    <a:lnTo>
                      <a:pt x="1975484" y="296394"/>
                    </a:lnTo>
                    <a:lnTo>
                      <a:pt x="1976120" y="300837"/>
                    </a:lnTo>
                    <a:lnTo>
                      <a:pt x="1976438" y="307819"/>
                    </a:lnTo>
                    <a:lnTo>
                      <a:pt x="1976438" y="315117"/>
                    </a:lnTo>
                    <a:lnTo>
                      <a:pt x="1975802" y="323051"/>
                    </a:lnTo>
                    <a:lnTo>
                      <a:pt x="1974530" y="330350"/>
                    </a:lnTo>
                    <a:lnTo>
                      <a:pt x="1973258" y="337966"/>
                    </a:lnTo>
                    <a:lnTo>
                      <a:pt x="1971031" y="345582"/>
                    </a:lnTo>
                    <a:lnTo>
                      <a:pt x="1968169" y="353198"/>
                    </a:lnTo>
                    <a:lnTo>
                      <a:pt x="1964989" y="360179"/>
                    </a:lnTo>
                    <a:lnTo>
                      <a:pt x="1961172" y="367161"/>
                    </a:lnTo>
                    <a:lnTo>
                      <a:pt x="1957356" y="373825"/>
                    </a:lnTo>
                    <a:lnTo>
                      <a:pt x="1952903" y="379854"/>
                    </a:lnTo>
                    <a:lnTo>
                      <a:pt x="1947815" y="385884"/>
                    </a:lnTo>
                    <a:lnTo>
                      <a:pt x="1942726" y="390961"/>
                    </a:lnTo>
                    <a:lnTo>
                      <a:pt x="1937002" y="395404"/>
                    </a:lnTo>
                    <a:lnTo>
                      <a:pt x="1930959" y="399212"/>
                    </a:lnTo>
                    <a:lnTo>
                      <a:pt x="1924916" y="402068"/>
                    </a:lnTo>
                    <a:lnTo>
                      <a:pt x="1921736" y="413175"/>
                    </a:lnTo>
                    <a:lnTo>
                      <a:pt x="1918556" y="423965"/>
                    </a:lnTo>
                    <a:lnTo>
                      <a:pt x="1914739" y="434754"/>
                    </a:lnTo>
                    <a:lnTo>
                      <a:pt x="1910923" y="445226"/>
                    </a:lnTo>
                    <a:lnTo>
                      <a:pt x="1906788" y="456016"/>
                    </a:lnTo>
                    <a:lnTo>
                      <a:pt x="1902336" y="466171"/>
                    </a:lnTo>
                    <a:lnTo>
                      <a:pt x="1897883" y="476325"/>
                    </a:lnTo>
                    <a:lnTo>
                      <a:pt x="1893113" y="486480"/>
                    </a:lnTo>
                    <a:lnTo>
                      <a:pt x="1888024" y="496000"/>
                    </a:lnTo>
                    <a:lnTo>
                      <a:pt x="1882300" y="505838"/>
                    </a:lnTo>
                    <a:lnTo>
                      <a:pt x="1876893" y="515041"/>
                    </a:lnTo>
                    <a:lnTo>
                      <a:pt x="1870850" y="523926"/>
                    </a:lnTo>
                    <a:lnTo>
                      <a:pt x="1864808" y="532812"/>
                    </a:lnTo>
                    <a:lnTo>
                      <a:pt x="1858129" y="541380"/>
                    </a:lnTo>
                    <a:lnTo>
                      <a:pt x="1851450" y="549631"/>
                    </a:lnTo>
                    <a:lnTo>
                      <a:pt x="1844454" y="557247"/>
                    </a:lnTo>
                    <a:lnTo>
                      <a:pt x="1837457" y="565180"/>
                    </a:lnTo>
                    <a:lnTo>
                      <a:pt x="1829824" y="572162"/>
                    </a:lnTo>
                    <a:lnTo>
                      <a:pt x="1822191" y="578826"/>
                    </a:lnTo>
                    <a:lnTo>
                      <a:pt x="1813922" y="585490"/>
                    </a:lnTo>
                    <a:lnTo>
                      <a:pt x="1805653" y="591520"/>
                    </a:lnTo>
                    <a:lnTo>
                      <a:pt x="1797066" y="597232"/>
                    </a:lnTo>
                    <a:lnTo>
                      <a:pt x="1788161" y="601992"/>
                    </a:lnTo>
                    <a:lnTo>
                      <a:pt x="1779256" y="606752"/>
                    </a:lnTo>
                    <a:lnTo>
                      <a:pt x="1769715" y="610877"/>
                    </a:lnTo>
                    <a:lnTo>
                      <a:pt x="1759856" y="614685"/>
                    </a:lnTo>
                    <a:lnTo>
                      <a:pt x="1750315" y="617859"/>
                    </a:lnTo>
                    <a:lnTo>
                      <a:pt x="1739820" y="620397"/>
                    </a:lnTo>
                    <a:lnTo>
                      <a:pt x="1729325" y="622301"/>
                    </a:lnTo>
                    <a:lnTo>
                      <a:pt x="1718512" y="623888"/>
                    </a:lnTo>
                    <a:lnTo>
                      <a:pt x="1707699" y="624840"/>
                    </a:lnTo>
                    <a:lnTo>
                      <a:pt x="1696249" y="625475"/>
                    </a:lnTo>
                    <a:lnTo>
                      <a:pt x="1685118" y="624840"/>
                    </a:lnTo>
                    <a:lnTo>
                      <a:pt x="1674305" y="623888"/>
                    </a:lnTo>
                    <a:lnTo>
                      <a:pt x="1663492" y="622301"/>
                    </a:lnTo>
                    <a:lnTo>
                      <a:pt x="1652997" y="620397"/>
                    </a:lnTo>
                    <a:lnTo>
                      <a:pt x="1642820" y="617859"/>
                    </a:lnTo>
                    <a:lnTo>
                      <a:pt x="1632960" y="614685"/>
                    </a:lnTo>
                    <a:lnTo>
                      <a:pt x="1623419" y="611195"/>
                    </a:lnTo>
                    <a:lnTo>
                      <a:pt x="1613878" y="606752"/>
                    </a:lnTo>
                    <a:lnTo>
                      <a:pt x="1604655" y="602309"/>
                    </a:lnTo>
                    <a:lnTo>
                      <a:pt x="1596068" y="597232"/>
                    </a:lnTo>
                    <a:lnTo>
                      <a:pt x="1587481" y="591837"/>
                    </a:lnTo>
                    <a:lnTo>
                      <a:pt x="1579531" y="586125"/>
                    </a:lnTo>
                    <a:lnTo>
                      <a:pt x="1571262" y="579778"/>
                    </a:lnTo>
                    <a:lnTo>
                      <a:pt x="1563311" y="572479"/>
                    </a:lnTo>
                    <a:lnTo>
                      <a:pt x="1555996" y="565498"/>
                    </a:lnTo>
                    <a:lnTo>
                      <a:pt x="1548999" y="558199"/>
                    </a:lnTo>
                    <a:lnTo>
                      <a:pt x="1541684" y="550265"/>
                    </a:lnTo>
                    <a:lnTo>
                      <a:pt x="1535006" y="542015"/>
                    </a:lnTo>
                    <a:lnTo>
                      <a:pt x="1528645" y="534081"/>
                    </a:lnTo>
                    <a:lnTo>
                      <a:pt x="1522602" y="525196"/>
                    </a:lnTo>
                    <a:lnTo>
                      <a:pt x="1516560" y="516310"/>
                    </a:lnTo>
                    <a:lnTo>
                      <a:pt x="1510835" y="506790"/>
                    </a:lnTo>
                    <a:lnTo>
                      <a:pt x="1505428" y="497270"/>
                    </a:lnTo>
                    <a:lnTo>
                      <a:pt x="1500022" y="487432"/>
                    </a:lnTo>
                    <a:lnTo>
                      <a:pt x="1495251" y="477912"/>
                    </a:lnTo>
                    <a:lnTo>
                      <a:pt x="1490799" y="467440"/>
                    </a:lnTo>
                    <a:lnTo>
                      <a:pt x="1486346" y="457602"/>
                    </a:lnTo>
                    <a:lnTo>
                      <a:pt x="1482212" y="447130"/>
                    </a:lnTo>
                    <a:lnTo>
                      <a:pt x="1478714" y="436341"/>
                    </a:lnTo>
                    <a:lnTo>
                      <a:pt x="1474897" y="425869"/>
                    </a:lnTo>
                    <a:lnTo>
                      <a:pt x="1471399" y="415079"/>
                    </a:lnTo>
                    <a:lnTo>
                      <a:pt x="1468536" y="404290"/>
                    </a:lnTo>
                    <a:lnTo>
                      <a:pt x="1464720" y="403338"/>
                    </a:lnTo>
                    <a:lnTo>
                      <a:pt x="1461540" y="401751"/>
                    </a:lnTo>
                    <a:lnTo>
                      <a:pt x="1458041" y="400164"/>
                    </a:lnTo>
                    <a:lnTo>
                      <a:pt x="1454861" y="398577"/>
                    </a:lnTo>
                    <a:lnTo>
                      <a:pt x="1451363" y="396673"/>
                    </a:lnTo>
                    <a:lnTo>
                      <a:pt x="1448500" y="394452"/>
                    </a:lnTo>
                    <a:lnTo>
                      <a:pt x="1442458" y="389375"/>
                    </a:lnTo>
                    <a:lnTo>
                      <a:pt x="1436733" y="383980"/>
                    </a:lnTo>
                    <a:lnTo>
                      <a:pt x="1431962" y="377633"/>
                    </a:lnTo>
                    <a:lnTo>
                      <a:pt x="1427192" y="370969"/>
                    </a:lnTo>
                    <a:lnTo>
                      <a:pt x="1423057" y="363988"/>
                    </a:lnTo>
                    <a:lnTo>
                      <a:pt x="1419241" y="356054"/>
                    </a:lnTo>
                    <a:lnTo>
                      <a:pt x="1416379" y="348438"/>
                    </a:lnTo>
                    <a:lnTo>
                      <a:pt x="1413834" y="340504"/>
                    </a:lnTo>
                    <a:lnTo>
                      <a:pt x="1411926" y="332254"/>
                    </a:lnTo>
                    <a:lnTo>
                      <a:pt x="1410336" y="324320"/>
                    </a:lnTo>
                    <a:lnTo>
                      <a:pt x="1409700" y="316387"/>
                    </a:lnTo>
                    <a:lnTo>
                      <a:pt x="1409700" y="308453"/>
                    </a:lnTo>
                    <a:lnTo>
                      <a:pt x="1410336" y="300837"/>
                    </a:lnTo>
                    <a:lnTo>
                      <a:pt x="1411290" y="296077"/>
                    </a:lnTo>
                    <a:lnTo>
                      <a:pt x="1411926" y="291634"/>
                    </a:lnTo>
                    <a:lnTo>
                      <a:pt x="1413516" y="286874"/>
                    </a:lnTo>
                    <a:lnTo>
                      <a:pt x="1414789" y="283383"/>
                    </a:lnTo>
                    <a:lnTo>
                      <a:pt x="1416697" y="279575"/>
                    </a:lnTo>
                    <a:lnTo>
                      <a:pt x="1418923" y="275767"/>
                    </a:lnTo>
                    <a:lnTo>
                      <a:pt x="1421149" y="272911"/>
                    </a:lnTo>
                    <a:lnTo>
                      <a:pt x="1423694" y="270055"/>
                    </a:lnTo>
                    <a:lnTo>
                      <a:pt x="1426556" y="267199"/>
                    </a:lnTo>
                    <a:lnTo>
                      <a:pt x="1429418" y="264978"/>
                    </a:lnTo>
                    <a:lnTo>
                      <a:pt x="1432917" y="262756"/>
                    </a:lnTo>
                    <a:lnTo>
                      <a:pt x="1436097" y="261170"/>
                    </a:lnTo>
                    <a:lnTo>
                      <a:pt x="1439913" y="259266"/>
                    </a:lnTo>
                    <a:lnTo>
                      <a:pt x="1443730" y="257679"/>
                    </a:lnTo>
                    <a:lnTo>
                      <a:pt x="1447228" y="256727"/>
                    </a:lnTo>
                    <a:lnTo>
                      <a:pt x="1451363" y="255458"/>
                    </a:lnTo>
                    <a:lnTo>
                      <a:pt x="1452635" y="242447"/>
                    </a:lnTo>
                    <a:lnTo>
                      <a:pt x="1453907" y="229118"/>
                    </a:lnTo>
                    <a:lnTo>
                      <a:pt x="1455815" y="216108"/>
                    </a:lnTo>
                    <a:lnTo>
                      <a:pt x="1458359" y="203414"/>
                    </a:lnTo>
                    <a:lnTo>
                      <a:pt x="1461540" y="191355"/>
                    </a:lnTo>
                    <a:lnTo>
                      <a:pt x="1464720" y="178979"/>
                    </a:lnTo>
                    <a:lnTo>
                      <a:pt x="1468854" y="167237"/>
                    </a:lnTo>
                    <a:lnTo>
                      <a:pt x="1473307" y="155178"/>
                    </a:lnTo>
                    <a:lnTo>
                      <a:pt x="1478077" y="144072"/>
                    </a:lnTo>
                    <a:lnTo>
                      <a:pt x="1483484" y="132965"/>
                    </a:lnTo>
                    <a:lnTo>
                      <a:pt x="1488891" y="122175"/>
                    </a:lnTo>
                    <a:lnTo>
                      <a:pt x="1494933" y="111703"/>
                    </a:lnTo>
                    <a:lnTo>
                      <a:pt x="1501612" y="101866"/>
                    </a:lnTo>
                    <a:lnTo>
                      <a:pt x="1508609" y="92028"/>
                    </a:lnTo>
                    <a:lnTo>
                      <a:pt x="1516242" y="82825"/>
                    </a:lnTo>
                    <a:lnTo>
                      <a:pt x="1523556" y="74257"/>
                    </a:lnTo>
                    <a:lnTo>
                      <a:pt x="1531825" y="65689"/>
                    </a:lnTo>
                    <a:lnTo>
                      <a:pt x="1540412" y="57438"/>
                    </a:lnTo>
                    <a:lnTo>
                      <a:pt x="1549317" y="50139"/>
                    </a:lnTo>
                    <a:lnTo>
                      <a:pt x="1558540" y="43158"/>
                    </a:lnTo>
                    <a:lnTo>
                      <a:pt x="1568399" y="36494"/>
                    </a:lnTo>
                    <a:lnTo>
                      <a:pt x="1578258" y="30464"/>
                    </a:lnTo>
                    <a:lnTo>
                      <a:pt x="1588754" y="24752"/>
                    </a:lnTo>
                    <a:lnTo>
                      <a:pt x="1599567" y="19675"/>
                    </a:lnTo>
                    <a:lnTo>
                      <a:pt x="1610380" y="15232"/>
                    </a:lnTo>
                    <a:lnTo>
                      <a:pt x="1621829" y="11107"/>
                    </a:lnTo>
                    <a:lnTo>
                      <a:pt x="1633278" y="7616"/>
                    </a:lnTo>
                    <a:lnTo>
                      <a:pt x="1645364" y="5077"/>
                    </a:lnTo>
                    <a:lnTo>
                      <a:pt x="1657449" y="2856"/>
                    </a:lnTo>
                    <a:lnTo>
                      <a:pt x="1670170" y="952"/>
                    </a:lnTo>
                    <a:lnTo>
                      <a:pt x="1683210" y="317"/>
                    </a:lnTo>
                    <a:lnTo>
                      <a:pt x="1696249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6084168" y="3734765"/>
            <a:ext cx="648000" cy="648000"/>
            <a:chOff x="4427568" y="3651974"/>
            <a:chExt cx="936000" cy="936000"/>
          </a:xfrm>
        </p:grpSpPr>
        <p:sp>
          <p:nvSpPr>
            <p:cNvPr id="11" name="MH_Other_10"/>
            <p:cNvSpPr/>
            <p:nvPr>
              <p:custDataLst>
                <p:tags r:id="rId12"/>
              </p:custDataLst>
            </p:nvPr>
          </p:nvSpPr>
          <p:spPr>
            <a:xfrm>
              <a:off x="4427568" y="3651974"/>
              <a:ext cx="936000" cy="936000"/>
            </a:xfrm>
            <a:prstGeom prst="donut">
              <a:avLst>
                <a:gd name="adj" fmla="val 9894"/>
              </a:avLst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12700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52400" dist="127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4607568" y="3859270"/>
              <a:ext cx="576000" cy="576000"/>
              <a:chOff x="4535568" y="3787270"/>
              <a:chExt cx="720000" cy="720000"/>
            </a:xfrm>
          </p:grpSpPr>
          <p:sp>
            <p:nvSpPr>
              <p:cNvPr id="23" name="MH_Title_1"/>
              <p:cNvSpPr/>
              <p:nvPr>
                <p:custDataLst>
                  <p:tags r:id="rId13"/>
                </p:custDataLst>
              </p:nvPr>
            </p:nvSpPr>
            <p:spPr>
              <a:xfrm>
                <a:off x="4535568" y="3787270"/>
                <a:ext cx="720000" cy="7200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3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 lang="en-US" altLang="zh-CN" sz="2700" dirty="0">
                  <a:latin typeface="Impact" panose="020B0806030902050204" pitchFamily="34" charset="0"/>
                </a:endParaRPr>
              </a:p>
            </p:txBody>
          </p:sp>
          <p:sp>
            <p:nvSpPr>
              <p:cNvPr id="24" name="KSO_Shape"/>
              <p:cNvSpPr>
                <a:spLocks/>
              </p:cNvSpPr>
              <p:nvPr/>
            </p:nvSpPr>
            <p:spPr bwMode="auto">
              <a:xfrm>
                <a:off x="4643568" y="3913270"/>
                <a:ext cx="504000" cy="468000"/>
              </a:xfrm>
              <a:custGeom>
                <a:avLst/>
                <a:gdLst>
                  <a:gd name="T0" fmla="*/ 1555232 w 2741613"/>
                  <a:gd name="T1" fmla="*/ 1766302 h 2557463"/>
                  <a:gd name="T2" fmla="*/ 1500877 w 2741613"/>
                  <a:gd name="T3" fmla="*/ 1732308 h 2557463"/>
                  <a:gd name="T4" fmla="*/ 410527 w 2741613"/>
                  <a:gd name="T5" fmla="*/ 1777780 h 2557463"/>
                  <a:gd name="T6" fmla="*/ 294306 w 2741613"/>
                  <a:gd name="T7" fmla="*/ 1747980 h 2557463"/>
                  <a:gd name="T8" fmla="*/ 1473436 w 2741613"/>
                  <a:gd name="T9" fmla="*/ 1657260 h 2557463"/>
                  <a:gd name="T10" fmla="*/ 1387009 w 2741613"/>
                  <a:gd name="T11" fmla="*/ 1662603 h 2557463"/>
                  <a:gd name="T12" fmla="*/ 511578 w 2741613"/>
                  <a:gd name="T13" fmla="*/ 1682417 h 2557463"/>
                  <a:gd name="T14" fmla="*/ 414761 w 2741613"/>
                  <a:gd name="T15" fmla="*/ 1659264 h 2557463"/>
                  <a:gd name="T16" fmla="*/ 1116006 w 2741613"/>
                  <a:gd name="T17" fmla="*/ 1639146 h 2557463"/>
                  <a:gd name="T18" fmla="*/ 1025639 w 2741613"/>
                  <a:gd name="T19" fmla="*/ 1606463 h 2557463"/>
                  <a:gd name="T20" fmla="*/ 902419 w 2741613"/>
                  <a:gd name="T21" fmla="*/ 1619000 h 2557463"/>
                  <a:gd name="T22" fmla="*/ 844427 w 2741613"/>
                  <a:gd name="T23" fmla="*/ 1606240 h 2557463"/>
                  <a:gd name="T24" fmla="*/ 445447 w 2741613"/>
                  <a:gd name="T25" fmla="*/ 1163753 h 2557463"/>
                  <a:gd name="T26" fmla="*/ 787487 w 2741613"/>
                  <a:gd name="T27" fmla="*/ 791326 h 2557463"/>
                  <a:gd name="T28" fmla="*/ 436007 w 2741613"/>
                  <a:gd name="T29" fmla="*/ 849224 h 2557463"/>
                  <a:gd name="T30" fmla="*/ 288609 w 2741613"/>
                  <a:gd name="T31" fmla="*/ 1698536 h 2557463"/>
                  <a:gd name="T32" fmla="*/ 48617 w 2741613"/>
                  <a:gd name="T33" fmla="*/ 1149773 h 2557463"/>
                  <a:gd name="T34" fmla="*/ 9281 w 2741613"/>
                  <a:gd name="T35" fmla="*/ 859603 h 2557463"/>
                  <a:gd name="T36" fmla="*/ 145851 w 2741613"/>
                  <a:gd name="T37" fmla="*/ 699059 h 2557463"/>
                  <a:gd name="T38" fmla="*/ 1592699 w 2741613"/>
                  <a:gd name="T39" fmla="*/ 734392 h 2557463"/>
                  <a:gd name="T40" fmla="*/ 1871083 w 2741613"/>
                  <a:gd name="T41" fmla="*/ 787391 h 2557463"/>
                  <a:gd name="T42" fmla="*/ 1890905 w 2741613"/>
                  <a:gd name="T43" fmla="*/ 1065196 h 2557463"/>
                  <a:gd name="T44" fmla="*/ 1812940 w 2741613"/>
                  <a:gd name="T45" fmla="*/ 1357575 h 2557463"/>
                  <a:gd name="T46" fmla="*/ 1457031 w 2741613"/>
                  <a:gd name="T47" fmla="*/ 968693 h 2557463"/>
                  <a:gd name="T48" fmla="*/ 1541163 w 2741613"/>
                  <a:gd name="T49" fmla="*/ 700164 h 2557463"/>
                  <a:gd name="T50" fmla="*/ 1241834 w 2741613"/>
                  <a:gd name="T51" fmla="*/ 723340 h 2557463"/>
                  <a:gd name="T52" fmla="*/ 1102527 w 2741613"/>
                  <a:gd name="T53" fmla="*/ 893083 h 2557463"/>
                  <a:gd name="T54" fmla="*/ 798746 w 2741613"/>
                  <a:gd name="T55" fmla="*/ 901471 h 2557463"/>
                  <a:gd name="T56" fmla="*/ 624337 w 2741613"/>
                  <a:gd name="T57" fmla="*/ 850924 h 2557463"/>
                  <a:gd name="T58" fmla="*/ 750839 w 2741613"/>
                  <a:gd name="T59" fmla="*/ 677208 h 2557463"/>
                  <a:gd name="T60" fmla="*/ 1062788 w 2741613"/>
                  <a:gd name="T61" fmla="*/ 640566 h 2557463"/>
                  <a:gd name="T62" fmla="*/ 137222 w 2741613"/>
                  <a:gd name="T63" fmla="*/ 399417 h 2557463"/>
                  <a:gd name="T64" fmla="*/ 292755 w 2741613"/>
                  <a:gd name="T65" fmla="*/ 345682 h 2557463"/>
                  <a:gd name="T66" fmla="*/ 334009 w 2741613"/>
                  <a:gd name="T67" fmla="*/ 437452 h 2557463"/>
                  <a:gd name="T68" fmla="*/ 372176 w 2741613"/>
                  <a:gd name="T69" fmla="*/ 447403 h 2557463"/>
                  <a:gd name="T70" fmla="*/ 362248 w 2741613"/>
                  <a:gd name="T71" fmla="*/ 593130 h 2557463"/>
                  <a:gd name="T72" fmla="*/ 240028 w 2741613"/>
                  <a:gd name="T73" fmla="*/ 702591 h 2557463"/>
                  <a:gd name="T74" fmla="*/ 122440 w 2741613"/>
                  <a:gd name="T75" fmla="*/ 567478 h 2557463"/>
                  <a:gd name="T76" fmla="*/ 107439 w 2741613"/>
                  <a:gd name="T77" fmla="*/ 480131 h 2557463"/>
                  <a:gd name="T78" fmla="*/ 170093 w 2741613"/>
                  <a:gd name="T79" fmla="*/ 347893 h 2557463"/>
                  <a:gd name="T80" fmla="*/ 1776846 w 2741613"/>
                  <a:gd name="T81" fmla="*/ 366247 h 2557463"/>
                  <a:gd name="T82" fmla="*/ 1798449 w 2741613"/>
                  <a:gd name="T83" fmla="*/ 502465 h 2557463"/>
                  <a:gd name="T84" fmla="*/ 1760093 w 2741613"/>
                  <a:gd name="T85" fmla="*/ 621435 h 2557463"/>
                  <a:gd name="T86" fmla="*/ 1630031 w 2741613"/>
                  <a:gd name="T87" fmla="*/ 697505 h 2557463"/>
                  <a:gd name="T88" fmla="*/ 1535902 w 2741613"/>
                  <a:gd name="T89" fmla="*/ 561508 h 2557463"/>
                  <a:gd name="T90" fmla="*/ 1552215 w 2741613"/>
                  <a:gd name="T91" fmla="*/ 453594 h 2557463"/>
                  <a:gd name="T92" fmla="*/ 1541854 w 2741613"/>
                  <a:gd name="T93" fmla="*/ 422193 h 2557463"/>
                  <a:gd name="T94" fmla="*/ 1010412 w 2741613"/>
                  <a:gd name="T95" fmla="*/ 326683 h 2557463"/>
                  <a:gd name="T96" fmla="*/ 1058285 w 2741613"/>
                  <a:gd name="T97" fmla="*/ 408958 h 2557463"/>
                  <a:gd name="T98" fmla="*/ 1092921 w 2741613"/>
                  <a:gd name="T99" fmla="*/ 435649 h 2557463"/>
                  <a:gd name="T100" fmla="*/ 1092260 w 2741613"/>
                  <a:gd name="T101" fmla="*/ 528071 h 2557463"/>
                  <a:gd name="T102" fmla="*/ 1006661 w 2741613"/>
                  <a:gd name="T103" fmla="*/ 635492 h 2557463"/>
                  <a:gd name="T104" fmla="*/ 893265 w 2741613"/>
                  <a:gd name="T105" fmla="*/ 569098 h 2557463"/>
                  <a:gd name="T106" fmla="*/ 861497 w 2741613"/>
                  <a:gd name="T107" fmla="*/ 458589 h 2557463"/>
                  <a:gd name="T108" fmla="*/ 868115 w 2741613"/>
                  <a:gd name="T109" fmla="*/ 376093 h 2557463"/>
                  <a:gd name="T110" fmla="*/ 514509 w 2741613"/>
                  <a:gd name="T111" fmla="*/ 219583 h 2557463"/>
                  <a:gd name="T112" fmla="*/ 515613 w 2741613"/>
                  <a:gd name="T113" fmla="*/ 155869 h 2557463"/>
                  <a:gd name="T114" fmla="*/ 520248 w 2741613"/>
                  <a:gd name="T115" fmla="*/ 152562 h 2557463"/>
                  <a:gd name="T116" fmla="*/ 791747 w 2741613"/>
                  <a:gd name="T117" fmla="*/ 99650 h 2557463"/>
                  <a:gd name="T118" fmla="*/ 848917 w 2741613"/>
                  <a:gd name="T119" fmla="*/ 59085 h 2557463"/>
                  <a:gd name="T120" fmla="*/ 813158 w 2741613"/>
                  <a:gd name="T121" fmla="*/ 292558 h 2557463"/>
                  <a:gd name="T122" fmla="*/ 481620 w 2741613"/>
                  <a:gd name="T123" fmla="*/ 286605 h 2557463"/>
                  <a:gd name="T124" fmla="*/ 458664 w 2741613"/>
                  <a:gd name="T125" fmla="*/ 50267 h 2557463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2741613" h="2557463">
                    <a:moveTo>
                      <a:pt x="2199444" y="2463800"/>
                    </a:moveTo>
                    <a:lnTo>
                      <a:pt x="2327275" y="2463800"/>
                    </a:lnTo>
                    <a:lnTo>
                      <a:pt x="2325367" y="2467928"/>
                    </a:lnTo>
                    <a:lnTo>
                      <a:pt x="2325685" y="2470150"/>
                    </a:lnTo>
                    <a:lnTo>
                      <a:pt x="2326003" y="2473325"/>
                    </a:lnTo>
                    <a:lnTo>
                      <a:pt x="2326321" y="2477770"/>
                    </a:lnTo>
                    <a:lnTo>
                      <a:pt x="2326321" y="2483803"/>
                    </a:lnTo>
                    <a:lnTo>
                      <a:pt x="2325685" y="2492058"/>
                    </a:lnTo>
                    <a:lnTo>
                      <a:pt x="2323777" y="2502218"/>
                    </a:lnTo>
                    <a:lnTo>
                      <a:pt x="2321233" y="2514283"/>
                    </a:lnTo>
                    <a:lnTo>
                      <a:pt x="2319326" y="2515235"/>
                    </a:lnTo>
                    <a:lnTo>
                      <a:pt x="2316464" y="2515870"/>
                    </a:lnTo>
                    <a:lnTo>
                      <a:pt x="2308514" y="2516505"/>
                    </a:lnTo>
                    <a:lnTo>
                      <a:pt x="2293568" y="2517140"/>
                    </a:lnTo>
                    <a:lnTo>
                      <a:pt x="2292614" y="2517140"/>
                    </a:lnTo>
                    <a:lnTo>
                      <a:pt x="2292296" y="2516823"/>
                    </a:lnTo>
                    <a:lnTo>
                      <a:pt x="2291024" y="2515235"/>
                    </a:lnTo>
                    <a:lnTo>
                      <a:pt x="2290388" y="2513965"/>
                    </a:lnTo>
                    <a:lnTo>
                      <a:pt x="2289435" y="2512060"/>
                    </a:lnTo>
                    <a:lnTo>
                      <a:pt x="2288799" y="2511425"/>
                    </a:lnTo>
                    <a:lnTo>
                      <a:pt x="2288163" y="2511108"/>
                    </a:lnTo>
                    <a:lnTo>
                      <a:pt x="2286891" y="2510790"/>
                    </a:lnTo>
                    <a:lnTo>
                      <a:pt x="2285937" y="2511108"/>
                    </a:lnTo>
                    <a:lnTo>
                      <a:pt x="2284029" y="2511425"/>
                    </a:lnTo>
                    <a:lnTo>
                      <a:pt x="2282121" y="2512695"/>
                    </a:lnTo>
                    <a:lnTo>
                      <a:pt x="2276397" y="2516188"/>
                    </a:lnTo>
                    <a:lnTo>
                      <a:pt x="2264313" y="2525078"/>
                    </a:lnTo>
                    <a:lnTo>
                      <a:pt x="2251594" y="2533333"/>
                    </a:lnTo>
                    <a:lnTo>
                      <a:pt x="2245234" y="2537143"/>
                    </a:lnTo>
                    <a:lnTo>
                      <a:pt x="2238238" y="2540636"/>
                    </a:lnTo>
                    <a:lnTo>
                      <a:pt x="2231243" y="2543811"/>
                    </a:lnTo>
                    <a:lnTo>
                      <a:pt x="2223929" y="2547303"/>
                    </a:lnTo>
                    <a:lnTo>
                      <a:pt x="2216615" y="2549843"/>
                    </a:lnTo>
                    <a:lnTo>
                      <a:pt x="2208665" y="2552066"/>
                    </a:lnTo>
                    <a:lnTo>
                      <a:pt x="2200716" y="2554606"/>
                    </a:lnTo>
                    <a:lnTo>
                      <a:pt x="2192130" y="2555876"/>
                    </a:lnTo>
                    <a:lnTo>
                      <a:pt x="2183226" y="2557146"/>
                    </a:lnTo>
                    <a:lnTo>
                      <a:pt x="2174004" y="2557463"/>
                    </a:lnTo>
                    <a:lnTo>
                      <a:pt x="2164147" y="2557463"/>
                    </a:lnTo>
                    <a:lnTo>
                      <a:pt x="2153971" y="2557146"/>
                    </a:lnTo>
                    <a:lnTo>
                      <a:pt x="2145703" y="2556193"/>
                    </a:lnTo>
                    <a:lnTo>
                      <a:pt x="2139026" y="2554923"/>
                    </a:lnTo>
                    <a:lnTo>
                      <a:pt x="2133302" y="2553336"/>
                    </a:lnTo>
                    <a:lnTo>
                      <a:pt x="2128850" y="2551113"/>
                    </a:lnTo>
                    <a:lnTo>
                      <a:pt x="2125352" y="2548891"/>
                    </a:lnTo>
                    <a:lnTo>
                      <a:pt x="2123762" y="2547303"/>
                    </a:lnTo>
                    <a:lnTo>
                      <a:pt x="2122808" y="2545716"/>
                    </a:lnTo>
                    <a:lnTo>
                      <a:pt x="2121854" y="2544446"/>
                    </a:lnTo>
                    <a:lnTo>
                      <a:pt x="2121536" y="2542858"/>
                    </a:lnTo>
                    <a:lnTo>
                      <a:pt x="2120900" y="2539366"/>
                    </a:lnTo>
                    <a:lnTo>
                      <a:pt x="2121218" y="2535873"/>
                    </a:lnTo>
                    <a:lnTo>
                      <a:pt x="2122490" y="2532380"/>
                    </a:lnTo>
                    <a:lnTo>
                      <a:pt x="2124398" y="2528570"/>
                    </a:lnTo>
                    <a:lnTo>
                      <a:pt x="2126624" y="2524443"/>
                    </a:lnTo>
                    <a:lnTo>
                      <a:pt x="2129486" y="2520633"/>
                    </a:lnTo>
                    <a:lnTo>
                      <a:pt x="2132984" y="2516505"/>
                    </a:lnTo>
                    <a:lnTo>
                      <a:pt x="2137118" y="2512060"/>
                    </a:lnTo>
                    <a:lnTo>
                      <a:pt x="2141252" y="2507933"/>
                    </a:lnTo>
                    <a:lnTo>
                      <a:pt x="2150155" y="2499678"/>
                    </a:lnTo>
                    <a:lnTo>
                      <a:pt x="2160013" y="2491740"/>
                    </a:lnTo>
                    <a:lnTo>
                      <a:pt x="2169871" y="2484120"/>
                    </a:lnTo>
                    <a:lnTo>
                      <a:pt x="2178774" y="2477770"/>
                    </a:lnTo>
                    <a:lnTo>
                      <a:pt x="2193402" y="2467610"/>
                    </a:lnTo>
                    <a:lnTo>
                      <a:pt x="2199444" y="2463800"/>
                    </a:lnTo>
                    <a:close/>
                    <a:moveTo>
                      <a:pt x="417513" y="2463800"/>
                    </a:moveTo>
                    <a:lnTo>
                      <a:pt x="545027" y="2463800"/>
                    </a:lnTo>
                    <a:lnTo>
                      <a:pt x="551069" y="2467610"/>
                    </a:lnTo>
                    <a:lnTo>
                      <a:pt x="565696" y="2477770"/>
                    </a:lnTo>
                    <a:lnTo>
                      <a:pt x="574918" y="2484120"/>
                    </a:lnTo>
                    <a:lnTo>
                      <a:pt x="584775" y="2491740"/>
                    </a:lnTo>
                    <a:lnTo>
                      <a:pt x="594315" y="2499678"/>
                    </a:lnTo>
                    <a:lnTo>
                      <a:pt x="603537" y="2507933"/>
                    </a:lnTo>
                    <a:lnTo>
                      <a:pt x="607671" y="2512060"/>
                    </a:lnTo>
                    <a:lnTo>
                      <a:pt x="611805" y="2516505"/>
                    </a:lnTo>
                    <a:lnTo>
                      <a:pt x="614984" y="2520633"/>
                    </a:lnTo>
                    <a:lnTo>
                      <a:pt x="618164" y="2524443"/>
                    </a:lnTo>
                    <a:lnTo>
                      <a:pt x="620390" y="2528570"/>
                    </a:lnTo>
                    <a:lnTo>
                      <a:pt x="622298" y="2532380"/>
                    </a:lnTo>
                    <a:lnTo>
                      <a:pt x="623570" y="2535873"/>
                    </a:lnTo>
                    <a:lnTo>
                      <a:pt x="623888" y="2539366"/>
                    </a:lnTo>
                    <a:lnTo>
                      <a:pt x="622934" y="2542858"/>
                    </a:lnTo>
                    <a:lnTo>
                      <a:pt x="622616" y="2544446"/>
                    </a:lnTo>
                    <a:lnTo>
                      <a:pt x="621980" y="2545716"/>
                    </a:lnTo>
                    <a:lnTo>
                      <a:pt x="620708" y="2547303"/>
                    </a:lnTo>
                    <a:lnTo>
                      <a:pt x="619436" y="2548891"/>
                    </a:lnTo>
                    <a:lnTo>
                      <a:pt x="615938" y="2551113"/>
                    </a:lnTo>
                    <a:lnTo>
                      <a:pt x="611487" y="2553336"/>
                    </a:lnTo>
                    <a:lnTo>
                      <a:pt x="605763" y="2554923"/>
                    </a:lnTo>
                    <a:lnTo>
                      <a:pt x="599085" y="2556193"/>
                    </a:lnTo>
                    <a:lnTo>
                      <a:pt x="590817" y="2557146"/>
                    </a:lnTo>
                    <a:lnTo>
                      <a:pt x="580642" y="2557463"/>
                    </a:lnTo>
                    <a:lnTo>
                      <a:pt x="570784" y="2557463"/>
                    </a:lnTo>
                    <a:lnTo>
                      <a:pt x="561244" y="2557146"/>
                    </a:lnTo>
                    <a:lnTo>
                      <a:pt x="552659" y="2555876"/>
                    </a:lnTo>
                    <a:lnTo>
                      <a:pt x="544073" y="2554606"/>
                    </a:lnTo>
                    <a:lnTo>
                      <a:pt x="536123" y="2552066"/>
                    </a:lnTo>
                    <a:lnTo>
                      <a:pt x="528173" y="2549843"/>
                    </a:lnTo>
                    <a:lnTo>
                      <a:pt x="520542" y="2547303"/>
                    </a:lnTo>
                    <a:lnTo>
                      <a:pt x="513546" y="2543811"/>
                    </a:lnTo>
                    <a:lnTo>
                      <a:pt x="506232" y="2540636"/>
                    </a:lnTo>
                    <a:lnTo>
                      <a:pt x="499554" y="2537143"/>
                    </a:lnTo>
                    <a:lnTo>
                      <a:pt x="493195" y="2533333"/>
                    </a:lnTo>
                    <a:lnTo>
                      <a:pt x="480475" y="2525078"/>
                    </a:lnTo>
                    <a:lnTo>
                      <a:pt x="468391" y="2516188"/>
                    </a:lnTo>
                    <a:lnTo>
                      <a:pt x="462668" y="2512695"/>
                    </a:lnTo>
                    <a:lnTo>
                      <a:pt x="460760" y="2511425"/>
                    </a:lnTo>
                    <a:lnTo>
                      <a:pt x="458852" y="2511108"/>
                    </a:lnTo>
                    <a:lnTo>
                      <a:pt x="457580" y="2510790"/>
                    </a:lnTo>
                    <a:lnTo>
                      <a:pt x="456626" y="2511108"/>
                    </a:lnTo>
                    <a:lnTo>
                      <a:pt x="455990" y="2511425"/>
                    </a:lnTo>
                    <a:lnTo>
                      <a:pt x="455036" y="2512060"/>
                    </a:lnTo>
                    <a:lnTo>
                      <a:pt x="454400" y="2513965"/>
                    </a:lnTo>
                    <a:lnTo>
                      <a:pt x="453446" y="2515235"/>
                    </a:lnTo>
                    <a:lnTo>
                      <a:pt x="452492" y="2516823"/>
                    </a:lnTo>
                    <a:lnTo>
                      <a:pt x="452174" y="2517140"/>
                    </a:lnTo>
                    <a:lnTo>
                      <a:pt x="450902" y="2517140"/>
                    </a:lnTo>
                    <a:lnTo>
                      <a:pt x="436274" y="2516505"/>
                    </a:lnTo>
                    <a:lnTo>
                      <a:pt x="428325" y="2515870"/>
                    </a:lnTo>
                    <a:lnTo>
                      <a:pt x="425463" y="2515235"/>
                    </a:lnTo>
                    <a:lnTo>
                      <a:pt x="423555" y="2514283"/>
                    </a:lnTo>
                    <a:lnTo>
                      <a:pt x="420693" y="2502218"/>
                    </a:lnTo>
                    <a:lnTo>
                      <a:pt x="419421" y="2492058"/>
                    </a:lnTo>
                    <a:lnTo>
                      <a:pt x="418149" y="2483803"/>
                    </a:lnTo>
                    <a:lnTo>
                      <a:pt x="418149" y="2477770"/>
                    </a:lnTo>
                    <a:lnTo>
                      <a:pt x="418467" y="2473325"/>
                    </a:lnTo>
                    <a:lnTo>
                      <a:pt x="418785" y="2470150"/>
                    </a:lnTo>
                    <a:lnTo>
                      <a:pt x="419421" y="2467928"/>
                    </a:lnTo>
                    <a:lnTo>
                      <a:pt x="417513" y="2463800"/>
                    </a:lnTo>
                    <a:close/>
                    <a:moveTo>
                      <a:pt x="2051490" y="2346325"/>
                    </a:moveTo>
                    <a:lnTo>
                      <a:pt x="2152651" y="2346325"/>
                    </a:lnTo>
                    <a:lnTo>
                      <a:pt x="2151061" y="2349527"/>
                    </a:lnTo>
                    <a:lnTo>
                      <a:pt x="2151697" y="2351449"/>
                    </a:lnTo>
                    <a:lnTo>
                      <a:pt x="2152015" y="2353690"/>
                    </a:lnTo>
                    <a:lnTo>
                      <a:pt x="2152333" y="2357533"/>
                    </a:lnTo>
                    <a:lnTo>
                      <a:pt x="2152015" y="2362336"/>
                    </a:lnTo>
                    <a:lnTo>
                      <a:pt x="2151697" y="2368741"/>
                    </a:lnTo>
                    <a:lnTo>
                      <a:pt x="2150106" y="2376747"/>
                    </a:lnTo>
                    <a:lnTo>
                      <a:pt x="2148198" y="2386674"/>
                    </a:lnTo>
                    <a:lnTo>
                      <a:pt x="2146289" y="2387314"/>
                    </a:lnTo>
                    <a:lnTo>
                      <a:pt x="2144062" y="2387634"/>
                    </a:lnTo>
                    <a:lnTo>
                      <a:pt x="2137700" y="2388595"/>
                    </a:lnTo>
                    <a:lnTo>
                      <a:pt x="2125929" y="2388915"/>
                    </a:lnTo>
                    <a:lnTo>
                      <a:pt x="2125611" y="2388915"/>
                    </a:lnTo>
                    <a:lnTo>
                      <a:pt x="2124975" y="2388595"/>
                    </a:lnTo>
                    <a:lnTo>
                      <a:pt x="2124021" y="2387314"/>
                    </a:lnTo>
                    <a:lnTo>
                      <a:pt x="2123702" y="2386354"/>
                    </a:lnTo>
                    <a:lnTo>
                      <a:pt x="2123066" y="2384752"/>
                    </a:lnTo>
                    <a:lnTo>
                      <a:pt x="2122112" y="2384432"/>
                    </a:lnTo>
                    <a:lnTo>
                      <a:pt x="2121794" y="2383792"/>
                    </a:lnTo>
                    <a:lnTo>
                      <a:pt x="2120521" y="2383792"/>
                    </a:lnTo>
                    <a:lnTo>
                      <a:pt x="2119885" y="2383792"/>
                    </a:lnTo>
                    <a:lnTo>
                      <a:pt x="2117022" y="2385073"/>
                    </a:lnTo>
                    <a:lnTo>
                      <a:pt x="2112250" y="2387955"/>
                    </a:lnTo>
                    <a:lnTo>
                      <a:pt x="2103025" y="2395000"/>
                    </a:lnTo>
                    <a:lnTo>
                      <a:pt x="2092845" y="2401724"/>
                    </a:lnTo>
                    <a:lnTo>
                      <a:pt x="2087437" y="2404927"/>
                    </a:lnTo>
                    <a:lnTo>
                      <a:pt x="2082347" y="2407489"/>
                    </a:lnTo>
                    <a:lnTo>
                      <a:pt x="2076621" y="2410371"/>
                    </a:lnTo>
                    <a:lnTo>
                      <a:pt x="2070895" y="2412612"/>
                    </a:lnTo>
                    <a:lnTo>
                      <a:pt x="2064850" y="2415174"/>
                    </a:lnTo>
                    <a:lnTo>
                      <a:pt x="2058806" y="2416775"/>
                    </a:lnTo>
                    <a:lnTo>
                      <a:pt x="2052444" y="2418376"/>
                    </a:lnTo>
                    <a:lnTo>
                      <a:pt x="2045763" y="2419657"/>
                    </a:lnTo>
                    <a:lnTo>
                      <a:pt x="2038447" y="2420618"/>
                    </a:lnTo>
                    <a:lnTo>
                      <a:pt x="2031448" y="2420938"/>
                    </a:lnTo>
                    <a:lnTo>
                      <a:pt x="2023495" y="2420938"/>
                    </a:lnTo>
                    <a:lnTo>
                      <a:pt x="2015542" y="2420618"/>
                    </a:lnTo>
                    <a:lnTo>
                      <a:pt x="2008862" y="2419977"/>
                    </a:lnTo>
                    <a:lnTo>
                      <a:pt x="2003454" y="2418697"/>
                    </a:lnTo>
                    <a:lnTo>
                      <a:pt x="1999000" y="2417736"/>
                    </a:lnTo>
                    <a:lnTo>
                      <a:pt x="1995501" y="2415814"/>
                    </a:lnTo>
                    <a:lnTo>
                      <a:pt x="1992638" y="2413893"/>
                    </a:lnTo>
                    <a:lnTo>
                      <a:pt x="1990729" y="2411652"/>
                    </a:lnTo>
                    <a:lnTo>
                      <a:pt x="1989456" y="2409410"/>
                    </a:lnTo>
                    <a:lnTo>
                      <a:pt x="1989138" y="2406528"/>
                    </a:lnTo>
                    <a:lnTo>
                      <a:pt x="1989456" y="2403966"/>
                    </a:lnTo>
                    <a:lnTo>
                      <a:pt x="1990411" y="2401084"/>
                    </a:lnTo>
                    <a:lnTo>
                      <a:pt x="1991683" y="2397882"/>
                    </a:lnTo>
                    <a:lnTo>
                      <a:pt x="1993592" y="2394679"/>
                    </a:lnTo>
                    <a:lnTo>
                      <a:pt x="1996137" y="2391477"/>
                    </a:lnTo>
                    <a:lnTo>
                      <a:pt x="1999000" y="2387955"/>
                    </a:lnTo>
                    <a:lnTo>
                      <a:pt x="2005362" y="2381230"/>
                    </a:lnTo>
                    <a:lnTo>
                      <a:pt x="2012679" y="2374825"/>
                    </a:lnTo>
                    <a:lnTo>
                      <a:pt x="2019996" y="2368421"/>
                    </a:lnTo>
                    <a:lnTo>
                      <a:pt x="2027949" y="2362336"/>
                    </a:lnTo>
                    <a:lnTo>
                      <a:pt x="2035265" y="2356893"/>
                    </a:lnTo>
                    <a:lnTo>
                      <a:pt x="2046718" y="2349527"/>
                    </a:lnTo>
                    <a:lnTo>
                      <a:pt x="2051490" y="2346325"/>
                    </a:lnTo>
                    <a:close/>
                    <a:moveTo>
                      <a:pt x="592138" y="2346325"/>
                    </a:moveTo>
                    <a:lnTo>
                      <a:pt x="693618" y="2346325"/>
                    </a:lnTo>
                    <a:lnTo>
                      <a:pt x="698072" y="2349527"/>
                    </a:lnTo>
                    <a:lnTo>
                      <a:pt x="709842" y="2356893"/>
                    </a:lnTo>
                    <a:lnTo>
                      <a:pt x="716841" y="2362336"/>
                    </a:lnTo>
                    <a:lnTo>
                      <a:pt x="724794" y="2368421"/>
                    </a:lnTo>
                    <a:lnTo>
                      <a:pt x="732428" y="2374825"/>
                    </a:lnTo>
                    <a:lnTo>
                      <a:pt x="739427" y="2381230"/>
                    </a:lnTo>
                    <a:lnTo>
                      <a:pt x="746108" y="2387955"/>
                    </a:lnTo>
                    <a:lnTo>
                      <a:pt x="748971" y="2391477"/>
                    </a:lnTo>
                    <a:lnTo>
                      <a:pt x="751197" y="2394679"/>
                    </a:lnTo>
                    <a:lnTo>
                      <a:pt x="753106" y="2397882"/>
                    </a:lnTo>
                    <a:lnTo>
                      <a:pt x="754697" y="2401084"/>
                    </a:lnTo>
                    <a:lnTo>
                      <a:pt x="755333" y="2403966"/>
                    </a:lnTo>
                    <a:lnTo>
                      <a:pt x="755651" y="2406528"/>
                    </a:lnTo>
                    <a:lnTo>
                      <a:pt x="755333" y="2409410"/>
                    </a:lnTo>
                    <a:lnTo>
                      <a:pt x="754379" y="2411652"/>
                    </a:lnTo>
                    <a:lnTo>
                      <a:pt x="752470" y="2413893"/>
                    </a:lnTo>
                    <a:lnTo>
                      <a:pt x="749607" y="2415814"/>
                    </a:lnTo>
                    <a:lnTo>
                      <a:pt x="746108" y="2417736"/>
                    </a:lnTo>
                    <a:lnTo>
                      <a:pt x="741336" y="2418697"/>
                    </a:lnTo>
                    <a:lnTo>
                      <a:pt x="736246" y="2419977"/>
                    </a:lnTo>
                    <a:lnTo>
                      <a:pt x="729565" y="2420618"/>
                    </a:lnTo>
                    <a:lnTo>
                      <a:pt x="721612" y="2420938"/>
                    </a:lnTo>
                    <a:lnTo>
                      <a:pt x="713659" y="2420938"/>
                    </a:lnTo>
                    <a:lnTo>
                      <a:pt x="706343" y="2420618"/>
                    </a:lnTo>
                    <a:lnTo>
                      <a:pt x="699344" y="2419657"/>
                    </a:lnTo>
                    <a:lnTo>
                      <a:pt x="692346" y="2418376"/>
                    </a:lnTo>
                    <a:lnTo>
                      <a:pt x="685983" y="2416775"/>
                    </a:lnTo>
                    <a:lnTo>
                      <a:pt x="679939" y="2415174"/>
                    </a:lnTo>
                    <a:lnTo>
                      <a:pt x="673895" y="2412612"/>
                    </a:lnTo>
                    <a:lnTo>
                      <a:pt x="668487" y="2410371"/>
                    </a:lnTo>
                    <a:lnTo>
                      <a:pt x="662760" y="2407489"/>
                    </a:lnTo>
                    <a:lnTo>
                      <a:pt x="657352" y="2404927"/>
                    </a:lnTo>
                    <a:lnTo>
                      <a:pt x="652263" y="2401724"/>
                    </a:lnTo>
                    <a:lnTo>
                      <a:pt x="642083" y="2395000"/>
                    </a:lnTo>
                    <a:lnTo>
                      <a:pt x="632539" y="2387955"/>
                    </a:lnTo>
                    <a:lnTo>
                      <a:pt x="628086" y="2385073"/>
                    </a:lnTo>
                    <a:lnTo>
                      <a:pt x="624904" y="2383792"/>
                    </a:lnTo>
                    <a:lnTo>
                      <a:pt x="624268" y="2383792"/>
                    </a:lnTo>
                    <a:lnTo>
                      <a:pt x="623314" y="2383792"/>
                    </a:lnTo>
                    <a:lnTo>
                      <a:pt x="622678" y="2384432"/>
                    </a:lnTo>
                    <a:lnTo>
                      <a:pt x="622041" y="2384752"/>
                    </a:lnTo>
                    <a:lnTo>
                      <a:pt x="621405" y="2386354"/>
                    </a:lnTo>
                    <a:lnTo>
                      <a:pt x="620769" y="2387314"/>
                    </a:lnTo>
                    <a:lnTo>
                      <a:pt x="620133" y="2388595"/>
                    </a:lnTo>
                    <a:lnTo>
                      <a:pt x="619496" y="2388915"/>
                    </a:lnTo>
                    <a:lnTo>
                      <a:pt x="619178" y="2388915"/>
                    </a:lnTo>
                    <a:lnTo>
                      <a:pt x="607408" y="2388595"/>
                    </a:lnTo>
                    <a:lnTo>
                      <a:pt x="601045" y="2387634"/>
                    </a:lnTo>
                    <a:lnTo>
                      <a:pt x="598819" y="2387314"/>
                    </a:lnTo>
                    <a:lnTo>
                      <a:pt x="596910" y="2386674"/>
                    </a:lnTo>
                    <a:lnTo>
                      <a:pt x="595001" y="2376747"/>
                    </a:lnTo>
                    <a:lnTo>
                      <a:pt x="593411" y="2368741"/>
                    </a:lnTo>
                    <a:lnTo>
                      <a:pt x="593092" y="2362336"/>
                    </a:lnTo>
                    <a:lnTo>
                      <a:pt x="592774" y="2357533"/>
                    </a:lnTo>
                    <a:lnTo>
                      <a:pt x="593092" y="2353690"/>
                    </a:lnTo>
                    <a:lnTo>
                      <a:pt x="593411" y="2351449"/>
                    </a:lnTo>
                    <a:lnTo>
                      <a:pt x="593729" y="2349527"/>
                    </a:lnTo>
                    <a:lnTo>
                      <a:pt x="592138" y="2346325"/>
                    </a:lnTo>
                    <a:close/>
                    <a:moveTo>
                      <a:pt x="1474788" y="2290762"/>
                    </a:moveTo>
                    <a:lnTo>
                      <a:pt x="1567135" y="2290762"/>
                    </a:lnTo>
                    <a:lnTo>
                      <a:pt x="1571609" y="2293338"/>
                    </a:lnTo>
                    <a:lnTo>
                      <a:pt x="1582473" y="2300422"/>
                    </a:lnTo>
                    <a:lnTo>
                      <a:pt x="1588864" y="2305252"/>
                    </a:lnTo>
                    <a:lnTo>
                      <a:pt x="1595894" y="2310404"/>
                    </a:lnTo>
                    <a:lnTo>
                      <a:pt x="1602924" y="2316522"/>
                    </a:lnTo>
                    <a:lnTo>
                      <a:pt x="1609634" y="2322640"/>
                    </a:lnTo>
                    <a:lnTo>
                      <a:pt x="1615386" y="2328758"/>
                    </a:lnTo>
                    <a:lnTo>
                      <a:pt x="1617942" y="2331978"/>
                    </a:lnTo>
                    <a:lnTo>
                      <a:pt x="1620179" y="2334875"/>
                    </a:lnTo>
                    <a:lnTo>
                      <a:pt x="1621776" y="2337451"/>
                    </a:lnTo>
                    <a:lnTo>
                      <a:pt x="1623374" y="2340671"/>
                    </a:lnTo>
                    <a:lnTo>
                      <a:pt x="1624013" y="2343247"/>
                    </a:lnTo>
                    <a:lnTo>
                      <a:pt x="1624013" y="2345501"/>
                    </a:lnTo>
                    <a:lnTo>
                      <a:pt x="1623694" y="2348399"/>
                    </a:lnTo>
                    <a:lnTo>
                      <a:pt x="1622735" y="2350009"/>
                    </a:lnTo>
                    <a:lnTo>
                      <a:pt x="1620818" y="2352585"/>
                    </a:lnTo>
                    <a:lnTo>
                      <a:pt x="1618581" y="2353873"/>
                    </a:lnTo>
                    <a:lnTo>
                      <a:pt x="1615386" y="2355483"/>
                    </a:lnTo>
                    <a:lnTo>
                      <a:pt x="1611232" y="2357093"/>
                    </a:lnTo>
                    <a:lnTo>
                      <a:pt x="1606119" y="2357737"/>
                    </a:lnTo>
                    <a:lnTo>
                      <a:pt x="1600048" y="2358703"/>
                    </a:lnTo>
                    <a:lnTo>
                      <a:pt x="1593018" y="2359025"/>
                    </a:lnTo>
                    <a:lnTo>
                      <a:pt x="1585668" y="2359025"/>
                    </a:lnTo>
                    <a:lnTo>
                      <a:pt x="1578958" y="2358703"/>
                    </a:lnTo>
                    <a:lnTo>
                      <a:pt x="1572567" y="2357415"/>
                    </a:lnTo>
                    <a:lnTo>
                      <a:pt x="1566496" y="2356127"/>
                    </a:lnTo>
                    <a:lnTo>
                      <a:pt x="1560744" y="2355161"/>
                    </a:lnTo>
                    <a:lnTo>
                      <a:pt x="1554993" y="2353229"/>
                    </a:lnTo>
                    <a:lnTo>
                      <a:pt x="1549560" y="2351297"/>
                    </a:lnTo>
                    <a:lnTo>
                      <a:pt x="1544128" y="2349043"/>
                    </a:lnTo>
                    <a:lnTo>
                      <a:pt x="1539335" y="2346467"/>
                    </a:lnTo>
                    <a:lnTo>
                      <a:pt x="1529749" y="2340993"/>
                    </a:lnTo>
                    <a:lnTo>
                      <a:pt x="1520802" y="2334875"/>
                    </a:lnTo>
                    <a:lnTo>
                      <a:pt x="1511535" y="2328758"/>
                    </a:lnTo>
                    <a:lnTo>
                      <a:pt x="1507701" y="2326182"/>
                    </a:lnTo>
                    <a:lnTo>
                      <a:pt x="1505144" y="2324894"/>
                    </a:lnTo>
                    <a:lnTo>
                      <a:pt x="1503866" y="2324572"/>
                    </a:lnTo>
                    <a:lnTo>
                      <a:pt x="1503227" y="2324894"/>
                    </a:lnTo>
                    <a:lnTo>
                      <a:pt x="1502269" y="2325860"/>
                    </a:lnTo>
                    <a:lnTo>
                      <a:pt x="1501629" y="2326826"/>
                    </a:lnTo>
                    <a:lnTo>
                      <a:pt x="1500990" y="2328114"/>
                    </a:lnTo>
                    <a:lnTo>
                      <a:pt x="1500351" y="2329080"/>
                    </a:lnTo>
                    <a:lnTo>
                      <a:pt x="1499712" y="2329080"/>
                    </a:lnTo>
                    <a:lnTo>
                      <a:pt x="1499073" y="2329080"/>
                    </a:lnTo>
                    <a:lnTo>
                      <a:pt x="1488528" y="2328758"/>
                    </a:lnTo>
                    <a:lnTo>
                      <a:pt x="1482777" y="2328436"/>
                    </a:lnTo>
                    <a:lnTo>
                      <a:pt x="1480540" y="2328114"/>
                    </a:lnTo>
                    <a:lnTo>
                      <a:pt x="1478942" y="2327148"/>
                    </a:lnTo>
                    <a:lnTo>
                      <a:pt x="1477025" y="2318132"/>
                    </a:lnTo>
                    <a:lnTo>
                      <a:pt x="1476066" y="2310726"/>
                    </a:lnTo>
                    <a:lnTo>
                      <a:pt x="1475747" y="2305252"/>
                    </a:lnTo>
                    <a:lnTo>
                      <a:pt x="1475108" y="2300422"/>
                    </a:lnTo>
                    <a:lnTo>
                      <a:pt x="1475747" y="2297202"/>
                    </a:lnTo>
                    <a:lnTo>
                      <a:pt x="1476066" y="2294948"/>
                    </a:lnTo>
                    <a:lnTo>
                      <a:pt x="1476386" y="2293338"/>
                    </a:lnTo>
                    <a:lnTo>
                      <a:pt x="1474788" y="2290762"/>
                    </a:lnTo>
                    <a:close/>
                    <a:moveTo>
                      <a:pt x="1243723" y="2290762"/>
                    </a:moveTo>
                    <a:lnTo>
                      <a:pt x="1335088" y="2290762"/>
                    </a:lnTo>
                    <a:lnTo>
                      <a:pt x="1333507" y="2293338"/>
                    </a:lnTo>
                    <a:lnTo>
                      <a:pt x="1334140" y="2294948"/>
                    </a:lnTo>
                    <a:lnTo>
                      <a:pt x="1334140" y="2297202"/>
                    </a:lnTo>
                    <a:lnTo>
                      <a:pt x="1334456" y="2300422"/>
                    </a:lnTo>
                    <a:lnTo>
                      <a:pt x="1334456" y="2305252"/>
                    </a:lnTo>
                    <a:lnTo>
                      <a:pt x="1333824" y="2310726"/>
                    </a:lnTo>
                    <a:lnTo>
                      <a:pt x="1332559" y="2318132"/>
                    </a:lnTo>
                    <a:lnTo>
                      <a:pt x="1330978" y="2327148"/>
                    </a:lnTo>
                    <a:lnTo>
                      <a:pt x="1329398" y="2328114"/>
                    </a:lnTo>
                    <a:lnTo>
                      <a:pt x="1327185" y="2328436"/>
                    </a:lnTo>
                    <a:lnTo>
                      <a:pt x="1321494" y="2328758"/>
                    </a:lnTo>
                    <a:lnTo>
                      <a:pt x="1311061" y="2329080"/>
                    </a:lnTo>
                    <a:lnTo>
                      <a:pt x="1310113" y="2329080"/>
                    </a:lnTo>
                    <a:lnTo>
                      <a:pt x="1309797" y="2329080"/>
                    </a:lnTo>
                    <a:lnTo>
                      <a:pt x="1309165" y="2328114"/>
                    </a:lnTo>
                    <a:lnTo>
                      <a:pt x="1308848" y="2326826"/>
                    </a:lnTo>
                    <a:lnTo>
                      <a:pt x="1307900" y="2325860"/>
                    </a:lnTo>
                    <a:lnTo>
                      <a:pt x="1306952" y="2324894"/>
                    </a:lnTo>
                    <a:lnTo>
                      <a:pt x="1306003" y="2324572"/>
                    </a:lnTo>
                    <a:lnTo>
                      <a:pt x="1305371" y="2324894"/>
                    </a:lnTo>
                    <a:lnTo>
                      <a:pt x="1302842" y="2326182"/>
                    </a:lnTo>
                    <a:lnTo>
                      <a:pt x="1298732" y="2328758"/>
                    </a:lnTo>
                    <a:lnTo>
                      <a:pt x="1289880" y="2334875"/>
                    </a:lnTo>
                    <a:lnTo>
                      <a:pt x="1281028" y="2340993"/>
                    </a:lnTo>
                    <a:lnTo>
                      <a:pt x="1271228" y="2346467"/>
                    </a:lnTo>
                    <a:lnTo>
                      <a:pt x="1266485" y="2349043"/>
                    </a:lnTo>
                    <a:lnTo>
                      <a:pt x="1261111" y="2351297"/>
                    </a:lnTo>
                    <a:lnTo>
                      <a:pt x="1256053" y="2353229"/>
                    </a:lnTo>
                    <a:lnTo>
                      <a:pt x="1250362" y="2355161"/>
                    </a:lnTo>
                    <a:lnTo>
                      <a:pt x="1244356" y="2356127"/>
                    </a:lnTo>
                    <a:lnTo>
                      <a:pt x="1238349" y="2357415"/>
                    </a:lnTo>
                    <a:lnTo>
                      <a:pt x="1232026" y="2358703"/>
                    </a:lnTo>
                    <a:lnTo>
                      <a:pt x="1225387" y="2359025"/>
                    </a:lnTo>
                    <a:lnTo>
                      <a:pt x="1218116" y="2359025"/>
                    </a:lnTo>
                    <a:lnTo>
                      <a:pt x="1211161" y="2358703"/>
                    </a:lnTo>
                    <a:lnTo>
                      <a:pt x="1205154" y="2357737"/>
                    </a:lnTo>
                    <a:lnTo>
                      <a:pt x="1200096" y="2357093"/>
                    </a:lnTo>
                    <a:lnTo>
                      <a:pt x="1195986" y="2355483"/>
                    </a:lnTo>
                    <a:lnTo>
                      <a:pt x="1193141" y="2353873"/>
                    </a:lnTo>
                    <a:lnTo>
                      <a:pt x="1190295" y="2352585"/>
                    </a:lnTo>
                    <a:lnTo>
                      <a:pt x="1189031" y="2350009"/>
                    </a:lnTo>
                    <a:lnTo>
                      <a:pt x="1187766" y="2348399"/>
                    </a:lnTo>
                    <a:lnTo>
                      <a:pt x="1187450" y="2345501"/>
                    </a:lnTo>
                    <a:lnTo>
                      <a:pt x="1187766" y="2343247"/>
                    </a:lnTo>
                    <a:lnTo>
                      <a:pt x="1188715" y="2340671"/>
                    </a:lnTo>
                    <a:lnTo>
                      <a:pt x="1189663" y="2337451"/>
                    </a:lnTo>
                    <a:lnTo>
                      <a:pt x="1191560" y="2334875"/>
                    </a:lnTo>
                    <a:lnTo>
                      <a:pt x="1193457" y="2331978"/>
                    </a:lnTo>
                    <a:lnTo>
                      <a:pt x="1195986" y="2328758"/>
                    </a:lnTo>
                    <a:lnTo>
                      <a:pt x="1201676" y="2322640"/>
                    </a:lnTo>
                    <a:lnTo>
                      <a:pt x="1208315" y="2316522"/>
                    </a:lnTo>
                    <a:lnTo>
                      <a:pt x="1215271" y="2310404"/>
                    </a:lnTo>
                    <a:lnTo>
                      <a:pt x="1222226" y="2305252"/>
                    </a:lnTo>
                    <a:lnTo>
                      <a:pt x="1228865" y="2300422"/>
                    </a:lnTo>
                    <a:lnTo>
                      <a:pt x="1239613" y="2293338"/>
                    </a:lnTo>
                    <a:lnTo>
                      <a:pt x="1243723" y="2290762"/>
                    </a:lnTo>
                    <a:close/>
                    <a:moveTo>
                      <a:pt x="1481543" y="1798637"/>
                    </a:moveTo>
                    <a:lnTo>
                      <a:pt x="1701801" y="1798637"/>
                    </a:lnTo>
                    <a:lnTo>
                      <a:pt x="1567093" y="2273300"/>
                    </a:lnTo>
                    <a:lnTo>
                      <a:pt x="1465263" y="2273300"/>
                    </a:lnTo>
                    <a:lnTo>
                      <a:pt x="1481543" y="1798637"/>
                    </a:lnTo>
                    <a:close/>
                    <a:moveTo>
                      <a:pt x="1119188" y="1798637"/>
                    </a:moveTo>
                    <a:lnTo>
                      <a:pt x="1336331" y="1798637"/>
                    </a:lnTo>
                    <a:lnTo>
                      <a:pt x="1346201" y="2272028"/>
                    </a:lnTo>
                    <a:lnTo>
                      <a:pt x="1240177" y="2273300"/>
                    </a:lnTo>
                    <a:lnTo>
                      <a:pt x="1119188" y="1798637"/>
                    </a:lnTo>
                    <a:close/>
                    <a:moveTo>
                      <a:pt x="2677270" y="1559805"/>
                    </a:moveTo>
                    <a:lnTo>
                      <a:pt x="2530833" y="1600780"/>
                    </a:lnTo>
                    <a:lnTo>
                      <a:pt x="2674417" y="1589663"/>
                    </a:lnTo>
                    <a:lnTo>
                      <a:pt x="2677270" y="1559805"/>
                    </a:lnTo>
                    <a:close/>
                    <a:moveTo>
                      <a:pt x="64561" y="1559805"/>
                    </a:moveTo>
                    <a:lnTo>
                      <a:pt x="67742" y="1589663"/>
                    </a:lnTo>
                    <a:lnTo>
                      <a:pt x="211812" y="1600780"/>
                    </a:lnTo>
                    <a:lnTo>
                      <a:pt x="64561" y="1559805"/>
                    </a:lnTo>
                    <a:close/>
                    <a:moveTo>
                      <a:pt x="1743293" y="1510232"/>
                    </a:moveTo>
                    <a:lnTo>
                      <a:pt x="1815377" y="1673934"/>
                    </a:lnTo>
                    <a:lnTo>
                      <a:pt x="2196121" y="1673934"/>
                    </a:lnTo>
                    <a:lnTo>
                      <a:pt x="2051635" y="1522922"/>
                    </a:lnTo>
                    <a:lnTo>
                      <a:pt x="1743293" y="1510232"/>
                    </a:lnTo>
                    <a:close/>
                    <a:moveTo>
                      <a:pt x="1093583" y="1510232"/>
                    </a:moveTo>
                    <a:lnTo>
                      <a:pt x="785241" y="1522922"/>
                    </a:lnTo>
                    <a:lnTo>
                      <a:pt x="641072" y="1673934"/>
                    </a:lnTo>
                    <a:lnTo>
                      <a:pt x="1021499" y="1673934"/>
                    </a:lnTo>
                    <a:lnTo>
                      <a:pt x="1093583" y="1510232"/>
                    </a:lnTo>
                    <a:close/>
                    <a:moveTo>
                      <a:pt x="840494" y="1363662"/>
                    </a:moveTo>
                    <a:lnTo>
                      <a:pt x="1955417" y="1363662"/>
                    </a:lnTo>
                    <a:lnTo>
                      <a:pt x="2368551" y="1768475"/>
                    </a:lnTo>
                    <a:lnTo>
                      <a:pt x="398463" y="1768475"/>
                    </a:lnTo>
                    <a:lnTo>
                      <a:pt x="840494" y="1363662"/>
                    </a:lnTo>
                    <a:close/>
                    <a:moveTo>
                      <a:pt x="1125700" y="1131888"/>
                    </a:moveTo>
                    <a:lnTo>
                      <a:pt x="1123793" y="1132523"/>
                    </a:lnTo>
                    <a:lnTo>
                      <a:pt x="1121569" y="1134110"/>
                    </a:lnTo>
                    <a:lnTo>
                      <a:pt x="1118710" y="1136650"/>
                    </a:lnTo>
                    <a:lnTo>
                      <a:pt x="1111084" y="1144270"/>
                    </a:lnTo>
                    <a:lnTo>
                      <a:pt x="1101553" y="1155065"/>
                    </a:lnTo>
                    <a:lnTo>
                      <a:pt x="1077405" y="1184275"/>
                    </a:lnTo>
                    <a:lnTo>
                      <a:pt x="1046268" y="1220153"/>
                    </a:lnTo>
                    <a:lnTo>
                      <a:pt x="1059613" y="1236028"/>
                    </a:lnTo>
                    <a:lnTo>
                      <a:pt x="1064696" y="1242378"/>
                    </a:lnTo>
                    <a:lnTo>
                      <a:pt x="1070098" y="1248093"/>
                    </a:lnTo>
                    <a:lnTo>
                      <a:pt x="1074546" y="1252538"/>
                    </a:lnTo>
                    <a:lnTo>
                      <a:pt x="1078994" y="1256665"/>
                    </a:lnTo>
                    <a:lnTo>
                      <a:pt x="1083124" y="1260158"/>
                    </a:lnTo>
                    <a:lnTo>
                      <a:pt x="1087890" y="1263333"/>
                    </a:lnTo>
                    <a:lnTo>
                      <a:pt x="1092656" y="1266508"/>
                    </a:lnTo>
                    <a:lnTo>
                      <a:pt x="1098375" y="1269365"/>
                    </a:lnTo>
                    <a:lnTo>
                      <a:pt x="1111084" y="1276350"/>
                    </a:lnTo>
                    <a:lnTo>
                      <a:pt x="1127606" y="1284605"/>
                    </a:lnTo>
                    <a:lnTo>
                      <a:pt x="1149529" y="1295400"/>
                    </a:lnTo>
                    <a:lnTo>
                      <a:pt x="1139362" y="1143953"/>
                    </a:lnTo>
                    <a:lnTo>
                      <a:pt x="1136185" y="1141413"/>
                    </a:lnTo>
                    <a:lnTo>
                      <a:pt x="1133325" y="1138238"/>
                    </a:lnTo>
                    <a:lnTo>
                      <a:pt x="1126971" y="1132205"/>
                    </a:lnTo>
                    <a:lnTo>
                      <a:pt x="1126017" y="1131888"/>
                    </a:lnTo>
                    <a:lnTo>
                      <a:pt x="1125700" y="1131888"/>
                    </a:lnTo>
                    <a:close/>
                    <a:moveTo>
                      <a:pt x="505679" y="1004887"/>
                    </a:moveTo>
                    <a:lnTo>
                      <a:pt x="511721" y="1004887"/>
                    </a:lnTo>
                    <a:lnTo>
                      <a:pt x="517446" y="1005205"/>
                    </a:lnTo>
                    <a:lnTo>
                      <a:pt x="522535" y="1006158"/>
                    </a:lnTo>
                    <a:lnTo>
                      <a:pt x="528259" y="1007746"/>
                    </a:lnTo>
                    <a:lnTo>
                      <a:pt x="533348" y="1009969"/>
                    </a:lnTo>
                    <a:lnTo>
                      <a:pt x="538436" y="1012828"/>
                    </a:lnTo>
                    <a:lnTo>
                      <a:pt x="543207" y="1015687"/>
                    </a:lnTo>
                    <a:lnTo>
                      <a:pt x="548296" y="1019498"/>
                    </a:lnTo>
                    <a:lnTo>
                      <a:pt x="552748" y="1023310"/>
                    </a:lnTo>
                    <a:lnTo>
                      <a:pt x="557201" y="1028075"/>
                    </a:lnTo>
                    <a:lnTo>
                      <a:pt x="561335" y="1033157"/>
                    </a:lnTo>
                    <a:lnTo>
                      <a:pt x="566106" y="1038239"/>
                    </a:lnTo>
                    <a:lnTo>
                      <a:pt x="570240" y="1044274"/>
                    </a:lnTo>
                    <a:lnTo>
                      <a:pt x="573738" y="1050309"/>
                    </a:lnTo>
                    <a:lnTo>
                      <a:pt x="577555" y="1056980"/>
                    </a:lnTo>
                    <a:lnTo>
                      <a:pt x="581371" y="1063968"/>
                    </a:lnTo>
                    <a:lnTo>
                      <a:pt x="585188" y="1071274"/>
                    </a:lnTo>
                    <a:lnTo>
                      <a:pt x="588686" y="1078897"/>
                    </a:lnTo>
                    <a:lnTo>
                      <a:pt x="591867" y="1086838"/>
                    </a:lnTo>
                    <a:lnTo>
                      <a:pt x="598227" y="1103673"/>
                    </a:lnTo>
                    <a:lnTo>
                      <a:pt x="603952" y="1121461"/>
                    </a:lnTo>
                    <a:lnTo>
                      <a:pt x="609677" y="1140202"/>
                    </a:lnTo>
                    <a:lnTo>
                      <a:pt x="614447" y="1159260"/>
                    </a:lnTo>
                    <a:lnTo>
                      <a:pt x="619218" y="1179589"/>
                    </a:lnTo>
                    <a:lnTo>
                      <a:pt x="623670" y="1200553"/>
                    </a:lnTo>
                    <a:lnTo>
                      <a:pt x="627487" y="1221518"/>
                    </a:lnTo>
                    <a:lnTo>
                      <a:pt x="630667" y="1242799"/>
                    </a:lnTo>
                    <a:lnTo>
                      <a:pt x="634165" y="1264399"/>
                    </a:lnTo>
                    <a:lnTo>
                      <a:pt x="636710" y="1285681"/>
                    </a:lnTo>
                    <a:lnTo>
                      <a:pt x="639254" y="1306963"/>
                    </a:lnTo>
                    <a:lnTo>
                      <a:pt x="641798" y="1327927"/>
                    </a:lnTo>
                    <a:lnTo>
                      <a:pt x="643389" y="1348574"/>
                    </a:lnTo>
                    <a:lnTo>
                      <a:pt x="644979" y="1368903"/>
                    </a:lnTo>
                    <a:lnTo>
                      <a:pt x="647841" y="1407337"/>
                    </a:lnTo>
                    <a:lnTo>
                      <a:pt x="649431" y="1441960"/>
                    </a:lnTo>
                    <a:lnTo>
                      <a:pt x="650703" y="1471501"/>
                    </a:lnTo>
                    <a:lnTo>
                      <a:pt x="651021" y="1495641"/>
                    </a:lnTo>
                    <a:lnTo>
                      <a:pt x="645933" y="1500088"/>
                    </a:lnTo>
                    <a:lnTo>
                      <a:pt x="640526" y="1461971"/>
                    </a:lnTo>
                    <a:lnTo>
                      <a:pt x="635120" y="1423219"/>
                    </a:lnTo>
                    <a:lnTo>
                      <a:pt x="629713" y="1515335"/>
                    </a:lnTo>
                    <a:lnTo>
                      <a:pt x="623988" y="1520417"/>
                    </a:lnTo>
                    <a:lnTo>
                      <a:pt x="225488" y="1414008"/>
                    </a:lnTo>
                    <a:lnTo>
                      <a:pt x="154884" y="1399079"/>
                    </a:lnTo>
                    <a:lnTo>
                      <a:pt x="603316" y="1539476"/>
                    </a:lnTo>
                    <a:lnTo>
                      <a:pt x="319945" y="1798670"/>
                    </a:lnTo>
                    <a:lnTo>
                      <a:pt x="585824" y="1798670"/>
                    </a:lnTo>
                    <a:lnTo>
                      <a:pt x="752475" y="1798670"/>
                    </a:lnTo>
                    <a:lnTo>
                      <a:pt x="687596" y="2326906"/>
                    </a:lnTo>
                    <a:lnTo>
                      <a:pt x="595365" y="2326906"/>
                    </a:lnTo>
                    <a:lnTo>
                      <a:pt x="586778" y="1847904"/>
                    </a:lnTo>
                    <a:lnTo>
                      <a:pt x="581371" y="1857433"/>
                    </a:lnTo>
                    <a:lnTo>
                      <a:pt x="578509" y="1862516"/>
                    </a:lnTo>
                    <a:lnTo>
                      <a:pt x="575329" y="1866963"/>
                    </a:lnTo>
                    <a:lnTo>
                      <a:pt x="531758" y="2443162"/>
                    </a:lnTo>
                    <a:lnTo>
                      <a:pt x="415356" y="2443162"/>
                    </a:lnTo>
                    <a:lnTo>
                      <a:pt x="356837" y="1985125"/>
                    </a:lnTo>
                    <a:lnTo>
                      <a:pt x="349840" y="1985760"/>
                    </a:lnTo>
                    <a:lnTo>
                      <a:pt x="346024" y="1986078"/>
                    </a:lnTo>
                    <a:lnTo>
                      <a:pt x="342207" y="1986078"/>
                    </a:lnTo>
                    <a:lnTo>
                      <a:pt x="337437" y="1985760"/>
                    </a:lnTo>
                    <a:lnTo>
                      <a:pt x="332348" y="1985443"/>
                    </a:lnTo>
                    <a:lnTo>
                      <a:pt x="145661" y="1959078"/>
                    </a:lnTo>
                    <a:lnTo>
                      <a:pt x="141208" y="1957490"/>
                    </a:lnTo>
                    <a:lnTo>
                      <a:pt x="137074" y="1955267"/>
                    </a:lnTo>
                    <a:lnTo>
                      <a:pt x="133257" y="1952726"/>
                    </a:lnTo>
                    <a:lnTo>
                      <a:pt x="129441" y="1949867"/>
                    </a:lnTo>
                    <a:lnTo>
                      <a:pt x="125624" y="1946055"/>
                    </a:lnTo>
                    <a:lnTo>
                      <a:pt x="122126" y="1941926"/>
                    </a:lnTo>
                    <a:lnTo>
                      <a:pt x="119264" y="1937479"/>
                    </a:lnTo>
                    <a:lnTo>
                      <a:pt x="116401" y="1932397"/>
                    </a:lnTo>
                    <a:lnTo>
                      <a:pt x="113539" y="1927632"/>
                    </a:lnTo>
                    <a:lnTo>
                      <a:pt x="110995" y="1921914"/>
                    </a:lnTo>
                    <a:lnTo>
                      <a:pt x="108768" y="1916197"/>
                    </a:lnTo>
                    <a:lnTo>
                      <a:pt x="106542" y="1910162"/>
                    </a:lnTo>
                    <a:lnTo>
                      <a:pt x="102408" y="1897774"/>
                    </a:lnTo>
                    <a:lnTo>
                      <a:pt x="98909" y="1885068"/>
                    </a:lnTo>
                    <a:lnTo>
                      <a:pt x="96365" y="1872363"/>
                    </a:lnTo>
                    <a:lnTo>
                      <a:pt x="93503" y="1859339"/>
                    </a:lnTo>
                    <a:lnTo>
                      <a:pt x="90004" y="1836152"/>
                    </a:lnTo>
                    <a:lnTo>
                      <a:pt x="86824" y="1817728"/>
                    </a:lnTo>
                    <a:lnTo>
                      <a:pt x="85234" y="1811058"/>
                    </a:lnTo>
                    <a:lnTo>
                      <a:pt x="84280" y="1806293"/>
                    </a:lnTo>
                    <a:lnTo>
                      <a:pt x="83962" y="1800894"/>
                    </a:lnTo>
                    <a:lnTo>
                      <a:pt x="76965" y="1730695"/>
                    </a:lnTo>
                    <a:lnTo>
                      <a:pt x="69968" y="1653826"/>
                    </a:lnTo>
                    <a:lnTo>
                      <a:pt x="62017" y="1556628"/>
                    </a:lnTo>
                    <a:lnTo>
                      <a:pt x="52158" y="1552499"/>
                    </a:lnTo>
                    <a:lnTo>
                      <a:pt x="43571" y="1548687"/>
                    </a:lnTo>
                    <a:lnTo>
                      <a:pt x="35938" y="1545511"/>
                    </a:lnTo>
                    <a:lnTo>
                      <a:pt x="29895" y="1542017"/>
                    </a:lnTo>
                    <a:lnTo>
                      <a:pt x="25443" y="1538523"/>
                    </a:lnTo>
                    <a:lnTo>
                      <a:pt x="23535" y="1536617"/>
                    </a:lnTo>
                    <a:lnTo>
                      <a:pt x="21944" y="1535346"/>
                    </a:lnTo>
                    <a:lnTo>
                      <a:pt x="20990" y="1533758"/>
                    </a:lnTo>
                    <a:lnTo>
                      <a:pt x="20354" y="1532170"/>
                    </a:lnTo>
                    <a:lnTo>
                      <a:pt x="19718" y="1530582"/>
                    </a:lnTo>
                    <a:lnTo>
                      <a:pt x="20354" y="1529311"/>
                    </a:lnTo>
                    <a:lnTo>
                      <a:pt x="17492" y="1522641"/>
                    </a:lnTo>
                    <a:lnTo>
                      <a:pt x="15266" y="1515017"/>
                    </a:lnTo>
                    <a:lnTo>
                      <a:pt x="12721" y="1504853"/>
                    </a:lnTo>
                    <a:lnTo>
                      <a:pt x="10495" y="1493100"/>
                    </a:lnTo>
                    <a:lnTo>
                      <a:pt x="8269" y="1479759"/>
                    </a:lnTo>
                    <a:lnTo>
                      <a:pt x="6043" y="1465148"/>
                    </a:lnTo>
                    <a:lnTo>
                      <a:pt x="4134" y="1449583"/>
                    </a:lnTo>
                    <a:lnTo>
                      <a:pt x="2544" y="1432431"/>
                    </a:lnTo>
                    <a:lnTo>
                      <a:pt x="954" y="1414325"/>
                    </a:lnTo>
                    <a:lnTo>
                      <a:pt x="318" y="1395267"/>
                    </a:lnTo>
                    <a:lnTo>
                      <a:pt x="0" y="1375256"/>
                    </a:lnTo>
                    <a:lnTo>
                      <a:pt x="318" y="1354926"/>
                    </a:lnTo>
                    <a:lnTo>
                      <a:pt x="954" y="1333962"/>
                    </a:lnTo>
                    <a:lnTo>
                      <a:pt x="2544" y="1312363"/>
                    </a:lnTo>
                    <a:lnTo>
                      <a:pt x="4452" y="1290763"/>
                    </a:lnTo>
                    <a:lnTo>
                      <a:pt x="7315" y="1268846"/>
                    </a:lnTo>
                    <a:lnTo>
                      <a:pt x="11131" y="1246929"/>
                    </a:lnTo>
                    <a:lnTo>
                      <a:pt x="13357" y="1236447"/>
                    </a:lnTo>
                    <a:lnTo>
                      <a:pt x="15584" y="1225647"/>
                    </a:lnTo>
                    <a:lnTo>
                      <a:pt x="18446" y="1214847"/>
                    </a:lnTo>
                    <a:lnTo>
                      <a:pt x="21308" y="1204047"/>
                    </a:lnTo>
                    <a:lnTo>
                      <a:pt x="24489" y="1193248"/>
                    </a:lnTo>
                    <a:lnTo>
                      <a:pt x="27669" y="1183083"/>
                    </a:lnTo>
                    <a:lnTo>
                      <a:pt x="31486" y="1172601"/>
                    </a:lnTo>
                    <a:lnTo>
                      <a:pt x="35302" y="1162436"/>
                    </a:lnTo>
                    <a:lnTo>
                      <a:pt x="39436" y="1152272"/>
                    </a:lnTo>
                    <a:lnTo>
                      <a:pt x="43889" y="1142425"/>
                    </a:lnTo>
                    <a:lnTo>
                      <a:pt x="48978" y="1132578"/>
                    </a:lnTo>
                    <a:lnTo>
                      <a:pt x="54066" y="1123367"/>
                    </a:lnTo>
                    <a:lnTo>
                      <a:pt x="59473" y="1113838"/>
                    </a:lnTo>
                    <a:lnTo>
                      <a:pt x="64879" y="1104944"/>
                    </a:lnTo>
                    <a:lnTo>
                      <a:pt x="70922" y="1096050"/>
                    </a:lnTo>
                    <a:lnTo>
                      <a:pt x="77601" y="1087473"/>
                    </a:lnTo>
                    <a:lnTo>
                      <a:pt x="84280" y="1079215"/>
                    </a:lnTo>
                    <a:lnTo>
                      <a:pt x="91276" y="1071274"/>
                    </a:lnTo>
                    <a:lnTo>
                      <a:pt x="98591" y="1063968"/>
                    </a:lnTo>
                    <a:lnTo>
                      <a:pt x="106542" y="1056662"/>
                    </a:lnTo>
                    <a:lnTo>
                      <a:pt x="114811" y="1049674"/>
                    </a:lnTo>
                    <a:lnTo>
                      <a:pt x="123080" y="1043321"/>
                    </a:lnTo>
                    <a:lnTo>
                      <a:pt x="131985" y="1036651"/>
                    </a:lnTo>
                    <a:lnTo>
                      <a:pt x="141526" y="1031251"/>
                    </a:lnTo>
                    <a:lnTo>
                      <a:pt x="150749" y="1025851"/>
                    </a:lnTo>
                    <a:lnTo>
                      <a:pt x="160926" y="1021087"/>
                    </a:lnTo>
                    <a:lnTo>
                      <a:pt x="171740" y="1016322"/>
                    </a:lnTo>
                    <a:lnTo>
                      <a:pt x="182553" y="1012193"/>
                    </a:lnTo>
                    <a:lnTo>
                      <a:pt x="193684" y="1009016"/>
                    </a:lnTo>
                    <a:lnTo>
                      <a:pt x="205452" y="1005522"/>
                    </a:lnTo>
                    <a:lnTo>
                      <a:pt x="209904" y="1005522"/>
                    </a:lnTo>
                    <a:lnTo>
                      <a:pt x="218809" y="1005840"/>
                    </a:lnTo>
                    <a:lnTo>
                      <a:pt x="243298" y="1007428"/>
                    </a:lnTo>
                    <a:lnTo>
                      <a:pt x="280508" y="1009969"/>
                    </a:lnTo>
                    <a:lnTo>
                      <a:pt x="409313" y="1420361"/>
                    </a:lnTo>
                    <a:lnTo>
                      <a:pt x="397228" y="1297751"/>
                    </a:lnTo>
                    <a:lnTo>
                      <a:pt x="390867" y="1077309"/>
                    </a:lnTo>
                    <a:lnTo>
                      <a:pt x="382598" y="1056345"/>
                    </a:lnTo>
                    <a:lnTo>
                      <a:pt x="399136" y="1028392"/>
                    </a:lnTo>
                    <a:lnTo>
                      <a:pt x="436029" y="1028392"/>
                    </a:lnTo>
                    <a:lnTo>
                      <a:pt x="450976" y="1056345"/>
                    </a:lnTo>
                    <a:lnTo>
                      <a:pt x="443979" y="1081438"/>
                    </a:lnTo>
                    <a:lnTo>
                      <a:pt x="489141" y="1401937"/>
                    </a:lnTo>
                    <a:lnTo>
                      <a:pt x="481508" y="1015369"/>
                    </a:lnTo>
                    <a:lnTo>
                      <a:pt x="489459" y="1011875"/>
                    </a:lnTo>
                    <a:lnTo>
                      <a:pt x="495501" y="1009016"/>
                    </a:lnTo>
                    <a:lnTo>
                      <a:pt x="499000" y="1006793"/>
                    </a:lnTo>
                    <a:lnTo>
                      <a:pt x="499636" y="1005840"/>
                    </a:lnTo>
                    <a:lnTo>
                      <a:pt x="499954" y="1005522"/>
                    </a:lnTo>
                    <a:lnTo>
                      <a:pt x="505679" y="1004887"/>
                    </a:lnTo>
                    <a:close/>
                    <a:moveTo>
                      <a:pt x="2233205" y="1004887"/>
                    </a:moveTo>
                    <a:lnTo>
                      <a:pt x="2238276" y="1005205"/>
                    </a:lnTo>
                    <a:lnTo>
                      <a:pt x="2243665" y="1005522"/>
                    </a:lnTo>
                    <a:lnTo>
                      <a:pt x="2243665" y="1005840"/>
                    </a:lnTo>
                    <a:lnTo>
                      <a:pt x="2244299" y="1006793"/>
                    </a:lnTo>
                    <a:lnTo>
                      <a:pt x="2248102" y="1009016"/>
                    </a:lnTo>
                    <a:lnTo>
                      <a:pt x="2253808" y="1011875"/>
                    </a:lnTo>
                    <a:lnTo>
                      <a:pt x="2261732" y="1015369"/>
                    </a:lnTo>
                    <a:lnTo>
                      <a:pt x="2254441" y="1401937"/>
                    </a:lnTo>
                    <a:lnTo>
                      <a:pt x="2299133" y="1081438"/>
                    </a:lnTo>
                    <a:lnTo>
                      <a:pt x="2292160" y="1056345"/>
                    </a:lnTo>
                    <a:lnTo>
                      <a:pt x="2307374" y="1028392"/>
                    </a:lnTo>
                    <a:lnTo>
                      <a:pt x="2344142" y="1028392"/>
                    </a:lnTo>
                    <a:lnTo>
                      <a:pt x="2360307" y="1056345"/>
                    </a:lnTo>
                    <a:lnTo>
                      <a:pt x="2352066" y="1077309"/>
                    </a:lnTo>
                    <a:lnTo>
                      <a:pt x="2346044" y="1297751"/>
                    </a:lnTo>
                    <a:lnTo>
                      <a:pt x="2333682" y="1420361"/>
                    </a:lnTo>
                    <a:lnTo>
                      <a:pt x="2462052" y="1009969"/>
                    </a:lnTo>
                    <a:lnTo>
                      <a:pt x="2499137" y="1007428"/>
                    </a:lnTo>
                    <a:lnTo>
                      <a:pt x="2523860" y="1005840"/>
                    </a:lnTo>
                    <a:lnTo>
                      <a:pt x="2532735" y="1005522"/>
                    </a:lnTo>
                    <a:lnTo>
                      <a:pt x="2536855" y="1005522"/>
                    </a:lnTo>
                    <a:lnTo>
                      <a:pt x="2548266" y="1009016"/>
                    </a:lnTo>
                    <a:lnTo>
                      <a:pt x="2559677" y="1012193"/>
                    </a:lnTo>
                    <a:lnTo>
                      <a:pt x="2570453" y="1016322"/>
                    </a:lnTo>
                    <a:lnTo>
                      <a:pt x="2580913" y="1021087"/>
                    </a:lnTo>
                    <a:lnTo>
                      <a:pt x="2591056" y="1025851"/>
                    </a:lnTo>
                    <a:lnTo>
                      <a:pt x="2600882" y="1031251"/>
                    </a:lnTo>
                    <a:lnTo>
                      <a:pt x="2610391" y="1036651"/>
                    </a:lnTo>
                    <a:lnTo>
                      <a:pt x="2618949" y="1043321"/>
                    </a:lnTo>
                    <a:lnTo>
                      <a:pt x="2627507" y="1049674"/>
                    </a:lnTo>
                    <a:lnTo>
                      <a:pt x="2635431" y="1056662"/>
                    </a:lnTo>
                    <a:lnTo>
                      <a:pt x="2643355" y="1063968"/>
                    </a:lnTo>
                    <a:lnTo>
                      <a:pt x="2650962" y="1071274"/>
                    </a:lnTo>
                    <a:lnTo>
                      <a:pt x="2657618" y="1079215"/>
                    </a:lnTo>
                    <a:lnTo>
                      <a:pt x="2664274" y="1087473"/>
                    </a:lnTo>
                    <a:lnTo>
                      <a:pt x="2670614" y="1096050"/>
                    </a:lnTo>
                    <a:lnTo>
                      <a:pt x="2676636" y="1104944"/>
                    </a:lnTo>
                    <a:lnTo>
                      <a:pt x="2682341" y="1113838"/>
                    </a:lnTo>
                    <a:lnTo>
                      <a:pt x="2688047" y="1123367"/>
                    </a:lnTo>
                    <a:lnTo>
                      <a:pt x="2692801" y="1132578"/>
                    </a:lnTo>
                    <a:lnTo>
                      <a:pt x="2697872" y="1142425"/>
                    </a:lnTo>
                    <a:lnTo>
                      <a:pt x="2702310" y="1152272"/>
                    </a:lnTo>
                    <a:lnTo>
                      <a:pt x="2706430" y="1162436"/>
                    </a:lnTo>
                    <a:lnTo>
                      <a:pt x="2710551" y="1172601"/>
                    </a:lnTo>
                    <a:lnTo>
                      <a:pt x="2714037" y="1183083"/>
                    </a:lnTo>
                    <a:lnTo>
                      <a:pt x="2717207" y="1193248"/>
                    </a:lnTo>
                    <a:lnTo>
                      <a:pt x="2720694" y="1204047"/>
                    </a:lnTo>
                    <a:lnTo>
                      <a:pt x="2723229" y="1214847"/>
                    </a:lnTo>
                    <a:lnTo>
                      <a:pt x="2726082" y="1225647"/>
                    </a:lnTo>
                    <a:lnTo>
                      <a:pt x="2728618" y="1236447"/>
                    </a:lnTo>
                    <a:lnTo>
                      <a:pt x="2730836" y="1246929"/>
                    </a:lnTo>
                    <a:lnTo>
                      <a:pt x="2734640" y="1268846"/>
                    </a:lnTo>
                    <a:lnTo>
                      <a:pt x="2737176" y="1290763"/>
                    </a:lnTo>
                    <a:lnTo>
                      <a:pt x="2739394" y="1312363"/>
                    </a:lnTo>
                    <a:lnTo>
                      <a:pt x="2740979" y="1333962"/>
                    </a:lnTo>
                    <a:lnTo>
                      <a:pt x="2741613" y="1354926"/>
                    </a:lnTo>
                    <a:lnTo>
                      <a:pt x="2741613" y="1375256"/>
                    </a:lnTo>
                    <a:lnTo>
                      <a:pt x="2741296" y="1395267"/>
                    </a:lnTo>
                    <a:lnTo>
                      <a:pt x="2740662" y="1414325"/>
                    </a:lnTo>
                    <a:lnTo>
                      <a:pt x="2739394" y="1432431"/>
                    </a:lnTo>
                    <a:lnTo>
                      <a:pt x="2737493" y="1449583"/>
                    </a:lnTo>
                    <a:lnTo>
                      <a:pt x="2735591" y="1465148"/>
                    </a:lnTo>
                    <a:lnTo>
                      <a:pt x="2733689" y="1479759"/>
                    </a:lnTo>
                    <a:lnTo>
                      <a:pt x="2731470" y="1493100"/>
                    </a:lnTo>
                    <a:lnTo>
                      <a:pt x="2728935" y="1504853"/>
                    </a:lnTo>
                    <a:lnTo>
                      <a:pt x="2726716" y="1515017"/>
                    </a:lnTo>
                    <a:lnTo>
                      <a:pt x="2724180" y="1522641"/>
                    </a:lnTo>
                    <a:lnTo>
                      <a:pt x="2721962" y="1529311"/>
                    </a:lnTo>
                    <a:lnTo>
                      <a:pt x="2721962" y="1530582"/>
                    </a:lnTo>
                    <a:lnTo>
                      <a:pt x="2721328" y="1532170"/>
                    </a:lnTo>
                    <a:lnTo>
                      <a:pt x="2720694" y="1533758"/>
                    </a:lnTo>
                    <a:lnTo>
                      <a:pt x="2719426" y="1535346"/>
                    </a:lnTo>
                    <a:lnTo>
                      <a:pt x="2718158" y="1536617"/>
                    </a:lnTo>
                    <a:lnTo>
                      <a:pt x="2716573" y="1538523"/>
                    </a:lnTo>
                    <a:lnTo>
                      <a:pt x="2711819" y="1542017"/>
                    </a:lnTo>
                    <a:lnTo>
                      <a:pt x="2705796" y="1545511"/>
                    </a:lnTo>
                    <a:lnTo>
                      <a:pt x="2698506" y="1548687"/>
                    </a:lnTo>
                    <a:lnTo>
                      <a:pt x="2689948" y="1552499"/>
                    </a:lnTo>
                    <a:lnTo>
                      <a:pt x="2680122" y="1556628"/>
                    </a:lnTo>
                    <a:lnTo>
                      <a:pt x="2671881" y="1653826"/>
                    </a:lnTo>
                    <a:lnTo>
                      <a:pt x="2664908" y="1730695"/>
                    </a:lnTo>
                    <a:lnTo>
                      <a:pt x="2657935" y="1800894"/>
                    </a:lnTo>
                    <a:lnTo>
                      <a:pt x="2657618" y="1806293"/>
                    </a:lnTo>
                    <a:lnTo>
                      <a:pt x="2656350" y="1811058"/>
                    </a:lnTo>
                    <a:lnTo>
                      <a:pt x="2655399" y="1817728"/>
                    </a:lnTo>
                    <a:lnTo>
                      <a:pt x="2652230" y="1836152"/>
                    </a:lnTo>
                    <a:lnTo>
                      <a:pt x="2648109" y="1859339"/>
                    </a:lnTo>
                    <a:lnTo>
                      <a:pt x="2645890" y="1872363"/>
                    </a:lnTo>
                    <a:lnTo>
                      <a:pt x="2643038" y="1885068"/>
                    </a:lnTo>
                    <a:lnTo>
                      <a:pt x="2639551" y="1897774"/>
                    </a:lnTo>
                    <a:lnTo>
                      <a:pt x="2635431" y="1910162"/>
                    </a:lnTo>
                    <a:lnTo>
                      <a:pt x="2633529" y="1916197"/>
                    </a:lnTo>
                    <a:lnTo>
                      <a:pt x="2630993" y="1921914"/>
                    </a:lnTo>
                    <a:lnTo>
                      <a:pt x="2628458" y="1927632"/>
                    </a:lnTo>
                    <a:lnTo>
                      <a:pt x="2625605" y="1932397"/>
                    </a:lnTo>
                    <a:lnTo>
                      <a:pt x="2622752" y="1937479"/>
                    </a:lnTo>
                    <a:lnTo>
                      <a:pt x="2619583" y="1941926"/>
                    </a:lnTo>
                    <a:lnTo>
                      <a:pt x="2616413" y="1946055"/>
                    </a:lnTo>
                    <a:lnTo>
                      <a:pt x="2612926" y="1949867"/>
                    </a:lnTo>
                    <a:lnTo>
                      <a:pt x="2609123" y="1952726"/>
                    </a:lnTo>
                    <a:lnTo>
                      <a:pt x="2605002" y="1955267"/>
                    </a:lnTo>
                    <a:lnTo>
                      <a:pt x="2600882" y="1957490"/>
                    </a:lnTo>
                    <a:lnTo>
                      <a:pt x="2596444" y="1959078"/>
                    </a:lnTo>
                    <a:lnTo>
                      <a:pt x="2410704" y="1985443"/>
                    </a:lnTo>
                    <a:lnTo>
                      <a:pt x="2405633" y="1985760"/>
                    </a:lnTo>
                    <a:lnTo>
                      <a:pt x="2400561" y="1986078"/>
                    </a:lnTo>
                    <a:lnTo>
                      <a:pt x="2397075" y="1986078"/>
                    </a:lnTo>
                    <a:lnTo>
                      <a:pt x="2393271" y="1985760"/>
                    </a:lnTo>
                    <a:lnTo>
                      <a:pt x="2385981" y="1985125"/>
                    </a:lnTo>
                    <a:lnTo>
                      <a:pt x="2327660" y="2443162"/>
                    </a:lnTo>
                    <a:lnTo>
                      <a:pt x="2211651" y="2443162"/>
                    </a:lnTo>
                    <a:lnTo>
                      <a:pt x="2168545" y="1866963"/>
                    </a:lnTo>
                    <a:lnTo>
                      <a:pt x="2165375" y="1862516"/>
                    </a:lnTo>
                    <a:lnTo>
                      <a:pt x="2162522" y="1857433"/>
                    </a:lnTo>
                    <a:lnTo>
                      <a:pt x="2156817" y="1847904"/>
                    </a:lnTo>
                    <a:lnTo>
                      <a:pt x="2148576" y="2326906"/>
                    </a:lnTo>
                    <a:lnTo>
                      <a:pt x="2063630" y="2320235"/>
                    </a:lnTo>
                    <a:lnTo>
                      <a:pt x="1992313" y="1798670"/>
                    </a:lnTo>
                    <a:lnTo>
                      <a:pt x="2157768" y="1798670"/>
                    </a:lnTo>
                    <a:lnTo>
                      <a:pt x="2443668" y="1798670"/>
                    </a:lnTo>
                    <a:lnTo>
                      <a:pt x="2170129" y="1529946"/>
                    </a:lnTo>
                    <a:lnTo>
                      <a:pt x="2587569" y="1399079"/>
                    </a:lnTo>
                    <a:lnTo>
                      <a:pt x="2517204" y="1414008"/>
                    </a:lnTo>
                    <a:lnTo>
                      <a:pt x="2151746" y="1511841"/>
                    </a:lnTo>
                    <a:lnTo>
                      <a:pt x="2111808" y="1472771"/>
                    </a:lnTo>
                    <a:lnTo>
                      <a:pt x="2108956" y="1423219"/>
                    </a:lnTo>
                    <a:lnTo>
                      <a:pt x="2103250" y="1464513"/>
                    </a:lnTo>
                    <a:lnTo>
                      <a:pt x="2093741" y="1455301"/>
                    </a:lnTo>
                    <a:lnTo>
                      <a:pt x="2095009" y="1426078"/>
                    </a:lnTo>
                    <a:lnTo>
                      <a:pt x="2096911" y="1393361"/>
                    </a:lnTo>
                    <a:lnTo>
                      <a:pt x="2099447" y="1358103"/>
                    </a:lnTo>
                    <a:lnTo>
                      <a:pt x="2103250" y="1320621"/>
                    </a:lnTo>
                    <a:lnTo>
                      <a:pt x="2105152" y="1301563"/>
                    </a:lnTo>
                    <a:lnTo>
                      <a:pt x="2107371" y="1282504"/>
                    </a:lnTo>
                    <a:lnTo>
                      <a:pt x="2109906" y="1262811"/>
                    </a:lnTo>
                    <a:lnTo>
                      <a:pt x="2113076" y="1243752"/>
                    </a:lnTo>
                    <a:lnTo>
                      <a:pt x="2115929" y="1224059"/>
                    </a:lnTo>
                    <a:lnTo>
                      <a:pt x="2119415" y="1205318"/>
                    </a:lnTo>
                    <a:lnTo>
                      <a:pt x="2123219" y="1186577"/>
                    </a:lnTo>
                    <a:lnTo>
                      <a:pt x="2127339" y="1168154"/>
                    </a:lnTo>
                    <a:lnTo>
                      <a:pt x="2131777" y="1150366"/>
                    </a:lnTo>
                    <a:lnTo>
                      <a:pt x="2136214" y="1133214"/>
                    </a:lnTo>
                    <a:lnTo>
                      <a:pt x="2140969" y="1116379"/>
                    </a:lnTo>
                    <a:lnTo>
                      <a:pt x="2146674" y="1100497"/>
                    </a:lnTo>
                    <a:lnTo>
                      <a:pt x="2152379" y="1085568"/>
                    </a:lnTo>
                    <a:lnTo>
                      <a:pt x="2158719" y="1071274"/>
                    </a:lnTo>
                    <a:lnTo>
                      <a:pt x="2165058" y="1058568"/>
                    </a:lnTo>
                    <a:lnTo>
                      <a:pt x="2168545" y="1052533"/>
                    </a:lnTo>
                    <a:lnTo>
                      <a:pt x="2172031" y="1046815"/>
                    </a:lnTo>
                    <a:lnTo>
                      <a:pt x="2175518" y="1041416"/>
                    </a:lnTo>
                    <a:lnTo>
                      <a:pt x="2179321" y="1036333"/>
                    </a:lnTo>
                    <a:lnTo>
                      <a:pt x="2183125" y="1031569"/>
                    </a:lnTo>
                    <a:lnTo>
                      <a:pt x="2187245" y="1027122"/>
                    </a:lnTo>
                    <a:lnTo>
                      <a:pt x="2191366" y="1023310"/>
                    </a:lnTo>
                    <a:lnTo>
                      <a:pt x="2195486" y="1019498"/>
                    </a:lnTo>
                    <a:lnTo>
                      <a:pt x="2199607" y="1016004"/>
                    </a:lnTo>
                    <a:lnTo>
                      <a:pt x="2204044" y="1013146"/>
                    </a:lnTo>
                    <a:lnTo>
                      <a:pt x="2208799" y="1010922"/>
                    </a:lnTo>
                    <a:lnTo>
                      <a:pt x="2213236" y="1008699"/>
                    </a:lnTo>
                    <a:lnTo>
                      <a:pt x="2217991" y="1007111"/>
                    </a:lnTo>
                    <a:lnTo>
                      <a:pt x="2223062" y="1005840"/>
                    </a:lnTo>
                    <a:lnTo>
                      <a:pt x="2227817" y="1005205"/>
                    </a:lnTo>
                    <a:lnTo>
                      <a:pt x="2233205" y="1004887"/>
                    </a:lnTo>
                    <a:close/>
                    <a:moveTo>
                      <a:pt x="1560668" y="914401"/>
                    </a:moveTo>
                    <a:lnTo>
                      <a:pt x="1571788" y="914401"/>
                    </a:lnTo>
                    <a:lnTo>
                      <a:pt x="1582591" y="915671"/>
                    </a:lnTo>
                    <a:lnTo>
                      <a:pt x="1594029" y="917258"/>
                    </a:lnTo>
                    <a:lnTo>
                      <a:pt x="1604514" y="919480"/>
                    </a:lnTo>
                    <a:lnTo>
                      <a:pt x="1615317" y="922021"/>
                    </a:lnTo>
                    <a:lnTo>
                      <a:pt x="1625802" y="925196"/>
                    </a:lnTo>
                    <a:lnTo>
                      <a:pt x="1636287" y="928688"/>
                    </a:lnTo>
                    <a:lnTo>
                      <a:pt x="1646772" y="933133"/>
                    </a:lnTo>
                    <a:lnTo>
                      <a:pt x="1656939" y="937261"/>
                    </a:lnTo>
                    <a:lnTo>
                      <a:pt x="1666788" y="942023"/>
                    </a:lnTo>
                    <a:lnTo>
                      <a:pt x="1676638" y="946786"/>
                    </a:lnTo>
                    <a:lnTo>
                      <a:pt x="1686487" y="952183"/>
                    </a:lnTo>
                    <a:lnTo>
                      <a:pt x="1695384" y="957263"/>
                    </a:lnTo>
                    <a:lnTo>
                      <a:pt x="1704598" y="962978"/>
                    </a:lnTo>
                    <a:lnTo>
                      <a:pt x="1712859" y="968693"/>
                    </a:lnTo>
                    <a:lnTo>
                      <a:pt x="1721120" y="974726"/>
                    </a:lnTo>
                    <a:lnTo>
                      <a:pt x="1729063" y="980441"/>
                    </a:lnTo>
                    <a:lnTo>
                      <a:pt x="1736371" y="986473"/>
                    </a:lnTo>
                    <a:lnTo>
                      <a:pt x="1750033" y="997586"/>
                    </a:lnTo>
                    <a:lnTo>
                      <a:pt x="1762106" y="1008698"/>
                    </a:lnTo>
                    <a:lnTo>
                      <a:pt x="1771956" y="1018858"/>
                    </a:lnTo>
                    <a:lnTo>
                      <a:pt x="1779264" y="1027748"/>
                    </a:lnTo>
                    <a:lnTo>
                      <a:pt x="1782441" y="1031558"/>
                    </a:lnTo>
                    <a:lnTo>
                      <a:pt x="1784665" y="1034733"/>
                    </a:lnTo>
                    <a:lnTo>
                      <a:pt x="1786254" y="1037908"/>
                    </a:lnTo>
                    <a:lnTo>
                      <a:pt x="1787207" y="1040448"/>
                    </a:lnTo>
                    <a:lnTo>
                      <a:pt x="1788160" y="1045845"/>
                    </a:lnTo>
                    <a:lnTo>
                      <a:pt x="1788478" y="1053783"/>
                    </a:lnTo>
                    <a:lnTo>
                      <a:pt x="1789113" y="1076643"/>
                    </a:lnTo>
                    <a:lnTo>
                      <a:pt x="1789113" y="1107440"/>
                    </a:lnTo>
                    <a:lnTo>
                      <a:pt x="1788478" y="1144588"/>
                    </a:lnTo>
                    <a:lnTo>
                      <a:pt x="1787525" y="1187133"/>
                    </a:lnTo>
                    <a:lnTo>
                      <a:pt x="1786254" y="1233488"/>
                    </a:lnTo>
                    <a:lnTo>
                      <a:pt x="1784347" y="1282383"/>
                    </a:lnTo>
                    <a:lnTo>
                      <a:pt x="1782123" y="1331913"/>
                    </a:lnTo>
                    <a:lnTo>
                      <a:pt x="1672507" y="1331913"/>
                    </a:lnTo>
                    <a:lnTo>
                      <a:pt x="1674096" y="1293813"/>
                    </a:lnTo>
                    <a:lnTo>
                      <a:pt x="1674732" y="1258253"/>
                    </a:lnTo>
                    <a:lnTo>
                      <a:pt x="1675685" y="1225550"/>
                    </a:lnTo>
                    <a:lnTo>
                      <a:pt x="1676002" y="1197293"/>
                    </a:lnTo>
                    <a:lnTo>
                      <a:pt x="1675685" y="1174115"/>
                    </a:lnTo>
                    <a:lnTo>
                      <a:pt x="1674732" y="1156970"/>
                    </a:lnTo>
                    <a:lnTo>
                      <a:pt x="1674096" y="1150938"/>
                    </a:lnTo>
                    <a:lnTo>
                      <a:pt x="1673143" y="1147445"/>
                    </a:lnTo>
                    <a:lnTo>
                      <a:pt x="1672825" y="1145858"/>
                    </a:lnTo>
                    <a:lnTo>
                      <a:pt x="1672507" y="1144905"/>
                    </a:lnTo>
                    <a:lnTo>
                      <a:pt x="1672190" y="1144905"/>
                    </a:lnTo>
                    <a:lnTo>
                      <a:pt x="1671237" y="1145540"/>
                    </a:lnTo>
                    <a:lnTo>
                      <a:pt x="1669648" y="1147445"/>
                    </a:lnTo>
                    <a:lnTo>
                      <a:pt x="1668059" y="1149668"/>
                    </a:lnTo>
                    <a:lnTo>
                      <a:pt x="1666471" y="1151890"/>
                    </a:lnTo>
                    <a:lnTo>
                      <a:pt x="1654079" y="1331913"/>
                    </a:lnTo>
                    <a:lnTo>
                      <a:pt x="1602608" y="1331913"/>
                    </a:lnTo>
                    <a:lnTo>
                      <a:pt x="1602290" y="1283335"/>
                    </a:lnTo>
                    <a:lnTo>
                      <a:pt x="1598477" y="1283653"/>
                    </a:lnTo>
                    <a:lnTo>
                      <a:pt x="1586721" y="1284605"/>
                    </a:lnTo>
                    <a:lnTo>
                      <a:pt x="1568293" y="1285240"/>
                    </a:lnTo>
                    <a:lnTo>
                      <a:pt x="1556537" y="1285558"/>
                    </a:lnTo>
                    <a:lnTo>
                      <a:pt x="1543828" y="1285558"/>
                    </a:lnTo>
                    <a:lnTo>
                      <a:pt x="1529213" y="1285240"/>
                    </a:lnTo>
                    <a:lnTo>
                      <a:pt x="1513009" y="1284605"/>
                    </a:lnTo>
                    <a:lnTo>
                      <a:pt x="1496169" y="1283653"/>
                    </a:lnTo>
                    <a:lnTo>
                      <a:pt x="1477741" y="1282383"/>
                    </a:lnTo>
                    <a:lnTo>
                      <a:pt x="1457724" y="1280478"/>
                    </a:lnTo>
                    <a:lnTo>
                      <a:pt x="1437390" y="1277620"/>
                    </a:lnTo>
                    <a:lnTo>
                      <a:pt x="1415467" y="1274763"/>
                    </a:lnTo>
                    <a:lnTo>
                      <a:pt x="1392908" y="1270953"/>
                    </a:lnTo>
                    <a:lnTo>
                      <a:pt x="1381787" y="1268730"/>
                    </a:lnTo>
                    <a:lnTo>
                      <a:pt x="1370349" y="1266508"/>
                    </a:lnTo>
                    <a:lnTo>
                      <a:pt x="1359547" y="1263968"/>
                    </a:lnTo>
                    <a:lnTo>
                      <a:pt x="1348426" y="1261110"/>
                    </a:lnTo>
                    <a:lnTo>
                      <a:pt x="1328092" y="1254760"/>
                    </a:lnTo>
                    <a:lnTo>
                      <a:pt x="1308710" y="1248410"/>
                    </a:lnTo>
                    <a:lnTo>
                      <a:pt x="1290282" y="1241743"/>
                    </a:lnTo>
                    <a:lnTo>
                      <a:pt x="1273443" y="1234440"/>
                    </a:lnTo>
                    <a:lnTo>
                      <a:pt x="1257556" y="1227455"/>
                    </a:lnTo>
                    <a:lnTo>
                      <a:pt x="1243259" y="1220153"/>
                    </a:lnTo>
                    <a:lnTo>
                      <a:pt x="1229914" y="1213485"/>
                    </a:lnTo>
                    <a:lnTo>
                      <a:pt x="1218794" y="1207135"/>
                    </a:lnTo>
                    <a:lnTo>
                      <a:pt x="1208626" y="1201103"/>
                    </a:lnTo>
                    <a:lnTo>
                      <a:pt x="1200366" y="1196340"/>
                    </a:lnTo>
                    <a:lnTo>
                      <a:pt x="1189245" y="1188720"/>
                    </a:lnTo>
                    <a:lnTo>
                      <a:pt x="1185115" y="1186180"/>
                    </a:lnTo>
                    <a:lnTo>
                      <a:pt x="1204814" y="1331913"/>
                    </a:lnTo>
                    <a:lnTo>
                      <a:pt x="1152071" y="1331913"/>
                    </a:lnTo>
                    <a:lnTo>
                      <a:pt x="1149529" y="1296670"/>
                    </a:lnTo>
                    <a:lnTo>
                      <a:pt x="1143810" y="1297305"/>
                    </a:lnTo>
                    <a:lnTo>
                      <a:pt x="1135549" y="1299210"/>
                    </a:lnTo>
                    <a:lnTo>
                      <a:pt x="1112355" y="1303655"/>
                    </a:lnTo>
                    <a:lnTo>
                      <a:pt x="1082489" y="1309688"/>
                    </a:lnTo>
                    <a:lnTo>
                      <a:pt x="1066285" y="1313180"/>
                    </a:lnTo>
                    <a:lnTo>
                      <a:pt x="1049445" y="1316038"/>
                    </a:lnTo>
                    <a:lnTo>
                      <a:pt x="1032606" y="1318895"/>
                    </a:lnTo>
                    <a:lnTo>
                      <a:pt x="1015766" y="1321118"/>
                    </a:lnTo>
                    <a:lnTo>
                      <a:pt x="999880" y="1322388"/>
                    </a:lnTo>
                    <a:lnTo>
                      <a:pt x="984629" y="1323658"/>
                    </a:lnTo>
                    <a:lnTo>
                      <a:pt x="977639" y="1323658"/>
                    </a:lnTo>
                    <a:lnTo>
                      <a:pt x="970649" y="1323658"/>
                    </a:lnTo>
                    <a:lnTo>
                      <a:pt x="964295" y="1323340"/>
                    </a:lnTo>
                    <a:lnTo>
                      <a:pt x="958575" y="1323023"/>
                    </a:lnTo>
                    <a:lnTo>
                      <a:pt x="953174" y="1322070"/>
                    </a:lnTo>
                    <a:lnTo>
                      <a:pt x="948090" y="1320483"/>
                    </a:lnTo>
                    <a:lnTo>
                      <a:pt x="943960" y="1319213"/>
                    </a:lnTo>
                    <a:lnTo>
                      <a:pt x="940783" y="1317625"/>
                    </a:lnTo>
                    <a:lnTo>
                      <a:pt x="934746" y="1305560"/>
                    </a:lnTo>
                    <a:lnTo>
                      <a:pt x="928709" y="1295083"/>
                    </a:lnTo>
                    <a:lnTo>
                      <a:pt x="917271" y="1275398"/>
                    </a:lnTo>
                    <a:lnTo>
                      <a:pt x="912505" y="1266508"/>
                    </a:lnTo>
                    <a:lnTo>
                      <a:pt x="908057" y="1257935"/>
                    </a:lnTo>
                    <a:lnTo>
                      <a:pt x="904244" y="1249680"/>
                    </a:lnTo>
                    <a:lnTo>
                      <a:pt x="902338" y="1244918"/>
                    </a:lnTo>
                    <a:lnTo>
                      <a:pt x="901067" y="1240790"/>
                    </a:lnTo>
                    <a:lnTo>
                      <a:pt x="900114" y="1236663"/>
                    </a:lnTo>
                    <a:lnTo>
                      <a:pt x="899161" y="1232535"/>
                    </a:lnTo>
                    <a:lnTo>
                      <a:pt x="898843" y="1228408"/>
                    </a:lnTo>
                    <a:lnTo>
                      <a:pt x="898525" y="1223963"/>
                    </a:lnTo>
                    <a:lnTo>
                      <a:pt x="898843" y="1219835"/>
                    </a:lnTo>
                    <a:lnTo>
                      <a:pt x="899161" y="1215390"/>
                    </a:lnTo>
                    <a:lnTo>
                      <a:pt x="900431" y="1210628"/>
                    </a:lnTo>
                    <a:lnTo>
                      <a:pt x="901385" y="1205865"/>
                    </a:lnTo>
                    <a:lnTo>
                      <a:pt x="903291" y="1201103"/>
                    </a:lnTo>
                    <a:lnTo>
                      <a:pt x="905197" y="1195705"/>
                    </a:lnTo>
                    <a:lnTo>
                      <a:pt x="908057" y="1190943"/>
                    </a:lnTo>
                    <a:lnTo>
                      <a:pt x="910916" y="1185228"/>
                    </a:lnTo>
                    <a:lnTo>
                      <a:pt x="914729" y="1179513"/>
                    </a:lnTo>
                    <a:lnTo>
                      <a:pt x="918542" y="1173480"/>
                    </a:lnTo>
                    <a:lnTo>
                      <a:pt x="922990" y="1167765"/>
                    </a:lnTo>
                    <a:lnTo>
                      <a:pt x="928391" y="1161098"/>
                    </a:lnTo>
                    <a:lnTo>
                      <a:pt x="939512" y="1146810"/>
                    </a:lnTo>
                    <a:lnTo>
                      <a:pt x="949361" y="1133793"/>
                    </a:lnTo>
                    <a:lnTo>
                      <a:pt x="967154" y="1109345"/>
                    </a:lnTo>
                    <a:lnTo>
                      <a:pt x="976050" y="1096963"/>
                    </a:lnTo>
                    <a:lnTo>
                      <a:pt x="985900" y="1084580"/>
                    </a:lnTo>
                    <a:lnTo>
                      <a:pt x="997338" y="1070928"/>
                    </a:lnTo>
                    <a:lnTo>
                      <a:pt x="1004328" y="1063943"/>
                    </a:lnTo>
                    <a:lnTo>
                      <a:pt x="1011318" y="1056323"/>
                    </a:lnTo>
                    <a:lnTo>
                      <a:pt x="1017673" y="1045528"/>
                    </a:lnTo>
                    <a:lnTo>
                      <a:pt x="1024663" y="1035368"/>
                    </a:lnTo>
                    <a:lnTo>
                      <a:pt x="1031335" y="1025525"/>
                    </a:lnTo>
                    <a:lnTo>
                      <a:pt x="1038007" y="1016318"/>
                    </a:lnTo>
                    <a:lnTo>
                      <a:pt x="1044997" y="1008063"/>
                    </a:lnTo>
                    <a:lnTo>
                      <a:pt x="1051669" y="1000443"/>
                    </a:lnTo>
                    <a:lnTo>
                      <a:pt x="1058659" y="993141"/>
                    </a:lnTo>
                    <a:lnTo>
                      <a:pt x="1065967" y="986473"/>
                    </a:lnTo>
                    <a:lnTo>
                      <a:pt x="1073593" y="980123"/>
                    </a:lnTo>
                    <a:lnTo>
                      <a:pt x="1080583" y="974091"/>
                    </a:lnTo>
                    <a:lnTo>
                      <a:pt x="1088208" y="968693"/>
                    </a:lnTo>
                    <a:lnTo>
                      <a:pt x="1096151" y="963931"/>
                    </a:lnTo>
                    <a:lnTo>
                      <a:pt x="1104094" y="959168"/>
                    </a:lnTo>
                    <a:lnTo>
                      <a:pt x="1111720" y="954723"/>
                    </a:lnTo>
                    <a:lnTo>
                      <a:pt x="1119663" y="950913"/>
                    </a:lnTo>
                    <a:lnTo>
                      <a:pt x="1127924" y="947738"/>
                    </a:lnTo>
                    <a:lnTo>
                      <a:pt x="1136185" y="944246"/>
                    </a:lnTo>
                    <a:lnTo>
                      <a:pt x="1145081" y="941388"/>
                    </a:lnTo>
                    <a:lnTo>
                      <a:pt x="1153660" y="938531"/>
                    </a:lnTo>
                    <a:lnTo>
                      <a:pt x="1162238" y="935991"/>
                    </a:lnTo>
                    <a:lnTo>
                      <a:pt x="1171452" y="933768"/>
                    </a:lnTo>
                    <a:lnTo>
                      <a:pt x="1180349" y="931863"/>
                    </a:lnTo>
                    <a:lnTo>
                      <a:pt x="1199412" y="928053"/>
                    </a:lnTo>
                    <a:lnTo>
                      <a:pt x="1218794" y="924561"/>
                    </a:lnTo>
                    <a:lnTo>
                      <a:pt x="1239128" y="921703"/>
                    </a:lnTo>
                    <a:lnTo>
                      <a:pt x="1282021" y="915988"/>
                    </a:lnTo>
                    <a:lnTo>
                      <a:pt x="1284881" y="915671"/>
                    </a:lnTo>
                    <a:lnTo>
                      <a:pt x="1287740" y="915671"/>
                    </a:lnTo>
                    <a:lnTo>
                      <a:pt x="1292824" y="915671"/>
                    </a:lnTo>
                    <a:lnTo>
                      <a:pt x="1366537" y="1187768"/>
                    </a:lnTo>
                    <a:lnTo>
                      <a:pt x="1368125" y="1176973"/>
                    </a:lnTo>
                    <a:lnTo>
                      <a:pt x="1393226" y="990283"/>
                    </a:lnTo>
                    <a:lnTo>
                      <a:pt x="1386236" y="972186"/>
                    </a:lnTo>
                    <a:lnTo>
                      <a:pt x="1400216" y="947738"/>
                    </a:lnTo>
                    <a:lnTo>
                      <a:pt x="1432306" y="947421"/>
                    </a:lnTo>
                    <a:lnTo>
                      <a:pt x="1445968" y="972186"/>
                    </a:lnTo>
                    <a:lnTo>
                      <a:pt x="1439614" y="993776"/>
                    </a:lnTo>
                    <a:lnTo>
                      <a:pt x="1462490" y="1190943"/>
                    </a:lnTo>
                    <a:lnTo>
                      <a:pt x="1522858" y="924243"/>
                    </a:lnTo>
                    <a:lnTo>
                      <a:pt x="1529530" y="921386"/>
                    </a:lnTo>
                    <a:lnTo>
                      <a:pt x="1534932" y="918846"/>
                    </a:lnTo>
                    <a:lnTo>
                      <a:pt x="1537791" y="916940"/>
                    </a:lnTo>
                    <a:lnTo>
                      <a:pt x="1538427" y="915988"/>
                    </a:lnTo>
                    <a:lnTo>
                      <a:pt x="1549865" y="915036"/>
                    </a:lnTo>
                    <a:lnTo>
                      <a:pt x="1560668" y="914401"/>
                    </a:lnTo>
                    <a:close/>
                    <a:moveTo>
                      <a:pt x="170497" y="661035"/>
                    </a:moveTo>
                    <a:lnTo>
                      <a:pt x="168576" y="681657"/>
                    </a:lnTo>
                    <a:lnTo>
                      <a:pt x="168275" y="683619"/>
                    </a:lnTo>
                    <a:lnTo>
                      <a:pt x="167640" y="691889"/>
                    </a:lnTo>
                    <a:lnTo>
                      <a:pt x="167640" y="695282"/>
                    </a:lnTo>
                    <a:lnTo>
                      <a:pt x="167322" y="700477"/>
                    </a:lnTo>
                    <a:lnTo>
                      <a:pt x="167640" y="700795"/>
                    </a:lnTo>
                    <a:lnTo>
                      <a:pt x="167640" y="695282"/>
                    </a:lnTo>
                    <a:lnTo>
                      <a:pt x="168275" y="684891"/>
                    </a:lnTo>
                    <a:lnTo>
                      <a:pt x="168576" y="681657"/>
                    </a:lnTo>
                    <a:lnTo>
                      <a:pt x="169545" y="675349"/>
                    </a:lnTo>
                    <a:lnTo>
                      <a:pt x="170497" y="668033"/>
                    </a:lnTo>
                    <a:lnTo>
                      <a:pt x="170497" y="664534"/>
                    </a:lnTo>
                    <a:lnTo>
                      <a:pt x="170497" y="661035"/>
                    </a:lnTo>
                    <a:close/>
                    <a:moveTo>
                      <a:pt x="2571454" y="661035"/>
                    </a:moveTo>
                    <a:lnTo>
                      <a:pt x="2571454" y="664534"/>
                    </a:lnTo>
                    <a:lnTo>
                      <a:pt x="2571137" y="668033"/>
                    </a:lnTo>
                    <a:lnTo>
                      <a:pt x="2572406" y="675349"/>
                    </a:lnTo>
                    <a:lnTo>
                      <a:pt x="2573358" y="683619"/>
                    </a:lnTo>
                    <a:lnTo>
                      <a:pt x="2573992" y="691889"/>
                    </a:lnTo>
                    <a:lnTo>
                      <a:pt x="2574310" y="700795"/>
                    </a:lnTo>
                    <a:lnTo>
                      <a:pt x="2574627" y="700477"/>
                    </a:lnTo>
                    <a:lnTo>
                      <a:pt x="2573675" y="684891"/>
                    </a:lnTo>
                    <a:lnTo>
                      <a:pt x="2571454" y="661035"/>
                    </a:lnTo>
                    <a:close/>
                    <a:moveTo>
                      <a:pt x="197485" y="574519"/>
                    </a:moveTo>
                    <a:lnTo>
                      <a:pt x="195897" y="575155"/>
                    </a:lnTo>
                    <a:lnTo>
                      <a:pt x="194310" y="576109"/>
                    </a:lnTo>
                    <a:lnTo>
                      <a:pt x="192405" y="577381"/>
                    </a:lnTo>
                    <a:lnTo>
                      <a:pt x="190817" y="579290"/>
                    </a:lnTo>
                    <a:lnTo>
                      <a:pt x="189230" y="581198"/>
                    </a:lnTo>
                    <a:lnTo>
                      <a:pt x="186690" y="585969"/>
                    </a:lnTo>
                    <a:lnTo>
                      <a:pt x="189865" y="582789"/>
                    </a:lnTo>
                    <a:lnTo>
                      <a:pt x="192722" y="579608"/>
                    </a:lnTo>
                    <a:lnTo>
                      <a:pt x="195897" y="576745"/>
                    </a:lnTo>
                    <a:lnTo>
                      <a:pt x="199390" y="574519"/>
                    </a:lnTo>
                    <a:lnTo>
                      <a:pt x="197485" y="574519"/>
                    </a:lnTo>
                    <a:close/>
                    <a:moveTo>
                      <a:pt x="2542584" y="574518"/>
                    </a:moveTo>
                    <a:lnTo>
                      <a:pt x="2545757" y="576745"/>
                    </a:lnTo>
                    <a:lnTo>
                      <a:pt x="2549247" y="579608"/>
                    </a:lnTo>
                    <a:lnTo>
                      <a:pt x="2552102" y="582788"/>
                    </a:lnTo>
                    <a:lnTo>
                      <a:pt x="2555274" y="585969"/>
                    </a:lnTo>
                    <a:lnTo>
                      <a:pt x="2552102" y="581198"/>
                    </a:lnTo>
                    <a:lnTo>
                      <a:pt x="2550833" y="579290"/>
                    </a:lnTo>
                    <a:lnTo>
                      <a:pt x="2549247" y="577381"/>
                    </a:lnTo>
                    <a:lnTo>
                      <a:pt x="2547660" y="576109"/>
                    </a:lnTo>
                    <a:lnTo>
                      <a:pt x="2545757" y="575155"/>
                    </a:lnTo>
                    <a:lnTo>
                      <a:pt x="2544488" y="574518"/>
                    </a:lnTo>
                    <a:lnTo>
                      <a:pt x="2542584" y="574518"/>
                    </a:lnTo>
                    <a:close/>
                    <a:moveTo>
                      <a:pt x="331470" y="485775"/>
                    </a:moveTo>
                    <a:lnTo>
                      <a:pt x="347662" y="485775"/>
                    </a:lnTo>
                    <a:lnTo>
                      <a:pt x="363537" y="486729"/>
                    </a:lnTo>
                    <a:lnTo>
                      <a:pt x="378460" y="488638"/>
                    </a:lnTo>
                    <a:lnTo>
                      <a:pt x="393700" y="490864"/>
                    </a:lnTo>
                    <a:lnTo>
                      <a:pt x="407988" y="493409"/>
                    </a:lnTo>
                    <a:lnTo>
                      <a:pt x="421323" y="497226"/>
                    </a:lnTo>
                    <a:lnTo>
                      <a:pt x="434658" y="501043"/>
                    </a:lnTo>
                    <a:lnTo>
                      <a:pt x="447040" y="505178"/>
                    </a:lnTo>
                    <a:lnTo>
                      <a:pt x="459105" y="509631"/>
                    </a:lnTo>
                    <a:lnTo>
                      <a:pt x="470535" y="514402"/>
                    </a:lnTo>
                    <a:lnTo>
                      <a:pt x="481013" y="519491"/>
                    </a:lnTo>
                    <a:lnTo>
                      <a:pt x="491173" y="524580"/>
                    </a:lnTo>
                    <a:lnTo>
                      <a:pt x="500698" y="529670"/>
                    </a:lnTo>
                    <a:lnTo>
                      <a:pt x="509270" y="534759"/>
                    </a:lnTo>
                    <a:lnTo>
                      <a:pt x="517208" y="539848"/>
                    </a:lnTo>
                    <a:lnTo>
                      <a:pt x="524510" y="544301"/>
                    </a:lnTo>
                    <a:lnTo>
                      <a:pt x="536575" y="552889"/>
                    </a:lnTo>
                    <a:lnTo>
                      <a:pt x="545465" y="559569"/>
                    </a:lnTo>
                    <a:lnTo>
                      <a:pt x="550863" y="564340"/>
                    </a:lnTo>
                    <a:lnTo>
                      <a:pt x="552450" y="565612"/>
                    </a:lnTo>
                    <a:lnTo>
                      <a:pt x="550863" y="569747"/>
                    </a:lnTo>
                    <a:lnTo>
                      <a:pt x="548005" y="574837"/>
                    </a:lnTo>
                    <a:lnTo>
                      <a:pt x="544195" y="581198"/>
                    </a:lnTo>
                    <a:lnTo>
                      <a:pt x="539750" y="587878"/>
                    </a:lnTo>
                    <a:lnTo>
                      <a:pt x="534035" y="595512"/>
                    </a:lnTo>
                    <a:lnTo>
                      <a:pt x="530860" y="599647"/>
                    </a:lnTo>
                    <a:lnTo>
                      <a:pt x="527050" y="603463"/>
                    </a:lnTo>
                    <a:lnTo>
                      <a:pt x="523240" y="607280"/>
                    </a:lnTo>
                    <a:lnTo>
                      <a:pt x="518795" y="610779"/>
                    </a:lnTo>
                    <a:lnTo>
                      <a:pt x="514350" y="614278"/>
                    </a:lnTo>
                    <a:lnTo>
                      <a:pt x="509588" y="617777"/>
                    </a:lnTo>
                    <a:lnTo>
                      <a:pt x="504508" y="620640"/>
                    </a:lnTo>
                    <a:lnTo>
                      <a:pt x="498793" y="623502"/>
                    </a:lnTo>
                    <a:lnTo>
                      <a:pt x="493078" y="626047"/>
                    </a:lnTo>
                    <a:lnTo>
                      <a:pt x="487045" y="627955"/>
                    </a:lnTo>
                    <a:lnTo>
                      <a:pt x="480695" y="629228"/>
                    </a:lnTo>
                    <a:lnTo>
                      <a:pt x="474028" y="630500"/>
                    </a:lnTo>
                    <a:lnTo>
                      <a:pt x="466725" y="630818"/>
                    </a:lnTo>
                    <a:lnTo>
                      <a:pt x="459423" y="630818"/>
                    </a:lnTo>
                    <a:lnTo>
                      <a:pt x="451803" y="630182"/>
                    </a:lnTo>
                    <a:lnTo>
                      <a:pt x="443548" y="628910"/>
                    </a:lnTo>
                    <a:lnTo>
                      <a:pt x="434975" y="626683"/>
                    </a:lnTo>
                    <a:lnTo>
                      <a:pt x="426403" y="624139"/>
                    </a:lnTo>
                    <a:lnTo>
                      <a:pt x="417195" y="620322"/>
                    </a:lnTo>
                    <a:lnTo>
                      <a:pt x="407353" y="615869"/>
                    </a:lnTo>
                    <a:lnTo>
                      <a:pt x="396557" y="610461"/>
                    </a:lnTo>
                    <a:lnTo>
                      <a:pt x="385127" y="605690"/>
                    </a:lnTo>
                    <a:lnTo>
                      <a:pt x="408305" y="616823"/>
                    </a:lnTo>
                    <a:lnTo>
                      <a:pt x="430848" y="627955"/>
                    </a:lnTo>
                    <a:lnTo>
                      <a:pt x="441643" y="632727"/>
                    </a:lnTo>
                    <a:lnTo>
                      <a:pt x="452120" y="637180"/>
                    </a:lnTo>
                    <a:lnTo>
                      <a:pt x="462280" y="641315"/>
                    </a:lnTo>
                    <a:lnTo>
                      <a:pt x="472440" y="645132"/>
                    </a:lnTo>
                    <a:lnTo>
                      <a:pt x="481965" y="648312"/>
                    </a:lnTo>
                    <a:lnTo>
                      <a:pt x="491173" y="650539"/>
                    </a:lnTo>
                    <a:lnTo>
                      <a:pt x="500063" y="652129"/>
                    </a:lnTo>
                    <a:lnTo>
                      <a:pt x="504190" y="652447"/>
                    </a:lnTo>
                    <a:lnTo>
                      <a:pt x="508318" y="652447"/>
                    </a:lnTo>
                    <a:lnTo>
                      <a:pt x="512128" y="652447"/>
                    </a:lnTo>
                    <a:lnTo>
                      <a:pt x="515620" y="652129"/>
                    </a:lnTo>
                    <a:lnTo>
                      <a:pt x="519430" y="651493"/>
                    </a:lnTo>
                    <a:lnTo>
                      <a:pt x="522923" y="650539"/>
                    </a:lnTo>
                    <a:lnTo>
                      <a:pt x="526415" y="649267"/>
                    </a:lnTo>
                    <a:lnTo>
                      <a:pt x="529590" y="647676"/>
                    </a:lnTo>
                    <a:lnTo>
                      <a:pt x="532765" y="646086"/>
                    </a:lnTo>
                    <a:lnTo>
                      <a:pt x="535623" y="643541"/>
                    </a:lnTo>
                    <a:lnTo>
                      <a:pt x="536893" y="651493"/>
                    </a:lnTo>
                    <a:lnTo>
                      <a:pt x="537210" y="659127"/>
                    </a:lnTo>
                    <a:lnTo>
                      <a:pt x="537845" y="673440"/>
                    </a:lnTo>
                    <a:lnTo>
                      <a:pt x="537845" y="687118"/>
                    </a:lnTo>
                    <a:lnTo>
                      <a:pt x="537210" y="700159"/>
                    </a:lnTo>
                    <a:lnTo>
                      <a:pt x="538163" y="699205"/>
                    </a:lnTo>
                    <a:lnTo>
                      <a:pt x="539433" y="697932"/>
                    </a:lnTo>
                    <a:lnTo>
                      <a:pt x="540703" y="697296"/>
                    </a:lnTo>
                    <a:lnTo>
                      <a:pt x="541973" y="696660"/>
                    </a:lnTo>
                    <a:lnTo>
                      <a:pt x="542925" y="697296"/>
                    </a:lnTo>
                    <a:lnTo>
                      <a:pt x="543243" y="698251"/>
                    </a:lnTo>
                    <a:lnTo>
                      <a:pt x="543878" y="699841"/>
                    </a:lnTo>
                    <a:lnTo>
                      <a:pt x="543878" y="702067"/>
                    </a:lnTo>
                    <a:lnTo>
                      <a:pt x="544195" y="708429"/>
                    </a:lnTo>
                    <a:lnTo>
                      <a:pt x="544195" y="716063"/>
                    </a:lnTo>
                    <a:lnTo>
                      <a:pt x="543878" y="725287"/>
                    </a:lnTo>
                    <a:lnTo>
                      <a:pt x="542925" y="735466"/>
                    </a:lnTo>
                    <a:lnTo>
                      <a:pt x="540703" y="757413"/>
                    </a:lnTo>
                    <a:lnTo>
                      <a:pt x="537528" y="779042"/>
                    </a:lnTo>
                    <a:lnTo>
                      <a:pt x="534670" y="796536"/>
                    </a:lnTo>
                    <a:lnTo>
                      <a:pt x="533083" y="802898"/>
                    </a:lnTo>
                    <a:lnTo>
                      <a:pt x="531813" y="807669"/>
                    </a:lnTo>
                    <a:lnTo>
                      <a:pt x="531178" y="808623"/>
                    </a:lnTo>
                    <a:lnTo>
                      <a:pt x="530860" y="809577"/>
                    </a:lnTo>
                    <a:lnTo>
                      <a:pt x="530543" y="809577"/>
                    </a:lnTo>
                    <a:lnTo>
                      <a:pt x="529908" y="808623"/>
                    </a:lnTo>
                    <a:lnTo>
                      <a:pt x="528638" y="820392"/>
                    </a:lnTo>
                    <a:lnTo>
                      <a:pt x="526733" y="831525"/>
                    </a:lnTo>
                    <a:lnTo>
                      <a:pt x="524510" y="842657"/>
                    </a:lnTo>
                    <a:lnTo>
                      <a:pt x="521335" y="853154"/>
                    </a:lnTo>
                    <a:lnTo>
                      <a:pt x="518478" y="863650"/>
                    </a:lnTo>
                    <a:lnTo>
                      <a:pt x="514985" y="873829"/>
                    </a:lnTo>
                    <a:lnTo>
                      <a:pt x="510858" y="883689"/>
                    </a:lnTo>
                    <a:lnTo>
                      <a:pt x="506730" y="892913"/>
                    </a:lnTo>
                    <a:lnTo>
                      <a:pt x="502285" y="902138"/>
                    </a:lnTo>
                    <a:lnTo>
                      <a:pt x="497205" y="911044"/>
                    </a:lnTo>
                    <a:lnTo>
                      <a:pt x="492443" y="919314"/>
                    </a:lnTo>
                    <a:lnTo>
                      <a:pt x="486728" y="927584"/>
                    </a:lnTo>
                    <a:lnTo>
                      <a:pt x="481013" y="935536"/>
                    </a:lnTo>
                    <a:lnTo>
                      <a:pt x="475615" y="943170"/>
                    </a:lnTo>
                    <a:lnTo>
                      <a:pt x="469583" y="950167"/>
                    </a:lnTo>
                    <a:lnTo>
                      <a:pt x="463550" y="957165"/>
                    </a:lnTo>
                    <a:lnTo>
                      <a:pt x="457200" y="963209"/>
                    </a:lnTo>
                    <a:lnTo>
                      <a:pt x="450850" y="969252"/>
                    </a:lnTo>
                    <a:lnTo>
                      <a:pt x="443865" y="974659"/>
                    </a:lnTo>
                    <a:lnTo>
                      <a:pt x="437198" y="980067"/>
                    </a:lnTo>
                    <a:lnTo>
                      <a:pt x="430530" y="984838"/>
                    </a:lnTo>
                    <a:lnTo>
                      <a:pt x="423545" y="989609"/>
                    </a:lnTo>
                    <a:lnTo>
                      <a:pt x="416878" y="993744"/>
                    </a:lnTo>
                    <a:lnTo>
                      <a:pt x="410210" y="997243"/>
                    </a:lnTo>
                    <a:lnTo>
                      <a:pt x="402908" y="1000742"/>
                    </a:lnTo>
                    <a:lnTo>
                      <a:pt x="396240" y="1003286"/>
                    </a:lnTo>
                    <a:lnTo>
                      <a:pt x="389255" y="1006149"/>
                    </a:lnTo>
                    <a:lnTo>
                      <a:pt x="382587" y="1008057"/>
                    </a:lnTo>
                    <a:lnTo>
                      <a:pt x="375920" y="1009330"/>
                    </a:lnTo>
                    <a:lnTo>
                      <a:pt x="369252" y="1010602"/>
                    </a:lnTo>
                    <a:lnTo>
                      <a:pt x="362585" y="1011238"/>
                    </a:lnTo>
                    <a:lnTo>
                      <a:pt x="356235" y="1011238"/>
                    </a:lnTo>
                    <a:lnTo>
                      <a:pt x="351155" y="1011238"/>
                    </a:lnTo>
                    <a:lnTo>
                      <a:pt x="345440" y="1010602"/>
                    </a:lnTo>
                    <a:lnTo>
                      <a:pt x="339725" y="1009330"/>
                    </a:lnTo>
                    <a:lnTo>
                      <a:pt x="334010" y="1007421"/>
                    </a:lnTo>
                    <a:lnTo>
                      <a:pt x="327977" y="1005831"/>
                    </a:lnTo>
                    <a:lnTo>
                      <a:pt x="321945" y="1002968"/>
                    </a:lnTo>
                    <a:lnTo>
                      <a:pt x="315595" y="1000105"/>
                    </a:lnTo>
                    <a:lnTo>
                      <a:pt x="309245" y="996607"/>
                    </a:lnTo>
                    <a:lnTo>
                      <a:pt x="302895" y="992790"/>
                    </a:lnTo>
                    <a:lnTo>
                      <a:pt x="296227" y="988655"/>
                    </a:lnTo>
                    <a:lnTo>
                      <a:pt x="289877" y="984202"/>
                    </a:lnTo>
                    <a:lnTo>
                      <a:pt x="282892" y="979430"/>
                    </a:lnTo>
                    <a:lnTo>
                      <a:pt x="276542" y="974023"/>
                    </a:lnTo>
                    <a:lnTo>
                      <a:pt x="269875" y="968298"/>
                    </a:lnTo>
                    <a:lnTo>
                      <a:pt x="263207" y="962254"/>
                    </a:lnTo>
                    <a:lnTo>
                      <a:pt x="256540" y="955893"/>
                    </a:lnTo>
                    <a:lnTo>
                      <a:pt x="250190" y="949213"/>
                    </a:lnTo>
                    <a:lnTo>
                      <a:pt x="243840" y="941897"/>
                    </a:lnTo>
                    <a:lnTo>
                      <a:pt x="237490" y="934900"/>
                    </a:lnTo>
                    <a:lnTo>
                      <a:pt x="231457" y="927266"/>
                    </a:lnTo>
                    <a:lnTo>
                      <a:pt x="225425" y="919314"/>
                    </a:lnTo>
                    <a:lnTo>
                      <a:pt x="219710" y="911044"/>
                    </a:lnTo>
                    <a:lnTo>
                      <a:pt x="214312" y="902774"/>
                    </a:lnTo>
                    <a:lnTo>
                      <a:pt x="208915" y="893868"/>
                    </a:lnTo>
                    <a:lnTo>
                      <a:pt x="203517" y="885280"/>
                    </a:lnTo>
                    <a:lnTo>
                      <a:pt x="198755" y="875737"/>
                    </a:lnTo>
                    <a:lnTo>
                      <a:pt x="194310" y="866195"/>
                    </a:lnTo>
                    <a:lnTo>
                      <a:pt x="190182" y="856971"/>
                    </a:lnTo>
                    <a:lnTo>
                      <a:pt x="186055" y="846792"/>
                    </a:lnTo>
                    <a:lnTo>
                      <a:pt x="182245" y="836932"/>
                    </a:lnTo>
                    <a:lnTo>
                      <a:pt x="179070" y="826754"/>
                    </a:lnTo>
                    <a:lnTo>
                      <a:pt x="176212" y="816257"/>
                    </a:lnTo>
                    <a:lnTo>
                      <a:pt x="173990" y="822937"/>
                    </a:lnTo>
                    <a:lnTo>
                      <a:pt x="172402" y="826117"/>
                    </a:lnTo>
                    <a:lnTo>
                      <a:pt x="171450" y="828344"/>
                    </a:lnTo>
                    <a:lnTo>
                      <a:pt x="169862" y="830252"/>
                    </a:lnTo>
                    <a:lnTo>
                      <a:pt x="168275" y="831525"/>
                    </a:lnTo>
                    <a:lnTo>
                      <a:pt x="167322" y="832479"/>
                    </a:lnTo>
                    <a:lnTo>
                      <a:pt x="165417" y="832797"/>
                    </a:lnTo>
                    <a:lnTo>
                      <a:pt x="163830" y="832479"/>
                    </a:lnTo>
                    <a:lnTo>
                      <a:pt x="162242" y="831207"/>
                    </a:lnTo>
                    <a:lnTo>
                      <a:pt x="160655" y="829616"/>
                    </a:lnTo>
                    <a:lnTo>
                      <a:pt x="159385" y="827390"/>
                    </a:lnTo>
                    <a:lnTo>
                      <a:pt x="157797" y="824845"/>
                    </a:lnTo>
                    <a:lnTo>
                      <a:pt x="156210" y="821346"/>
                    </a:lnTo>
                    <a:lnTo>
                      <a:pt x="153987" y="813076"/>
                    </a:lnTo>
                    <a:lnTo>
                      <a:pt x="152082" y="803534"/>
                    </a:lnTo>
                    <a:lnTo>
                      <a:pt x="150495" y="792083"/>
                    </a:lnTo>
                    <a:lnTo>
                      <a:pt x="149542" y="779678"/>
                    </a:lnTo>
                    <a:lnTo>
                      <a:pt x="149225" y="766637"/>
                    </a:lnTo>
                    <a:lnTo>
                      <a:pt x="149542" y="753914"/>
                    </a:lnTo>
                    <a:lnTo>
                      <a:pt x="150177" y="742781"/>
                    </a:lnTo>
                    <a:lnTo>
                      <a:pt x="151765" y="732285"/>
                    </a:lnTo>
                    <a:lnTo>
                      <a:pt x="153352" y="722742"/>
                    </a:lnTo>
                    <a:lnTo>
                      <a:pt x="155257" y="714790"/>
                    </a:lnTo>
                    <a:lnTo>
                      <a:pt x="157797" y="708429"/>
                    </a:lnTo>
                    <a:lnTo>
                      <a:pt x="159067" y="705884"/>
                    </a:lnTo>
                    <a:lnTo>
                      <a:pt x="160337" y="703976"/>
                    </a:lnTo>
                    <a:lnTo>
                      <a:pt x="161607" y="702067"/>
                    </a:lnTo>
                    <a:lnTo>
                      <a:pt x="163195" y="700795"/>
                    </a:lnTo>
                    <a:lnTo>
                      <a:pt x="158432" y="696024"/>
                    </a:lnTo>
                    <a:lnTo>
                      <a:pt x="154622" y="690617"/>
                    </a:lnTo>
                    <a:lnTo>
                      <a:pt x="151447" y="685209"/>
                    </a:lnTo>
                    <a:lnTo>
                      <a:pt x="148907" y="679166"/>
                    </a:lnTo>
                    <a:lnTo>
                      <a:pt x="147002" y="672804"/>
                    </a:lnTo>
                    <a:lnTo>
                      <a:pt x="145097" y="666443"/>
                    </a:lnTo>
                    <a:lnTo>
                      <a:pt x="143827" y="659763"/>
                    </a:lnTo>
                    <a:lnTo>
                      <a:pt x="143192" y="653083"/>
                    </a:lnTo>
                    <a:lnTo>
                      <a:pt x="142875" y="646086"/>
                    </a:lnTo>
                    <a:lnTo>
                      <a:pt x="142875" y="639088"/>
                    </a:lnTo>
                    <a:lnTo>
                      <a:pt x="143510" y="632090"/>
                    </a:lnTo>
                    <a:lnTo>
                      <a:pt x="144145" y="624775"/>
                    </a:lnTo>
                    <a:lnTo>
                      <a:pt x="145415" y="617777"/>
                    </a:lnTo>
                    <a:lnTo>
                      <a:pt x="146367" y="610461"/>
                    </a:lnTo>
                    <a:lnTo>
                      <a:pt x="148272" y="603782"/>
                    </a:lnTo>
                    <a:lnTo>
                      <a:pt x="149860" y="596466"/>
                    </a:lnTo>
                    <a:lnTo>
                      <a:pt x="154305" y="583425"/>
                    </a:lnTo>
                    <a:lnTo>
                      <a:pt x="159385" y="570702"/>
                    </a:lnTo>
                    <a:lnTo>
                      <a:pt x="164465" y="558933"/>
                    </a:lnTo>
                    <a:lnTo>
                      <a:pt x="169862" y="548436"/>
                    </a:lnTo>
                    <a:lnTo>
                      <a:pt x="174942" y="539212"/>
                    </a:lnTo>
                    <a:lnTo>
                      <a:pt x="180022" y="532214"/>
                    </a:lnTo>
                    <a:lnTo>
                      <a:pt x="182562" y="529034"/>
                    </a:lnTo>
                    <a:lnTo>
                      <a:pt x="184467" y="526807"/>
                    </a:lnTo>
                    <a:lnTo>
                      <a:pt x="186690" y="525535"/>
                    </a:lnTo>
                    <a:lnTo>
                      <a:pt x="188277" y="524262"/>
                    </a:lnTo>
                    <a:lnTo>
                      <a:pt x="198120" y="519491"/>
                    </a:lnTo>
                    <a:lnTo>
                      <a:pt x="207327" y="514720"/>
                    </a:lnTo>
                    <a:lnTo>
                      <a:pt x="216852" y="510585"/>
                    </a:lnTo>
                    <a:lnTo>
                      <a:pt x="226377" y="507086"/>
                    </a:lnTo>
                    <a:lnTo>
                      <a:pt x="235267" y="503587"/>
                    </a:lnTo>
                    <a:lnTo>
                      <a:pt x="244792" y="500407"/>
                    </a:lnTo>
                    <a:lnTo>
                      <a:pt x="253682" y="497862"/>
                    </a:lnTo>
                    <a:lnTo>
                      <a:pt x="262572" y="495317"/>
                    </a:lnTo>
                    <a:lnTo>
                      <a:pt x="271780" y="493409"/>
                    </a:lnTo>
                    <a:lnTo>
                      <a:pt x="280352" y="491501"/>
                    </a:lnTo>
                    <a:lnTo>
                      <a:pt x="288925" y="489910"/>
                    </a:lnTo>
                    <a:lnTo>
                      <a:pt x="298132" y="488638"/>
                    </a:lnTo>
                    <a:lnTo>
                      <a:pt x="306387" y="487365"/>
                    </a:lnTo>
                    <a:lnTo>
                      <a:pt x="314960" y="486729"/>
                    </a:lnTo>
                    <a:lnTo>
                      <a:pt x="323215" y="486093"/>
                    </a:lnTo>
                    <a:lnTo>
                      <a:pt x="331470" y="485775"/>
                    </a:lnTo>
                    <a:close/>
                    <a:moveTo>
                      <a:pt x="2394109" y="485775"/>
                    </a:moveTo>
                    <a:lnTo>
                      <a:pt x="2410607" y="485775"/>
                    </a:lnTo>
                    <a:lnTo>
                      <a:pt x="2418538" y="486093"/>
                    </a:lnTo>
                    <a:lnTo>
                      <a:pt x="2427104" y="486729"/>
                    </a:lnTo>
                    <a:lnTo>
                      <a:pt x="2435352" y="487365"/>
                    </a:lnTo>
                    <a:lnTo>
                      <a:pt x="2443918" y="488638"/>
                    </a:lnTo>
                    <a:lnTo>
                      <a:pt x="2452801" y="489910"/>
                    </a:lnTo>
                    <a:lnTo>
                      <a:pt x="2461367" y="491500"/>
                    </a:lnTo>
                    <a:lnTo>
                      <a:pt x="2470250" y="493409"/>
                    </a:lnTo>
                    <a:lnTo>
                      <a:pt x="2479451" y="495317"/>
                    </a:lnTo>
                    <a:lnTo>
                      <a:pt x="2488334" y="497862"/>
                    </a:lnTo>
                    <a:lnTo>
                      <a:pt x="2497534" y="500407"/>
                    </a:lnTo>
                    <a:lnTo>
                      <a:pt x="2506417" y="503587"/>
                    </a:lnTo>
                    <a:lnTo>
                      <a:pt x="2515935" y="507086"/>
                    </a:lnTo>
                    <a:lnTo>
                      <a:pt x="2525135" y="510585"/>
                    </a:lnTo>
                    <a:lnTo>
                      <a:pt x="2534653" y="514720"/>
                    </a:lnTo>
                    <a:lnTo>
                      <a:pt x="2543853" y="519491"/>
                    </a:lnTo>
                    <a:lnTo>
                      <a:pt x="2553371" y="524262"/>
                    </a:lnTo>
                    <a:lnTo>
                      <a:pt x="2555274" y="525535"/>
                    </a:lnTo>
                    <a:lnTo>
                      <a:pt x="2557178" y="526807"/>
                    </a:lnTo>
                    <a:lnTo>
                      <a:pt x="2559399" y="529033"/>
                    </a:lnTo>
                    <a:lnTo>
                      <a:pt x="2561620" y="532214"/>
                    </a:lnTo>
                    <a:lnTo>
                      <a:pt x="2566378" y="539212"/>
                    </a:lnTo>
                    <a:lnTo>
                      <a:pt x="2571772" y="548436"/>
                    </a:lnTo>
                    <a:lnTo>
                      <a:pt x="2577482" y="558933"/>
                    </a:lnTo>
                    <a:lnTo>
                      <a:pt x="2582558" y="570702"/>
                    </a:lnTo>
                    <a:lnTo>
                      <a:pt x="2587634" y="583425"/>
                    </a:lnTo>
                    <a:lnTo>
                      <a:pt x="2591759" y="596466"/>
                    </a:lnTo>
                    <a:lnTo>
                      <a:pt x="2593662" y="603782"/>
                    </a:lnTo>
                    <a:lnTo>
                      <a:pt x="2594931" y="610461"/>
                    </a:lnTo>
                    <a:lnTo>
                      <a:pt x="2596517" y="617777"/>
                    </a:lnTo>
                    <a:lnTo>
                      <a:pt x="2597786" y="624775"/>
                    </a:lnTo>
                    <a:lnTo>
                      <a:pt x="2598421" y="632090"/>
                    </a:lnTo>
                    <a:lnTo>
                      <a:pt x="2598738" y="639088"/>
                    </a:lnTo>
                    <a:lnTo>
                      <a:pt x="2598738" y="646086"/>
                    </a:lnTo>
                    <a:lnTo>
                      <a:pt x="2598421" y="653083"/>
                    </a:lnTo>
                    <a:lnTo>
                      <a:pt x="2598104" y="659763"/>
                    </a:lnTo>
                    <a:lnTo>
                      <a:pt x="2596517" y="666443"/>
                    </a:lnTo>
                    <a:lnTo>
                      <a:pt x="2594931" y="672804"/>
                    </a:lnTo>
                    <a:lnTo>
                      <a:pt x="2592710" y="679166"/>
                    </a:lnTo>
                    <a:lnTo>
                      <a:pt x="2590172" y="685209"/>
                    </a:lnTo>
                    <a:lnTo>
                      <a:pt x="2586683" y="690617"/>
                    </a:lnTo>
                    <a:lnTo>
                      <a:pt x="2583193" y="696024"/>
                    </a:lnTo>
                    <a:lnTo>
                      <a:pt x="2578434" y="700795"/>
                    </a:lnTo>
                    <a:lnTo>
                      <a:pt x="2580020" y="702067"/>
                    </a:lnTo>
                    <a:lnTo>
                      <a:pt x="2581607" y="703976"/>
                    </a:lnTo>
                    <a:lnTo>
                      <a:pt x="2582558" y="705884"/>
                    </a:lnTo>
                    <a:lnTo>
                      <a:pt x="2584145" y="708429"/>
                    </a:lnTo>
                    <a:lnTo>
                      <a:pt x="2586365" y="714790"/>
                    </a:lnTo>
                    <a:lnTo>
                      <a:pt x="2588269" y="722742"/>
                    </a:lnTo>
                    <a:lnTo>
                      <a:pt x="2590172" y="732285"/>
                    </a:lnTo>
                    <a:lnTo>
                      <a:pt x="2591441" y="742781"/>
                    </a:lnTo>
                    <a:lnTo>
                      <a:pt x="2592076" y="753914"/>
                    </a:lnTo>
                    <a:lnTo>
                      <a:pt x="2592393" y="766637"/>
                    </a:lnTo>
                    <a:lnTo>
                      <a:pt x="2592076" y="779678"/>
                    </a:lnTo>
                    <a:lnTo>
                      <a:pt x="2591441" y="792083"/>
                    </a:lnTo>
                    <a:lnTo>
                      <a:pt x="2589855" y="803534"/>
                    </a:lnTo>
                    <a:lnTo>
                      <a:pt x="2587634" y="813076"/>
                    </a:lnTo>
                    <a:lnTo>
                      <a:pt x="2585414" y="821346"/>
                    </a:lnTo>
                    <a:lnTo>
                      <a:pt x="2584145" y="824845"/>
                    </a:lnTo>
                    <a:lnTo>
                      <a:pt x="2582558" y="827390"/>
                    </a:lnTo>
                    <a:lnTo>
                      <a:pt x="2581289" y="829616"/>
                    </a:lnTo>
                    <a:lnTo>
                      <a:pt x="2579703" y="831207"/>
                    </a:lnTo>
                    <a:lnTo>
                      <a:pt x="2577799" y="832479"/>
                    </a:lnTo>
                    <a:lnTo>
                      <a:pt x="2576213" y="832797"/>
                    </a:lnTo>
                    <a:lnTo>
                      <a:pt x="2574627" y="832479"/>
                    </a:lnTo>
                    <a:lnTo>
                      <a:pt x="2573358" y="831525"/>
                    </a:lnTo>
                    <a:lnTo>
                      <a:pt x="2571772" y="830252"/>
                    </a:lnTo>
                    <a:lnTo>
                      <a:pt x="2570503" y="828344"/>
                    </a:lnTo>
                    <a:lnTo>
                      <a:pt x="2569234" y="826117"/>
                    </a:lnTo>
                    <a:lnTo>
                      <a:pt x="2567965" y="822936"/>
                    </a:lnTo>
                    <a:lnTo>
                      <a:pt x="2565744" y="816257"/>
                    </a:lnTo>
                    <a:lnTo>
                      <a:pt x="2562889" y="826753"/>
                    </a:lnTo>
                    <a:lnTo>
                      <a:pt x="2559399" y="836932"/>
                    </a:lnTo>
                    <a:lnTo>
                      <a:pt x="2555592" y="846792"/>
                    </a:lnTo>
                    <a:lnTo>
                      <a:pt x="2551785" y="856971"/>
                    </a:lnTo>
                    <a:lnTo>
                      <a:pt x="2547343" y="866195"/>
                    </a:lnTo>
                    <a:lnTo>
                      <a:pt x="2542902" y="875737"/>
                    </a:lnTo>
                    <a:lnTo>
                      <a:pt x="2537825" y="885280"/>
                    </a:lnTo>
                    <a:lnTo>
                      <a:pt x="2533067" y="893868"/>
                    </a:lnTo>
                    <a:lnTo>
                      <a:pt x="2527356" y="902774"/>
                    </a:lnTo>
                    <a:lnTo>
                      <a:pt x="2522280" y="911044"/>
                    </a:lnTo>
                    <a:lnTo>
                      <a:pt x="2516252" y="919314"/>
                    </a:lnTo>
                    <a:lnTo>
                      <a:pt x="2510224" y="927266"/>
                    </a:lnTo>
                    <a:lnTo>
                      <a:pt x="2504197" y="934900"/>
                    </a:lnTo>
                    <a:lnTo>
                      <a:pt x="2497851" y="941897"/>
                    </a:lnTo>
                    <a:lnTo>
                      <a:pt x="2491824" y="949213"/>
                    </a:lnTo>
                    <a:lnTo>
                      <a:pt x="2484844" y="955893"/>
                    </a:lnTo>
                    <a:lnTo>
                      <a:pt x="2478499" y="962254"/>
                    </a:lnTo>
                    <a:lnTo>
                      <a:pt x="2472154" y="968298"/>
                    </a:lnTo>
                    <a:lnTo>
                      <a:pt x="2465492" y="974023"/>
                    </a:lnTo>
                    <a:lnTo>
                      <a:pt x="2458829" y="979430"/>
                    </a:lnTo>
                    <a:lnTo>
                      <a:pt x="2452167" y="984202"/>
                    </a:lnTo>
                    <a:lnTo>
                      <a:pt x="2445505" y="988654"/>
                    </a:lnTo>
                    <a:lnTo>
                      <a:pt x="2439159" y="992789"/>
                    </a:lnTo>
                    <a:lnTo>
                      <a:pt x="2432814" y="996607"/>
                    </a:lnTo>
                    <a:lnTo>
                      <a:pt x="2426469" y="1000105"/>
                    </a:lnTo>
                    <a:lnTo>
                      <a:pt x="2420124" y="1002968"/>
                    </a:lnTo>
                    <a:lnTo>
                      <a:pt x="2413462" y="1005831"/>
                    </a:lnTo>
                    <a:lnTo>
                      <a:pt x="2408069" y="1007421"/>
                    </a:lnTo>
                    <a:lnTo>
                      <a:pt x="2402041" y="1009330"/>
                    </a:lnTo>
                    <a:lnTo>
                      <a:pt x="2396330" y="1010602"/>
                    </a:lnTo>
                    <a:lnTo>
                      <a:pt x="2390937" y="1011238"/>
                    </a:lnTo>
                    <a:lnTo>
                      <a:pt x="2385861" y="1011238"/>
                    </a:lnTo>
                    <a:lnTo>
                      <a:pt x="2379516" y="1011238"/>
                    </a:lnTo>
                    <a:lnTo>
                      <a:pt x="2372536" y="1010602"/>
                    </a:lnTo>
                    <a:lnTo>
                      <a:pt x="2366191" y="1009330"/>
                    </a:lnTo>
                    <a:lnTo>
                      <a:pt x="2359529" y="1008057"/>
                    </a:lnTo>
                    <a:lnTo>
                      <a:pt x="2352866" y="1006149"/>
                    </a:lnTo>
                    <a:lnTo>
                      <a:pt x="2345887" y="1003286"/>
                    </a:lnTo>
                    <a:lnTo>
                      <a:pt x="2338907" y="1000742"/>
                    </a:lnTo>
                    <a:lnTo>
                      <a:pt x="2331928" y="997243"/>
                    </a:lnTo>
                    <a:lnTo>
                      <a:pt x="2325265" y="993744"/>
                    </a:lnTo>
                    <a:lnTo>
                      <a:pt x="2318286" y="989609"/>
                    </a:lnTo>
                    <a:lnTo>
                      <a:pt x="2311306" y="984838"/>
                    </a:lnTo>
                    <a:lnTo>
                      <a:pt x="2304644" y="980067"/>
                    </a:lnTo>
                    <a:lnTo>
                      <a:pt x="2297981" y="974659"/>
                    </a:lnTo>
                    <a:lnTo>
                      <a:pt x="2291636" y="969252"/>
                    </a:lnTo>
                    <a:lnTo>
                      <a:pt x="2284974" y="963208"/>
                    </a:lnTo>
                    <a:lnTo>
                      <a:pt x="2278629" y="957165"/>
                    </a:lnTo>
                    <a:lnTo>
                      <a:pt x="2272284" y="950167"/>
                    </a:lnTo>
                    <a:lnTo>
                      <a:pt x="2266256" y="943170"/>
                    </a:lnTo>
                    <a:lnTo>
                      <a:pt x="2260545" y="935536"/>
                    </a:lnTo>
                    <a:lnTo>
                      <a:pt x="2255152" y="927584"/>
                    </a:lnTo>
                    <a:lnTo>
                      <a:pt x="2249759" y="919314"/>
                    </a:lnTo>
                    <a:lnTo>
                      <a:pt x="2244365" y="911044"/>
                    </a:lnTo>
                    <a:lnTo>
                      <a:pt x="2239924" y="902138"/>
                    </a:lnTo>
                    <a:lnTo>
                      <a:pt x="2235482" y="892913"/>
                    </a:lnTo>
                    <a:lnTo>
                      <a:pt x="2231041" y="883689"/>
                    </a:lnTo>
                    <a:lnTo>
                      <a:pt x="2227234" y="873829"/>
                    </a:lnTo>
                    <a:lnTo>
                      <a:pt x="2223744" y="863650"/>
                    </a:lnTo>
                    <a:lnTo>
                      <a:pt x="2220571" y="853154"/>
                    </a:lnTo>
                    <a:lnTo>
                      <a:pt x="2217716" y="842657"/>
                    </a:lnTo>
                    <a:lnTo>
                      <a:pt x="2215178" y="831525"/>
                    </a:lnTo>
                    <a:lnTo>
                      <a:pt x="2213275" y="820392"/>
                    </a:lnTo>
                    <a:lnTo>
                      <a:pt x="2211688" y="808623"/>
                    </a:lnTo>
                    <a:lnTo>
                      <a:pt x="2211371" y="809577"/>
                    </a:lnTo>
                    <a:lnTo>
                      <a:pt x="2211054" y="809577"/>
                    </a:lnTo>
                    <a:lnTo>
                      <a:pt x="2210737" y="808623"/>
                    </a:lnTo>
                    <a:lnTo>
                      <a:pt x="2210419" y="807669"/>
                    </a:lnTo>
                    <a:lnTo>
                      <a:pt x="2208833" y="802898"/>
                    </a:lnTo>
                    <a:lnTo>
                      <a:pt x="2207564" y="796536"/>
                    </a:lnTo>
                    <a:lnTo>
                      <a:pt x="2204391" y="779042"/>
                    </a:lnTo>
                    <a:lnTo>
                      <a:pt x="2201536" y="757413"/>
                    </a:lnTo>
                    <a:lnTo>
                      <a:pt x="2198998" y="735465"/>
                    </a:lnTo>
                    <a:lnTo>
                      <a:pt x="2198364" y="725287"/>
                    </a:lnTo>
                    <a:lnTo>
                      <a:pt x="2198046" y="716063"/>
                    </a:lnTo>
                    <a:lnTo>
                      <a:pt x="2197412" y="708429"/>
                    </a:lnTo>
                    <a:lnTo>
                      <a:pt x="2198046" y="702067"/>
                    </a:lnTo>
                    <a:lnTo>
                      <a:pt x="2198364" y="699841"/>
                    </a:lnTo>
                    <a:lnTo>
                      <a:pt x="2198681" y="698250"/>
                    </a:lnTo>
                    <a:lnTo>
                      <a:pt x="2199315" y="697296"/>
                    </a:lnTo>
                    <a:lnTo>
                      <a:pt x="2200267" y="696660"/>
                    </a:lnTo>
                    <a:lnTo>
                      <a:pt x="2201219" y="697296"/>
                    </a:lnTo>
                    <a:lnTo>
                      <a:pt x="2202488" y="697932"/>
                    </a:lnTo>
                    <a:lnTo>
                      <a:pt x="2204074" y="699205"/>
                    </a:lnTo>
                    <a:lnTo>
                      <a:pt x="2205026" y="700159"/>
                    </a:lnTo>
                    <a:lnTo>
                      <a:pt x="2204391" y="687118"/>
                    </a:lnTo>
                    <a:lnTo>
                      <a:pt x="2204074" y="673440"/>
                    </a:lnTo>
                    <a:lnTo>
                      <a:pt x="2204709" y="659127"/>
                    </a:lnTo>
                    <a:lnTo>
                      <a:pt x="2205343" y="651493"/>
                    </a:lnTo>
                    <a:lnTo>
                      <a:pt x="2206295" y="643541"/>
                    </a:lnTo>
                    <a:lnTo>
                      <a:pt x="2209150" y="646086"/>
                    </a:lnTo>
                    <a:lnTo>
                      <a:pt x="2212323" y="647676"/>
                    </a:lnTo>
                    <a:lnTo>
                      <a:pt x="2215495" y="649267"/>
                    </a:lnTo>
                    <a:lnTo>
                      <a:pt x="2218985" y="650539"/>
                    </a:lnTo>
                    <a:lnTo>
                      <a:pt x="2222475" y="651493"/>
                    </a:lnTo>
                    <a:lnTo>
                      <a:pt x="2225965" y="652129"/>
                    </a:lnTo>
                    <a:lnTo>
                      <a:pt x="2229772" y="652447"/>
                    </a:lnTo>
                    <a:lnTo>
                      <a:pt x="2233896" y="652447"/>
                    </a:lnTo>
                    <a:lnTo>
                      <a:pt x="2238020" y="652447"/>
                    </a:lnTo>
                    <a:lnTo>
                      <a:pt x="2242145" y="652129"/>
                    </a:lnTo>
                    <a:lnTo>
                      <a:pt x="2251028" y="650539"/>
                    </a:lnTo>
                    <a:lnTo>
                      <a:pt x="2259911" y="648312"/>
                    </a:lnTo>
                    <a:lnTo>
                      <a:pt x="2269746" y="645132"/>
                    </a:lnTo>
                    <a:lnTo>
                      <a:pt x="2279581" y="641315"/>
                    </a:lnTo>
                    <a:lnTo>
                      <a:pt x="2289733" y="637180"/>
                    </a:lnTo>
                    <a:lnTo>
                      <a:pt x="2300519" y="632726"/>
                    </a:lnTo>
                    <a:lnTo>
                      <a:pt x="2310989" y="627955"/>
                    </a:lnTo>
                    <a:lnTo>
                      <a:pt x="2333514" y="616823"/>
                    </a:lnTo>
                    <a:lnTo>
                      <a:pt x="2356991" y="605690"/>
                    </a:lnTo>
                    <a:lnTo>
                      <a:pt x="2345569" y="610461"/>
                    </a:lnTo>
                    <a:lnTo>
                      <a:pt x="2334466" y="615868"/>
                    </a:lnTo>
                    <a:lnTo>
                      <a:pt x="2324948" y="620322"/>
                    </a:lnTo>
                    <a:lnTo>
                      <a:pt x="2315430" y="624138"/>
                    </a:lnTo>
                    <a:lnTo>
                      <a:pt x="2306865" y="626683"/>
                    </a:lnTo>
                    <a:lnTo>
                      <a:pt x="2298616" y="628910"/>
                    </a:lnTo>
                    <a:lnTo>
                      <a:pt x="2290367" y="630182"/>
                    </a:lnTo>
                    <a:lnTo>
                      <a:pt x="2282436" y="630818"/>
                    </a:lnTo>
                    <a:lnTo>
                      <a:pt x="2275456" y="630818"/>
                    </a:lnTo>
                    <a:lnTo>
                      <a:pt x="2268160" y="630500"/>
                    </a:lnTo>
                    <a:lnTo>
                      <a:pt x="2261497" y="629228"/>
                    </a:lnTo>
                    <a:lnTo>
                      <a:pt x="2255152" y="627955"/>
                    </a:lnTo>
                    <a:lnTo>
                      <a:pt x="2248807" y="626047"/>
                    </a:lnTo>
                    <a:lnTo>
                      <a:pt x="2243096" y="623502"/>
                    </a:lnTo>
                    <a:lnTo>
                      <a:pt x="2237703" y="620640"/>
                    </a:lnTo>
                    <a:lnTo>
                      <a:pt x="2232627" y="617777"/>
                    </a:lnTo>
                    <a:lnTo>
                      <a:pt x="2227551" y="614278"/>
                    </a:lnTo>
                    <a:lnTo>
                      <a:pt x="2223109" y="610779"/>
                    </a:lnTo>
                    <a:lnTo>
                      <a:pt x="2218985" y="607280"/>
                    </a:lnTo>
                    <a:lnTo>
                      <a:pt x="2214861" y="603463"/>
                    </a:lnTo>
                    <a:lnTo>
                      <a:pt x="2211371" y="599647"/>
                    </a:lnTo>
                    <a:lnTo>
                      <a:pt x="2208198" y="595512"/>
                    </a:lnTo>
                    <a:lnTo>
                      <a:pt x="2202171" y="587878"/>
                    </a:lnTo>
                    <a:lnTo>
                      <a:pt x="2197412" y="581198"/>
                    </a:lnTo>
                    <a:lnTo>
                      <a:pt x="2193922" y="574837"/>
                    </a:lnTo>
                    <a:lnTo>
                      <a:pt x="2191701" y="569747"/>
                    </a:lnTo>
                    <a:lnTo>
                      <a:pt x="2189163" y="565612"/>
                    </a:lnTo>
                    <a:lnTo>
                      <a:pt x="2191067" y="564340"/>
                    </a:lnTo>
                    <a:lnTo>
                      <a:pt x="2196777" y="559569"/>
                    </a:lnTo>
                    <a:lnTo>
                      <a:pt x="2205343" y="552889"/>
                    </a:lnTo>
                    <a:lnTo>
                      <a:pt x="2217399" y="544301"/>
                    </a:lnTo>
                    <a:lnTo>
                      <a:pt x="2225013" y="539848"/>
                    </a:lnTo>
                    <a:lnTo>
                      <a:pt x="2232944" y="534759"/>
                    </a:lnTo>
                    <a:lnTo>
                      <a:pt x="2241510" y="529670"/>
                    </a:lnTo>
                    <a:lnTo>
                      <a:pt x="2251028" y="524580"/>
                    </a:lnTo>
                    <a:lnTo>
                      <a:pt x="2260545" y="519491"/>
                    </a:lnTo>
                    <a:lnTo>
                      <a:pt x="2271649" y="514402"/>
                    </a:lnTo>
                    <a:lnTo>
                      <a:pt x="2282753" y="509631"/>
                    </a:lnTo>
                    <a:lnTo>
                      <a:pt x="2294809" y="505178"/>
                    </a:lnTo>
                    <a:lnTo>
                      <a:pt x="2307182" y="501043"/>
                    </a:lnTo>
                    <a:lnTo>
                      <a:pt x="2320506" y="497226"/>
                    </a:lnTo>
                    <a:lnTo>
                      <a:pt x="2334466" y="493409"/>
                    </a:lnTo>
                    <a:lnTo>
                      <a:pt x="2348742" y="490864"/>
                    </a:lnTo>
                    <a:lnTo>
                      <a:pt x="2363336" y="488638"/>
                    </a:lnTo>
                    <a:lnTo>
                      <a:pt x="2378564" y="486729"/>
                    </a:lnTo>
                    <a:lnTo>
                      <a:pt x="2394109" y="485775"/>
                    </a:lnTo>
                    <a:close/>
                    <a:moveTo>
                      <a:pt x="1429386" y="468312"/>
                    </a:moveTo>
                    <a:lnTo>
                      <a:pt x="1442086" y="468630"/>
                    </a:lnTo>
                    <a:lnTo>
                      <a:pt x="1454151" y="469899"/>
                    </a:lnTo>
                    <a:lnTo>
                      <a:pt x="1465898" y="471802"/>
                    </a:lnTo>
                    <a:lnTo>
                      <a:pt x="1477011" y="474023"/>
                    </a:lnTo>
                    <a:lnTo>
                      <a:pt x="1487488" y="476562"/>
                    </a:lnTo>
                    <a:lnTo>
                      <a:pt x="1497649" y="479734"/>
                    </a:lnTo>
                    <a:lnTo>
                      <a:pt x="1507491" y="482907"/>
                    </a:lnTo>
                    <a:lnTo>
                      <a:pt x="1516699" y="486714"/>
                    </a:lnTo>
                    <a:lnTo>
                      <a:pt x="1525271" y="490522"/>
                    </a:lnTo>
                    <a:lnTo>
                      <a:pt x="1533526" y="494646"/>
                    </a:lnTo>
                    <a:lnTo>
                      <a:pt x="1541146" y="498771"/>
                    </a:lnTo>
                    <a:lnTo>
                      <a:pt x="1547814" y="502896"/>
                    </a:lnTo>
                    <a:lnTo>
                      <a:pt x="1554164" y="507020"/>
                    </a:lnTo>
                    <a:lnTo>
                      <a:pt x="1565594" y="514952"/>
                    </a:lnTo>
                    <a:lnTo>
                      <a:pt x="1574166" y="522250"/>
                    </a:lnTo>
                    <a:lnTo>
                      <a:pt x="1580516" y="527643"/>
                    </a:lnTo>
                    <a:lnTo>
                      <a:pt x="1585596" y="532720"/>
                    </a:lnTo>
                    <a:lnTo>
                      <a:pt x="1584009" y="536527"/>
                    </a:lnTo>
                    <a:lnTo>
                      <a:pt x="1581469" y="540652"/>
                    </a:lnTo>
                    <a:lnTo>
                      <a:pt x="1578611" y="546046"/>
                    </a:lnTo>
                    <a:lnTo>
                      <a:pt x="1574484" y="552074"/>
                    </a:lnTo>
                    <a:lnTo>
                      <a:pt x="1569721" y="558419"/>
                    </a:lnTo>
                    <a:lnTo>
                      <a:pt x="1563054" y="565399"/>
                    </a:lnTo>
                    <a:lnTo>
                      <a:pt x="1559879" y="568572"/>
                    </a:lnTo>
                    <a:lnTo>
                      <a:pt x="1556386" y="571745"/>
                    </a:lnTo>
                    <a:lnTo>
                      <a:pt x="1552259" y="575235"/>
                    </a:lnTo>
                    <a:lnTo>
                      <a:pt x="1548131" y="577773"/>
                    </a:lnTo>
                    <a:lnTo>
                      <a:pt x="1543686" y="580311"/>
                    </a:lnTo>
                    <a:lnTo>
                      <a:pt x="1538606" y="582850"/>
                    </a:lnTo>
                    <a:lnTo>
                      <a:pt x="1533844" y="584753"/>
                    </a:lnTo>
                    <a:lnTo>
                      <a:pt x="1528446" y="586657"/>
                    </a:lnTo>
                    <a:lnTo>
                      <a:pt x="1523049" y="588243"/>
                    </a:lnTo>
                    <a:lnTo>
                      <a:pt x="1517016" y="588878"/>
                    </a:lnTo>
                    <a:lnTo>
                      <a:pt x="1510984" y="589512"/>
                    </a:lnTo>
                    <a:lnTo>
                      <a:pt x="1503999" y="589512"/>
                    </a:lnTo>
                    <a:lnTo>
                      <a:pt x="1497331" y="588878"/>
                    </a:lnTo>
                    <a:lnTo>
                      <a:pt x="1490346" y="587926"/>
                    </a:lnTo>
                    <a:lnTo>
                      <a:pt x="1483043" y="586022"/>
                    </a:lnTo>
                    <a:lnTo>
                      <a:pt x="1475106" y="583484"/>
                    </a:lnTo>
                    <a:lnTo>
                      <a:pt x="1467168" y="580311"/>
                    </a:lnTo>
                    <a:lnTo>
                      <a:pt x="1458913" y="576187"/>
                    </a:lnTo>
                    <a:lnTo>
                      <a:pt x="1449388" y="571745"/>
                    </a:lnTo>
                    <a:lnTo>
                      <a:pt x="1439546" y="567620"/>
                    </a:lnTo>
                    <a:lnTo>
                      <a:pt x="1479233" y="586657"/>
                    </a:lnTo>
                    <a:lnTo>
                      <a:pt x="1498284" y="594906"/>
                    </a:lnTo>
                    <a:lnTo>
                      <a:pt x="1506856" y="598714"/>
                    </a:lnTo>
                    <a:lnTo>
                      <a:pt x="1515746" y="601886"/>
                    </a:lnTo>
                    <a:lnTo>
                      <a:pt x="1524001" y="604425"/>
                    </a:lnTo>
                    <a:lnTo>
                      <a:pt x="1531939" y="606646"/>
                    </a:lnTo>
                    <a:lnTo>
                      <a:pt x="1539559" y="607915"/>
                    </a:lnTo>
                    <a:lnTo>
                      <a:pt x="1546544" y="608232"/>
                    </a:lnTo>
                    <a:lnTo>
                      <a:pt x="1550036" y="608232"/>
                    </a:lnTo>
                    <a:lnTo>
                      <a:pt x="1553529" y="607915"/>
                    </a:lnTo>
                    <a:lnTo>
                      <a:pt x="1556704" y="607280"/>
                    </a:lnTo>
                    <a:lnTo>
                      <a:pt x="1559879" y="606646"/>
                    </a:lnTo>
                    <a:lnTo>
                      <a:pt x="1562736" y="605376"/>
                    </a:lnTo>
                    <a:lnTo>
                      <a:pt x="1565594" y="604107"/>
                    </a:lnTo>
                    <a:lnTo>
                      <a:pt x="1568451" y="602521"/>
                    </a:lnTo>
                    <a:lnTo>
                      <a:pt x="1570674" y="600617"/>
                    </a:lnTo>
                    <a:lnTo>
                      <a:pt x="1571944" y="607280"/>
                    </a:lnTo>
                    <a:lnTo>
                      <a:pt x="1572261" y="614260"/>
                    </a:lnTo>
                    <a:lnTo>
                      <a:pt x="1572896" y="626634"/>
                    </a:lnTo>
                    <a:lnTo>
                      <a:pt x="1572579" y="638691"/>
                    </a:lnTo>
                    <a:lnTo>
                      <a:pt x="1572261" y="649795"/>
                    </a:lnTo>
                    <a:lnTo>
                      <a:pt x="1574166" y="647574"/>
                    </a:lnTo>
                    <a:lnTo>
                      <a:pt x="1575119" y="647257"/>
                    </a:lnTo>
                    <a:lnTo>
                      <a:pt x="1576389" y="646940"/>
                    </a:lnTo>
                    <a:lnTo>
                      <a:pt x="1577976" y="647257"/>
                    </a:lnTo>
                    <a:lnTo>
                      <a:pt x="1578929" y="647892"/>
                    </a:lnTo>
                    <a:lnTo>
                      <a:pt x="1580516" y="649478"/>
                    </a:lnTo>
                    <a:lnTo>
                      <a:pt x="1582104" y="651382"/>
                    </a:lnTo>
                    <a:lnTo>
                      <a:pt x="1583056" y="653920"/>
                    </a:lnTo>
                    <a:lnTo>
                      <a:pt x="1584326" y="656775"/>
                    </a:lnTo>
                    <a:lnTo>
                      <a:pt x="1586549" y="663756"/>
                    </a:lnTo>
                    <a:lnTo>
                      <a:pt x="1588136" y="672322"/>
                    </a:lnTo>
                    <a:lnTo>
                      <a:pt x="1589406" y="682158"/>
                    </a:lnTo>
                    <a:lnTo>
                      <a:pt x="1590359" y="692945"/>
                    </a:lnTo>
                    <a:lnTo>
                      <a:pt x="1590676" y="704685"/>
                    </a:lnTo>
                    <a:lnTo>
                      <a:pt x="1590359" y="716424"/>
                    </a:lnTo>
                    <a:lnTo>
                      <a:pt x="1589406" y="727211"/>
                    </a:lnTo>
                    <a:lnTo>
                      <a:pt x="1588136" y="737047"/>
                    </a:lnTo>
                    <a:lnTo>
                      <a:pt x="1586549" y="745613"/>
                    </a:lnTo>
                    <a:lnTo>
                      <a:pt x="1584326" y="752911"/>
                    </a:lnTo>
                    <a:lnTo>
                      <a:pt x="1583056" y="755449"/>
                    </a:lnTo>
                    <a:lnTo>
                      <a:pt x="1582104" y="757987"/>
                    </a:lnTo>
                    <a:lnTo>
                      <a:pt x="1580516" y="759891"/>
                    </a:lnTo>
                    <a:lnTo>
                      <a:pt x="1578929" y="761477"/>
                    </a:lnTo>
                    <a:lnTo>
                      <a:pt x="1577976" y="762112"/>
                    </a:lnTo>
                    <a:lnTo>
                      <a:pt x="1576389" y="762429"/>
                    </a:lnTo>
                    <a:lnTo>
                      <a:pt x="1574801" y="762112"/>
                    </a:lnTo>
                    <a:lnTo>
                      <a:pt x="1573214" y="761160"/>
                    </a:lnTo>
                    <a:lnTo>
                      <a:pt x="1571944" y="759573"/>
                    </a:lnTo>
                    <a:lnTo>
                      <a:pt x="1570674" y="757670"/>
                    </a:lnTo>
                    <a:lnTo>
                      <a:pt x="1569086" y="755131"/>
                    </a:lnTo>
                    <a:lnTo>
                      <a:pt x="1568134" y="751641"/>
                    </a:lnTo>
                    <a:lnTo>
                      <a:pt x="1565911" y="744027"/>
                    </a:lnTo>
                    <a:lnTo>
                      <a:pt x="1564641" y="754180"/>
                    </a:lnTo>
                    <a:lnTo>
                      <a:pt x="1562736" y="764015"/>
                    </a:lnTo>
                    <a:lnTo>
                      <a:pt x="1560831" y="773851"/>
                    </a:lnTo>
                    <a:lnTo>
                      <a:pt x="1558291" y="782735"/>
                    </a:lnTo>
                    <a:lnTo>
                      <a:pt x="1555751" y="792253"/>
                    </a:lnTo>
                    <a:lnTo>
                      <a:pt x="1552576" y="800819"/>
                    </a:lnTo>
                    <a:lnTo>
                      <a:pt x="1549401" y="809703"/>
                    </a:lnTo>
                    <a:lnTo>
                      <a:pt x="1545591" y="817953"/>
                    </a:lnTo>
                    <a:lnTo>
                      <a:pt x="1541781" y="825567"/>
                    </a:lnTo>
                    <a:lnTo>
                      <a:pt x="1537336" y="833182"/>
                    </a:lnTo>
                    <a:lnTo>
                      <a:pt x="1532574" y="840797"/>
                    </a:lnTo>
                    <a:lnTo>
                      <a:pt x="1528129" y="847777"/>
                    </a:lnTo>
                    <a:lnTo>
                      <a:pt x="1523366" y="854757"/>
                    </a:lnTo>
                    <a:lnTo>
                      <a:pt x="1518286" y="861102"/>
                    </a:lnTo>
                    <a:lnTo>
                      <a:pt x="1513206" y="867448"/>
                    </a:lnTo>
                    <a:lnTo>
                      <a:pt x="1507491" y="873476"/>
                    </a:lnTo>
                    <a:lnTo>
                      <a:pt x="1502411" y="878553"/>
                    </a:lnTo>
                    <a:lnTo>
                      <a:pt x="1496696" y="883946"/>
                    </a:lnTo>
                    <a:lnTo>
                      <a:pt x="1490663" y="889340"/>
                    </a:lnTo>
                    <a:lnTo>
                      <a:pt x="1484948" y="893782"/>
                    </a:lnTo>
                    <a:lnTo>
                      <a:pt x="1478916" y="897907"/>
                    </a:lnTo>
                    <a:lnTo>
                      <a:pt x="1472883" y="901714"/>
                    </a:lnTo>
                    <a:lnTo>
                      <a:pt x="1466851" y="905521"/>
                    </a:lnTo>
                    <a:lnTo>
                      <a:pt x="1460818" y="908377"/>
                    </a:lnTo>
                    <a:lnTo>
                      <a:pt x="1454786" y="911232"/>
                    </a:lnTo>
                    <a:lnTo>
                      <a:pt x="1448753" y="914088"/>
                    </a:lnTo>
                    <a:lnTo>
                      <a:pt x="1442721" y="915991"/>
                    </a:lnTo>
                    <a:lnTo>
                      <a:pt x="1437323" y="917895"/>
                    </a:lnTo>
                    <a:lnTo>
                      <a:pt x="1431291" y="918847"/>
                    </a:lnTo>
                    <a:lnTo>
                      <a:pt x="1425576" y="920116"/>
                    </a:lnTo>
                    <a:lnTo>
                      <a:pt x="1419861" y="920751"/>
                    </a:lnTo>
                    <a:lnTo>
                      <a:pt x="1414146" y="920751"/>
                    </a:lnTo>
                    <a:lnTo>
                      <a:pt x="1409701" y="920751"/>
                    </a:lnTo>
                    <a:lnTo>
                      <a:pt x="1404938" y="920116"/>
                    </a:lnTo>
                    <a:lnTo>
                      <a:pt x="1399858" y="918847"/>
                    </a:lnTo>
                    <a:lnTo>
                      <a:pt x="1394778" y="917260"/>
                    </a:lnTo>
                    <a:lnTo>
                      <a:pt x="1389381" y="915357"/>
                    </a:lnTo>
                    <a:lnTo>
                      <a:pt x="1384301" y="913770"/>
                    </a:lnTo>
                    <a:lnTo>
                      <a:pt x="1378903" y="910915"/>
                    </a:lnTo>
                    <a:lnTo>
                      <a:pt x="1373188" y="908059"/>
                    </a:lnTo>
                    <a:lnTo>
                      <a:pt x="1367791" y="904569"/>
                    </a:lnTo>
                    <a:lnTo>
                      <a:pt x="1362076" y="900762"/>
                    </a:lnTo>
                    <a:lnTo>
                      <a:pt x="1356043" y="896955"/>
                    </a:lnTo>
                    <a:lnTo>
                      <a:pt x="1350328" y="892513"/>
                    </a:lnTo>
                    <a:lnTo>
                      <a:pt x="1344296" y="888071"/>
                    </a:lnTo>
                    <a:lnTo>
                      <a:pt x="1338581" y="883312"/>
                    </a:lnTo>
                    <a:lnTo>
                      <a:pt x="1333183" y="877918"/>
                    </a:lnTo>
                    <a:lnTo>
                      <a:pt x="1327468" y="872207"/>
                    </a:lnTo>
                    <a:lnTo>
                      <a:pt x="1321753" y="866813"/>
                    </a:lnTo>
                    <a:lnTo>
                      <a:pt x="1316038" y="860151"/>
                    </a:lnTo>
                    <a:lnTo>
                      <a:pt x="1310641" y="854122"/>
                    </a:lnTo>
                    <a:lnTo>
                      <a:pt x="1305243" y="847459"/>
                    </a:lnTo>
                    <a:lnTo>
                      <a:pt x="1299846" y="840797"/>
                    </a:lnTo>
                    <a:lnTo>
                      <a:pt x="1295083" y="833499"/>
                    </a:lnTo>
                    <a:lnTo>
                      <a:pt x="1290321" y="826202"/>
                    </a:lnTo>
                    <a:lnTo>
                      <a:pt x="1285558" y="818587"/>
                    </a:lnTo>
                    <a:lnTo>
                      <a:pt x="1281113" y="810655"/>
                    </a:lnTo>
                    <a:lnTo>
                      <a:pt x="1276668" y="802723"/>
                    </a:lnTo>
                    <a:lnTo>
                      <a:pt x="1272858" y="794474"/>
                    </a:lnTo>
                    <a:lnTo>
                      <a:pt x="1269048" y="786225"/>
                    </a:lnTo>
                    <a:lnTo>
                      <a:pt x="1265238" y="777658"/>
                    </a:lnTo>
                    <a:lnTo>
                      <a:pt x="1262381" y="768457"/>
                    </a:lnTo>
                    <a:lnTo>
                      <a:pt x="1259523" y="759891"/>
                    </a:lnTo>
                    <a:lnTo>
                      <a:pt x="1256983" y="751007"/>
                    </a:lnTo>
                    <a:lnTo>
                      <a:pt x="1254761" y="757035"/>
                    </a:lnTo>
                    <a:lnTo>
                      <a:pt x="1252538" y="761477"/>
                    </a:lnTo>
                    <a:lnTo>
                      <a:pt x="1251586" y="763063"/>
                    </a:lnTo>
                    <a:lnTo>
                      <a:pt x="1250316" y="764015"/>
                    </a:lnTo>
                    <a:lnTo>
                      <a:pt x="1248728" y="764967"/>
                    </a:lnTo>
                    <a:lnTo>
                      <a:pt x="1247776" y="765284"/>
                    </a:lnTo>
                    <a:lnTo>
                      <a:pt x="1246188" y="764967"/>
                    </a:lnTo>
                    <a:lnTo>
                      <a:pt x="1244601" y="764015"/>
                    </a:lnTo>
                    <a:lnTo>
                      <a:pt x="1243648" y="762429"/>
                    </a:lnTo>
                    <a:lnTo>
                      <a:pt x="1242061" y="760842"/>
                    </a:lnTo>
                    <a:lnTo>
                      <a:pt x="1240791" y="758304"/>
                    </a:lnTo>
                    <a:lnTo>
                      <a:pt x="1239838" y="755449"/>
                    </a:lnTo>
                    <a:lnTo>
                      <a:pt x="1237616" y="748151"/>
                    </a:lnTo>
                    <a:lnTo>
                      <a:pt x="1236028" y="739585"/>
                    </a:lnTo>
                    <a:lnTo>
                      <a:pt x="1234441" y="729749"/>
                    </a:lnTo>
                    <a:lnTo>
                      <a:pt x="1233806" y="718962"/>
                    </a:lnTo>
                    <a:lnTo>
                      <a:pt x="1233488" y="707223"/>
                    </a:lnTo>
                    <a:lnTo>
                      <a:pt x="1233806" y="695801"/>
                    </a:lnTo>
                    <a:lnTo>
                      <a:pt x="1234441" y="684696"/>
                    </a:lnTo>
                    <a:lnTo>
                      <a:pt x="1236028" y="675178"/>
                    </a:lnTo>
                    <a:lnTo>
                      <a:pt x="1237616" y="666294"/>
                    </a:lnTo>
                    <a:lnTo>
                      <a:pt x="1239838" y="659631"/>
                    </a:lnTo>
                    <a:lnTo>
                      <a:pt x="1240791" y="656775"/>
                    </a:lnTo>
                    <a:lnTo>
                      <a:pt x="1242061" y="653920"/>
                    </a:lnTo>
                    <a:lnTo>
                      <a:pt x="1243648" y="652016"/>
                    </a:lnTo>
                    <a:lnTo>
                      <a:pt x="1244601" y="651064"/>
                    </a:lnTo>
                    <a:lnTo>
                      <a:pt x="1246188" y="649795"/>
                    </a:lnTo>
                    <a:lnTo>
                      <a:pt x="1247776" y="649478"/>
                    </a:lnTo>
                    <a:lnTo>
                      <a:pt x="1248411" y="649795"/>
                    </a:lnTo>
                    <a:lnTo>
                      <a:pt x="1249363" y="650113"/>
                    </a:lnTo>
                    <a:lnTo>
                      <a:pt x="1249681" y="642815"/>
                    </a:lnTo>
                    <a:lnTo>
                      <a:pt x="1250316" y="635201"/>
                    </a:lnTo>
                    <a:lnTo>
                      <a:pt x="1250951" y="628220"/>
                    </a:lnTo>
                    <a:lnTo>
                      <a:pt x="1252221" y="622192"/>
                    </a:lnTo>
                    <a:lnTo>
                      <a:pt x="1251586" y="613943"/>
                    </a:lnTo>
                    <a:lnTo>
                      <a:pt x="1250951" y="606328"/>
                    </a:lnTo>
                    <a:lnTo>
                      <a:pt x="1250951" y="599031"/>
                    </a:lnTo>
                    <a:lnTo>
                      <a:pt x="1251586" y="592368"/>
                    </a:lnTo>
                    <a:lnTo>
                      <a:pt x="1251903" y="586022"/>
                    </a:lnTo>
                    <a:lnTo>
                      <a:pt x="1252856" y="579994"/>
                    </a:lnTo>
                    <a:lnTo>
                      <a:pt x="1254126" y="574283"/>
                    </a:lnTo>
                    <a:lnTo>
                      <a:pt x="1255713" y="569207"/>
                    </a:lnTo>
                    <a:lnTo>
                      <a:pt x="1257618" y="564130"/>
                    </a:lnTo>
                    <a:lnTo>
                      <a:pt x="1259841" y="559688"/>
                    </a:lnTo>
                    <a:lnTo>
                      <a:pt x="1262063" y="555564"/>
                    </a:lnTo>
                    <a:lnTo>
                      <a:pt x="1264603" y="551756"/>
                    </a:lnTo>
                    <a:lnTo>
                      <a:pt x="1267143" y="548266"/>
                    </a:lnTo>
                    <a:lnTo>
                      <a:pt x="1270636" y="545411"/>
                    </a:lnTo>
                    <a:lnTo>
                      <a:pt x="1273811" y="542873"/>
                    </a:lnTo>
                    <a:lnTo>
                      <a:pt x="1277303" y="540017"/>
                    </a:lnTo>
                    <a:lnTo>
                      <a:pt x="1261746" y="540017"/>
                    </a:lnTo>
                    <a:lnTo>
                      <a:pt x="1249363" y="540969"/>
                    </a:lnTo>
                    <a:lnTo>
                      <a:pt x="1239203" y="541286"/>
                    </a:lnTo>
                    <a:lnTo>
                      <a:pt x="1246188" y="537479"/>
                    </a:lnTo>
                    <a:lnTo>
                      <a:pt x="1253808" y="532720"/>
                    </a:lnTo>
                    <a:lnTo>
                      <a:pt x="1261111" y="527326"/>
                    </a:lnTo>
                    <a:lnTo>
                      <a:pt x="1268413" y="521615"/>
                    </a:lnTo>
                    <a:lnTo>
                      <a:pt x="1282701" y="511145"/>
                    </a:lnTo>
                    <a:lnTo>
                      <a:pt x="1289368" y="506703"/>
                    </a:lnTo>
                    <a:lnTo>
                      <a:pt x="1295401" y="502896"/>
                    </a:lnTo>
                    <a:lnTo>
                      <a:pt x="1303973" y="498771"/>
                    </a:lnTo>
                    <a:lnTo>
                      <a:pt x="1311911" y="494964"/>
                    </a:lnTo>
                    <a:lnTo>
                      <a:pt x="1320166" y="491156"/>
                    </a:lnTo>
                    <a:lnTo>
                      <a:pt x="1328103" y="487984"/>
                    </a:lnTo>
                    <a:lnTo>
                      <a:pt x="1336041" y="484811"/>
                    </a:lnTo>
                    <a:lnTo>
                      <a:pt x="1343978" y="482273"/>
                    </a:lnTo>
                    <a:lnTo>
                      <a:pt x="1359536" y="477831"/>
                    </a:lnTo>
                    <a:lnTo>
                      <a:pt x="1374141" y="474023"/>
                    </a:lnTo>
                    <a:lnTo>
                      <a:pt x="1388746" y="471485"/>
                    </a:lnTo>
                    <a:lnTo>
                      <a:pt x="1402716" y="469581"/>
                    </a:lnTo>
                    <a:lnTo>
                      <a:pt x="1416051" y="468630"/>
                    </a:lnTo>
                    <a:lnTo>
                      <a:pt x="1429386" y="468312"/>
                    </a:lnTo>
                    <a:close/>
                    <a:moveTo>
                      <a:pt x="750948" y="302529"/>
                    </a:moveTo>
                    <a:lnTo>
                      <a:pt x="748724" y="302846"/>
                    </a:lnTo>
                    <a:lnTo>
                      <a:pt x="746818" y="303797"/>
                    </a:lnTo>
                    <a:lnTo>
                      <a:pt x="744912" y="304431"/>
                    </a:lnTo>
                    <a:lnTo>
                      <a:pt x="743641" y="306017"/>
                    </a:lnTo>
                    <a:lnTo>
                      <a:pt x="742053" y="307602"/>
                    </a:lnTo>
                    <a:lnTo>
                      <a:pt x="741417" y="309188"/>
                    </a:lnTo>
                    <a:lnTo>
                      <a:pt x="740464" y="311725"/>
                    </a:lnTo>
                    <a:lnTo>
                      <a:pt x="740464" y="313310"/>
                    </a:lnTo>
                    <a:lnTo>
                      <a:pt x="740464" y="315847"/>
                    </a:lnTo>
                    <a:lnTo>
                      <a:pt x="741417" y="318067"/>
                    </a:lnTo>
                    <a:lnTo>
                      <a:pt x="742053" y="319970"/>
                    </a:lnTo>
                    <a:lnTo>
                      <a:pt x="743641" y="321238"/>
                    </a:lnTo>
                    <a:lnTo>
                      <a:pt x="744912" y="322507"/>
                    </a:lnTo>
                    <a:lnTo>
                      <a:pt x="746818" y="323458"/>
                    </a:lnTo>
                    <a:lnTo>
                      <a:pt x="748724" y="324410"/>
                    </a:lnTo>
                    <a:lnTo>
                      <a:pt x="750948" y="324410"/>
                    </a:lnTo>
                    <a:lnTo>
                      <a:pt x="988881" y="324410"/>
                    </a:lnTo>
                    <a:lnTo>
                      <a:pt x="991105" y="324410"/>
                    </a:lnTo>
                    <a:lnTo>
                      <a:pt x="993011" y="323458"/>
                    </a:lnTo>
                    <a:lnTo>
                      <a:pt x="994917" y="322507"/>
                    </a:lnTo>
                    <a:lnTo>
                      <a:pt x="996506" y="321238"/>
                    </a:lnTo>
                    <a:lnTo>
                      <a:pt x="997776" y="319970"/>
                    </a:lnTo>
                    <a:lnTo>
                      <a:pt x="998729" y="318067"/>
                    </a:lnTo>
                    <a:lnTo>
                      <a:pt x="999365" y="315847"/>
                    </a:lnTo>
                    <a:lnTo>
                      <a:pt x="999365" y="313310"/>
                    </a:lnTo>
                    <a:lnTo>
                      <a:pt x="999365" y="311725"/>
                    </a:lnTo>
                    <a:lnTo>
                      <a:pt x="998729" y="309188"/>
                    </a:lnTo>
                    <a:lnTo>
                      <a:pt x="997776" y="307602"/>
                    </a:lnTo>
                    <a:lnTo>
                      <a:pt x="996506" y="306017"/>
                    </a:lnTo>
                    <a:lnTo>
                      <a:pt x="994917" y="304431"/>
                    </a:lnTo>
                    <a:lnTo>
                      <a:pt x="993011" y="303797"/>
                    </a:lnTo>
                    <a:lnTo>
                      <a:pt x="991105" y="302846"/>
                    </a:lnTo>
                    <a:lnTo>
                      <a:pt x="988881" y="302529"/>
                    </a:lnTo>
                    <a:lnTo>
                      <a:pt x="750948" y="302529"/>
                    </a:lnTo>
                    <a:close/>
                    <a:moveTo>
                      <a:pt x="748724" y="219444"/>
                    </a:moveTo>
                    <a:lnTo>
                      <a:pt x="746818" y="220396"/>
                    </a:lnTo>
                    <a:lnTo>
                      <a:pt x="744912" y="221347"/>
                    </a:lnTo>
                    <a:lnTo>
                      <a:pt x="743641" y="222615"/>
                    </a:lnTo>
                    <a:lnTo>
                      <a:pt x="742053" y="224201"/>
                    </a:lnTo>
                    <a:lnTo>
                      <a:pt x="741417" y="226104"/>
                    </a:lnTo>
                    <a:lnTo>
                      <a:pt x="740464" y="228323"/>
                    </a:lnTo>
                    <a:lnTo>
                      <a:pt x="740464" y="230543"/>
                    </a:lnTo>
                    <a:lnTo>
                      <a:pt x="740464" y="232763"/>
                    </a:lnTo>
                    <a:lnTo>
                      <a:pt x="741417" y="234666"/>
                    </a:lnTo>
                    <a:lnTo>
                      <a:pt x="742053" y="236568"/>
                    </a:lnTo>
                    <a:lnTo>
                      <a:pt x="743641" y="237837"/>
                    </a:lnTo>
                    <a:lnTo>
                      <a:pt x="744912" y="239423"/>
                    </a:lnTo>
                    <a:lnTo>
                      <a:pt x="746818" y="240374"/>
                    </a:lnTo>
                    <a:lnTo>
                      <a:pt x="748724" y="241008"/>
                    </a:lnTo>
                    <a:lnTo>
                      <a:pt x="750948" y="241325"/>
                    </a:lnTo>
                    <a:lnTo>
                      <a:pt x="1133738" y="241325"/>
                    </a:lnTo>
                    <a:lnTo>
                      <a:pt x="1135644" y="241008"/>
                    </a:lnTo>
                    <a:lnTo>
                      <a:pt x="1137868" y="240374"/>
                    </a:lnTo>
                    <a:lnTo>
                      <a:pt x="1139456" y="239423"/>
                    </a:lnTo>
                    <a:lnTo>
                      <a:pt x="1141045" y="237837"/>
                    </a:lnTo>
                    <a:lnTo>
                      <a:pt x="1142316" y="236568"/>
                    </a:lnTo>
                    <a:lnTo>
                      <a:pt x="1143586" y="234666"/>
                    </a:lnTo>
                    <a:lnTo>
                      <a:pt x="1143904" y="232763"/>
                    </a:lnTo>
                    <a:lnTo>
                      <a:pt x="1144222" y="230543"/>
                    </a:lnTo>
                    <a:lnTo>
                      <a:pt x="1143904" y="228323"/>
                    </a:lnTo>
                    <a:lnTo>
                      <a:pt x="1143586" y="226104"/>
                    </a:lnTo>
                    <a:lnTo>
                      <a:pt x="1142316" y="224201"/>
                    </a:lnTo>
                    <a:lnTo>
                      <a:pt x="1141045" y="222615"/>
                    </a:lnTo>
                    <a:lnTo>
                      <a:pt x="1139456" y="221347"/>
                    </a:lnTo>
                    <a:lnTo>
                      <a:pt x="1137868" y="220396"/>
                    </a:lnTo>
                    <a:lnTo>
                      <a:pt x="1135644" y="219444"/>
                    </a:lnTo>
                    <a:lnTo>
                      <a:pt x="1133738" y="219444"/>
                    </a:lnTo>
                    <a:lnTo>
                      <a:pt x="750948" y="219444"/>
                    </a:lnTo>
                    <a:lnTo>
                      <a:pt x="748724" y="219444"/>
                    </a:lnTo>
                    <a:close/>
                    <a:moveTo>
                      <a:pt x="748724" y="141751"/>
                    </a:moveTo>
                    <a:lnTo>
                      <a:pt x="746818" y="142702"/>
                    </a:lnTo>
                    <a:lnTo>
                      <a:pt x="744912" y="143336"/>
                    </a:lnTo>
                    <a:lnTo>
                      <a:pt x="743641" y="144922"/>
                    </a:lnTo>
                    <a:lnTo>
                      <a:pt x="742053" y="146191"/>
                    </a:lnTo>
                    <a:lnTo>
                      <a:pt x="741417" y="148093"/>
                    </a:lnTo>
                    <a:lnTo>
                      <a:pt x="740464" y="150630"/>
                    </a:lnTo>
                    <a:lnTo>
                      <a:pt x="740464" y="152216"/>
                    </a:lnTo>
                    <a:lnTo>
                      <a:pt x="740464" y="154753"/>
                    </a:lnTo>
                    <a:lnTo>
                      <a:pt x="741417" y="156972"/>
                    </a:lnTo>
                    <a:lnTo>
                      <a:pt x="742053" y="158875"/>
                    </a:lnTo>
                    <a:lnTo>
                      <a:pt x="743641" y="160144"/>
                    </a:lnTo>
                    <a:lnTo>
                      <a:pt x="744912" y="161729"/>
                    </a:lnTo>
                    <a:lnTo>
                      <a:pt x="746818" y="162363"/>
                    </a:lnTo>
                    <a:lnTo>
                      <a:pt x="748724" y="163315"/>
                    </a:lnTo>
                    <a:lnTo>
                      <a:pt x="750948" y="163315"/>
                    </a:lnTo>
                    <a:lnTo>
                      <a:pt x="1133738" y="163315"/>
                    </a:lnTo>
                    <a:lnTo>
                      <a:pt x="1135644" y="163315"/>
                    </a:lnTo>
                    <a:lnTo>
                      <a:pt x="1137868" y="162363"/>
                    </a:lnTo>
                    <a:lnTo>
                      <a:pt x="1139456" y="161729"/>
                    </a:lnTo>
                    <a:lnTo>
                      <a:pt x="1141045" y="160144"/>
                    </a:lnTo>
                    <a:lnTo>
                      <a:pt x="1142316" y="158875"/>
                    </a:lnTo>
                    <a:lnTo>
                      <a:pt x="1143586" y="156972"/>
                    </a:lnTo>
                    <a:lnTo>
                      <a:pt x="1143904" y="154753"/>
                    </a:lnTo>
                    <a:lnTo>
                      <a:pt x="1144222" y="152216"/>
                    </a:lnTo>
                    <a:lnTo>
                      <a:pt x="1143904" y="150630"/>
                    </a:lnTo>
                    <a:lnTo>
                      <a:pt x="1143586" y="148093"/>
                    </a:lnTo>
                    <a:lnTo>
                      <a:pt x="1142316" y="146191"/>
                    </a:lnTo>
                    <a:lnTo>
                      <a:pt x="1141045" y="144922"/>
                    </a:lnTo>
                    <a:lnTo>
                      <a:pt x="1139456" y="143336"/>
                    </a:lnTo>
                    <a:lnTo>
                      <a:pt x="1137868" y="142702"/>
                    </a:lnTo>
                    <a:lnTo>
                      <a:pt x="1135644" y="141751"/>
                    </a:lnTo>
                    <a:lnTo>
                      <a:pt x="1133738" y="141751"/>
                    </a:lnTo>
                    <a:lnTo>
                      <a:pt x="750948" y="141751"/>
                    </a:lnTo>
                    <a:lnTo>
                      <a:pt x="748724" y="141751"/>
                    </a:lnTo>
                    <a:close/>
                    <a:moveTo>
                      <a:pt x="789068" y="0"/>
                    </a:moveTo>
                    <a:lnTo>
                      <a:pt x="1085770" y="0"/>
                    </a:lnTo>
                    <a:lnTo>
                      <a:pt x="1093712" y="317"/>
                    </a:lnTo>
                    <a:lnTo>
                      <a:pt x="1101336" y="635"/>
                    </a:lnTo>
                    <a:lnTo>
                      <a:pt x="1108960" y="1903"/>
                    </a:lnTo>
                    <a:lnTo>
                      <a:pt x="1116267" y="2854"/>
                    </a:lnTo>
                    <a:lnTo>
                      <a:pt x="1123573" y="4757"/>
                    </a:lnTo>
                    <a:lnTo>
                      <a:pt x="1130562" y="6660"/>
                    </a:lnTo>
                    <a:lnTo>
                      <a:pt x="1137868" y="8879"/>
                    </a:lnTo>
                    <a:lnTo>
                      <a:pt x="1144539" y="12051"/>
                    </a:lnTo>
                    <a:lnTo>
                      <a:pt x="1151210" y="14905"/>
                    </a:lnTo>
                    <a:lnTo>
                      <a:pt x="1157881" y="18393"/>
                    </a:lnTo>
                    <a:lnTo>
                      <a:pt x="1164235" y="21564"/>
                    </a:lnTo>
                    <a:lnTo>
                      <a:pt x="1170270" y="25687"/>
                    </a:lnTo>
                    <a:lnTo>
                      <a:pt x="1176306" y="29809"/>
                    </a:lnTo>
                    <a:lnTo>
                      <a:pt x="1181706" y="34566"/>
                    </a:lnTo>
                    <a:lnTo>
                      <a:pt x="1187424" y="39006"/>
                    </a:lnTo>
                    <a:lnTo>
                      <a:pt x="1192507" y="44079"/>
                    </a:lnTo>
                    <a:lnTo>
                      <a:pt x="1197590" y="49153"/>
                    </a:lnTo>
                    <a:lnTo>
                      <a:pt x="1202037" y="54861"/>
                    </a:lnTo>
                    <a:lnTo>
                      <a:pt x="1206802" y="60252"/>
                    </a:lnTo>
                    <a:lnTo>
                      <a:pt x="1210932" y="66277"/>
                    </a:lnTo>
                    <a:lnTo>
                      <a:pt x="1215062" y="72303"/>
                    </a:lnTo>
                    <a:lnTo>
                      <a:pt x="1218238" y="78645"/>
                    </a:lnTo>
                    <a:lnTo>
                      <a:pt x="1221733" y="84987"/>
                    </a:lnTo>
                    <a:lnTo>
                      <a:pt x="1224592" y="91964"/>
                    </a:lnTo>
                    <a:lnTo>
                      <a:pt x="1227768" y="98623"/>
                    </a:lnTo>
                    <a:lnTo>
                      <a:pt x="1229992" y="105917"/>
                    </a:lnTo>
                    <a:lnTo>
                      <a:pt x="1231898" y="112893"/>
                    </a:lnTo>
                    <a:lnTo>
                      <a:pt x="1233804" y="120187"/>
                    </a:lnTo>
                    <a:lnTo>
                      <a:pt x="1234757" y="127481"/>
                    </a:lnTo>
                    <a:lnTo>
                      <a:pt x="1236028" y="135092"/>
                    </a:lnTo>
                    <a:lnTo>
                      <a:pt x="1236345" y="143019"/>
                    </a:lnTo>
                    <a:lnTo>
                      <a:pt x="1236663" y="150630"/>
                    </a:lnTo>
                    <a:lnTo>
                      <a:pt x="1236663" y="296186"/>
                    </a:lnTo>
                    <a:lnTo>
                      <a:pt x="1236345" y="303797"/>
                    </a:lnTo>
                    <a:lnTo>
                      <a:pt x="1236028" y="311725"/>
                    </a:lnTo>
                    <a:lnTo>
                      <a:pt x="1234757" y="319019"/>
                    </a:lnTo>
                    <a:lnTo>
                      <a:pt x="1233804" y="326629"/>
                    </a:lnTo>
                    <a:lnTo>
                      <a:pt x="1231898" y="333606"/>
                    </a:lnTo>
                    <a:lnTo>
                      <a:pt x="1229992" y="340900"/>
                    </a:lnTo>
                    <a:lnTo>
                      <a:pt x="1227768" y="347876"/>
                    </a:lnTo>
                    <a:lnTo>
                      <a:pt x="1224592" y="354853"/>
                    </a:lnTo>
                    <a:lnTo>
                      <a:pt x="1221733" y="361512"/>
                    </a:lnTo>
                    <a:lnTo>
                      <a:pt x="1218238" y="367854"/>
                    </a:lnTo>
                    <a:lnTo>
                      <a:pt x="1215062" y="374197"/>
                    </a:lnTo>
                    <a:lnTo>
                      <a:pt x="1210932" y="380222"/>
                    </a:lnTo>
                    <a:lnTo>
                      <a:pt x="1206802" y="386247"/>
                    </a:lnTo>
                    <a:lnTo>
                      <a:pt x="1202037" y="391955"/>
                    </a:lnTo>
                    <a:lnTo>
                      <a:pt x="1197590" y="397346"/>
                    </a:lnTo>
                    <a:lnTo>
                      <a:pt x="1192507" y="402420"/>
                    </a:lnTo>
                    <a:lnTo>
                      <a:pt x="1187424" y="407811"/>
                    </a:lnTo>
                    <a:lnTo>
                      <a:pt x="1181706" y="412251"/>
                    </a:lnTo>
                    <a:lnTo>
                      <a:pt x="1176306" y="416690"/>
                    </a:lnTo>
                    <a:lnTo>
                      <a:pt x="1170270" y="420813"/>
                    </a:lnTo>
                    <a:lnTo>
                      <a:pt x="1164235" y="424935"/>
                    </a:lnTo>
                    <a:lnTo>
                      <a:pt x="1157881" y="428423"/>
                    </a:lnTo>
                    <a:lnTo>
                      <a:pt x="1151210" y="431912"/>
                    </a:lnTo>
                    <a:lnTo>
                      <a:pt x="1144539" y="434766"/>
                    </a:lnTo>
                    <a:lnTo>
                      <a:pt x="1137868" y="437303"/>
                    </a:lnTo>
                    <a:lnTo>
                      <a:pt x="1130562" y="440157"/>
                    </a:lnTo>
                    <a:lnTo>
                      <a:pt x="1123573" y="442059"/>
                    </a:lnTo>
                    <a:lnTo>
                      <a:pt x="1116267" y="443645"/>
                    </a:lnTo>
                    <a:lnTo>
                      <a:pt x="1108960" y="444914"/>
                    </a:lnTo>
                    <a:lnTo>
                      <a:pt x="1101336" y="446182"/>
                    </a:lnTo>
                    <a:lnTo>
                      <a:pt x="1093712" y="446499"/>
                    </a:lnTo>
                    <a:lnTo>
                      <a:pt x="1085770" y="446816"/>
                    </a:lnTo>
                    <a:lnTo>
                      <a:pt x="1060675" y="446816"/>
                    </a:lnTo>
                    <a:lnTo>
                      <a:pt x="1084500" y="523875"/>
                    </a:lnTo>
                    <a:lnTo>
                      <a:pt x="945996" y="446816"/>
                    </a:lnTo>
                    <a:lnTo>
                      <a:pt x="789068" y="446816"/>
                    </a:lnTo>
                    <a:lnTo>
                      <a:pt x="781444" y="446499"/>
                    </a:lnTo>
                    <a:lnTo>
                      <a:pt x="773502" y="446182"/>
                    </a:lnTo>
                    <a:lnTo>
                      <a:pt x="766196" y="444914"/>
                    </a:lnTo>
                    <a:lnTo>
                      <a:pt x="758889" y="443645"/>
                    </a:lnTo>
                    <a:lnTo>
                      <a:pt x="751583" y="442059"/>
                    </a:lnTo>
                    <a:lnTo>
                      <a:pt x="744277" y="440157"/>
                    </a:lnTo>
                    <a:lnTo>
                      <a:pt x="737288" y="437303"/>
                    </a:lnTo>
                    <a:lnTo>
                      <a:pt x="730299" y="434766"/>
                    </a:lnTo>
                    <a:lnTo>
                      <a:pt x="723946" y="431912"/>
                    </a:lnTo>
                    <a:lnTo>
                      <a:pt x="717275" y="428423"/>
                    </a:lnTo>
                    <a:lnTo>
                      <a:pt x="710921" y="424935"/>
                    </a:lnTo>
                    <a:lnTo>
                      <a:pt x="704886" y="420813"/>
                    </a:lnTo>
                    <a:lnTo>
                      <a:pt x="698850" y="416690"/>
                    </a:lnTo>
                    <a:lnTo>
                      <a:pt x="693132" y="412251"/>
                    </a:lnTo>
                    <a:lnTo>
                      <a:pt x="687731" y="407811"/>
                    </a:lnTo>
                    <a:lnTo>
                      <a:pt x="682649" y="402420"/>
                    </a:lnTo>
                    <a:lnTo>
                      <a:pt x="677566" y="397346"/>
                    </a:lnTo>
                    <a:lnTo>
                      <a:pt x="672801" y="391955"/>
                    </a:lnTo>
                    <a:lnTo>
                      <a:pt x="668354" y="386247"/>
                    </a:lnTo>
                    <a:lnTo>
                      <a:pt x="664224" y="380222"/>
                    </a:lnTo>
                    <a:lnTo>
                      <a:pt x="660094" y="374197"/>
                    </a:lnTo>
                    <a:lnTo>
                      <a:pt x="656600" y="367854"/>
                    </a:lnTo>
                    <a:lnTo>
                      <a:pt x="653106" y="361512"/>
                    </a:lnTo>
                    <a:lnTo>
                      <a:pt x="650247" y="354853"/>
                    </a:lnTo>
                    <a:lnTo>
                      <a:pt x="647705" y="347876"/>
                    </a:lnTo>
                    <a:lnTo>
                      <a:pt x="644846" y="340900"/>
                    </a:lnTo>
                    <a:lnTo>
                      <a:pt x="642940" y="333606"/>
                    </a:lnTo>
                    <a:lnTo>
                      <a:pt x="641669" y="326629"/>
                    </a:lnTo>
                    <a:lnTo>
                      <a:pt x="640081" y="319019"/>
                    </a:lnTo>
                    <a:lnTo>
                      <a:pt x="638810" y="311725"/>
                    </a:lnTo>
                    <a:lnTo>
                      <a:pt x="638493" y="303797"/>
                    </a:lnTo>
                    <a:lnTo>
                      <a:pt x="638175" y="296186"/>
                    </a:lnTo>
                    <a:lnTo>
                      <a:pt x="638175" y="150630"/>
                    </a:lnTo>
                    <a:lnTo>
                      <a:pt x="638493" y="143019"/>
                    </a:lnTo>
                    <a:lnTo>
                      <a:pt x="638810" y="135092"/>
                    </a:lnTo>
                    <a:lnTo>
                      <a:pt x="640081" y="127481"/>
                    </a:lnTo>
                    <a:lnTo>
                      <a:pt x="641669" y="120187"/>
                    </a:lnTo>
                    <a:lnTo>
                      <a:pt x="642940" y="112893"/>
                    </a:lnTo>
                    <a:lnTo>
                      <a:pt x="644846" y="105917"/>
                    </a:lnTo>
                    <a:lnTo>
                      <a:pt x="647705" y="98623"/>
                    </a:lnTo>
                    <a:lnTo>
                      <a:pt x="650247" y="91964"/>
                    </a:lnTo>
                    <a:lnTo>
                      <a:pt x="653106" y="84987"/>
                    </a:lnTo>
                    <a:lnTo>
                      <a:pt x="656600" y="78645"/>
                    </a:lnTo>
                    <a:lnTo>
                      <a:pt x="660094" y="72303"/>
                    </a:lnTo>
                    <a:lnTo>
                      <a:pt x="664224" y="66277"/>
                    </a:lnTo>
                    <a:lnTo>
                      <a:pt x="668354" y="60252"/>
                    </a:lnTo>
                    <a:lnTo>
                      <a:pt x="672801" y="54861"/>
                    </a:lnTo>
                    <a:lnTo>
                      <a:pt x="677566" y="49153"/>
                    </a:lnTo>
                    <a:lnTo>
                      <a:pt x="682649" y="44079"/>
                    </a:lnTo>
                    <a:lnTo>
                      <a:pt x="687731" y="39006"/>
                    </a:lnTo>
                    <a:lnTo>
                      <a:pt x="693132" y="34566"/>
                    </a:lnTo>
                    <a:lnTo>
                      <a:pt x="698850" y="29809"/>
                    </a:lnTo>
                    <a:lnTo>
                      <a:pt x="704886" y="25687"/>
                    </a:lnTo>
                    <a:lnTo>
                      <a:pt x="710921" y="21564"/>
                    </a:lnTo>
                    <a:lnTo>
                      <a:pt x="717275" y="18393"/>
                    </a:lnTo>
                    <a:lnTo>
                      <a:pt x="723946" y="14905"/>
                    </a:lnTo>
                    <a:lnTo>
                      <a:pt x="730299" y="12051"/>
                    </a:lnTo>
                    <a:lnTo>
                      <a:pt x="737288" y="8879"/>
                    </a:lnTo>
                    <a:lnTo>
                      <a:pt x="744277" y="6660"/>
                    </a:lnTo>
                    <a:lnTo>
                      <a:pt x="751583" y="4757"/>
                    </a:lnTo>
                    <a:lnTo>
                      <a:pt x="758889" y="2854"/>
                    </a:lnTo>
                    <a:lnTo>
                      <a:pt x="766196" y="1903"/>
                    </a:lnTo>
                    <a:lnTo>
                      <a:pt x="773502" y="635"/>
                    </a:lnTo>
                    <a:lnTo>
                      <a:pt x="781444" y="317"/>
                    </a:lnTo>
                    <a:lnTo>
                      <a:pt x="789068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5610931" y="1307816"/>
            <a:ext cx="2777525" cy="1675911"/>
            <a:chOff x="5610899" y="1210586"/>
            <a:chExt cx="2777525" cy="1675911"/>
          </a:xfrm>
        </p:grpSpPr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10899" y="1210586"/>
              <a:ext cx="2777525" cy="1675911"/>
            </a:xfrm>
            <a:prstGeom prst="rect">
              <a:avLst/>
            </a:prstGeom>
          </p:spPr>
        </p:pic>
        <p:sp>
          <p:nvSpPr>
            <p:cNvPr id="51" name="MH_Picture_3"/>
            <p:cNvSpPr>
              <a:spLocks/>
            </p:cNvSpPr>
            <p:nvPr>
              <p:custDataLst>
                <p:tags r:id="rId11"/>
              </p:custDataLst>
            </p:nvPr>
          </p:nvSpPr>
          <p:spPr>
            <a:xfrm>
              <a:off x="5938426" y="1304730"/>
              <a:ext cx="2124000" cy="1312556"/>
            </a:xfrm>
            <a:prstGeom prst="rect">
              <a:avLst/>
            </a:prstGeom>
            <a:blipFill dpi="0" rotWithShape="1">
              <a:blip r:embed="rId21" cstate="print">
                <a:extLst>
                  <a:ext uri="{BEBA8EAE-BF5A-486C-A8C5-ECC9F3942E4B}">
                    <a14:imgProps xmlns="" xmlns:a14="http://schemas.microsoft.com/office/drawing/2010/main">
                      <a14:imgLayer r:embed="rId22">
                        <a14:imgEffect>
                          <a14:saturation sat="20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主打产品</a:t>
            </a:r>
            <a:r>
              <a:rPr lang="en-US" altLang="zh-CN" sz="1200" dirty="0">
                <a:solidFill>
                  <a:prstClr val="black">
                    <a:lumMod val="65000"/>
                    <a:lumOff val="35000"/>
                  </a:prstClr>
                </a:solidFill>
              </a:rPr>
              <a:t>(Flagship </a:t>
            </a:r>
            <a:r>
              <a:rPr lang="en-US" altLang="zh-CN" sz="12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Product</a:t>
            </a:r>
            <a:r>
              <a:rPr lang="en-US" altLang="zh-CN" sz="1200" dirty="0">
                <a:solidFill>
                  <a:prstClr val="black">
                    <a:lumMod val="65000"/>
                    <a:lumOff val="35000"/>
                  </a:prstClr>
                </a:solidFill>
              </a:rPr>
              <a:t>)</a:t>
            </a:r>
            <a:endParaRPr lang="zh-CN" altLang="en-US" dirty="0"/>
          </a:p>
        </p:txBody>
      </p:sp>
      <p:sp>
        <p:nvSpPr>
          <p:cNvPr id="5" name="圆角矩形 4"/>
          <p:cNvSpPr/>
          <p:nvPr/>
        </p:nvSpPr>
        <p:spPr>
          <a:xfrm>
            <a:off x="887057" y="3540224"/>
            <a:ext cx="2244795" cy="1119758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E0E0E0"/>
              </a:gs>
            </a:gsLst>
            <a:lin ang="5400000" scaled="1"/>
            <a:tileRect/>
          </a:gradFill>
          <a:ln>
            <a:noFill/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76" tIns="50937" rIns="101876" bIns="50937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1047572" y="3734765"/>
            <a:ext cx="648000" cy="648000"/>
            <a:chOff x="4427568" y="1080577"/>
            <a:chExt cx="936000" cy="936000"/>
          </a:xfrm>
        </p:grpSpPr>
        <p:sp>
          <p:nvSpPr>
            <p:cNvPr id="9" name="MH_Other_10"/>
            <p:cNvSpPr/>
            <p:nvPr>
              <p:custDataLst>
                <p:tags r:id="rId9"/>
              </p:custDataLst>
            </p:nvPr>
          </p:nvSpPr>
          <p:spPr>
            <a:xfrm>
              <a:off x="4427568" y="1080577"/>
              <a:ext cx="936000" cy="936000"/>
            </a:xfrm>
            <a:prstGeom prst="donut">
              <a:avLst>
                <a:gd name="adj" fmla="val 9894"/>
              </a:avLst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12700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52400" dist="127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4600269" y="1284581"/>
              <a:ext cx="590599" cy="590599"/>
              <a:chOff x="1117184" y="1316540"/>
              <a:chExt cx="720000" cy="720000"/>
            </a:xfrm>
          </p:grpSpPr>
          <p:sp>
            <p:nvSpPr>
              <p:cNvPr id="17" name="MH_Title_1"/>
              <p:cNvSpPr/>
              <p:nvPr>
                <p:custDataLst>
                  <p:tags r:id="rId10"/>
                </p:custDataLst>
              </p:nvPr>
            </p:nvSpPr>
            <p:spPr>
              <a:xfrm>
                <a:off x="1117184" y="1316540"/>
                <a:ext cx="720000" cy="7200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3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 lang="en-US" altLang="zh-CN" sz="2700" dirty="0">
                  <a:latin typeface="Impact" panose="020B0806030902050204" pitchFamily="34" charset="0"/>
                </a:endParaRPr>
              </a:p>
            </p:txBody>
          </p:sp>
          <p:sp>
            <p:nvSpPr>
              <p:cNvPr id="18" name="KSO_Shape"/>
              <p:cNvSpPr>
                <a:spLocks/>
              </p:cNvSpPr>
              <p:nvPr/>
            </p:nvSpPr>
            <p:spPr bwMode="auto">
              <a:xfrm>
                <a:off x="1246585" y="1483861"/>
                <a:ext cx="461198" cy="385869"/>
              </a:xfrm>
              <a:custGeom>
                <a:avLst/>
                <a:gdLst>
                  <a:gd name="T0" fmla="*/ 259606 w 2301875"/>
                  <a:gd name="T1" fmla="*/ 991831 h 1924050"/>
                  <a:gd name="T2" fmla="*/ 363395 w 2301875"/>
                  <a:gd name="T3" fmla="*/ 1088396 h 1924050"/>
                  <a:gd name="T4" fmla="*/ 373906 w 2301875"/>
                  <a:gd name="T5" fmla="*/ 1217851 h 1924050"/>
                  <a:gd name="T6" fmla="*/ 363658 w 2301875"/>
                  <a:gd name="T7" fmla="*/ 1442819 h 1924050"/>
                  <a:gd name="T8" fmla="*/ 588842 w 2301875"/>
                  <a:gd name="T9" fmla="*/ 1484918 h 1924050"/>
                  <a:gd name="T10" fmla="*/ 0 w 2301875"/>
                  <a:gd name="T11" fmla="*/ 1127338 h 1924050"/>
                  <a:gd name="T12" fmla="*/ 34684 w 2301875"/>
                  <a:gd name="T13" fmla="*/ 1006829 h 1924050"/>
                  <a:gd name="T14" fmla="*/ 1779087 w 2301875"/>
                  <a:gd name="T15" fmla="*/ 956047 h 1924050"/>
                  <a:gd name="T16" fmla="*/ 1870302 w 2301875"/>
                  <a:gd name="T17" fmla="*/ 1005757 h 1924050"/>
                  <a:gd name="T18" fmla="*/ 1905000 w 2301875"/>
                  <a:gd name="T19" fmla="*/ 1126216 h 1924050"/>
                  <a:gd name="T20" fmla="*/ 1316177 w 2301875"/>
                  <a:gd name="T21" fmla="*/ 1483912 h 1924050"/>
                  <a:gd name="T22" fmla="*/ 1541455 w 2301875"/>
                  <a:gd name="T23" fmla="*/ 1441567 h 1924050"/>
                  <a:gd name="T24" fmla="*/ 1531202 w 2301875"/>
                  <a:gd name="T25" fmla="*/ 1216429 h 1924050"/>
                  <a:gd name="T26" fmla="*/ 1541455 w 2301875"/>
                  <a:gd name="T27" fmla="*/ 1087027 h 1924050"/>
                  <a:gd name="T28" fmla="*/ 1645025 w 2301875"/>
                  <a:gd name="T29" fmla="*/ 990765 h 1924050"/>
                  <a:gd name="T30" fmla="*/ 952237 w 2301875"/>
                  <a:gd name="T31" fmla="*/ 799555 h 1924050"/>
                  <a:gd name="T32" fmla="*/ 1296630 w 2301875"/>
                  <a:gd name="T33" fmla="*/ 1376794 h 1924050"/>
                  <a:gd name="T34" fmla="*/ 1192524 w 2301875"/>
                  <a:gd name="T35" fmla="*/ 1453355 h 1924050"/>
                  <a:gd name="T36" fmla="*/ 952237 w 2301875"/>
                  <a:gd name="T37" fmla="*/ 1593850 h 1924050"/>
                  <a:gd name="T38" fmla="*/ 712476 w 2301875"/>
                  <a:gd name="T39" fmla="*/ 1453355 h 1924050"/>
                  <a:gd name="T40" fmla="*/ 608370 w 2301875"/>
                  <a:gd name="T41" fmla="*/ 1376794 h 1924050"/>
                  <a:gd name="T42" fmla="*/ 166316 w 2301875"/>
                  <a:gd name="T43" fmla="*/ 478681 h 1924050"/>
                  <a:gd name="T44" fmla="*/ 263684 w 2301875"/>
                  <a:gd name="T45" fmla="*/ 507331 h 1924050"/>
                  <a:gd name="T46" fmla="*/ 328157 w 2301875"/>
                  <a:gd name="T47" fmla="*/ 612732 h 1924050"/>
                  <a:gd name="T48" fmla="*/ 345262 w 2301875"/>
                  <a:gd name="T49" fmla="*/ 794094 h 1924050"/>
                  <a:gd name="T50" fmla="*/ 277368 w 2301875"/>
                  <a:gd name="T51" fmla="*/ 873209 h 1924050"/>
                  <a:gd name="T52" fmla="*/ 151316 w 2301875"/>
                  <a:gd name="T53" fmla="*/ 883986 h 1924050"/>
                  <a:gd name="T54" fmla="*/ 54473 w 2301875"/>
                  <a:gd name="T55" fmla="*/ 812493 h 1924050"/>
                  <a:gd name="T56" fmla="*/ 263 w 2301875"/>
                  <a:gd name="T57" fmla="*/ 680019 h 1924050"/>
                  <a:gd name="T58" fmla="*/ 36316 w 2301875"/>
                  <a:gd name="T59" fmla="*/ 545180 h 1924050"/>
                  <a:gd name="T60" fmla="*/ 119737 w 2301875"/>
                  <a:gd name="T61" fmla="*/ 485514 h 1924050"/>
                  <a:gd name="T62" fmla="*/ 1779115 w 2301875"/>
                  <a:gd name="T63" fmla="*/ 482627 h 1924050"/>
                  <a:gd name="T64" fmla="*/ 1863390 w 2301875"/>
                  <a:gd name="T65" fmla="*/ 536018 h 1924050"/>
                  <a:gd name="T66" fmla="*/ 1905000 w 2301875"/>
                  <a:gd name="T67" fmla="*/ 668575 h 1924050"/>
                  <a:gd name="T68" fmla="*/ 1856016 w 2301875"/>
                  <a:gd name="T69" fmla="*/ 804553 h 1924050"/>
                  <a:gd name="T70" fmla="*/ 1759890 w 2301875"/>
                  <a:gd name="T71" fmla="*/ 880564 h 1924050"/>
                  <a:gd name="T72" fmla="*/ 1635059 w 2301875"/>
                  <a:gd name="T73" fmla="*/ 875303 h 1924050"/>
                  <a:gd name="T74" fmla="*/ 1560529 w 2301875"/>
                  <a:gd name="T75" fmla="*/ 797188 h 1924050"/>
                  <a:gd name="T76" fmla="*/ 1573433 w 2301875"/>
                  <a:gd name="T77" fmla="*/ 623337 h 1924050"/>
                  <a:gd name="T78" fmla="*/ 1636375 w 2301875"/>
                  <a:gd name="T79" fmla="*/ 509454 h 1924050"/>
                  <a:gd name="T80" fmla="*/ 830317 w 2301875"/>
                  <a:gd name="T81" fmla="*/ 406353 h 1924050"/>
                  <a:gd name="T82" fmla="*/ 922020 w 2301875"/>
                  <a:gd name="T83" fmla="*/ 522867 h 1924050"/>
                  <a:gd name="T84" fmla="*/ 921232 w 2301875"/>
                  <a:gd name="T85" fmla="*/ 461848 h 1924050"/>
                  <a:gd name="T86" fmla="*/ 944091 w 2301875"/>
                  <a:gd name="T87" fmla="*/ 436599 h 1924050"/>
                  <a:gd name="T88" fmla="*/ 997694 w 2301875"/>
                  <a:gd name="T89" fmla="*/ 454747 h 1924050"/>
                  <a:gd name="T90" fmla="*/ 986658 w 2301875"/>
                  <a:gd name="T91" fmla="*/ 501037 h 1924050"/>
                  <a:gd name="T92" fmla="*/ 1055239 w 2301875"/>
                  <a:gd name="T93" fmla="*/ 469476 h 1924050"/>
                  <a:gd name="T94" fmla="*/ 1194763 w 2301875"/>
                  <a:gd name="T95" fmla="*/ 458430 h 1924050"/>
                  <a:gd name="T96" fmla="*/ 669247 w 2301875"/>
                  <a:gd name="T97" fmla="*/ 500774 h 1924050"/>
                  <a:gd name="T98" fmla="*/ 776189 w 2301875"/>
                  <a:gd name="T99" fmla="*/ 423712 h 1924050"/>
                  <a:gd name="T100" fmla="*/ 1013359 w 2301875"/>
                  <a:gd name="T101" fmla="*/ 13659 h 1924050"/>
                  <a:gd name="T102" fmla="*/ 1091793 w 2301875"/>
                  <a:gd name="T103" fmla="*/ 105070 h 1924050"/>
                  <a:gd name="T104" fmla="*/ 1109106 w 2301875"/>
                  <a:gd name="T105" fmla="*/ 189913 h 1924050"/>
                  <a:gd name="T106" fmla="*/ 1087072 w 2301875"/>
                  <a:gd name="T107" fmla="*/ 268453 h 1924050"/>
                  <a:gd name="T108" fmla="*/ 1014671 w 2301875"/>
                  <a:gd name="T109" fmla="*/ 381929 h 1924050"/>
                  <a:gd name="T110" fmla="*/ 937812 w 2301875"/>
                  <a:gd name="T111" fmla="*/ 408459 h 1924050"/>
                  <a:gd name="T112" fmla="*/ 863575 w 2301875"/>
                  <a:gd name="T113" fmla="*/ 352772 h 1924050"/>
                  <a:gd name="T114" fmla="*/ 804290 w 2301875"/>
                  <a:gd name="T115" fmla="*/ 246914 h 1924050"/>
                  <a:gd name="T116" fmla="*/ 802979 w 2301875"/>
                  <a:gd name="T117" fmla="*/ 161282 h 1924050"/>
                  <a:gd name="T118" fmla="*/ 855443 w 2301875"/>
                  <a:gd name="T119" fmla="*/ 38087 h 1924050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2301875" h="1924050">
                    <a:moveTo>
                      <a:pt x="143828" y="1155700"/>
                    </a:moveTo>
                    <a:lnTo>
                      <a:pt x="152400" y="1155700"/>
                    </a:lnTo>
                    <a:lnTo>
                      <a:pt x="160973" y="1155700"/>
                    </a:lnTo>
                    <a:lnTo>
                      <a:pt x="170815" y="1156336"/>
                    </a:lnTo>
                    <a:lnTo>
                      <a:pt x="180658" y="1157288"/>
                    </a:lnTo>
                    <a:lnTo>
                      <a:pt x="191453" y="1158877"/>
                    </a:lnTo>
                    <a:lnTo>
                      <a:pt x="202883" y="1160782"/>
                    </a:lnTo>
                    <a:lnTo>
                      <a:pt x="214313" y="1163006"/>
                    </a:lnTo>
                    <a:lnTo>
                      <a:pt x="226060" y="1165547"/>
                    </a:lnTo>
                    <a:lnTo>
                      <a:pt x="238125" y="1168723"/>
                    </a:lnTo>
                    <a:lnTo>
                      <a:pt x="250825" y="1172535"/>
                    </a:lnTo>
                    <a:lnTo>
                      <a:pt x="263208" y="1176664"/>
                    </a:lnTo>
                    <a:lnTo>
                      <a:pt x="275908" y="1181111"/>
                    </a:lnTo>
                    <a:lnTo>
                      <a:pt x="288608" y="1185875"/>
                    </a:lnTo>
                    <a:lnTo>
                      <a:pt x="301308" y="1191275"/>
                    </a:lnTo>
                    <a:lnTo>
                      <a:pt x="313690" y="1197310"/>
                    </a:lnTo>
                    <a:lnTo>
                      <a:pt x="326390" y="1203980"/>
                    </a:lnTo>
                    <a:lnTo>
                      <a:pt x="338455" y="1210650"/>
                    </a:lnTo>
                    <a:lnTo>
                      <a:pt x="350520" y="1217956"/>
                    </a:lnTo>
                    <a:lnTo>
                      <a:pt x="361950" y="1225897"/>
                    </a:lnTo>
                    <a:lnTo>
                      <a:pt x="373380" y="1234155"/>
                    </a:lnTo>
                    <a:lnTo>
                      <a:pt x="384175" y="1243049"/>
                    </a:lnTo>
                    <a:lnTo>
                      <a:pt x="394653" y="1252578"/>
                    </a:lnTo>
                    <a:lnTo>
                      <a:pt x="404495" y="1262424"/>
                    </a:lnTo>
                    <a:lnTo>
                      <a:pt x="413385" y="1272906"/>
                    </a:lnTo>
                    <a:lnTo>
                      <a:pt x="417830" y="1278306"/>
                    </a:lnTo>
                    <a:lnTo>
                      <a:pt x="421958" y="1284023"/>
                    </a:lnTo>
                    <a:lnTo>
                      <a:pt x="425768" y="1289423"/>
                    </a:lnTo>
                    <a:lnTo>
                      <a:pt x="429578" y="1295458"/>
                    </a:lnTo>
                    <a:lnTo>
                      <a:pt x="432753" y="1301175"/>
                    </a:lnTo>
                    <a:lnTo>
                      <a:pt x="436245" y="1307528"/>
                    </a:lnTo>
                    <a:lnTo>
                      <a:pt x="439102" y="1313881"/>
                    </a:lnTo>
                    <a:lnTo>
                      <a:pt x="441960" y="1320233"/>
                    </a:lnTo>
                    <a:lnTo>
                      <a:pt x="444818" y="1326268"/>
                    </a:lnTo>
                    <a:lnTo>
                      <a:pt x="447358" y="1332938"/>
                    </a:lnTo>
                    <a:lnTo>
                      <a:pt x="448945" y="1339926"/>
                    </a:lnTo>
                    <a:lnTo>
                      <a:pt x="451167" y="1346914"/>
                    </a:lnTo>
                    <a:lnTo>
                      <a:pt x="452755" y="1353902"/>
                    </a:lnTo>
                    <a:lnTo>
                      <a:pt x="454025" y="1360890"/>
                    </a:lnTo>
                    <a:lnTo>
                      <a:pt x="454978" y="1368513"/>
                    </a:lnTo>
                    <a:lnTo>
                      <a:pt x="455613" y="1375819"/>
                    </a:lnTo>
                    <a:lnTo>
                      <a:pt x="456565" y="1383442"/>
                    </a:lnTo>
                    <a:lnTo>
                      <a:pt x="456565" y="1391383"/>
                    </a:lnTo>
                    <a:lnTo>
                      <a:pt x="456248" y="1407264"/>
                    </a:lnTo>
                    <a:lnTo>
                      <a:pt x="455613" y="1423146"/>
                    </a:lnTo>
                    <a:lnTo>
                      <a:pt x="454660" y="1438392"/>
                    </a:lnTo>
                    <a:lnTo>
                      <a:pt x="453390" y="1454274"/>
                    </a:lnTo>
                    <a:lnTo>
                      <a:pt x="451803" y="1470155"/>
                    </a:lnTo>
                    <a:lnTo>
                      <a:pt x="449898" y="1485719"/>
                    </a:lnTo>
                    <a:lnTo>
                      <a:pt x="447675" y="1501283"/>
                    </a:lnTo>
                    <a:lnTo>
                      <a:pt x="445135" y="1516847"/>
                    </a:lnTo>
                    <a:lnTo>
                      <a:pt x="442595" y="1531776"/>
                    </a:lnTo>
                    <a:lnTo>
                      <a:pt x="439738" y="1546704"/>
                    </a:lnTo>
                    <a:lnTo>
                      <a:pt x="433705" y="1575609"/>
                    </a:lnTo>
                    <a:lnTo>
                      <a:pt x="427037" y="1603560"/>
                    </a:lnTo>
                    <a:lnTo>
                      <a:pt x="420370" y="1629288"/>
                    </a:lnTo>
                    <a:lnTo>
                      <a:pt x="413703" y="1653111"/>
                    </a:lnTo>
                    <a:lnTo>
                      <a:pt x="407035" y="1674710"/>
                    </a:lnTo>
                    <a:lnTo>
                      <a:pt x="401003" y="1693768"/>
                    </a:lnTo>
                    <a:lnTo>
                      <a:pt x="395605" y="1710284"/>
                    </a:lnTo>
                    <a:lnTo>
                      <a:pt x="387667" y="1733154"/>
                    </a:lnTo>
                    <a:lnTo>
                      <a:pt x="384175" y="1741412"/>
                    </a:lnTo>
                    <a:lnTo>
                      <a:pt x="412433" y="1741412"/>
                    </a:lnTo>
                    <a:lnTo>
                      <a:pt x="439420" y="1741730"/>
                    </a:lnTo>
                    <a:lnTo>
                      <a:pt x="464820" y="1742365"/>
                    </a:lnTo>
                    <a:lnTo>
                      <a:pt x="489268" y="1743636"/>
                    </a:lnTo>
                    <a:lnTo>
                      <a:pt x="512128" y="1745224"/>
                    </a:lnTo>
                    <a:lnTo>
                      <a:pt x="534353" y="1746494"/>
                    </a:lnTo>
                    <a:lnTo>
                      <a:pt x="554990" y="1748400"/>
                    </a:lnTo>
                    <a:lnTo>
                      <a:pt x="574040" y="1750624"/>
                    </a:lnTo>
                    <a:lnTo>
                      <a:pt x="592455" y="1753165"/>
                    </a:lnTo>
                    <a:lnTo>
                      <a:pt x="609918" y="1756023"/>
                    </a:lnTo>
                    <a:lnTo>
                      <a:pt x="626110" y="1759517"/>
                    </a:lnTo>
                    <a:lnTo>
                      <a:pt x="641033" y="1763011"/>
                    </a:lnTo>
                    <a:lnTo>
                      <a:pt x="655320" y="1767140"/>
                    </a:lnTo>
                    <a:lnTo>
                      <a:pt x="668338" y="1771270"/>
                    </a:lnTo>
                    <a:lnTo>
                      <a:pt x="680720" y="1776034"/>
                    </a:lnTo>
                    <a:lnTo>
                      <a:pt x="691833" y="1781116"/>
                    </a:lnTo>
                    <a:lnTo>
                      <a:pt x="701993" y="1786834"/>
                    </a:lnTo>
                    <a:lnTo>
                      <a:pt x="711518" y="1792551"/>
                    </a:lnTo>
                    <a:lnTo>
                      <a:pt x="720090" y="1799221"/>
                    </a:lnTo>
                    <a:lnTo>
                      <a:pt x="727710" y="1805891"/>
                    </a:lnTo>
                    <a:lnTo>
                      <a:pt x="734695" y="1813197"/>
                    </a:lnTo>
                    <a:lnTo>
                      <a:pt x="741045" y="1821138"/>
                    </a:lnTo>
                    <a:lnTo>
                      <a:pt x="746760" y="1829078"/>
                    </a:lnTo>
                    <a:lnTo>
                      <a:pt x="751523" y="1837655"/>
                    </a:lnTo>
                    <a:lnTo>
                      <a:pt x="755968" y="1846866"/>
                    </a:lnTo>
                    <a:lnTo>
                      <a:pt x="759143" y="1856077"/>
                    </a:lnTo>
                    <a:lnTo>
                      <a:pt x="762000" y="1866559"/>
                    </a:lnTo>
                    <a:lnTo>
                      <a:pt x="764223" y="1876723"/>
                    </a:lnTo>
                    <a:lnTo>
                      <a:pt x="766128" y="1887840"/>
                    </a:lnTo>
                    <a:lnTo>
                      <a:pt x="767398" y="1899275"/>
                    </a:lnTo>
                    <a:lnTo>
                      <a:pt x="768033" y="1911345"/>
                    </a:lnTo>
                    <a:lnTo>
                      <a:pt x="768350" y="1924050"/>
                    </a:lnTo>
                    <a:lnTo>
                      <a:pt x="0" y="1924050"/>
                    </a:lnTo>
                    <a:lnTo>
                      <a:pt x="0" y="1360890"/>
                    </a:lnTo>
                    <a:lnTo>
                      <a:pt x="318" y="1350408"/>
                    </a:lnTo>
                    <a:lnTo>
                      <a:pt x="635" y="1339609"/>
                    </a:lnTo>
                    <a:lnTo>
                      <a:pt x="1905" y="1329445"/>
                    </a:lnTo>
                    <a:lnTo>
                      <a:pt x="2858" y="1319280"/>
                    </a:lnTo>
                    <a:lnTo>
                      <a:pt x="4445" y="1309434"/>
                    </a:lnTo>
                    <a:lnTo>
                      <a:pt x="6350" y="1299587"/>
                    </a:lnTo>
                    <a:lnTo>
                      <a:pt x="8573" y="1289741"/>
                    </a:lnTo>
                    <a:lnTo>
                      <a:pt x="11113" y="1280529"/>
                    </a:lnTo>
                    <a:lnTo>
                      <a:pt x="13970" y="1271318"/>
                    </a:lnTo>
                    <a:lnTo>
                      <a:pt x="16828" y="1262424"/>
                    </a:lnTo>
                    <a:lnTo>
                      <a:pt x="20638" y="1254166"/>
                    </a:lnTo>
                    <a:lnTo>
                      <a:pt x="24448" y="1245590"/>
                    </a:lnTo>
                    <a:lnTo>
                      <a:pt x="28258" y="1237967"/>
                    </a:lnTo>
                    <a:lnTo>
                      <a:pt x="32385" y="1230026"/>
                    </a:lnTo>
                    <a:lnTo>
                      <a:pt x="37148" y="1222403"/>
                    </a:lnTo>
                    <a:lnTo>
                      <a:pt x="41910" y="1215415"/>
                    </a:lnTo>
                    <a:lnTo>
                      <a:pt x="47308" y="1208745"/>
                    </a:lnTo>
                    <a:lnTo>
                      <a:pt x="52388" y="1202074"/>
                    </a:lnTo>
                    <a:lnTo>
                      <a:pt x="58103" y="1196039"/>
                    </a:lnTo>
                    <a:lnTo>
                      <a:pt x="64135" y="1190322"/>
                    </a:lnTo>
                    <a:lnTo>
                      <a:pt x="70168" y="1185240"/>
                    </a:lnTo>
                    <a:lnTo>
                      <a:pt x="76835" y="1180158"/>
                    </a:lnTo>
                    <a:lnTo>
                      <a:pt x="83185" y="1175393"/>
                    </a:lnTo>
                    <a:lnTo>
                      <a:pt x="89853" y="1171582"/>
                    </a:lnTo>
                    <a:lnTo>
                      <a:pt x="96838" y="1167770"/>
                    </a:lnTo>
                    <a:lnTo>
                      <a:pt x="104458" y="1164912"/>
                    </a:lnTo>
                    <a:lnTo>
                      <a:pt x="111760" y="1161735"/>
                    </a:lnTo>
                    <a:lnTo>
                      <a:pt x="119380" y="1159512"/>
                    </a:lnTo>
                    <a:lnTo>
                      <a:pt x="127635" y="1157924"/>
                    </a:lnTo>
                    <a:lnTo>
                      <a:pt x="135255" y="1156653"/>
                    </a:lnTo>
                    <a:lnTo>
                      <a:pt x="143828" y="1155700"/>
                    </a:lnTo>
                    <a:close/>
                    <a:moveTo>
                      <a:pt x="2149730" y="1154113"/>
                    </a:moveTo>
                    <a:lnTo>
                      <a:pt x="2158306" y="1154431"/>
                    </a:lnTo>
                    <a:lnTo>
                      <a:pt x="2166564" y="1155066"/>
                    </a:lnTo>
                    <a:lnTo>
                      <a:pt x="2174505" y="1156653"/>
                    </a:lnTo>
                    <a:lnTo>
                      <a:pt x="2182763" y="1158558"/>
                    </a:lnTo>
                    <a:lnTo>
                      <a:pt x="2190069" y="1160781"/>
                    </a:lnTo>
                    <a:lnTo>
                      <a:pt x="2197692" y="1163321"/>
                    </a:lnTo>
                    <a:lnTo>
                      <a:pt x="2204680" y="1166496"/>
                    </a:lnTo>
                    <a:lnTo>
                      <a:pt x="2212303" y="1170306"/>
                    </a:lnTo>
                    <a:lnTo>
                      <a:pt x="2218656" y="1174433"/>
                    </a:lnTo>
                    <a:lnTo>
                      <a:pt x="2225326" y="1178878"/>
                    </a:lnTo>
                    <a:lnTo>
                      <a:pt x="2231679" y="1183958"/>
                    </a:lnTo>
                    <a:lnTo>
                      <a:pt x="2238031" y="1189038"/>
                    </a:lnTo>
                    <a:lnTo>
                      <a:pt x="2243749" y="1195071"/>
                    </a:lnTo>
                    <a:lnTo>
                      <a:pt x="2249466" y="1200786"/>
                    </a:lnTo>
                    <a:lnTo>
                      <a:pt x="2254866" y="1207136"/>
                    </a:lnTo>
                    <a:lnTo>
                      <a:pt x="2259948" y="1214121"/>
                    </a:lnTo>
                    <a:lnTo>
                      <a:pt x="2265030" y="1221106"/>
                    </a:lnTo>
                    <a:lnTo>
                      <a:pt x="2269477" y="1228408"/>
                    </a:lnTo>
                    <a:lnTo>
                      <a:pt x="2273606" y="1236346"/>
                    </a:lnTo>
                    <a:lnTo>
                      <a:pt x="2277735" y="1244283"/>
                    </a:lnTo>
                    <a:lnTo>
                      <a:pt x="2281547" y="1252856"/>
                    </a:lnTo>
                    <a:lnTo>
                      <a:pt x="2284723" y="1261428"/>
                    </a:lnTo>
                    <a:lnTo>
                      <a:pt x="2288217" y="1270318"/>
                    </a:lnTo>
                    <a:lnTo>
                      <a:pt x="2291076" y="1279526"/>
                    </a:lnTo>
                    <a:lnTo>
                      <a:pt x="2293299" y="1288733"/>
                    </a:lnTo>
                    <a:lnTo>
                      <a:pt x="2295523" y="1298258"/>
                    </a:lnTo>
                    <a:lnTo>
                      <a:pt x="2297428" y="1307783"/>
                    </a:lnTo>
                    <a:lnTo>
                      <a:pt x="2299334" y="1317626"/>
                    </a:lnTo>
                    <a:lnTo>
                      <a:pt x="2300287" y="1328103"/>
                    </a:lnTo>
                    <a:lnTo>
                      <a:pt x="2300922" y="1338263"/>
                    </a:lnTo>
                    <a:lnTo>
                      <a:pt x="2301875" y="1348741"/>
                    </a:lnTo>
                    <a:lnTo>
                      <a:pt x="2301875" y="1359536"/>
                    </a:lnTo>
                    <a:lnTo>
                      <a:pt x="2301875" y="1922463"/>
                    </a:lnTo>
                    <a:lnTo>
                      <a:pt x="1533525" y="1922463"/>
                    </a:lnTo>
                    <a:lnTo>
                      <a:pt x="1533843" y="1910081"/>
                    </a:lnTo>
                    <a:lnTo>
                      <a:pt x="1534160" y="1897698"/>
                    </a:lnTo>
                    <a:lnTo>
                      <a:pt x="1535748" y="1886268"/>
                    </a:lnTo>
                    <a:lnTo>
                      <a:pt x="1537019" y="1875473"/>
                    </a:lnTo>
                    <a:lnTo>
                      <a:pt x="1539560" y="1864678"/>
                    </a:lnTo>
                    <a:lnTo>
                      <a:pt x="1542736" y="1854518"/>
                    </a:lnTo>
                    <a:lnTo>
                      <a:pt x="1545913" y="1844993"/>
                    </a:lnTo>
                    <a:lnTo>
                      <a:pt x="1550042" y="1836103"/>
                    </a:lnTo>
                    <a:lnTo>
                      <a:pt x="1554806" y="1827531"/>
                    </a:lnTo>
                    <a:lnTo>
                      <a:pt x="1560524" y="1819276"/>
                    </a:lnTo>
                    <a:lnTo>
                      <a:pt x="1566559" y="1811973"/>
                    </a:lnTo>
                    <a:lnTo>
                      <a:pt x="1573547" y="1804671"/>
                    </a:lnTo>
                    <a:lnTo>
                      <a:pt x="1581487" y="1798003"/>
                    </a:lnTo>
                    <a:lnTo>
                      <a:pt x="1590381" y="1791336"/>
                    </a:lnTo>
                    <a:lnTo>
                      <a:pt x="1599592" y="1785303"/>
                    </a:lnTo>
                    <a:lnTo>
                      <a:pt x="1610074" y="1779906"/>
                    </a:lnTo>
                    <a:lnTo>
                      <a:pt x="1621191" y="1774508"/>
                    </a:lnTo>
                    <a:lnTo>
                      <a:pt x="1633261" y="1769746"/>
                    </a:lnTo>
                    <a:lnTo>
                      <a:pt x="1646602" y="1765301"/>
                    </a:lnTo>
                    <a:lnTo>
                      <a:pt x="1660578" y="1761491"/>
                    </a:lnTo>
                    <a:lnTo>
                      <a:pt x="1675824" y="1757998"/>
                    </a:lnTo>
                    <a:lnTo>
                      <a:pt x="1692023" y="1754823"/>
                    </a:lnTo>
                    <a:lnTo>
                      <a:pt x="1709493" y="1751648"/>
                    </a:lnTo>
                    <a:lnTo>
                      <a:pt x="1727598" y="1749108"/>
                    </a:lnTo>
                    <a:lnTo>
                      <a:pt x="1746973" y="1746886"/>
                    </a:lnTo>
                    <a:lnTo>
                      <a:pt x="1767619" y="1745298"/>
                    </a:lnTo>
                    <a:lnTo>
                      <a:pt x="1789853" y="1743393"/>
                    </a:lnTo>
                    <a:lnTo>
                      <a:pt x="1812723" y="1742123"/>
                    </a:lnTo>
                    <a:lnTo>
                      <a:pt x="1836863" y="1741171"/>
                    </a:lnTo>
                    <a:lnTo>
                      <a:pt x="1862591" y="1740218"/>
                    </a:lnTo>
                    <a:lnTo>
                      <a:pt x="1889272" y="1739901"/>
                    </a:lnTo>
                    <a:lnTo>
                      <a:pt x="1917859" y="1739901"/>
                    </a:lnTo>
                    <a:lnTo>
                      <a:pt x="1914365" y="1731963"/>
                    </a:lnTo>
                    <a:lnTo>
                      <a:pt x="1906424" y="1708786"/>
                    </a:lnTo>
                    <a:lnTo>
                      <a:pt x="1900707" y="1692276"/>
                    </a:lnTo>
                    <a:lnTo>
                      <a:pt x="1894989" y="1673226"/>
                    </a:lnTo>
                    <a:lnTo>
                      <a:pt x="1888319" y="1651636"/>
                    </a:lnTo>
                    <a:lnTo>
                      <a:pt x="1881649" y="1627506"/>
                    </a:lnTo>
                    <a:lnTo>
                      <a:pt x="1874661" y="1601788"/>
                    </a:lnTo>
                    <a:lnTo>
                      <a:pt x="1868308" y="1574166"/>
                    </a:lnTo>
                    <a:lnTo>
                      <a:pt x="1861956" y="1545273"/>
                    </a:lnTo>
                    <a:lnTo>
                      <a:pt x="1859097" y="1530033"/>
                    </a:lnTo>
                    <a:lnTo>
                      <a:pt x="1856556" y="1515111"/>
                    </a:lnTo>
                    <a:lnTo>
                      <a:pt x="1854333" y="1499871"/>
                    </a:lnTo>
                    <a:lnTo>
                      <a:pt x="1852109" y="1484313"/>
                    </a:lnTo>
                    <a:lnTo>
                      <a:pt x="1850203" y="1468438"/>
                    </a:lnTo>
                    <a:lnTo>
                      <a:pt x="1848298" y="1453198"/>
                    </a:lnTo>
                    <a:lnTo>
                      <a:pt x="1847027" y="1437323"/>
                    </a:lnTo>
                    <a:lnTo>
                      <a:pt x="1846392" y="1421448"/>
                    </a:lnTo>
                    <a:lnTo>
                      <a:pt x="1845439" y="1405573"/>
                    </a:lnTo>
                    <a:lnTo>
                      <a:pt x="1845439" y="1390016"/>
                    </a:lnTo>
                    <a:lnTo>
                      <a:pt x="1845439" y="1382396"/>
                    </a:lnTo>
                    <a:lnTo>
                      <a:pt x="1845757" y="1374458"/>
                    </a:lnTo>
                    <a:lnTo>
                      <a:pt x="1846709" y="1367156"/>
                    </a:lnTo>
                    <a:lnTo>
                      <a:pt x="1847662" y="1359853"/>
                    </a:lnTo>
                    <a:lnTo>
                      <a:pt x="1849251" y="1352551"/>
                    </a:lnTo>
                    <a:lnTo>
                      <a:pt x="1850521" y="1345566"/>
                    </a:lnTo>
                    <a:lnTo>
                      <a:pt x="1852427" y="1338263"/>
                    </a:lnTo>
                    <a:lnTo>
                      <a:pt x="1854650" y="1331913"/>
                    </a:lnTo>
                    <a:lnTo>
                      <a:pt x="1856874" y="1325246"/>
                    </a:lnTo>
                    <a:lnTo>
                      <a:pt x="1859732" y="1318578"/>
                    </a:lnTo>
                    <a:lnTo>
                      <a:pt x="1862591" y="1312228"/>
                    </a:lnTo>
                    <a:lnTo>
                      <a:pt x="1865767" y="1305878"/>
                    </a:lnTo>
                    <a:lnTo>
                      <a:pt x="1869261" y="1300163"/>
                    </a:lnTo>
                    <a:lnTo>
                      <a:pt x="1872438" y="1294131"/>
                    </a:lnTo>
                    <a:lnTo>
                      <a:pt x="1876249" y="1288416"/>
                    </a:lnTo>
                    <a:lnTo>
                      <a:pt x="1880061" y="1282383"/>
                    </a:lnTo>
                    <a:lnTo>
                      <a:pt x="1884190" y="1276986"/>
                    </a:lnTo>
                    <a:lnTo>
                      <a:pt x="1888637" y="1271588"/>
                    </a:lnTo>
                    <a:lnTo>
                      <a:pt x="1897531" y="1261111"/>
                    </a:lnTo>
                    <a:lnTo>
                      <a:pt x="1907377" y="1251268"/>
                    </a:lnTo>
                    <a:lnTo>
                      <a:pt x="1917859" y="1241743"/>
                    </a:lnTo>
                    <a:lnTo>
                      <a:pt x="1928341" y="1232853"/>
                    </a:lnTo>
                    <a:lnTo>
                      <a:pt x="1939458" y="1224598"/>
                    </a:lnTo>
                    <a:lnTo>
                      <a:pt x="1951210" y="1216661"/>
                    </a:lnTo>
                    <a:lnTo>
                      <a:pt x="1963280" y="1209358"/>
                    </a:lnTo>
                    <a:lnTo>
                      <a:pt x="1975668" y="1202373"/>
                    </a:lnTo>
                    <a:lnTo>
                      <a:pt x="1987738" y="1196023"/>
                    </a:lnTo>
                    <a:lnTo>
                      <a:pt x="2000761" y="1190308"/>
                    </a:lnTo>
                    <a:lnTo>
                      <a:pt x="2013466" y="1184593"/>
                    </a:lnTo>
                    <a:lnTo>
                      <a:pt x="2026171" y="1179831"/>
                    </a:lnTo>
                    <a:lnTo>
                      <a:pt x="2038876" y="1175068"/>
                    </a:lnTo>
                    <a:lnTo>
                      <a:pt x="2051264" y="1170941"/>
                    </a:lnTo>
                    <a:lnTo>
                      <a:pt x="2063969" y="1167766"/>
                    </a:lnTo>
                    <a:lnTo>
                      <a:pt x="2076039" y="1164273"/>
                    </a:lnTo>
                    <a:lnTo>
                      <a:pt x="2087792" y="1161733"/>
                    </a:lnTo>
                    <a:lnTo>
                      <a:pt x="2099226" y="1159193"/>
                    </a:lnTo>
                    <a:lnTo>
                      <a:pt x="2110344" y="1157288"/>
                    </a:lnTo>
                    <a:lnTo>
                      <a:pt x="2121143" y="1156018"/>
                    </a:lnTo>
                    <a:lnTo>
                      <a:pt x="2131307" y="1155066"/>
                    </a:lnTo>
                    <a:lnTo>
                      <a:pt x="2140836" y="1154431"/>
                    </a:lnTo>
                    <a:lnTo>
                      <a:pt x="2149730" y="1154113"/>
                    </a:lnTo>
                    <a:close/>
                    <a:moveTo>
                      <a:pt x="692229" y="965200"/>
                    </a:moveTo>
                    <a:lnTo>
                      <a:pt x="1150620" y="965200"/>
                    </a:lnTo>
                    <a:lnTo>
                      <a:pt x="1609646" y="965200"/>
                    </a:lnTo>
                    <a:lnTo>
                      <a:pt x="1762125" y="1627407"/>
                    </a:lnTo>
                    <a:lnTo>
                      <a:pt x="1757995" y="1627089"/>
                    </a:lnTo>
                    <a:lnTo>
                      <a:pt x="1745606" y="1627407"/>
                    </a:lnTo>
                    <a:lnTo>
                      <a:pt x="1727817" y="1627725"/>
                    </a:lnTo>
                    <a:lnTo>
                      <a:pt x="1716381" y="1628677"/>
                    </a:lnTo>
                    <a:lnTo>
                      <a:pt x="1703675" y="1629630"/>
                    </a:lnTo>
                    <a:lnTo>
                      <a:pt x="1690015" y="1631218"/>
                    </a:lnTo>
                    <a:lnTo>
                      <a:pt x="1675403" y="1633441"/>
                    </a:lnTo>
                    <a:lnTo>
                      <a:pt x="1660155" y="1635982"/>
                    </a:lnTo>
                    <a:lnTo>
                      <a:pt x="1643954" y="1638841"/>
                    </a:lnTo>
                    <a:lnTo>
                      <a:pt x="1627435" y="1642652"/>
                    </a:lnTo>
                    <a:lnTo>
                      <a:pt x="1610281" y="1647416"/>
                    </a:lnTo>
                    <a:lnTo>
                      <a:pt x="1593127" y="1652498"/>
                    </a:lnTo>
                    <a:lnTo>
                      <a:pt x="1575656" y="1658850"/>
                    </a:lnTo>
                    <a:lnTo>
                      <a:pt x="1566761" y="1662026"/>
                    </a:lnTo>
                    <a:lnTo>
                      <a:pt x="1557866" y="1665837"/>
                    </a:lnTo>
                    <a:lnTo>
                      <a:pt x="1549607" y="1669331"/>
                    </a:lnTo>
                    <a:lnTo>
                      <a:pt x="1540713" y="1673777"/>
                    </a:lnTo>
                    <a:lnTo>
                      <a:pt x="1532135" y="1678224"/>
                    </a:lnTo>
                    <a:lnTo>
                      <a:pt x="1523558" y="1682670"/>
                    </a:lnTo>
                    <a:lnTo>
                      <a:pt x="1515299" y="1688070"/>
                    </a:lnTo>
                    <a:lnTo>
                      <a:pt x="1507040" y="1693151"/>
                    </a:lnTo>
                    <a:lnTo>
                      <a:pt x="1499098" y="1698551"/>
                    </a:lnTo>
                    <a:lnTo>
                      <a:pt x="1490839" y="1704585"/>
                    </a:lnTo>
                    <a:lnTo>
                      <a:pt x="1483215" y="1710302"/>
                    </a:lnTo>
                    <a:lnTo>
                      <a:pt x="1475591" y="1716972"/>
                    </a:lnTo>
                    <a:lnTo>
                      <a:pt x="1467967" y="1723641"/>
                    </a:lnTo>
                    <a:lnTo>
                      <a:pt x="1460978" y="1730629"/>
                    </a:lnTo>
                    <a:lnTo>
                      <a:pt x="1453990" y="1737934"/>
                    </a:lnTo>
                    <a:lnTo>
                      <a:pt x="1447319" y="1745874"/>
                    </a:lnTo>
                    <a:lnTo>
                      <a:pt x="1440966" y="1754449"/>
                    </a:lnTo>
                    <a:lnTo>
                      <a:pt x="1434930" y="1762707"/>
                    </a:lnTo>
                    <a:lnTo>
                      <a:pt x="1428894" y="1771600"/>
                    </a:lnTo>
                    <a:lnTo>
                      <a:pt x="1423494" y="1780810"/>
                    </a:lnTo>
                    <a:lnTo>
                      <a:pt x="1418094" y="1790338"/>
                    </a:lnTo>
                    <a:lnTo>
                      <a:pt x="1413329" y="1800502"/>
                    </a:lnTo>
                    <a:lnTo>
                      <a:pt x="1408881" y="1810665"/>
                    </a:lnTo>
                    <a:lnTo>
                      <a:pt x="1405387" y="1821781"/>
                    </a:lnTo>
                    <a:lnTo>
                      <a:pt x="1401575" y="1832898"/>
                    </a:lnTo>
                    <a:lnTo>
                      <a:pt x="1398398" y="1844649"/>
                    </a:lnTo>
                    <a:lnTo>
                      <a:pt x="1395539" y="1856718"/>
                    </a:lnTo>
                    <a:lnTo>
                      <a:pt x="1392998" y="1869422"/>
                    </a:lnTo>
                    <a:lnTo>
                      <a:pt x="1391727" y="1882444"/>
                    </a:lnTo>
                    <a:lnTo>
                      <a:pt x="1390139" y="1895466"/>
                    </a:lnTo>
                    <a:lnTo>
                      <a:pt x="1389504" y="1909758"/>
                    </a:lnTo>
                    <a:lnTo>
                      <a:pt x="1389186" y="1924050"/>
                    </a:lnTo>
                    <a:lnTo>
                      <a:pt x="1150620" y="1924050"/>
                    </a:lnTo>
                    <a:lnTo>
                      <a:pt x="912689" y="1924050"/>
                    </a:lnTo>
                    <a:lnTo>
                      <a:pt x="912371" y="1909758"/>
                    </a:lnTo>
                    <a:lnTo>
                      <a:pt x="911736" y="1895466"/>
                    </a:lnTo>
                    <a:lnTo>
                      <a:pt x="910147" y="1882444"/>
                    </a:lnTo>
                    <a:lnTo>
                      <a:pt x="908877" y="1869422"/>
                    </a:lnTo>
                    <a:lnTo>
                      <a:pt x="906018" y="1856718"/>
                    </a:lnTo>
                    <a:lnTo>
                      <a:pt x="903476" y="1844649"/>
                    </a:lnTo>
                    <a:lnTo>
                      <a:pt x="900300" y="1832898"/>
                    </a:lnTo>
                    <a:lnTo>
                      <a:pt x="896488" y="1821781"/>
                    </a:lnTo>
                    <a:lnTo>
                      <a:pt x="892993" y="1810665"/>
                    </a:lnTo>
                    <a:lnTo>
                      <a:pt x="888546" y="1800502"/>
                    </a:lnTo>
                    <a:lnTo>
                      <a:pt x="883781" y="1790338"/>
                    </a:lnTo>
                    <a:lnTo>
                      <a:pt x="878381" y="1780810"/>
                    </a:lnTo>
                    <a:lnTo>
                      <a:pt x="872981" y="1771600"/>
                    </a:lnTo>
                    <a:lnTo>
                      <a:pt x="866945" y="1762707"/>
                    </a:lnTo>
                    <a:lnTo>
                      <a:pt x="860909" y="1754449"/>
                    </a:lnTo>
                    <a:lnTo>
                      <a:pt x="854556" y="1745874"/>
                    </a:lnTo>
                    <a:lnTo>
                      <a:pt x="847885" y="1737934"/>
                    </a:lnTo>
                    <a:lnTo>
                      <a:pt x="840896" y="1730629"/>
                    </a:lnTo>
                    <a:lnTo>
                      <a:pt x="833908" y="1723641"/>
                    </a:lnTo>
                    <a:lnTo>
                      <a:pt x="825966" y="1716972"/>
                    </a:lnTo>
                    <a:lnTo>
                      <a:pt x="818660" y="1710302"/>
                    </a:lnTo>
                    <a:lnTo>
                      <a:pt x="811036" y="1704585"/>
                    </a:lnTo>
                    <a:lnTo>
                      <a:pt x="802777" y="1698551"/>
                    </a:lnTo>
                    <a:lnTo>
                      <a:pt x="794835" y="1693151"/>
                    </a:lnTo>
                    <a:lnTo>
                      <a:pt x="786576" y="1688070"/>
                    </a:lnTo>
                    <a:lnTo>
                      <a:pt x="777999" y="1682670"/>
                    </a:lnTo>
                    <a:lnTo>
                      <a:pt x="769740" y="1678224"/>
                    </a:lnTo>
                    <a:lnTo>
                      <a:pt x="761163" y="1673777"/>
                    </a:lnTo>
                    <a:lnTo>
                      <a:pt x="752268" y="1669331"/>
                    </a:lnTo>
                    <a:lnTo>
                      <a:pt x="743691" y="1665837"/>
                    </a:lnTo>
                    <a:lnTo>
                      <a:pt x="735114" y="1662026"/>
                    </a:lnTo>
                    <a:lnTo>
                      <a:pt x="726537" y="1658850"/>
                    </a:lnTo>
                    <a:lnTo>
                      <a:pt x="708748" y="1652498"/>
                    </a:lnTo>
                    <a:lnTo>
                      <a:pt x="691594" y="1647416"/>
                    </a:lnTo>
                    <a:lnTo>
                      <a:pt x="674440" y="1642652"/>
                    </a:lnTo>
                    <a:lnTo>
                      <a:pt x="657921" y="1638841"/>
                    </a:lnTo>
                    <a:lnTo>
                      <a:pt x="641721" y="1635982"/>
                    </a:lnTo>
                    <a:lnTo>
                      <a:pt x="626473" y="1633441"/>
                    </a:lnTo>
                    <a:lnTo>
                      <a:pt x="611860" y="1631218"/>
                    </a:lnTo>
                    <a:lnTo>
                      <a:pt x="598200" y="1629630"/>
                    </a:lnTo>
                    <a:lnTo>
                      <a:pt x="585494" y="1628677"/>
                    </a:lnTo>
                    <a:lnTo>
                      <a:pt x="574058" y="1627725"/>
                    </a:lnTo>
                    <a:lnTo>
                      <a:pt x="555951" y="1627407"/>
                    </a:lnTo>
                    <a:lnTo>
                      <a:pt x="543880" y="1627089"/>
                    </a:lnTo>
                    <a:lnTo>
                      <a:pt x="539750" y="1627407"/>
                    </a:lnTo>
                    <a:lnTo>
                      <a:pt x="692229" y="965200"/>
                    </a:lnTo>
                    <a:close/>
                    <a:moveTo>
                      <a:pt x="200965" y="577850"/>
                    </a:moveTo>
                    <a:lnTo>
                      <a:pt x="209868" y="577850"/>
                    </a:lnTo>
                    <a:lnTo>
                      <a:pt x="218454" y="577850"/>
                    </a:lnTo>
                    <a:lnTo>
                      <a:pt x="227357" y="578802"/>
                    </a:lnTo>
                    <a:lnTo>
                      <a:pt x="235943" y="579436"/>
                    </a:lnTo>
                    <a:lnTo>
                      <a:pt x="244210" y="580705"/>
                    </a:lnTo>
                    <a:lnTo>
                      <a:pt x="251842" y="581975"/>
                    </a:lnTo>
                    <a:lnTo>
                      <a:pt x="259473" y="583878"/>
                    </a:lnTo>
                    <a:lnTo>
                      <a:pt x="267423" y="586099"/>
                    </a:lnTo>
                    <a:lnTo>
                      <a:pt x="274418" y="588321"/>
                    </a:lnTo>
                    <a:lnTo>
                      <a:pt x="281414" y="590859"/>
                    </a:lnTo>
                    <a:lnTo>
                      <a:pt x="288410" y="593715"/>
                    </a:lnTo>
                    <a:lnTo>
                      <a:pt x="294769" y="597205"/>
                    </a:lnTo>
                    <a:lnTo>
                      <a:pt x="300811" y="600378"/>
                    </a:lnTo>
                    <a:lnTo>
                      <a:pt x="307170" y="604185"/>
                    </a:lnTo>
                    <a:lnTo>
                      <a:pt x="313212" y="608310"/>
                    </a:lnTo>
                    <a:lnTo>
                      <a:pt x="318618" y="612435"/>
                    </a:lnTo>
                    <a:lnTo>
                      <a:pt x="324341" y="616560"/>
                    </a:lnTo>
                    <a:lnTo>
                      <a:pt x="329747" y="621637"/>
                    </a:lnTo>
                    <a:lnTo>
                      <a:pt x="334517" y="626396"/>
                    </a:lnTo>
                    <a:lnTo>
                      <a:pt x="339605" y="631156"/>
                    </a:lnTo>
                    <a:lnTo>
                      <a:pt x="344056" y="636233"/>
                    </a:lnTo>
                    <a:lnTo>
                      <a:pt x="348826" y="641627"/>
                    </a:lnTo>
                    <a:lnTo>
                      <a:pt x="352960" y="647338"/>
                    </a:lnTo>
                    <a:lnTo>
                      <a:pt x="357412" y="653049"/>
                    </a:lnTo>
                    <a:lnTo>
                      <a:pt x="361227" y="659078"/>
                    </a:lnTo>
                    <a:lnTo>
                      <a:pt x="365361" y="665107"/>
                    </a:lnTo>
                    <a:lnTo>
                      <a:pt x="368859" y="671135"/>
                    </a:lnTo>
                    <a:lnTo>
                      <a:pt x="375537" y="684144"/>
                    </a:lnTo>
                    <a:lnTo>
                      <a:pt x="381896" y="697471"/>
                    </a:lnTo>
                    <a:lnTo>
                      <a:pt x="387302" y="711115"/>
                    </a:lnTo>
                    <a:lnTo>
                      <a:pt x="392072" y="725393"/>
                    </a:lnTo>
                    <a:lnTo>
                      <a:pt x="396523" y="739672"/>
                    </a:lnTo>
                    <a:lnTo>
                      <a:pt x="400657" y="754267"/>
                    </a:lnTo>
                    <a:lnTo>
                      <a:pt x="403837" y="769180"/>
                    </a:lnTo>
                    <a:lnTo>
                      <a:pt x="407017" y="784093"/>
                    </a:lnTo>
                    <a:lnTo>
                      <a:pt x="409561" y="799006"/>
                    </a:lnTo>
                    <a:lnTo>
                      <a:pt x="411787" y="813919"/>
                    </a:lnTo>
                    <a:lnTo>
                      <a:pt x="413694" y="828515"/>
                    </a:lnTo>
                    <a:lnTo>
                      <a:pt x="414966" y="843428"/>
                    </a:lnTo>
                    <a:lnTo>
                      <a:pt x="416556" y="858024"/>
                    </a:lnTo>
                    <a:lnTo>
                      <a:pt x="417192" y="871985"/>
                    </a:lnTo>
                    <a:lnTo>
                      <a:pt x="418146" y="885946"/>
                    </a:lnTo>
                    <a:lnTo>
                      <a:pt x="418782" y="912281"/>
                    </a:lnTo>
                    <a:lnTo>
                      <a:pt x="419100" y="936713"/>
                    </a:lnTo>
                    <a:lnTo>
                      <a:pt x="419100" y="942425"/>
                    </a:lnTo>
                    <a:lnTo>
                      <a:pt x="418782" y="948136"/>
                    </a:lnTo>
                    <a:lnTo>
                      <a:pt x="418146" y="953530"/>
                    </a:lnTo>
                    <a:lnTo>
                      <a:pt x="417192" y="958607"/>
                    </a:lnTo>
                    <a:lnTo>
                      <a:pt x="416238" y="963684"/>
                    </a:lnTo>
                    <a:lnTo>
                      <a:pt x="414966" y="969078"/>
                    </a:lnTo>
                    <a:lnTo>
                      <a:pt x="413694" y="974154"/>
                    </a:lnTo>
                    <a:lnTo>
                      <a:pt x="411787" y="978914"/>
                    </a:lnTo>
                    <a:lnTo>
                      <a:pt x="409879" y="983356"/>
                    </a:lnTo>
                    <a:lnTo>
                      <a:pt x="407653" y="988116"/>
                    </a:lnTo>
                    <a:lnTo>
                      <a:pt x="403201" y="997000"/>
                    </a:lnTo>
                    <a:lnTo>
                      <a:pt x="397795" y="1005250"/>
                    </a:lnTo>
                    <a:lnTo>
                      <a:pt x="391754" y="1012865"/>
                    </a:lnTo>
                    <a:lnTo>
                      <a:pt x="385076" y="1020163"/>
                    </a:lnTo>
                    <a:lnTo>
                      <a:pt x="377762" y="1026826"/>
                    </a:lnTo>
                    <a:lnTo>
                      <a:pt x="370449" y="1033489"/>
                    </a:lnTo>
                    <a:lnTo>
                      <a:pt x="362181" y="1039518"/>
                    </a:lnTo>
                    <a:lnTo>
                      <a:pt x="353278" y="1044594"/>
                    </a:lnTo>
                    <a:lnTo>
                      <a:pt x="344374" y="1049671"/>
                    </a:lnTo>
                    <a:lnTo>
                      <a:pt x="335153" y="1054113"/>
                    </a:lnTo>
                    <a:lnTo>
                      <a:pt x="325613" y="1058238"/>
                    </a:lnTo>
                    <a:lnTo>
                      <a:pt x="316074" y="1061729"/>
                    </a:lnTo>
                    <a:lnTo>
                      <a:pt x="306217" y="1064902"/>
                    </a:lnTo>
                    <a:lnTo>
                      <a:pt x="296041" y="1067757"/>
                    </a:lnTo>
                    <a:lnTo>
                      <a:pt x="285866" y="1069978"/>
                    </a:lnTo>
                    <a:lnTo>
                      <a:pt x="275690" y="1071882"/>
                    </a:lnTo>
                    <a:lnTo>
                      <a:pt x="265515" y="1072834"/>
                    </a:lnTo>
                    <a:lnTo>
                      <a:pt x="255657" y="1074103"/>
                    </a:lnTo>
                    <a:lnTo>
                      <a:pt x="245482" y="1074738"/>
                    </a:lnTo>
                    <a:lnTo>
                      <a:pt x="235943" y="1074738"/>
                    </a:lnTo>
                    <a:lnTo>
                      <a:pt x="226085" y="1074420"/>
                    </a:lnTo>
                    <a:lnTo>
                      <a:pt x="216864" y="1073786"/>
                    </a:lnTo>
                    <a:lnTo>
                      <a:pt x="207960" y="1072834"/>
                    </a:lnTo>
                    <a:lnTo>
                      <a:pt x="199057" y="1070930"/>
                    </a:lnTo>
                    <a:lnTo>
                      <a:pt x="190471" y="1069344"/>
                    </a:lnTo>
                    <a:lnTo>
                      <a:pt x="182840" y="1067123"/>
                    </a:lnTo>
                    <a:lnTo>
                      <a:pt x="175526" y="1064584"/>
                    </a:lnTo>
                    <a:lnTo>
                      <a:pt x="167894" y="1061411"/>
                    </a:lnTo>
                    <a:lnTo>
                      <a:pt x="160899" y="1057921"/>
                    </a:lnTo>
                    <a:lnTo>
                      <a:pt x="153585" y="1054113"/>
                    </a:lnTo>
                    <a:lnTo>
                      <a:pt x="145954" y="1049989"/>
                    </a:lnTo>
                    <a:lnTo>
                      <a:pt x="138322" y="1045229"/>
                    </a:lnTo>
                    <a:lnTo>
                      <a:pt x="131009" y="1040470"/>
                    </a:lnTo>
                    <a:lnTo>
                      <a:pt x="123377" y="1035393"/>
                    </a:lnTo>
                    <a:lnTo>
                      <a:pt x="116063" y="1029364"/>
                    </a:lnTo>
                    <a:lnTo>
                      <a:pt x="108432" y="1023653"/>
                    </a:lnTo>
                    <a:lnTo>
                      <a:pt x="100800" y="1017307"/>
                    </a:lnTo>
                    <a:lnTo>
                      <a:pt x="93805" y="1010644"/>
                    </a:lnTo>
                    <a:lnTo>
                      <a:pt x="86491" y="1003663"/>
                    </a:lnTo>
                    <a:lnTo>
                      <a:pt x="79495" y="996365"/>
                    </a:lnTo>
                    <a:lnTo>
                      <a:pt x="72500" y="988750"/>
                    </a:lnTo>
                    <a:lnTo>
                      <a:pt x="65822" y="980818"/>
                    </a:lnTo>
                    <a:lnTo>
                      <a:pt x="59145" y="972568"/>
                    </a:lnTo>
                    <a:lnTo>
                      <a:pt x="52785" y="964318"/>
                    </a:lnTo>
                    <a:lnTo>
                      <a:pt x="46743" y="955751"/>
                    </a:lnTo>
                    <a:lnTo>
                      <a:pt x="41020" y="946550"/>
                    </a:lnTo>
                    <a:lnTo>
                      <a:pt x="35296" y="937348"/>
                    </a:lnTo>
                    <a:lnTo>
                      <a:pt x="30208" y="927829"/>
                    </a:lnTo>
                    <a:lnTo>
                      <a:pt x="25439" y="917993"/>
                    </a:lnTo>
                    <a:lnTo>
                      <a:pt x="20987" y="908157"/>
                    </a:lnTo>
                    <a:lnTo>
                      <a:pt x="16853" y="898003"/>
                    </a:lnTo>
                    <a:lnTo>
                      <a:pt x="13355" y="887532"/>
                    </a:lnTo>
                    <a:lnTo>
                      <a:pt x="9858" y="876744"/>
                    </a:lnTo>
                    <a:lnTo>
                      <a:pt x="6996" y="866273"/>
                    </a:lnTo>
                    <a:lnTo>
                      <a:pt x="4452" y="855168"/>
                    </a:lnTo>
                    <a:lnTo>
                      <a:pt x="2544" y="843745"/>
                    </a:lnTo>
                    <a:lnTo>
                      <a:pt x="1590" y="832322"/>
                    </a:lnTo>
                    <a:lnTo>
                      <a:pt x="318" y="820900"/>
                    </a:lnTo>
                    <a:lnTo>
                      <a:pt x="0" y="809160"/>
                    </a:lnTo>
                    <a:lnTo>
                      <a:pt x="318" y="799006"/>
                    </a:lnTo>
                    <a:lnTo>
                      <a:pt x="954" y="786632"/>
                    </a:lnTo>
                    <a:lnTo>
                      <a:pt x="2862" y="771401"/>
                    </a:lnTo>
                    <a:lnTo>
                      <a:pt x="4134" y="763469"/>
                    </a:lnTo>
                    <a:lnTo>
                      <a:pt x="5406" y="754585"/>
                    </a:lnTo>
                    <a:lnTo>
                      <a:pt x="7314" y="745700"/>
                    </a:lnTo>
                    <a:lnTo>
                      <a:pt x="9540" y="736181"/>
                    </a:lnTo>
                    <a:lnTo>
                      <a:pt x="12083" y="726662"/>
                    </a:lnTo>
                    <a:lnTo>
                      <a:pt x="15263" y="716826"/>
                    </a:lnTo>
                    <a:lnTo>
                      <a:pt x="18761" y="706990"/>
                    </a:lnTo>
                    <a:lnTo>
                      <a:pt x="22577" y="697154"/>
                    </a:lnTo>
                    <a:lnTo>
                      <a:pt x="27029" y="687000"/>
                    </a:lnTo>
                    <a:lnTo>
                      <a:pt x="32116" y="677164"/>
                    </a:lnTo>
                    <a:lnTo>
                      <a:pt x="37522" y="667645"/>
                    </a:lnTo>
                    <a:lnTo>
                      <a:pt x="43882" y="658126"/>
                    </a:lnTo>
                    <a:lnTo>
                      <a:pt x="50559" y="648607"/>
                    </a:lnTo>
                    <a:lnTo>
                      <a:pt x="57873" y="639405"/>
                    </a:lnTo>
                    <a:lnTo>
                      <a:pt x="66140" y="631156"/>
                    </a:lnTo>
                    <a:lnTo>
                      <a:pt x="75044" y="622906"/>
                    </a:lnTo>
                    <a:lnTo>
                      <a:pt x="79813" y="618781"/>
                    </a:lnTo>
                    <a:lnTo>
                      <a:pt x="84583" y="615291"/>
                    </a:lnTo>
                    <a:lnTo>
                      <a:pt x="89671" y="611483"/>
                    </a:lnTo>
                    <a:lnTo>
                      <a:pt x="94759" y="607993"/>
                    </a:lnTo>
                    <a:lnTo>
                      <a:pt x="100482" y="604503"/>
                    </a:lnTo>
                    <a:lnTo>
                      <a:pt x="105888" y="601647"/>
                    </a:lnTo>
                    <a:lnTo>
                      <a:pt x="111930" y="598157"/>
                    </a:lnTo>
                    <a:lnTo>
                      <a:pt x="118289" y="595618"/>
                    </a:lnTo>
                    <a:lnTo>
                      <a:pt x="124331" y="593080"/>
                    </a:lnTo>
                    <a:lnTo>
                      <a:pt x="131009" y="590542"/>
                    </a:lnTo>
                    <a:lnTo>
                      <a:pt x="137686" y="588321"/>
                    </a:lnTo>
                    <a:lnTo>
                      <a:pt x="144682" y="586099"/>
                    </a:lnTo>
                    <a:lnTo>
                      <a:pt x="151995" y="584196"/>
                    </a:lnTo>
                    <a:lnTo>
                      <a:pt x="159627" y="582927"/>
                    </a:lnTo>
                    <a:lnTo>
                      <a:pt x="167258" y="581340"/>
                    </a:lnTo>
                    <a:lnTo>
                      <a:pt x="175526" y="580071"/>
                    </a:lnTo>
                    <a:lnTo>
                      <a:pt x="183476" y="579119"/>
                    </a:lnTo>
                    <a:lnTo>
                      <a:pt x="192061" y="578484"/>
                    </a:lnTo>
                    <a:lnTo>
                      <a:pt x="200965" y="577850"/>
                    </a:lnTo>
                    <a:close/>
                    <a:moveTo>
                      <a:pt x="2083256" y="576263"/>
                    </a:moveTo>
                    <a:lnTo>
                      <a:pt x="2092166" y="576263"/>
                    </a:lnTo>
                    <a:lnTo>
                      <a:pt x="2101076" y="576263"/>
                    </a:lnTo>
                    <a:lnTo>
                      <a:pt x="2109987" y="576580"/>
                    </a:lnTo>
                    <a:lnTo>
                      <a:pt x="2118579" y="577215"/>
                    </a:lnTo>
                    <a:lnTo>
                      <a:pt x="2126534" y="578168"/>
                    </a:lnTo>
                    <a:lnTo>
                      <a:pt x="2134490" y="579438"/>
                    </a:lnTo>
                    <a:lnTo>
                      <a:pt x="2142127" y="580708"/>
                    </a:lnTo>
                    <a:lnTo>
                      <a:pt x="2149764" y="582613"/>
                    </a:lnTo>
                    <a:lnTo>
                      <a:pt x="2156765" y="584200"/>
                    </a:lnTo>
                    <a:lnTo>
                      <a:pt x="2164084" y="586105"/>
                    </a:lnTo>
                    <a:lnTo>
                      <a:pt x="2171085" y="588645"/>
                    </a:lnTo>
                    <a:lnTo>
                      <a:pt x="2177132" y="590868"/>
                    </a:lnTo>
                    <a:lnTo>
                      <a:pt x="2183814" y="594043"/>
                    </a:lnTo>
                    <a:lnTo>
                      <a:pt x="2189861" y="596583"/>
                    </a:lnTo>
                    <a:lnTo>
                      <a:pt x="2195589" y="599440"/>
                    </a:lnTo>
                    <a:lnTo>
                      <a:pt x="2201635" y="602615"/>
                    </a:lnTo>
                    <a:lnTo>
                      <a:pt x="2206726" y="606108"/>
                    </a:lnTo>
                    <a:lnTo>
                      <a:pt x="2212454" y="609918"/>
                    </a:lnTo>
                    <a:lnTo>
                      <a:pt x="2217546" y="613410"/>
                    </a:lnTo>
                    <a:lnTo>
                      <a:pt x="2222319" y="617220"/>
                    </a:lnTo>
                    <a:lnTo>
                      <a:pt x="2227093" y="620713"/>
                    </a:lnTo>
                    <a:lnTo>
                      <a:pt x="2236003" y="629285"/>
                    </a:lnTo>
                    <a:lnTo>
                      <a:pt x="2244277" y="637858"/>
                    </a:lnTo>
                    <a:lnTo>
                      <a:pt x="2251596" y="647065"/>
                    </a:lnTo>
                    <a:lnTo>
                      <a:pt x="2258279" y="656273"/>
                    </a:lnTo>
                    <a:lnTo>
                      <a:pt x="2264325" y="665798"/>
                    </a:lnTo>
                    <a:lnTo>
                      <a:pt x="2270053" y="675323"/>
                    </a:lnTo>
                    <a:lnTo>
                      <a:pt x="2274826" y="685483"/>
                    </a:lnTo>
                    <a:lnTo>
                      <a:pt x="2279281" y="695325"/>
                    </a:lnTo>
                    <a:lnTo>
                      <a:pt x="2283418" y="705168"/>
                    </a:lnTo>
                    <a:lnTo>
                      <a:pt x="2286600" y="715328"/>
                    </a:lnTo>
                    <a:lnTo>
                      <a:pt x="2290101" y="724853"/>
                    </a:lnTo>
                    <a:lnTo>
                      <a:pt x="2292647" y="734378"/>
                    </a:lnTo>
                    <a:lnTo>
                      <a:pt x="2294874" y="743903"/>
                    </a:lnTo>
                    <a:lnTo>
                      <a:pt x="2296465" y="752793"/>
                    </a:lnTo>
                    <a:lnTo>
                      <a:pt x="2298056" y="761683"/>
                    </a:lnTo>
                    <a:lnTo>
                      <a:pt x="2299329" y="769938"/>
                    </a:lnTo>
                    <a:lnTo>
                      <a:pt x="2300602" y="784860"/>
                    </a:lnTo>
                    <a:lnTo>
                      <a:pt x="2301875" y="797560"/>
                    </a:lnTo>
                    <a:lnTo>
                      <a:pt x="2301875" y="807085"/>
                    </a:lnTo>
                    <a:lnTo>
                      <a:pt x="2301557" y="818833"/>
                    </a:lnTo>
                    <a:lnTo>
                      <a:pt x="2300602" y="830581"/>
                    </a:lnTo>
                    <a:lnTo>
                      <a:pt x="2299329" y="842011"/>
                    </a:lnTo>
                    <a:lnTo>
                      <a:pt x="2297420" y="853123"/>
                    </a:lnTo>
                    <a:lnTo>
                      <a:pt x="2295192" y="864236"/>
                    </a:lnTo>
                    <a:lnTo>
                      <a:pt x="2292328" y="875348"/>
                    </a:lnTo>
                    <a:lnTo>
                      <a:pt x="2288828" y="885508"/>
                    </a:lnTo>
                    <a:lnTo>
                      <a:pt x="2285009" y="896303"/>
                    </a:lnTo>
                    <a:lnTo>
                      <a:pt x="2281191" y="906146"/>
                    </a:lnTo>
                    <a:lnTo>
                      <a:pt x="2276736" y="916306"/>
                    </a:lnTo>
                    <a:lnTo>
                      <a:pt x="2271962" y="926148"/>
                    </a:lnTo>
                    <a:lnTo>
                      <a:pt x="2266234" y="935673"/>
                    </a:lnTo>
                    <a:lnTo>
                      <a:pt x="2261143" y="944881"/>
                    </a:lnTo>
                    <a:lnTo>
                      <a:pt x="2255096" y="953771"/>
                    </a:lnTo>
                    <a:lnTo>
                      <a:pt x="2249050" y="962661"/>
                    </a:lnTo>
                    <a:lnTo>
                      <a:pt x="2242686" y="971233"/>
                    </a:lnTo>
                    <a:lnTo>
                      <a:pt x="2236321" y="979171"/>
                    </a:lnTo>
                    <a:lnTo>
                      <a:pt x="2229320" y="987108"/>
                    </a:lnTo>
                    <a:lnTo>
                      <a:pt x="2222638" y="994728"/>
                    </a:lnTo>
                    <a:lnTo>
                      <a:pt x="2215637" y="1002031"/>
                    </a:lnTo>
                    <a:lnTo>
                      <a:pt x="2208318" y="1008698"/>
                    </a:lnTo>
                    <a:lnTo>
                      <a:pt x="2200998" y="1015366"/>
                    </a:lnTo>
                    <a:lnTo>
                      <a:pt x="2193361" y="1022033"/>
                    </a:lnTo>
                    <a:lnTo>
                      <a:pt x="2186042" y="1028066"/>
                    </a:lnTo>
                    <a:lnTo>
                      <a:pt x="2178723" y="1033463"/>
                    </a:lnTo>
                    <a:lnTo>
                      <a:pt x="2171085" y="1038861"/>
                    </a:lnTo>
                    <a:lnTo>
                      <a:pt x="2163448" y="1043941"/>
                    </a:lnTo>
                    <a:lnTo>
                      <a:pt x="2155811" y="1048068"/>
                    </a:lnTo>
                    <a:lnTo>
                      <a:pt x="2148492" y="1052513"/>
                    </a:lnTo>
                    <a:lnTo>
                      <a:pt x="2141172" y="1056323"/>
                    </a:lnTo>
                    <a:lnTo>
                      <a:pt x="2133535" y="1060133"/>
                    </a:lnTo>
                    <a:lnTo>
                      <a:pt x="2126534" y="1062991"/>
                    </a:lnTo>
                    <a:lnTo>
                      <a:pt x="2119215" y="1065531"/>
                    </a:lnTo>
                    <a:lnTo>
                      <a:pt x="2110941" y="1067753"/>
                    </a:lnTo>
                    <a:lnTo>
                      <a:pt x="2102986" y="1069658"/>
                    </a:lnTo>
                    <a:lnTo>
                      <a:pt x="2094075" y="1070928"/>
                    </a:lnTo>
                    <a:lnTo>
                      <a:pt x="2085165" y="1072198"/>
                    </a:lnTo>
                    <a:lnTo>
                      <a:pt x="2075618" y="1072833"/>
                    </a:lnTo>
                    <a:lnTo>
                      <a:pt x="2066072" y="1073151"/>
                    </a:lnTo>
                    <a:lnTo>
                      <a:pt x="2056525" y="1072833"/>
                    </a:lnTo>
                    <a:lnTo>
                      <a:pt x="2046342" y="1072516"/>
                    </a:lnTo>
                    <a:lnTo>
                      <a:pt x="2036159" y="1071563"/>
                    </a:lnTo>
                    <a:lnTo>
                      <a:pt x="2025976" y="1070293"/>
                    </a:lnTo>
                    <a:lnTo>
                      <a:pt x="2015792" y="1068388"/>
                    </a:lnTo>
                    <a:lnTo>
                      <a:pt x="2005928" y="1065848"/>
                    </a:lnTo>
                    <a:lnTo>
                      <a:pt x="1995744" y="1063308"/>
                    </a:lnTo>
                    <a:lnTo>
                      <a:pt x="1985879" y="1060451"/>
                    </a:lnTo>
                    <a:lnTo>
                      <a:pt x="1975696" y="1056641"/>
                    </a:lnTo>
                    <a:lnTo>
                      <a:pt x="1966468" y="1052513"/>
                    </a:lnTo>
                    <a:lnTo>
                      <a:pt x="1957239" y="1048068"/>
                    </a:lnTo>
                    <a:lnTo>
                      <a:pt x="1948011" y="1042988"/>
                    </a:lnTo>
                    <a:lnTo>
                      <a:pt x="1939737" y="1037591"/>
                    </a:lnTo>
                    <a:lnTo>
                      <a:pt x="1931463" y="1031876"/>
                    </a:lnTo>
                    <a:lnTo>
                      <a:pt x="1923826" y="1025208"/>
                    </a:lnTo>
                    <a:lnTo>
                      <a:pt x="1916825" y="1018858"/>
                    </a:lnTo>
                    <a:lnTo>
                      <a:pt x="1910142" y="1011238"/>
                    </a:lnTo>
                    <a:lnTo>
                      <a:pt x="1904096" y="1003618"/>
                    </a:lnTo>
                    <a:lnTo>
                      <a:pt x="1898686" y="995046"/>
                    </a:lnTo>
                    <a:lnTo>
                      <a:pt x="1893913" y="986791"/>
                    </a:lnTo>
                    <a:lnTo>
                      <a:pt x="1892004" y="981711"/>
                    </a:lnTo>
                    <a:lnTo>
                      <a:pt x="1890094" y="976948"/>
                    </a:lnTo>
                    <a:lnTo>
                      <a:pt x="1888185" y="972186"/>
                    </a:lnTo>
                    <a:lnTo>
                      <a:pt x="1886912" y="967423"/>
                    </a:lnTo>
                    <a:lnTo>
                      <a:pt x="1885639" y="962343"/>
                    </a:lnTo>
                    <a:lnTo>
                      <a:pt x="1884684" y="957263"/>
                    </a:lnTo>
                    <a:lnTo>
                      <a:pt x="1883730" y="951866"/>
                    </a:lnTo>
                    <a:lnTo>
                      <a:pt x="1883093" y="946468"/>
                    </a:lnTo>
                    <a:lnTo>
                      <a:pt x="1882775" y="940753"/>
                    </a:lnTo>
                    <a:lnTo>
                      <a:pt x="1882775" y="935038"/>
                    </a:lnTo>
                    <a:lnTo>
                      <a:pt x="1882775" y="910591"/>
                    </a:lnTo>
                    <a:lnTo>
                      <a:pt x="1883730" y="884556"/>
                    </a:lnTo>
                    <a:lnTo>
                      <a:pt x="1884048" y="870586"/>
                    </a:lnTo>
                    <a:lnTo>
                      <a:pt x="1885321" y="855981"/>
                    </a:lnTo>
                    <a:lnTo>
                      <a:pt x="1886276" y="841693"/>
                    </a:lnTo>
                    <a:lnTo>
                      <a:pt x="1887867" y="827088"/>
                    </a:lnTo>
                    <a:lnTo>
                      <a:pt x="1889776" y="812165"/>
                    </a:lnTo>
                    <a:lnTo>
                      <a:pt x="1892004" y="797243"/>
                    </a:lnTo>
                    <a:lnTo>
                      <a:pt x="1894549" y="782320"/>
                    </a:lnTo>
                    <a:lnTo>
                      <a:pt x="1897413" y="767080"/>
                    </a:lnTo>
                    <a:lnTo>
                      <a:pt x="1901232" y="752475"/>
                    </a:lnTo>
                    <a:lnTo>
                      <a:pt x="1905369" y="738188"/>
                    </a:lnTo>
                    <a:lnTo>
                      <a:pt x="1909824" y="723583"/>
                    </a:lnTo>
                    <a:lnTo>
                      <a:pt x="1914597" y="709295"/>
                    </a:lnTo>
                    <a:lnTo>
                      <a:pt x="1920007" y="695643"/>
                    </a:lnTo>
                    <a:lnTo>
                      <a:pt x="1926372" y="682308"/>
                    </a:lnTo>
                    <a:lnTo>
                      <a:pt x="1933054" y="669608"/>
                    </a:lnTo>
                    <a:lnTo>
                      <a:pt x="1936555" y="663258"/>
                    </a:lnTo>
                    <a:lnTo>
                      <a:pt x="1940374" y="657225"/>
                    </a:lnTo>
                    <a:lnTo>
                      <a:pt x="1944510" y="651510"/>
                    </a:lnTo>
                    <a:lnTo>
                      <a:pt x="1948647" y="645478"/>
                    </a:lnTo>
                    <a:lnTo>
                      <a:pt x="1952784" y="640080"/>
                    </a:lnTo>
                    <a:lnTo>
                      <a:pt x="1957239" y="634365"/>
                    </a:lnTo>
                    <a:lnTo>
                      <a:pt x="1962013" y="629285"/>
                    </a:lnTo>
                    <a:lnTo>
                      <a:pt x="1967104" y="624205"/>
                    </a:lnTo>
                    <a:lnTo>
                      <a:pt x="1972196" y="619443"/>
                    </a:lnTo>
                    <a:lnTo>
                      <a:pt x="1977287" y="614998"/>
                    </a:lnTo>
                    <a:lnTo>
                      <a:pt x="1983015" y="610553"/>
                    </a:lnTo>
                    <a:lnTo>
                      <a:pt x="1988743" y="606425"/>
                    </a:lnTo>
                    <a:lnTo>
                      <a:pt x="1994790" y="602298"/>
                    </a:lnTo>
                    <a:lnTo>
                      <a:pt x="2000518" y="598805"/>
                    </a:lnTo>
                    <a:lnTo>
                      <a:pt x="2006882" y="595313"/>
                    </a:lnTo>
                    <a:lnTo>
                      <a:pt x="2013565" y="592138"/>
                    </a:lnTo>
                    <a:lnTo>
                      <a:pt x="2020248" y="588963"/>
                    </a:lnTo>
                    <a:lnTo>
                      <a:pt x="2027248" y="586423"/>
                    </a:lnTo>
                    <a:lnTo>
                      <a:pt x="2034568" y="583883"/>
                    </a:lnTo>
                    <a:lnTo>
                      <a:pt x="2041887" y="581978"/>
                    </a:lnTo>
                    <a:lnTo>
                      <a:pt x="2049842" y="580390"/>
                    </a:lnTo>
                    <a:lnTo>
                      <a:pt x="2057798" y="578803"/>
                    </a:lnTo>
                    <a:lnTo>
                      <a:pt x="2066072" y="577533"/>
                    </a:lnTo>
                    <a:lnTo>
                      <a:pt x="2074664" y="576898"/>
                    </a:lnTo>
                    <a:lnTo>
                      <a:pt x="2083256" y="576263"/>
                    </a:lnTo>
                    <a:close/>
                    <a:moveTo>
                      <a:pt x="1003300" y="490538"/>
                    </a:moveTo>
                    <a:lnTo>
                      <a:pt x="1013460" y="511810"/>
                    </a:lnTo>
                    <a:lnTo>
                      <a:pt x="1025842" y="536575"/>
                    </a:lnTo>
                    <a:lnTo>
                      <a:pt x="1039812" y="564198"/>
                    </a:lnTo>
                    <a:lnTo>
                      <a:pt x="1054417" y="592455"/>
                    </a:lnTo>
                    <a:lnTo>
                      <a:pt x="1069657" y="620395"/>
                    </a:lnTo>
                    <a:lnTo>
                      <a:pt x="1077277" y="633413"/>
                    </a:lnTo>
                    <a:lnTo>
                      <a:pt x="1084580" y="646113"/>
                    </a:lnTo>
                    <a:lnTo>
                      <a:pt x="1091565" y="657543"/>
                    </a:lnTo>
                    <a:lnTo>
                      <a:pt x="1098550" y="668338"/>
                    </a:lnTo>
                    <a:lnTo>
                      <a:pt x="1105217" y="677545"/>
                    </a:lnTo>
                    <a:lnTo>
                      <a:pt x="1111250" y="685483"/>
                    </a:lnTo>
                    <a:lnTo>
                      <a:pt x="1111250" y="648970"/>
                    </a:lnTo>
                    <a:lnTo>
                      <a:pt x="1111567" y="644525"/>
                    </a:lnTo>
                    <a:lnTo>
                      <a:pt x="1111885" y="640080"/>
                    </a:lnTo>
                    <a:lnTo>
                      <a:pt x="1113155" y="635635"/>
                    </a:lnTo>
                    <a:lnTo>
                      <a:pt x="1114107" y="631190"/>
                    </a:lnTo>
                    <a:lnTo>
                      <a:pt x="1116647" y="621983"/>
                    </a:lnTo>
                    <a:lnTo>
                      <a:pt x="1120140" y="613093"/>
                    </a:lnTo>
                    <a:lnTo>
                      <a:pt x="1123315" y="604838"/>
                    </a:lnTo>
                    <a:lnTo>
                      <a:pt x="1126490" y="596900"/>
                    </a:lnTo>
                    <a:lnTo>
                      <a:pt x="1128077" y="589598"/>
                    </a:lnTo>
                    <a:lnTo>
                      <a:pt x="1129030" y="586423"/>
                    </a:lnTo>
                    <a:lnTo>
                      <a:pt x="1129030" y="583248"/>
                    </a:lnTo>
                    <a:lnTo>
                      <a:pt x="1128712" y="580708"/>
                    </a:lnTo>
                    <a:lnTo>
                      <a:pt x="1128077" y="578168"/>
                    </a:lnTo>
                    <a:lnTo>
                      <a:pt x="1127125" y="575945"/>
                    </a:lnTo>
                    <a:lnTo>
                      <a:pt x="1125855" y="573723"/>
                    </a:lnTo>
                    <a:lnTo>
                      <a:pt x="1122997" y="569595"/>
                    </a:lnTo>
                    <a:lnTo>
                      <a:pt x="1119187" y="566103"/>
                    </a:lnTo>
                    <a:lnTo>
                      <a:pt x="1116012" y="561975"/>
                    </a:lnTo>
                    <a:lnTo>
                      <a:pt x="1114425" y="559753"/>
                    </a:lnTo>
                    <a:lnTo>
                      <a:pt x="1113155" y="557530"/>
                    </a:lnTo>
                    <a:lnTo>
                      <a:pt x="1111885" y="554990"/>
                    </a:lnTo>
                    <a:lnTo>
                      <a:pt x="1110932" y="552450"/>
                    </a:lnTo>
                    <a:lnTo>
                      <a:pt x="1109980" y="548958"/>
                    </a:lnTo>
                    <a:lnTo>
                      <a:pt x="1109980" y="545783"/>
                    </a:lnTo>
                    <a:lnTo>
                      <a:pt x="1109980" y="542290"/>
                    </a:lnTo>
                    <a:lnTo>
                      <a:pt x="1110615" y="539433"/>
                    </a:lnTo>
                    <a:lnTo>
                      <a:pt x="1111250" y="536893"/>
                    </a:lnTo>
                    <a:lnTo>
                      <a:pt x="1112202" y="534988"/>
                    </a:lnTo>
                    <a:lnTo>
                      <a:pt x="1113472" y="533083"/>
                    </a:lnTo>
                    <a:lnTo>
                      <a:pt x="1115060" y="531495"/>
                    </a:lnTo>
                    <a:lnTo>
                      <a:pt x="1116647" y="530225"/>
                    </a:lnTo>
                    <a:lnTo>
                      <a:pt x="1118870" y="529273"/>
                    </a:lnTo>
                    <a:lnTo>
                      <a:pt x="1122045" y="528320"/>
                    </a:lnTo>
                    <a:lnTo>
                      <a:pt x="1124902" y="528003"/>
                    </a:lnTo>
                    <a:lnTo>
                      <a:pt x="1131887" y="527368"/>
                    </a:lnTo>
                    <a:lnTo>
                      <a:pt x="1140777" y="527050"/>
                    </a:lnTo>
                    <a:lnTo>
                      <a:pt x="1150937" y="527050"/>
                    </a:lnTo>
                    <a:lnTo>
                      <a:pt x="1164590" y="527050"/>
                    </a:lnTo>
                    <a:lnTo>
                      <a:pt x="1175385" y="527050"/>
                    </a:lnTo>
                    <a:lnTo>
                      <a:pt x="1184275" y="527368"/>
                    </a:lnTo>
                    <a:lnTo>
                      <a:pt x="1191260" y="528003"/>
                    </a:lnTo>
                    <a:lnTo>
                      <a:pt x="1194117" y="528320"/>
                    </a:lnTo>
                    <a:lnTo>
                      <a:pt x="1196657" y="529273"/>
                    </a:lnTo>
                    <a:lnTo>
                      <a:pt x="1198880" y="530225"/>
                    </a:lnTo>
                    <a:lnTo>
                      <a:pt x="1200785" y="531495"/>
                    </a:lnTo>
                    <a:lnTo>
                      <a:pt x="1202372" y="533083"/>
                    </a:lnTo>
                    <a:lnTo>
                      <a:pt x="1203642" y="534988"/>
                    </a:lnTo>
                    <a:lnTo>
                      <a:pt x="1204595" y="536893"/>
                    </a:lnTo>
                    <a:lnTo>
                      <a:pt x="1205230" y="539433"/>
                    </a:lnTo>
                    <a:lnTo>
                      <a:pt x="1205547" y="542290"/>
                    </a:lnTo>
                    <a:lnTo>
                      <a:pt x="1205547" y="545783"/>
                    </a:lnTo>
                    <a:lnTo>
                      <a:pt x="1205547" y="548958"/>
                    </a:lnTo>
                    <a:lnTo>
                      <a:pt x="1204912" y="552450"/>
                    </a:lnTo>
                    <a:lnTo>
                      <a:pt x="1204277" y="554990"/>
                    </a:lnTo>
                    <a:lnTo>
                      <a:pt x="1202690" y="557530"/>
                    </a:lnTo>
                    <a:lnTo>
                      <a:pt x="1201420" y="559753"/>
                    </a:lnTo>
                    <a:lnTo>
                      <a:pt x="1199832" y="561975"/>
                    </a:lnTo>
                    <a:lnTo>
                      <a:pt x="1196340" y="566103"/>
                    </a:lnTo>
                    <a:lnTo>
                      <a:pt x="1193165" y="569595"/>
                    </a:lnTo>
                    <a:lnTo>
                      <a:pt x="1189672" y="573723"/>
                    </a:lnTo>
                    <a:lnTo>
                      <a:pt x="1188720" y="575945"/>
                    </a:lnTo>
                    <a:lnTo>
                      <a:pt x="1187767" y="578168"/>
                    </a:lnTo>
                    <a:lnTo>
                      <a:pt x="1187132" y="580708"/>
                    </a:lnTo>
                    <a:lnTo>
                      <a:pt x="1187132" y="583248"/>
                    </a:lnTo>
                    <a:lnTo>
                      <a:pt x="1187132" y="586423"/>
                    </a:lnTo>
                    <a:lnTo>
                      <a:pt x="1187767" y="589598"/>
                    </a:lnTo>
                    <a:lnTo>
                      <a:pt x="1189672" y="596900"/>
                    </a:lnTo>
                    <a:lnTo>
                      <a:pt x="1192212" y="604838"/>
                    </a:lnTo>
                    <a:lnTo>
                      <a:pt x="1195705" y="613093"/>
                    </a:lnTo>
                    <a:lnTo>
                      <a:pt x="1198880" y="621983"/>
                    </a:lnTo>
                    <a:lnTo>
                      <a:pt x="1201420" y="631190"/>
                    </a:lnTo>
                    <a:lnTo>
                      <a:pt x="1203007" y="635635"/>
                    </a:lnTo>
                    <a:lnTo>
                      <a:pt x="1203642" y="640080"/>
                    </a:lnTo>
                    <a:lnTo>
                      <a:pt x="1204277" y="644525"/>
                    </a:lnTo>
                    <a:lnTo>
                      <a:pt x="1204595" y="648970"/>
                    </a:lnTo>
                    <a:lnTo>
                      <a:pt x="1204595" y="685483"/>
                    </a:lnTo>
                    <a:lnTo>
                      <a:pt x="1210310" y="677863"/>
                    </a:lnTo>
                    <a:lnTo>
                      <a:pt x="1216977" y="668655"/>
                    </a:lnTo>
                    <a:lnTo>
                      <a:pt x="1223645" y="658178"/>
                    </a:lnTo>
                    <a:lnTo>
                      <a:pt x="1230630" y="646748"/>
                    </a:lnTo>
                    <a:lnTo>
                      <a:pt x="1237932" y="634683"/>
                    </a:lnTo>
                    <a:lnTo>
                      <a:pt x="1245552" y="621665"/>
                    </a:lnTo>
                    <a:lnTo>
                      <a:pt x="1260157" y="594360"/>
                    </a:lnTo>
                    <a:lnTo>
                      <a:pt x="1275080" y="566738"/>
                    </a:lnTo>
                    <a:lnTo>
                      <a:pt x="1288732" y="539750"/>
                    </a:lnTo>
                    <a:lnTo>
                      <a:pt x="1300797" y="514668"/>
                    </a:lnTo>
                    <a:lnTo>
                      <a:pt x="1311592" y="493395"/>
                    </a:lnTo>
                    <a:lnTo>
                      <a:pt x="1324927" y="497523"/>
                    </a:lnTo>
                    <a:lnTo>
                      <a:pt x="1338262" y="501015"/>
                    </a:lnTo>
                    <a:lnTo>
                      <a:pt x="1350645" y="505460"/>
                    </a:lnTo>
                    <a:lnTo>
                      <a:pt x="1362710" y="509905"/>
                    </a:lnTo>
                    <a:lnTo>
                      <a:pt x="1373822" y="514350"/>
                    </a:lnTo>
                    <a:lnTo>
                      <a:pt x="1384300" y="519113"/>
                    </a:lnTo>
                    <a:lnTo>
                      <a:pt x="1394460" y="523875"/>
                    </a:lnTo>
                    <a:lnTo>
                      <a:pt x="1403985" y="528955"/>
                    </a:lnTo>
                    <a:lnTo>
                      <a:pt x="1413192" y="533718"/>
                    </a:lnTo>
                    <a:lnTo>
                      <a:pt x="1421447" y="538480"/>
                    </a:lnTo>
                    <a:lnTo>
                      <a:pt x="1429385" y="543560"/>
                    </a:lnTo>
                    <a:lnTo>
                      <a:pt x="1436687" y="548323"/>
                    </a:lnTo>
                    <a:lnTo>
                      <a:pt x="1443672" y="553403"/>
                    </a:lnTo>
                    <a:lnTo>
                      <a:pt x="1450022" y="558165"/>
                    </a:lnTo>
                    <a:lnTo>
                      <a:pt x="1456055" y="563245"/>
                    </a:lnTo>
                    <a:lnTo>
                      <a:pt x="1461452" y="568008"/>
                    </a:lnTo>
                    <a:lnTo>
                      <a:pt x="1470977" y="576580"/>
                    </a:lnTo>
                    <a:lnTo>
                      <a:pt x="1479232" y="585153"/>
                    </a:lnTo>
                    <a:lnTo>
                      <a:pt x="1485582" y="593090"/>
                    </a:lnTo>
                    <a:lnTo>
                      <a:pt x="1490662" y="599758"/>
                    </a:lnTo>
                    <a:lnTo>
                      <a:pt x="1494155" y="604838"/>
                    </a:lnTo>
                    <a:lnTo>
                      <a:pt x="1497012" y="609283"/>
                    </a:lnTo>
                    <a:lnTo>
                      <a:pt x="1498600" y="612458"/>
                    </a:lnTo>
                    <a:lnTo>
                      <a:pt x="1498600" y="846138"/>
                    </a:lnTo>
                    <a:lnTo>
                      <a:pt x="1150937" y="846138"/>
                    </a:lnTo>
                    <a:lnTo>
                      <a:pt x="803275" y="846138"/>
                    </a:lnTo>
                    <a:lnTo>
                      <a:pt x="803275" y="612458"/>
                    </a:lnTo>
                    <a:lnTo>
                      <a:pt x="805498" y="608965"/>
                    </a:lnTo>
                    <a:lnTo>
                      <a:pt x="808673" y="604520"/>
                    </a:lnTo>
                    <a:lnTo>
                      <a:pt x="812483" y="598805"/>
                    </a:lnTo>
                    <a:lnTo>
                      <a:pt x="818515" y="591820"/>
                    </a:lnTo>
                    <a:lnTo>
                      <a:pt x="825500" y="584200"/>
                    </a:lnTo>
                    <a:lnTo>
                      <a:pt x="834390" y="575310"/>
                    </a:lnTo>
                    <a:lnTo>
                      <a:pt x="844550" y="566103"/>
                    </a:lnTo>
                    <a:lnTo>
                      <a:pt x="850582" y="561023"/>
                    </a:lnTo>
                    <a:lnTo>
                      <a:pt x="856932" y="555943"/>
                    </a:lnTo>
                    <a:lnTo>
                      <a:pt x="863917" y="550863"/>
                    </a:lnTo>
                    <a:lnTo>
                      <a:pt x="871220" y="546100"/>
                    </a:lnTo>
                    <a:lnTo>
                      <a:pt x="879157" y="541020"/>
                    </a:lnTo>
                    <a:lnTo>
                      <a:pt x="887412" y="535940"/>
                    </a:lnTo>
                    <a:lnTo>
                      <a:pt x="896620" y="530543"/>
                    </a:lnTo>
                    <a:lnTo>
                      <a:pt x="905827" y="525780"/>
                    </a:lnTo>
                    <a:lnTo>
                      <a:pt x="916305" y="520700"/>
                    </a:lnTo>
                    <a:lnTo>
                      <a:pt x="926465" y="515938"/>
                    </a:lnTo>
                    <a:lnTo>
                      <a:pt x="937895" y="511493"/>
                    </a:lnTo>
                    <a:lnTo>
                      <a:pt x="949642" y="506730"/>
                    </a:lnTo>
                    <a:lnTo>
                      <a:pt x="962342" y="502285"/>
                    </a:lnTo>
                    <a:lnTo>
                      <a:pt x="975042" y="498158"/>
                    </a:lnTo>
                    <a:lnTo>
                      <a:pt x="988695" y="494030"/>
                    </a:lnTo>
                    <a:lnTo>
                      <a:pt x="1003300" y="490538"/>
                    </a:lnTo>
                    <a:close/>
                    <a:moveTo>
                      <a:pt x="1142381" y="0"/>
                    </a:moveTo>
                    <a:lnTo>
                      <a:pt x="1150622" y="0"/>
                    </a:lnTo>
                    <a:lnTo>
                      <a:pt x="1159180" y="0"/>
                    </a:lnTo>
                    <a:lnTo>
                      <a:pt x="1167421" y="634"/>
                    </a:lnTo>
                    <a:lnTo>
                      <a:pt x="1175663" y="1902"/>
                    </a:lnTo>
                    <a:lnTo>
                      <a:pt x="1183904" y="3171"/>
                    </a:lnTo>
                    <a:lnTo>
                      <a:pt x="1192462" y="5073"/>
                    </a:lnTo>
                    <a:lnTo>
                      <a:pt x="1200386" y="7293"/>
                    </a:lnTo>
                    <a:lnTo>
                      <a:pt x="1208628" y="9830"/>
                    </a:lnTo>
                    <a:lnTo>
                      <a:pt x="1216235" y="12683"/>
                    </a:lnTo>
                    <a:lnTo>
                      <a:pt x="1224476" y="16489"/>
                    </a:lnTo>
                    <a:lnTo>
                      <a:pt x="1232083" y="20294"/>
                    </a:lnTo>
                    <a:lnTo>
                      <a:pt x="1239374" y="24733"/>
                    </a:lnTo>
                    <a:lnTo>
                      <a:pt x="1246664" y="29489"/>
                    </a:lnTo>
                    <a:lnTo>
                      <a:pt x="1254271" y="34563"/>
                    </a:lnTo>
                    <a:lnTo>
                      <a:pt x="1261245" y="39954"/>
                    </a:lnTo>
                    <a:lnTo>
                      <a:pt x="1267901" y="45978"/>
                    </a:lnTo>
                    <a:lnTo>
                      <a:pt x="1274557" y="52320"/>
                    </a:lnTo>
                    <a:lnTo>
                      <a:pt x="1280580" y="58979"/>
                    </a:lnTo>
                    <a:lnTo>
                      <a:pt x="1286602" y="66272"/>
                    </a:lnTo>
                    <a:lnTo>
                      <a:pt x="1291991" y="73565"/>
                    </a:lnTo>
                    <a:lnTo>
                      <a:pt x="1297696" y="81810"/>
                    </a:lnTo>
                    <a:lnTo>
                      <a:pt x="1302768" y="89737"/>
                    </a:lnTo>
                    <a:lnTo>
                      <a:pt x="1307205" y="98616"/>
                    </a:lnTo>
                    <a:lnTo>
                      <a:pt x="1311643" y="107494"/>
                    </a:lnTo>
                    <a:lnTo>
                      <a:pt x="1315763" y="117007"/>
                    </a:lnTo>
                    <a:lnTo>
                      <a:pt x="1319250" y="126837"/>
                    </a:lnTo>
                    <a:lnTo>
                      <a:pt x="1322420" y="137301"/>
                    </a:lnTo>
                    <a:lnTo>
                      <a:pt x="1324955" y="148082"/>
                    </a:lnTo>
                    <a:lnTo>
                      <a:pt x="1327491" y="158864"/>
                    </a:lnTo>
                    <a:lnTo>
                      <a:pt x="1328759" y="170279"/>
                    </a:lnTo>
                    <a:lnTo>
                      <a:pt x="1330344" y="182329"/>
                    </a:lnTo>
                    <a:lnTo>
                      <a:pt x="1330978" y="194695"/>
                    </a:lnTo>
                    <a:lnTo>
                      <a:pt x="1331612" y="207379"/>
                    </a:lnTo>
                    <a:lnTo>
                      <a:pt x="1330978" y="216575"/>
                    </a:lnTo>
                    <a:lnTo>
                      <a:pt x="1331612" y="215940"/>
                    </a:lnTo>
                    <a:lnTo>
                      <a:pt x="1333197" y="216575"/>
                    </a:lnTo>
                    <a:lnTo>
                      <a:pt x="1335099" y="217209"/>
                    </a:lnTo>
                    <a:lnTo>
                      <a:pt x="1336683" y="218794"/>
                    </a:lnTo>
                    <a:lnTo>
                      <a:pt x="1337951" y="221014"/>
                    </a:lnTo>
                    <a:lnTo>
                      <a:pt x="1338902" y="223234"/>
                    </a:lnTo>
                    <a:lnTo>
                      <a:pt x="1339853" y="226087"/>
                    </a:lnTo>
                    <a:lnTo>
                      <a:pt x="1340170" y="229258"/>
                    </a:lnTo>
                    <a:lnTo>
                      <a:pt x="1341121" y="233063"/>
                    </a:lnTo>
                    <a:lnTo>
                      <a:pt x="1341438" y="240991"/>
                    </a:lnTo>
                    <a:lnTo>
                      <a:pt x="1340804" y="250187"/>
                    </a:lnTo>
                    <a:lnTo>
                      <a:pt x="1339853" y="260333"/>
                    </a:lnTo>
                    <a:lnTo>
                      <a:pt x="1337951" y="270163"/>
                    </a:lnTo>
                    <a:lnTo>
                      <a:pt x="1335732" y="280627"/>
                    </a:lnTo>
                    <a:lnTo>
                      <a:pt x="1333197" y="290140"/>
                    </a:lnTo>
                    <a:lnTo>
                      <a:pt x="1330344" y="299336"/>
                    </a:lnTo>
                    <a:lnTo>
                      <a:pt x="1327174" y="307263"/>
                    </a:lnTo>
                    <a:lnTo>
                      <a:pt x="1325272" y="311068"/>
                    </a:lnTo>
                    <a:lnTo>
                      <a:pt x="1323371" y="314556"/>
                    </a:lnTo>
                    <a:lnTo>
                      <a:pt x="1321469" y="317410"/>
                    </a:lnTo>
                    <a:lnTo>
                      <a:pt x="1319567" y="319947"/>
                    </a:lnTo>
                    <a:lnTo>
                      <a:pt x="1317348" y="321850"/>
                    </a:lnTo>
                    <a:lnTo>
                      <a:pt x="1315763" y="323118"/>
                    </a:lnTo>
                    <a:lnTo>
                      <a:pt x="1313545" y="324069"/>
                    </a:lnTo>
                    <a:lnTo>
                      <a:pt x="1311326" y="324386"/>
                    </a:lnTo>
                    <a:lnTo>
                      <a:pt x="1311009" y="324386"/>
                    </a:lnTo>
                    <a:lnTo>
                      <a:pt x="1304669" y="341827"/>
                    </a:lnTo>
                    <a:lnTo>
                      <a:pt x="1297379" y="358632"/>
                    </a:lnTo>
                    <a:lnTo>
                      <a:pt x="1289455" y="374804"/>
                    </a:lnTo>
                    <a:lnTo>
                      <a:pt x="1281531" y="390659"/>
                    </a:lnTo>
                    <a:lnTo>
                      <a:pt x="1272338" y="405245"/>
                    </a:lnTo>
                    <a:lnTo>
                      <a:pt x="1267901" y="412855"/>
                    </a:lnTo>
                    <a:lnTo>
                      <a:pt x="1262512" y="419832"/>
                    </a:lnTo>
                    <a:lnTo>
                      <a:pt x="1257758" y="426490"/>
                    </a:lnTo>
                    <a:lnTo>
                      <a:pt x="1252686" y="432515"/>
                    </a:lnTo>
                    <a:lnTo>
                      <a:pt x="1247932" y="438857"/>
                    </a:lnTo>
                    <a:lnTo>
                      <a:pt x="1242543" y="444882"/>
                    </a:lnTo>
                    <a:lnTo>
                      <a:pt x="1237155" y="450590"/>
                    </a:lnTo>
                    <a:lnTo>
                      <a:pt x="1231766" y="455980"/>
                    </a:lnTo>
                    <a:lnTo>
                      <a:pt x="1226061" y="461054"/>
                    </a:lnTo>
                    <a:lnTo>
                      <a:pt x="1220672" y="465810"/>
                    </a:lnTo>
                    <a:lnTo>
                      <a:pt x="1215284" y="470249"/>
                    </a:lnTo>
                    <a:lnTo>
                      <a:pt x="1209578" y="474372"/>
                    </a:lnTo>
                    <a:lnTo>
                      <a:pt x="1203873" y="478177"/>
                    </a:lnTo>
                    <a:lnTo>
                      <a:pt x="1197851" y="481665"/>
                    </a:lnTo>
                    <a:lnTo>
                      <a:pt x="1191828" y="484519"/>
                    </a:lnTo>
                    <a:lnTo>
                      <a:pt x="1186440" y="487372"/>
                    </a:lnTo>
                    <a:lnTo>
                      <a:pt x="1180417" y="489592"/>
                    </a:lnTo>
                    <a:lnTo>
                      <a:pt x="1174712" y="491495"/>
                    </a:lnTo>
                    <a:lnTo>
                      <a:pt x="1168372" y="493080"/>
                    </a:lnTo>
                    <a:lnTo>
                      <a:pt x="1162667" y="494031"/>
                    </a:lnTo>
                    <a:lnTo>
                      <a:pt x="1156644" y="494983"/>
                    </a:lnTo>
                    <a:lnTo>
                      <a:pt x="1150622" y="495300"/>
                    </a:lnTo>
                    <a:lnTo>
                      <a:pt x="1144917" y="494983"/>
                    </a:lnTo>
                    <a:lnTo>
                      <a:pt x="1138894" y="494031"/>
                    </a:lnTo>
                    <a:lnTo>
                      <a:pt x="1133189" y="493080"/>
                    </a:lnTo>
                    <a:lnTo>
                      <a:pt x="1126849" y="491495"/>
                    </a:lnTo>
                    <a:lnTo>
                      <a:pt x="1120827" y="489592"/>
                    </a:lnTo>
                    <a:lnTo>
                      <a:pt x="1115121" y="487372"/>
                    </a:lnTo>
                    <a:lnTo>
                      <a:pt x="1109099" y="484519"/>
                    </a:lnTo>
                    <a:lnTo>
                      <a:pt x="1103710" y="481665"/>
                    </a:lnTo>
                    <a:lnTo>
                      <a:pt x="1097688" y="478177"/>
                    </a:lnTo>
                    <a:lnTo>
                      <a:pt x="1091983" y="474372"/>
                    </a:lnTo>
                    <a:lnTo>
                      <a:pt x="1086277" y="470249"/>
                    </a:lnTo>
                    <a:lnTo>
                      <a:pt x="1080572" y="465810"/>
                    </a:lnTo>
                    <a:lnTo>
                      <a:pt x="1074866" y="461054"/>
                    </a:lnTo>
                    <a:lnTo>
                      <a:pt x="1069478" y="455980"/>
                    </a:lnTo>
                    <a:lnTo>
                      <a:pt x="1064089" y="450272"/>
                    </a:lnTo>
                    <a:lnTo>
                      <a:pt x="1058701" y="444882"/>
                    </a:lnTo>
                    <a:lnTo>
                      <a:pt x="1053629" y="438857"/>
                    </a:lnTo>
                    <a:lnTo>
                      <a:pt x="1048558" y="432515"/>
                    </a:lnTo>
                    <a:lnTo>
                      <a:pt x="1043486" y="425856"/>
                    </a:lnTo>
                    <a:lnTo>
                      <a:pt x="1038415" y="419514"/>
                    </a:lnTo>
                    <a:lnTo>
                      <a:pt x="1033660" y="412538"/>
                    </a:lnTo>
                    <a:lnTo>
                      <a:pt x="1028906" y="404928"/>
                    </a:lnTo>
                    <a:lnTo>
                      <a:pt x="1020030" y="390342"/>
                    </a:lnTo>
                    <a:lnTo>
                      <a:pt x="1011472" y="374487"/>
                    </a:lnTo>
                    <a:lnTo>
                      <a:pt x="1003865" y="357998"/>
                    </a:lnTo>
                    <a:lnTo>
                      <a:pt x="996892" y="340875"/>
                    </a:lnTo>
                    <a:lnTo>
                      <a:pt x="990552" y="323752"/>
                    </a:lnTo>
                    <a:lnTo>
                      <a:pt x="988333" y="322801"/>
                    </a:lnTo>
                    <a:lnTo>
                      <a:pt x="986432" y="321850"/>
                    </a:lnTo>
                    <a:lnTo>
                      <a:pt x="984213" y="320264"/>
                    </a:lnTo>
                    <a:lnTo>
                      <a:pt x="982628" y="318045"/>
                    </a:lnTo>
                    <a:lnTo>
                      <a:pt x="980726" y="315508"/>
                    </a:lnTo>
                    <a:lnTo>
                      <a:pt x="978507" y="312971"/>
                    </a:lnTo>
                    <a:lnTo>
                      <a:pt x="975021" y="305995"/>
                    </a:lnTo>
                    <a:lnTo>
                      <a:pt x="971851" y="298068"/>
                    </a:lnTo>
                    <a:lnTo>
                      <a:pt x="969315" y="289506"/>
                    </a:lnTo>
                    <a:lnTo>
                      <a:pt x="966779" y="280310"/>
                    </a:lnTo>
                    <a:lnTo>
                      <a:pt x="964878" y="270480"/>
                    </a:lnTo>
                    <a:lnTo>
                      <a:pt x="963293" y="260968"/>
                    </a:lnTo>
                    <a:lnTo>
                      <a:pt x="962342" y="251455"/>
                    </a:lnTo>
                    <a:lnTo>
                      <a:pt x="962025" y="242576"/>
                    </a:lnTo>
                    <a:lnTo>
                      <a:pt x="962342" y="234966"/>
                    </a:lnTo>
                    <a:lnTo>
                      <a:pt x="962976" y="227990"/>
                    </a:lnTo>
                    <a:lnTo>
                      <a:pt x="963610" y="224819"/>
                    </a:lnTo>
                    <a:lnTo>
                      <a:pt x="964878" y="222599"/>
                    </a:lnTo>
                    <a:lnTo>
                      <a:pt x="965829" y="220380"/>
                    </a:lnTo>
                    <a:lnTo>
                      <a:pt x="967096" y="218794"/>
                    </a:lnTo>
                    <a:lnTo>
                      <a:pt x="968998" y="217526"/>
                    </a:lnTo>
                    <a:lnTo>
                      <a:pt x="970266" y="217209"/>
                    </a:lnTo>
                    <a:lnTo>
                      <a:pt x="970266" y="207379"/>
                    </a:lnTo>
                    <a:lnTo>
                      <a:pt x="970266" y="194695"/>
                    </a:lnTo>
                    <a:lnTo>
                      <a:pt x="971217" y="182329"/>
                    </a:lnTo>
                    <a:lnTo>
                      <a:pt x="972485" y="170279"/>
                    </a:lnTo>
                    <a:lnTo>
                      <a:pt x="974387" y="158864"/>
                    </a:lnTo>
                    <a:lnTo>
                      <a:pt x="976606" y="148082"/>
                    </a:lnTo>
                    <a:lnTo>
                      <a:pt x="979141" y="137301"/>
                    </a:lnTo>
                    <a:lnTo>
                      <a:pt x="982628" y="126837"/>
                    </a:lnTo>
                    <a:lnTo>
                      <a:pt x="985798" y="117007"/>
                    </a:lnTo>
                    <a:lnTo>
                      <a:pt x="989918" y="107494"/>
                    </a:lnTo>
                    <a:lnTo>
                      <a:pt x="994356" y="98616"/>
                    </a:lnTo>
                    <a:lnTo>
                      <a:pt x="999110" y="89737"/>
                    </a:lnTo>
                    <a:lnTo>
                      <a:pt x="1003865" y="81810"/>
                    </a:lnTo>
                    <a:lnTo>
                      <a:pt x="1009253" y="73565"/>
                    </a:lnTo>
                    <a:lnTo>
                      <a:pt x="1014959" y="66272"/>
                    </a:lnTo>
                    <a:lnTo>
                      <a:pt x="1021298" y="58979"/>
                    </a:lnTo>
                    <a:lnTo>
                      <a:pt x="1027321" y="52320"/>
                    </a:lnTo>
                    <a:lnTo>
                      <a:pt x="1033660" y="45978"/>
                    </a:lnTo>
                    <a:lnTo>
                      <a:pt x="1040633" y="39954"/>
                    </a:lnTo>
                    <a:lnTo>
                      <a:pt x="1047607" y="34563"/>
                    </a:lnTo>
                    <a:lnTo>
                      <a:pt x="1054580" y="29489"/>
                    </a:lnTo>
                    <a:lnTo>
                      <a:pt x="1061870" y="24733"/>
                    </a:lnTo>
                    <a:lnTo>
                      <a:pt x="1069795" y="20294"/>
                    </a:lnTo>
                    <a:lnTo>
                      <a:pt x="1077402" y="16489"/>
                    </a:lnTo>
                    <a:lnTo>
                      <a:pt x="1085326" y="12683"/>
                    </a:lnTo>
                    <a:lnTo>
                      <a:pt x="1092934" y="9830"/>
                    </a:lnTo>
                    <a:lnTo>
                      <a:pt x="1101175" y="7293"/>
                    </a:lnTo>
                    <a:lnTo>
                      <a:pt x="1109099" y="5073"/>
                    </a:lnTo>
                    <a:lnTo>
                      <a:pt x="1117657" y="3171"/>
                    </a:lnTo>
                    <a:lnTo>
                      <a:pt x="1125581" y="1902"/>
                    </a:lnTo>
                    <a:lnTo>
                      <a:pt x="1134140" y="634"/>
                    </a:lnTo>
                    <a:lnTo>
                      <a:pt x="1142381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1691680" y="3605459"/>
            <a:ext cx="1548362" cy="831726"/>
            <a:chOff x="5652119" y="1235968"/>
            <a:chExt cx="1797845" cy="831726"/>
          </a:xfrm>
        </p:grpSpPr>
        <p:sp>
          <p:nvSpPr>
            <p:cNvPr id="25" name="MH_Text_1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5652119" y="1501552"/>
              <a:ext cx="1706322" cy="5661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no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110000"/>
                </a:lnSpc>
                <a:defRPr/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cs typeface="+mn-ea"/>
                  <a:sym typeface="+mn-lt"/>
                </a:rPr>
                <a:t>您的内容打在这里，或者通过复制您的文本后，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26" name="MH_SubTitle_1"/>
            <p:cNvSpPr txBox="1"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5652120" y="1235968"/>
              <a:ext cx="1797844" cy="3232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b">
              <a:no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r>
                <a:rPr lang="zh-CN" altLang="en-US" sz="1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cs typeface="+mn-ea"/>
                  <a:sym typeface="+mn-lt"/>
                </a:rPr>
                <a:t>点击输入标题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4211924" y="3605459"/>
            <a:ext cx="1548362" cy="831726"/>
            <a:chOff x="5652119" y="1235968"/>
            <a:chExt cx="1797845" cy="831726"/>
          </a:xfrm>
        </p:grpSpPr>
        <p:sp>
          <p:nvSpPr>
            <p:cNvPr id="46" name="MH_Text_1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5652119" y="1501552"/>
              <a:ext cx="1706322" cy="5661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no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110000"/>
                </a:lnSpc>
                <a:defRPr/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cs typeface="+mn-ea"/>
                  <a:sym typeface="+mn-lt"/>
                </a:rPr>
                <a:t>您的内容打在这里，或者通过复制您的文本后，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47" name="MH_SubTitle_1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5652120" y="1235968"/>
              <a:ext cx="1797844" cy="3232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b">
              <a:no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r>
                <a:rPr lang="zh-CN" altLang="en-US" sz="1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cs typeface="+mn-ea"/>
                  <a:sym typeface="+mn-lt"/>
                </a:rPr>
                <a:t>点击输入标题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6732168" y="3605459"/>
            <a:ext cx="1548362" cy="831726"/>
            <a:chOff x="5652119" y="1235968"/>
            <a:chExt cx="1797845" cy="831726"/>
          </a:xfrm>
        </p:grpSpPr>
        <p:sp>
          <p:nvSpPr>
            <p:cNvPr id="49" name="MH_Text_1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5652119" y="1501552"/>
              <a:ext cx="1706322" cy="5661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no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110000"/>
                </a:lnSpc>
                <a:defRPr/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cs typeface="+mn-ea"/>
                  <a:sym typeface="+mn-lt"/>
                </a:rPr>
                <a:t>您的内容打在这里，或者通过复制您的文本后，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50" name="MH_SubTitle_1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5652120" y="1235968"/>
              <a:ext cx="1797844" cy="3232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b">
              <a:no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r>
                <a:rPr lang="zh-CN" altLang="en-US" sz="1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cs typeface="+mn-ea"/>
                  <a:sym typeface="+mn-lt"/>
                </a:rPr>
                <a:t>点击输入标题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692993" y="1024693"/>
            <a:ext cx="3757377" cy="2267138"/>
            <a:chOff x="2692978" y="927441"/>
            <a:chExt cx="3757377" cy="2267138"/>
          </a:xfrm>
        </p:grpSpPr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2978" y="927441"/>
              <a:ext cx="3757377" cy="2267138"/>
            </a:xfrm>
            <a:prstGeom prst="rect">
              <a:avLst/>
            </a:prstGeom>
          </p:spPr>
        </p:pic>
        <p:sp>
          <p:nvSpPr>
            <p:cNvPr id="39" name="MH_Picture_3"/>
            <p:cNvSpPr>
              <a:spLocks/>
            </p:cNvSpPr>
            <p:nvPr>
              <p:custDataLst>
                <p:tags r:id="rId2"/>
              </p:custDataLst>
            </p:nvPr>
          </p:nvSpPr>
          <p:spPr>
            <a:xfrm>
              <a:off x="3141364" y="1040532"/>
              <a:ext cx="2872469" cy="1800000"/>
            </a:xfrm>
            <a:prstGeom prst="rect">
              <a:avLst/>
            </a:prstGeom>
            <a:blipFill dpi="0" rotWithShape="1">
              <a:blip r:embed="rId23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</p:spTree>
    <p:custDataLst>
      <p:tags r:id="rId1"/>
    </p:custDataLst>
    <p:extLst>
      <p:ext uri="{BB962C8B-B14F-4D97-AF65-F5344CB8AC3E}">
        <p14:creationId xmlns="" xmlns:p14="http://schemas.microsoft.com/office/powerpoint/2010/main" val="3773751124"/>
      </p:ext>
    </p:extLst>
  </p:cSld>
  <p:clrMapOvr>
    <a:masterClrMapping/>
  </p:clrMapOvr>
  <p:transition spd="slow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8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8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90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8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6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>
            <a:off x="3851920" y="1131535"/>
            <a:ext cx="4176464" cy="2016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E0E0E0"/>
              </a:gs>
            </a:gsLst>
            <a:lin ang="5400000" scaled="1"/>
            <a:tileRect/>
          </a:gradFill>
          <a:ln w="31750"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0" scaled="0"/>
            </a:gradFill>
          </a:ln>
          <a:effectLst>
            <a:outerShdw blurRad="241300" dist="177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764" tIns="50880" rIns="101764" bIns="50880" anchor="ctr"/>
          <a:lstStyle/>
          <a:p>
            <a:pPr algn="ctr"/>
            <a:endParaRPr lang="zh-CN" alt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3074" name="MH_PageTitle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sz="1800" dirty="0">
                <a:solidFill>
                  <a:prstClr val="black">
                    <a:lumMod val="65000"/>
                    <a:lumOff val="35000"/>
                  </a:prstClr>
                </a:solidFill>
              </a:rPr>
              <a:t>主打产品</a:t>
            </a:r>
            <a:r>
              <a:rPr lang="en-US" altLang="zh-CN" sz="1200" dirty="0">
                <a:solidFill>
                  <a:prstClr val="black">
                    <a:lumMod val="65000"/>
                    <a:lumOff val="35000"/>
                  </a:prstClr>
                </a:solidFill>
              </a:rPr>
              <a:t>(Flagship Product)</a:t>
            </a:r>
            <a:endParaRPr lang="zh-CN" altLang="en-US" dirty="0" smtClean="0"/>
          </a:p>
        </p:txBody>
      </p:sp>
      <p:cxnSp>
        <p:nvCxnSpPr>
          <p:cNvPr id="3081" name="MH_Other_7"/>
          <p:cNvCxnSpPr>
            <a:cxnSpLocks noChangeShapeType="1"/>
          </p:cNvCxnSpPr>
          <p:nvPr>
            <p:custDataLst>
              <p:tags r:id="rId3"/>
            </p:custDataLst>
          </p:nvPr>
        </p:nvCxnSpPr>
        <p:spPr bwMode="auto">
          <a:xfrm>
            <a:off x="1681163" y="3615894"/>
            <a:ext cx="6202362" cy="0"/>
          </a:xfrm>
          <a:prstGeom prst="line">
            <a:avLst/>
          </a:prstGeom>
          <a:noFill/>
          <a:ln w="6350" cap="rnd" algn="ctr">
            <a:solidFill>
              <a:srgbClr val="A8ABB8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2" name="组合 1"/>
          <p:cNvGrpSpPr/>
          <p:nvPr/>
        </p:nvGrpSpPr>
        <p:grpSpPr>
          <a:xfrm>
            <a:off x="4520877" y="1419567"/>
            <a:ext cx="752470" cy="1373983"/>
            <a:chOff x="4520877" y="1419567"/>
            <a:chExt cx="752470" cy="1373983"/>
          </a:xfrm>
        </p:grpSpPr>
        <p:cxnSp>
          <p:nvCxnSpPr>
            <p:cNvPr id="3075" name="MH_Other_1"/>
            <p:cNvCxnSpPr>
              <a:cxnSpLocks noChangeShapeType="1"/>
            </p:cNvCxnSpPr>
            <p:nvPr>
              <p:custDataLst>
                <p:tags r:id="rId11"/>
              </p:custDataLst>
            </p:nvPr>
          </p:nvCxnSpPr>
          <p:spPr bwMode="auto">
            <a:xfrm>
              <a:off x="4855835" y="1419569"/>
              <a:ext cx="0" cy="1373981"/>
            </a:xfrm>
            <a:prstGeom prst="line">
              <a:avLst/>
            </a:prstGeom>
            <a:noFill/>
            <a:ln w="6350" cap="rnd" algn="ctr">
              <a:solidFill>
                <a:srgbClr val="BCBCBC"/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76" name="MH_Other_2"/>
            <p:cNvCxnSpPr>
              <a:cxnSpLocks noChangeShapeType="1"/>
            </p:cNvCxnSpPr>
            <p:nvPr>
              <p:custDataLst>
                <p:tags r:id="rId12"/>
              </p:custDataLst>
            </p:nvPr>
          </p:nvCxnSpPr>
          <p:spPr bwMode="auto">
            <a:xfrm>
              <a:off x="4520877" y="1419567"/>
              <a:ext cx="334963" cy="0"/>
            </a:xfrm>
            <a:prstGeom prst="line">
              <a:avLst/>
            </a:prstGeom>
            <a:noFill/>
            <a:ln w="6350" cap="rnd" algn="ctr">
              <a:solidFill>
                <a:srgbClr val="BCBCBC"/>
              </a:solidFill>
              <a:prstDash val="sysDash"/>
              <a:miter lim="800000"/>
              <a:headEnd type="oval" w="med" len="med"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77" name="MH_Other_3"/>
            <p:cNvCxnSpPr>
              <a:cxnSpLocks noChangeShapeType="1"/>
            </p:cNvCxnSpPr>
            <p:nvPr>
              <p:custDataLst>
                <p:tags r:id="rId13"/>
              </p:custDataLst>
            </p:nvPr>
          </p:nvCxnSpPr>
          <p:spPr bwMode="auto">
            <a:xfrm>
              <a:off x="4520877" y="2778069"/>
              <a:ext cx="334963" cy="0"/>
            </a:xfrm>
            <a:prstGeom prst="line">
              <a:avLst/>
            </a:prstGeom>
            <a:noFill/>
            <a:ln w="6350" cap="rnd" algn="ctr">
              <a:solidFill>
                <a:srgbClr val="BCBCBC"/>
              </a:solidFill>
              <a:prstDash val="sysDash"/>
              <a:miter lim="800000"/>
              <a:headEnd type="oval" w="med" len="med"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83" name="MH_Other_9"/>
            <p:cNvCxnSpPr>
              <a:cxnSpLocks noChangeShapeType="1"/>
            </p:cNvCxnSpPr>
            <p:nvPr>
              <p:custDataLst>
                <p:tags r:id="rId14"/>
              </p:custDataLst>
            </p:nvPr>
          </p:nvCxnSpPr>
          <p:spPr bwMode="auto">
            <a:xfrm>
              <a:off x="4860597" y="1689840"/>
              <a:ext cx="406400" cy="8335"/>
            </a:xfrm>
            <a:prstGeom prst="straightConnector1">
              <a:avLst/>
            </a:prstGeom>
            <a:noFill/>
            <a:ln w="6350" cap="rnd" algn="ctr">
              <a:solidFill>
                <a:srgbClr val="BCBCBC"/>
              </a:solidFill>
              <a:prstDash val="sysDash"/>
              <a:miter lim="800000"/>
              <a:headEnd type="oval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84" name="MH_Other_10"/>
            <p:cNvCxnSpPr>
              <a:cxnSpLocks noChangeShapeType="1"/>
            </p:cNvCxnSpPr>
            <p:nvPr>
              <p:custDataLst>
                <p:tags r:id="rId15"/>
              </p:custDataLst>
            </p:nvPr>
          </p:nvCxnSpPr>
          <p:spPr bwMode="auto">
            <a:xfrm>
              <a:off x="4866947" y="2101797"/>
              <a:ext cx="406400" cy="8335"/>
            </a:xfrm>
            <a:prstGeom prst="straightConnector1">
              <a:avLst/>
            </a:prstGeom>
            <a:noFill/>
            <a:ln w="6350" cap="rnd" algn="ctr">
              <a:solidFill>
                <a:srgbClr val="BCBCBC"/>
              </a:solidFill>
              <a:prstDash val="sysDash"/>
              <a:miter lim="800000"/>
              <a:headEnd type="oval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85" name="MH_Other_11"/>
            <p:cNvCxnSpPr>
              <a:cxnSpLocks noChangeShapeType="1"/>
            </p:cNvCxnSpPr>
            <p:nvPr>
              <p:custDataLst>
                <p:tags r:id="rId16"/>
              </p:custDataLst>
            </p:nvPr>
          </p:nvCxnSpPr>
          <p:spPr bwMode="auto">
            <a:xfrm>
              <a:off x="4855835" y="2513753"/>
              <a:ext cx="404812" cy="9525"/>
            </a:xfrm>
            <a:prstGeom prst="straightConnector1">
              <a:avLst/>
            </a:prstGeom>
            <a:noFill/>
            <a:ln w="6350" cap="rnd" algn="ctr">
              <a:solidFill>
                <a:srgbClr val="BCBCBC"/>
              </a:solidFill>
              <a:prstDash val="sysDash"/>
              <a:miter lim="800000"/>
              <a:headEnd type="oval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1" name="MH_Desc_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681163" y="3685953"/>
            <a:ext cx="6319837" cy="1046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zh-CN" altLang="en-US" sz="1200" dirty="0" smtClean="0">
                <a:solidFill>
                  <a:srgbClr val="FFFFFF">
                    <a:lumMod val="50000"/>
                  </a:srgbClr>
                </a:solidFill>
                <a:latin typeface="Arial"/>
                <a:ea typeface="微软雅黑"/>
                <a:sym typeface="+mn-lt"/>
              </a:rPr>
              <a:t>您</a:t>
            </a:r>
            <a:r>
              <a:rPr lang="zh-CN" altLang="en-US" sz="1200" dirty="0">
                <a:solidFill>
                  <a:srgbClr val="FFFFFF">
                    <a:lumMod val="50000"/>
                  </a:srgbClr>
                </a:solidFill>
                <a:latin typeface="Arial"/>
                <a:ea typeface="微软雅黑"/>
                <a:sym typeface="+mn-lt"/>
              </a:rPr>
              <a:t>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1200" dirty="0" smtClean="0">
                <a:solidFill>
                  <a:srgbClr val="FFFFFF">
                    <a:lumMod val="50000"/>
                  </a:srgbClr>
                </a:solidFill>
                <a:latin typeface="Arial"/>
                <a:ea typeface="微软雅黑"/>
                <a:sym typeface="+mn-lt"/>
              </a:rPr>
              <a:t>。</a:t>
            </a:r>
            <a:endParaRPr lang="zh-CN" altLang="en-US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87" name="MH_SubTitle_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691314" y="1548154"/>
            <a:ext cx="1758077" cy="27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1600" b="1" dirty="0" smtClean="0">
                <a:solidFill>
                  <a:schemeClr val="accent1"/>
                </a:solidFill>
                <a:latin typeface="+mn-lt"/>
                <a:ea typeface="+mn-ea"/>
              </a:rPr>
              <a:t>输入标题文字</a:t>
            </a:r>
          </a:p>
        </p:txBody>
      </p:sp>
      <p:sp>
        <p:nvSpPr>
          <p:cNvPr id="3089" name="MH_SubTitle_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691314" y="1948204"/>
            <a:ext cx="1758077" cy="27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zh-CN" altLang="en-US" sz="1600" b="1" dirty="0">
                <a:solidFill>
                  <a:schemeClr val="accent1"/>
                </a:solidFill>
                <a:latin typeface="Arial"/>
                <a:ea typeface="微软雅黑"/>
              </a:rPr>
              <a:t>输入标题文字</a:t>
            </a:r>
          </a:p>
        </p:txBody>
      </p:sp>
      <p:sp>
        <p:nvSpPr>
          <p:cNvPr id="3091" name="MH_SubTitle_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691314" y="2376829"/>
            <a:ext cx="1758077" cy="27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zh-CN" altLang="en-US" sz="1600" b="1" dirty="0">
                <a:solidFill>
                  <a:schemeClr val="accent1"/>
                </a:solidFill>
                <a:latin typeface="Arial"/>
                <a:ea typeface="微软雅黑"/>
              </a:rPr>
              <a:t>输入标题文字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1031458" y="3363894"/>
            <a:ext cx="504000" cy="504000"/>
            <a:chOff x="1031458" y="3043650"/>
            <a:chExt cx="504000" cy="504000"/>
          </a:xfrm>
        </p:grpSpPr>
        <p:sp>
          <p:nvSpPr>
            <p:cNvPr id="22" name="椭圆 21"/>
            <p:cNvSpPr>
              <a:spLocks noChangeAspect="1"/>
            </p:cNvSpPr>
            <p:nvPr/>
          </p:nvSpPr>
          <p:spPr>
            <a:xfrm>
              <a:off x="1031458" y="3043650"/>
              <a:ext cx="504000" cy="504000"/>
            </a:xfrm>
            <a:prstGeom prst="ellipse">
              <a:avLst/>
            </a:prstGeom>
            <a:solidFill>
              <a:schemeClr val="accent1"/>
            </a:solidFill>
            <a:ln w="15875">
              <a:noFill/>
            </a:ln>
            <a:effectLst>
              <a:outerShdw blurRad="279400" dist="1016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5" name="MH_Other_5"/>
            <p:cNvSpPr/>
            <p:nvPr>
              <p:custDataLst>
                <p:tags r:id="rId9"/>
              </p:custDataLst>
            </p:nvPr>
          </p:nvSpPr>
          <p:spPr>
            <a:xfrm>
              <a:off x="1139458" y="3151650"/>
              <a:ext cx="288000" cy="288000"/>
            </a:xfrm>
            <a:prstGeom prst="donut">
              <a:avLst>
                <a:gd name="adj" fmla="val 9123"/>
              </a:avLst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9" name="MH_Other_6"/>
            <p:cNvSpPr>
              <a:spLocks noChangeAspect="1"/>
            </p:cNvSpPr>
            <p:nvPr>
              <p:custDataLst>
                <p:tags r:id="rId10"/>
              </p:custDataLst>
            </p:nvPr>
          </p:nvSpPr>
          <p:spPr>
            <a:xfrm>
              <a:off x="1215596" y="3241030"/>
              <a:ext cx="135724" cy="109241"/>
            </a:xfrm>
            <a:prstGeom prst="rightArrow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465049" y="1118687"/>
            <a:ext cx="2052428" cy="2101137"/>
            <a:chOff x="1435332" y="1189776"/>
            <a:chExt cx="1691413" cy="1731554"/>
          </a:xfrm>
        </p:grpSpPr>
        <p:pic>
          <p:nvPicPr>
            <p:cNvPr id="37" name="图片 36"/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6192"/>
            <a:stretch/>
          </p:blipFill>
          <p:spPr>
            <a:xfrm>
              <a:off x="1435332" y="1189776"/>
              <a:ext cx="1691413" cy="1731554"/>
            </a:xfrm>
            <a:prstGeom prst="rect">
              <a:avLst/>
            </a:prstGeom>
          </p:spPr>
        </p:pic>
        <p:sp>
          <p:nvSpPr>
            <p:cNvPr id="38" name="MH_Picture_3"/>
            <p:cNvSpPr>
              <a:spLocks/>
            </p:cNvSpPr>
            <p:nvPr>
              <p:custDataLst>
                <p:tags r:id="rId8"/>
              </p:custDataLst>
            </p:nvPr>
          </p:nvSpPr>
          <p:spPr>
            <a:xfrm>
              <a:off x="1699773" y="1346020"/>
              <a:ext cx="1093379" cy="1403984"/>
            </a:xfrm>
            <a:prstGeom prst="rect">
              <a:avLst/>
            </a:prstGeom>
            <a:blipFill dpi="0" rotWithShape="1">
              <a:blip r:embed="rId20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</p:spTree>
    <p:custDataLst>
      <p:tags r:id="rId1"/>
    </p:custDataLst>
    <p:extLst>
      <p:ext uri="{BB962C8B-B14F-4D97-AF65-F5344CB8AC3E}">
        <p14:creationId xmlns="" xmlns:p14="http://schemas.microsoft.com/office/powerpoint/2010/main" val="3264578560"/>
      </p:ext>
    </p:extLst>
  </p:cSld>
  <p:clrMapOvr>
    <a:masterClrMapping/>
  </p:clrMapOvr>
  <p:transition spd="slow" advClick="0" advTm="0">
    <p:pull/>
  </p:transition>
  <mc:AlternateContent xmlns:mc="http://schemas.openxmlformats.org/markup-compatibility/2006">
    <mc:Choice xmlns=""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" presetID="1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30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30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30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10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5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30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308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30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10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5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30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309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30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10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9" presetID="2" presetClass="entr" presetSubtype="8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5" dur="500"/>
                                            <p:tgtEl>
                                              <p:spTgt spid="30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animBg="1"/>
          <p:bldP spid="21" grpId="0"/>
          <p:bldP spid="3087" grpId="0"/>
          <p:bldP spid="3089" grpId="0"/>
          <p:bldP spid="309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" presetID="1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30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30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30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10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5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30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308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30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10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5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30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309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30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10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5" dur="500"/>
                                            <p:tgtEl>
                                              <p:spTgt spid="30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animBg="1"/>
          <p:bldP spid="21" grpId="0"/>
          <p:bldP spid="3087" grpId="0"/>
          <p:bldP spid="3089" grpId="0"/>
          <p:bldP spid="3091" grpId="0"/>
        </p:bldLst>
      </p:timing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H_Other_1"/>
          <p:cNvSpPr/>
          <p:nvPr>
            <p:custDataLst>
              <p:tags r:id="rId2"/>
            </p:custDataLst>
          </p:nvPr>
        </p:nvSpPr>
        <p:spPr>
          <a:xfrm>
            <a:off x="611188" y="1372435"/>
            <a:ext cx="1700212" cy="1290608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32" tIns="50964" rIns="101932" bIns="50964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MH_Picture_1"/>
          <p:cNvSpPr/>
          <p:nvPr>
            <p:custDataLst>
              <p:tags r:id="rId3"/>
            </p:custDataLst>
          </p:nvPr>
        </p:nvSpPr>
        <p:spPr>
          <a:xfrm>
            <a:off x="741363" y="1485457"/>
            <a:ext cx="1439862" cy="1100138"/>
          </a:xfrm>
          <a:prstGeom prst="rect">
            <a:avLst/>
          </a:prstGeom>
          <a:blipFill dpi="0" rotWithShape="1">
            <a:blip r:embed="rId20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32" tIns="50964" rIns="101932" bIns="50964"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755736" y="3095089"/>
            <a:ext cx="1296000" cy="400050"/>
            <a:chOff x="755736" y="3075806"/>
            <a:chExt cx="1440000" cy="400050"/>
          </a:xfrm>
        </p:grpSpPr>
        <p:sp>
          <p:nvSpPr>
            <p:cNvPr id="24" name="圆角矩形 23"/>
            <p:cNvSpPr/>
            <p:nvPr/>
          </p:nvSpPr>
          <p:spPr>
            <a:xfrm>
              <a:off x="755736" y="3095831"/>
              <a:ext cx="1440000" cy="360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>
              <a:outerShdw blurRad="190500" dist="190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 lang="zh-CN" altLang="en-US" sz="2400">
                <a:latin typeface="Impact" panose="020B0806030902050204" pitchFamily="34" charset="0"/>
              </a:endParaRPr>
            </a:p>
          </p:txBody>
        </p:sp>
        <p:sp>
          <p:nvSpPr>
            <p:cNvPr id="16" name="MH_SubTitle_1"/>
            <p:cNvSpPr/>
            <p:nvPr>
              <p:custDataLst>
                <p:tags r:id="rId17"/>
              </p:custDataLst>
            </p:nvPr>
          </p:nvSpPr>
          <p:spPr>
            <a:xfrm>
              <a:off x="838231" y="3075806"/>
              <a:ext cx="1275010" cy="400050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r>
                <a:rPr lang="zh-CN" altLang="en-US" sz="1600" b="1" dirty="0" smtClean="0">
                  <a:solidFill>
                    <a:schemeClr val="bg1"/>
                  </a:solidFill>
                </a:rPr>
                <a:t>产品一</a:t>
              </a:r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6" name="MH_Other_2"/>
          <p:cNvSpPr/>
          <p:nvPr>
            <p:custDataLst>
              <p:tags r:id="rId4"/>
            </p:custDataLst>
          </p:nvPr>
        </p:nvSpPr>
        <p:spPr>
          <a:xfrm>
            <a:off x="2686061" y="1372435"/>
            <a:ext cx="1700213" cy="1290608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32" tIns="50964" rIns="101932" bIns="50964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MH_Picture_2"/>
          <p:cNvSpPr/>
          <p:nvPr>
            <p:custDataLst>
              <p:tags r:id="rId5"/>
            </p:custDataLst>
          </p:nvPr>
        </p:nvSpPr>
        <p:spPr>
          <a:xfrm>
            <a:off x="2816260" y="1485457"/>
            <a:ext cx="1439863" cy="1100138"/>
          </a:xfrm>
          <a:prstGeom prst="rect">
            <a:avLst/>
          </a:prstGeom>
          <a:blipFill dpi="0" rotWithShape="1">
            <a:blip r:embed="rId21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32" tIns="50964" rIns="101932" bIns="50964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MH_Other_3"/>
          <p:cNvSpPr/>
          <p:nvPr>
            <p:custDataLst>
              <p:tags r:id="rId6"/>
            </p:custDataLst>
          </p:nvPr>
        </p:nvSpPr>
        <p:spPr>
          <a:xfrm>
            <a:off x="4762510" y="1372435"/>
            <a:ext cx="1700213" cy="1290608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32" tIns="50964" rIns="101932" bIns="50964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MH_Picture_3"/>
          <p:cNvSpPr/>
          <p:nvPr>
            <p:custDataLst>
              <p:tags r:id="rId7"/>
            </p:custDataLst>
          </p:nvPr>
        </p:nvSpPr>
        <p:spPr>
          <a:xfrm>
            <a:off x="4892716" y="1485457"/>
            <a:ext cx="1439863" cy="1100138"/>
          </a:xfrm>
          <a:prstGeom prst="rect">
            <a:avLst/>
          </a:prstGeom>
          <a:blipFill dpi="0" rotWithShape="1">
            <a:blip r:embed="rId2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32" tIns="50964" rIns="101932" bIns="50964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MH_Other_4"/>
          <p:cNvSpPr/>
          <p:nvPr>
            <p:custDataLst>
              <p:tags r:id="rId8"/>
            </p:custDataLst>
          </p:nvPr>
        </p:nvSpPr>
        <p:spPr>
          <a:xfrm>
            <a:off x="6837363" y="1372435"/>
            <a:ext cx="1700212" cy="1290608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32" tIns="50964" rIns="101932" bIns="50964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MH_Picture_4"/>
          <p:cNvSpPr/>
          <p:nvPr>
            <p:custDataLst>
              <p:tags r:id="rId9"/>
            </p:custDataLst>
          </p:nvPr>
        </p:nvSpPr>
        <p:spPr>
          <a:xfrm>
            <a:off x="6967538" y="1485457"/>
            <a:ext cx="1439862" cy="1100138"/>
          </a:xfrm>
          <a:prstGeom prst="rect">
            <a:avLst/>
          </a:prstGeom>
          <a:blipFill dpi="0" rotWithShape="1">
            <a:blip r:embed="rId2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32" tIns="50964" rIns="101932" bIns="50964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1800" dirty="0">
                <a:solidFill>
                  <a:prstClr val="black">
                    <a:lumMod val="65000"/>
                    <a:lumOff val="35000"/>
                  </a:prstClr>
                </a:solidFill>
              </a:rPr>
              <a:t>主打产品</a:t>
            </a:r>
            <a:r>
              <a:rPr lang="en-US" altLang="zh-CN" sz="1200" dirty="0">
                <a:solidFill>
                  <a:prstClr val="black">
                    <a:lumMod val="65000"/>
                    <a:lumOff val="35000"/>
                  </a:prstClr>
                </a:solidFill>
              </a:rPr>
              <a:t>(Flagship Product)</a:t>
            </a:r>
            <a:endParaRPr lang="zh-CN" altLang="en-US" dirty="0"/>
          </a:p>
        </p:txBody>
      </p:sp>
      <p:sp>
        <p:nvSpPr>
          <p:cNvPr id="20" name="MH_Text_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43422" y="3669539"/>
            <a:ext cx="1656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1932" tIns="50964" rIns="101932" bIns="50964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1" name="MH_Text_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818813" y="3669539"/>
            <a:ext cx="1656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1932" tIns="50964" rIns="101932" bIns="50964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2" name="MH_Text_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4894205" y="3669539"/>
            <a:ext cx="1656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1932" tIns="50964" rIns="101932" bIns="50964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3" name="MH_Text_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6969596" y="3669539"/>
            <a:ext cx="1656000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1932" tIns="50964" rIns="101932" bIns="50964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2833955" y="3075064"/>
            <a:ext cx="1296000" cy="400050"/>
            <a:chOff x="755736" y="3075806"/>
            <a:chExt cx="1440000" cy="400050"/>
          </a:xfrm>
        </p:grpSpPr>
        <p:sp>
          <p:nvSpPr>
            <p:cNvPr id="27" name="圆角矩形 26"/>
            <p:cNvSpPr/>
            <p:nvPr/>
          </p:nvSpPr>
          <p:spPr>
            <a:xfrm>
              <a:off x="755736" y="3095831"/>
              <a:ext cx="1440000" cy="3600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ffectLst>
              <a:outerShdw blurRad="190500" dist="190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 lang="zh-CN" altLang="en-US" sz="2400">
                <a:latin typeface="Impact" panose="020B0806030902050204" pitchFamily="34" charset="0"/>
              </a:endParaRPr>
            </a:p>
          </p:txBody>
        </p:sp>
        <p:sp>
          <p:nvSpPr>
            <p:cNvPr id="28" name="MH_SubTitle_1"/>
            <p:cNvSpPr/>
            <p:nvPr>
              <p:custDataLst>
                <p:tags r:id="rId16"/>
              </p:custDataLst>
            </p:nvPr>
          </p:nvSpPr>
          <p:spPr>
            <a:xfrm>
              <a:off x="838231" y="3075806"/>
              <a:ext cx="1275010" cy="400050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产品二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912172" y="3075064"/>
            <a:ext cx="1296000" cy="400050"/>
            <a:chOff x="755736" y="3075806"/>
            <a:chExt cx="1440000" cy="400050"/>
          </a:xfrm>
        </p:grpSpPr>
        <p:sp>
          <p:nvSpPr>
            <p:cNvPr id="30" name="圆角矩形 29"/>
            <p:cNvSpPr/>
            <p:nvPr/>
          </p:nvSpPr>
          <p:spPr>
            <a:xfrm>
              <a:off x="755736" y="3095831"/>
              <a:ext cx="1440000" cy="360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>
              <a:outerShdw blurRad="190500" dist="190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 lang="zh-CN" altLang="en-US" sz="2400">
                <a:latin typeface="Impact" panose="020B0806030902050204" pitchFamily="34" charset="0"/>
              </a:endParaRPr>
            </a:p>
          </p:txBody>
        </p:sp>
        <p:sp>
          <p:nvSpPr>
            <p:cNvPr id="31" name="MH_SubTitle_1"/>
            <p:cNvSpPr/>
            <p:nvPr>
              <p:custDataLst>
                <p:tags r:id="rId15"/>
              </p:custDataLst>
            </p:nvPr>
          </p:nvSpPr>
          <p:spPr>
            <a:xfrm>
              <a:off x="838231" y="3075806"/>
              <a:ext cx="1275010" cy="400050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产品三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990389" y="3068687"/>
            <a:ext cx="1296000" cy="400050"/>
            <a:chOff x="755736" y="3075806"/>
            <a:chExt cx="1440000" cy="400050"/>
          </a:xfrm>
        </p:grpSpPr>
        <p:sp>
          <p:nvSpPr>
            <p:cNvPr id="33" name="圆角矩形 32"/>
            <p:cNvSpPr/>
            <p:nvPr/>
          </p:nvSpPr>
          <p:spPr>
            <a:xfrm>
              <a:off x="755736" y="3082183"/>
              <a:ext cx="1440000" cy="3600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ffectLst>
              <a:outerShdw blurRad="190500" dist="190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 lang="zh-CN" altLang="en-US" sz="2400">
                <a:latin typeface="Impact" panose="020B0806030902050204" pitchFamily="34" charset="0"/>
              </a:endParaRPr>
            </a:p>
          </p:txBody>
        </p:sp>
        <p:sp>
          <p:nvSpPr>
            <p:cNvPr id="34" name="MH_SubTitle_1"/>
            <p:cNvSpPr/>
            <p:nvPr>
              <p:custDataLst>
                <p:tags r:id="rId14"/>
              </p:custDataLst>
            </p:nvPr>
          </p:nvSpPr>
          <p:spPr>
            <a:xfrm>
              <a:off x="838231" y="3075806"/>
              <a:ext cx="1275010" cy="400050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产品四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="" xmlns:p14="http://schemas.microsoft.com/office/powerpoint/2010/main" val="1199199610"/>
      </p:ext>
    </p:extLst>
  </p:cSld>
  <p:clrMapOvr>
    <a:masterClrMapping/>
  </p:clrMapOvr>
  <p:transition spd="slow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9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5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1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  <p:bldP spid="9" grpId="0" animBg="1"/>
      <p:bldP spid="10" grpId="0" animBg="1"/>
      <p:bldP spid="12" grpId="0" animBg="1"/>
      <p:bldP spid="13" grpId="0" animBg="1"/>
      <p:bldP spid="20" grpId="0"/>
      <p:bldP spid="21" grpId="0"/>
      <p:bldP spid="22" grpId="0"/>
      <p:bldP spid="2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H_Other_1"/>
          <p:cNvSpPr/>
          <p:nvPr>
            <p:custDataLst>
              <p:tags r:id="rId2"/>
            </p:custDataLst>
          </p:nvPr>
        </p:nvSpPr>
        <p:spPr>
          <a:xfrm>
            <a:off x="837091" y="1131590"/>
            <a:ext cx="3888804" cy="2448272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190500" dist="127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32" tIns="50964" rIns="101932" bIns="50964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MH_Picture_1"/>
          <p:cNvSpPr/>
          <p:nvPr>
            <p:custDataLst>
              <p:tags r:id="rId3"/>
            </p:custDataLst>
          </p:nvPr>
        </p:nvSpPr>
        <p:spPr>
          <a:xfrm>
            <a:off x="967266" y="1275606"/>
            <a:ext cx="3604734" cy="2160240"/>
          </a:xfrm>
          <a:prstGeom prst="rect">
            <a:avLst/>
          </a:prstGeom>
          <a:blipFill dpi="0" rotWithShape="1">
            <a:blip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32" tIns="50964" rIns="101932" bIns="50964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1800" dirty="0">
                <a:solidFill>
                  <a:prstClr val="black">
                    <a:lumMod val="65000"/>
                    <a:lumOff val="35000"/>
                  </a:prstClr>
                </a:solidFill>
              </a:rPr>
              <a:t>主打产品</a:t>
            </a:r>
            <a:r>
              <a:rPr lang="en-US" altLang="zh-CN" sz="1200" dirty="0">
                <a:solidFill>
                  <a:prstClr val="black">
                    <a:lumMod val="65000"/>
                    <a:lumOff val="35000"/>
                  </a:prstClr>
                </a:solidFill>
              </a:rPr>
              <a:t>(Flagship Product)</a:t>
            </a:r>
            <a:endParaRPr lang="zh-CN" altLang="en-US" dirty="0"/>
          </a:p>
        </p:txBody>
      </p:sp>
      <p:sp>
        <p:nvSpPr>
          <p:cNvPr id="20" name="MH_Text_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37091" y="3707404"/>
            <a:ext cx="3831506" cy="952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1932" tIns="50964" rIns="101932" bIns="50964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  <a:p>
            <a:pPr>
              <a:lnSpc>
                <a:spcPct val="110000"/>
              </a:lnSpc>
              <a:defRPr/>
            </a:pP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graphicFrame>
        <p:nvGraphicFramePr>
          <p:cNvPr id="35" name="组合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820756091"/>
              </p:ext>
            </p:extLst>
          </p:nvPr>
        </p:nvGraphicFramePr>
        <p:xfrm>
          <a:off x="5157943" y="1131590"/>
          <a:ext cx="3168352" cy="342741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71463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5372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893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项目</a:t>
                      </a:r>
                      <a:endParaRPr kumimoji="0" lang="zh-CN" altLang="zh-CN" sz="16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T="34290" marB="34290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参数</a:t>
                      </a:r>
                      <a:endParaRPr kumimoji="0" lang="en-US" altLang="zh-CN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T="34290" marB="34290" anchor="ctr" horzOverflow="overflow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893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规格</a:t>
                      </a:r>
                      <a:endParaRPr kumimoji="0" lang="en-US" altLang="zh-CN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60mm</a:t>
                      </a:r>
                      <a:r>
                        <a:rPr kumimoji="0" lang="zh-CN" altLang="en-US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*</a:t>
                      </a:r>
                      <a:r>
                        <a:rPr kumimoji="0" lang="en-US" altLang="zh-CN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85mm</a:t>
                      </a:r>
                      <a:endParaRPr kumimoji="0" lang="en-US" altLang="zh-CN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marT="34290" marB="34290" anchor="ctr" horzOverflow="overflow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893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重量</a:t>
                      </a:r>
                      <a:endParaRPr kumimoji="0" lang="en-US" altLang="zh-CN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118g</a:t>
                      </a:r>
                      <a:endParaRPr kumimoji="0" lang="en-US" altLang="zh-CN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marT="34290" marB="34290" anchor="ctr" horzOverflow="overflow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9112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颜色</a:t>
                      </a:r>
                      <a:endParaRPr kumimoji="0" lang="en-US" altLang="zh-CN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香槟金、黑、白</a:t>
                      </a:r>
                      <a:endParaRPr kumimoji="0" lang="en-US" altLang="zh-CN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marT="34290" marB="34290" anchor="ctr" horzOverflow="overflow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893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其它</a:t>
                      </a:r>
                      <a:endParaRPr kumimoji="0" lang="en-US" altLang="zh-CN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您的文字</a:t>
                      </a:r>
                      <a:endParaRPr kumimoji="0" lang="en-US" altLang="zh-CN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marT="34290" marB="34290" anchor="ctr" horzOverflow="overflow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893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其它</a:t>
                      </a:r>
                      <a:endParaRPr kumimoji="0" lang="en-US" altLang="zh-CN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您的文字</a:t>
                      </a:r>
                    </a:p>
                  </a:txBody>
                  <a:tcPr marT="34290" marB="34290" anchor="ctr" horzOverflow="overflow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893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marT="34290" marB="34290" anchor="ctr" horzOverflow="overflow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="" xmlns:p14="http://schemas.microsoft.com/office/powerpoint/2010/main" val="572183110"/>
      </p:ext>
    </p:extLst>
  </p:cSld>
  <p:clrMapOvr>
    <a:masterClrMapping/>
  </p:clrMapOvr>
  <p:transition spd="slow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5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2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11"/>
          <p:cNvSpPr txBox="1"/>
          <p:nvPr/>
        </p:nvSpPr>
        <p:spPr>
          <a:xfrm>
            <a:off x="3094702" y="3447123"/>
            <a:ext cx="1588019" cy="267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1918" lvl="1" indent="-121918">
              <a:buFont typeface="Arial" panose="020B0604020202020204" pitchFamily="34" charset="0"/>
              <a:buChar char="•"/>
            </a:pPr>
            <a:r>
              <a:rPr lang="zh-CN" altLang="en-US" sz="1138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38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875277" y="2866263"/>
            <a:ext cx="3393446" cy="5252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3413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公司客户</a:t>
            </a:r>
            <a:endParaRPr lang="zh-CN" altLang="en-US" sz="3413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4559656" y="3447123"/>
            <a:ext cx="1588019" cy="267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1918" lvl="1" indent="-121918">
              <a:buFont typeface="Arial" panose="020B0604020202020204" pitchFamily="34" charset="0"/>
              <a:buChar char="•"/>
            </a:pPr>
            <a:r>
              <a:rPr lang="zh-CN" altLang="en-US" sz="1138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38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1"/>
          <p:cNvSpPr txBox="1"/>
          <p:nvPr/>
        </p:nvSpPr>
        <p:spPr>
          <a:xfrm>
            <a:off x="3094702" y="3677262"/>
            <a:ext cx="1588019" cy="267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1918" lvl="1" indent="-121918">
              <a:buFont typeface="Arial" panose="020B0604020202020204" pitchFamily="34" charset="0"/>
              <a:buChar char="•"/>
            </a:pPr>
            <a:r>
              <a:rPr lang="zh-CN" altLang="en-US" sz="1138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38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4559656" y="3677262"/>
            <a:ext cx="1588019" cy="267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1918" lvl="1" indent="-121918">
              <a:buFont typeface="Arial" panose="020B0604020202020204" pitchFamily="34" charset="0"/>
              <a:buChar char="•"/>
            </a:pPr>
            <a:r>
              <a:rPr lang="zh-CN" altLang="en-US" sz="1138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38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1" name="MH_Others_2"/>
          <p:cNvSpPr txBox="1"/>
          <p:nvPr>
            <p:custDataLst>
              <p:tags r:id="rId1"/>
            </p:custDataLst>
          </p:nvPr>
        </p:nvSpPr>
        <p:spPr>
          <a:xfrm>
            <a:off x="3327264" y="1419888"/>
            <a:ext cx="2489473" cy="1094339"/>
          </a:xfrm>
          <a:prstGeom prst="rect">
            <a:avLst/>
          </a:prstGeom>
          <a:noFill/>
        </p:spPr>
        <p:txBody>
          <a:bodyPr vert="horz"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267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n-US" altLang="zh-CN" sz="4267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defRPr/>
            </a:pPr>
            <a:r>
              <a:rPr lang="en-US" altLang="zh-CN" sz="2844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SECTION</a:t>
            </a:r>
            <a:endParaRPr lang="zh-CN" altLang="en-US" sz="2844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0" y="142"/>
            <a:ext cx="4574227" cy="2787632"/>
          </a:xfrm>
          <a:custGeom>
            <a:avLst/>
            <a:gdLst>
              <a:gd name="T0" fmla="*/ 0 w 4373"/>
              <a:gd name="T1" fmla="*/ 0 h 2665"/>
              <a:gd name="T2" fmla="*/ 4373 w 4373"/>
              <a:gd name="T3" fmla="*/ 0 h 2665"/>
              <a:gd name="T4" fmla="*/ 0 w 4373"/>
              <a:gd name="T5" fmla="*/ 2665 h 2665"/>
              <a:gd name="T6" fmla="*/ 0 w 4373"/>
              <a:gd name="T7" fmla="*/ 0 h 26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73" h="2665">
                <a:moveTo>
                  <a:pt x="0" y="0"/>
                </a:moveTo>
                <a:lnTo>
                  <a:pt x="4373" y="0"/>
                </a:lnTo>
                <a:lnTo>
                  <a:pt x="0" y="266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BEBA8EAE-BF5A-486C-A8C5-ECC9F3942E4B}">
                  <a14:imgProps xmlns="" xmlns:a14="http://schemas.microsoft.com/office/drawing/2010/main">
                    <a14:imgLayer r:embed="rId5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 l="-3160" t="-10926" r="-2596" b="-4802"/>
            </a:stretch>
          </a:blipFill>
          <a:ln w="0">
            <a:noFill/>
            <a:prstDash val="solid"/>
            <a:round/>
            <a:headEnd/>
            <a:tailEnd/>
          </a:ln>
          <a:effectLst>
            <a:outerShdw blurRad="317500" dist="1016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endParaRPr lang="zh-CN" altLang="en-US" sz="128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1" y="142"/>
            <a:ext cx="4574226" cy="3216842"/>
          </a:xfrm>
          <a:custGeom>
            <a:avLst/>
            <a:gdLst>
              <a:gd name="T0" fmla="*/ 4373 w 4373"/>
              <a:gd name="T1" fmla="*/ 0 h 2665"/>
              <a:gd name="T2" fmla="*/ 0 w 4373"/>
              <a:gd name="T3" fmla="*/ 2665 h 2665"/>
              <a:gd name="T4" fmla="*/ 0 w 4373"/>
              <a:gd name="T5" fmla="*/ 2185 h 2665"/>
              <a:gd name="T6" fmla="*/ 4373 w 4373"/>
              <a:gd name="T7" fmla="*/ 0 h 26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73" h="2665">
                <a:moveTo>
                  <a:pt x="4373" y="0"/>
                </a:moveTo>
                <a:lnTo>
                  <a:pt x="0" y="2665"/>
                </a:lnTo>
                <a:lnTo>
                  <a:pt x="0" y="2185"/>
                </a:lnTo>
                <a:lnTo>
                  <a:pt x="4373" y="0"/>
                </a:lnTo>
                <a:close/>
              </a:path>
            </a:pathLst>
          </a:custGeom>
          <a:solidFill>
            <a:srgbClr val="00B0F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endParaRPr lang="zh-CN" altLang="en-US" sz="1280"/>
          </a:p>
        </p:txBody>
      </p:sp>
      <p:sp>
        <p:nvSpPr>
          <p:cNvPr id="11" name="Freeform 7"/>
          <p:cNvSpPr>
            <a:spLocks/>
          </p:cNvSpPr>
          <p:nvPr/>
        </p:nvSpPr>
        <p:spPr bwMode="auto">
          <a:xfrm flipH="1">
            <a:off x="7740350" y="3944708"/>
            <a:ext cx="1402383" cy="1198650"/>
          </a:xfrm>
          <a:custGeom>
            <a:avLst/>
            <a:gdLst>
              <a:gd name="T0" fmla="*/ 0 w 2197"/>
              <a:gd name="T1" fmla="*/ 0 h 2384"/>
              <a:gd name="T2" fmla="*/ 2197 w 2197"/>
              <a:gd name="T3" fmla="*/ 2384 h 2384"/>
              <a:gd name="T4" fmla="*/ 0 w 2197"/>
              <a:gd name="T5" fmla="*/ 430 h 2384"/>
              <a:gd name="T6" fmla="*/ 0 w 2197"/>
              <a:gd name="T7" fmla="*/ 0 h 2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97" h="2384">
                <a:moveTo>
                  <a:pt x="0" y="0"/>
                </a:moveTo>
                <a:lnTo>
                  <a:pt x="2197" y="2384"/>
                </a:lnTo>
                <a:lnTo>
                  <a:pt x="0" y="43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endParaRPr lang="zh-CN" altLang="en-US" sz="1280"/>
          </a:p>
        </p:txBody>
      </p:sp>
    </p:spTree>
    <p:extLst>
      <p:ext uri="{BB962C8B-B14F-4D97-AF65-F5344CB8AC3E}">
        <p14:creationId xmlns="" xmlns:p14="http://schemas.microsoft.com/office/powerpoint/2010/main" val="378458890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1" grpId="0"/>
      <p:bldP spid="23" grpId="0"/>
      <p:bldP spid="24" grpId="0"/>
      <p:bldP spid="25" grpId="0"/>
      <p:bldP spid="111" grpId="0"/>
      <p:bldP spid="9" grpId="0" animBg="1"/>
      <p:bldP spid="10" grpId="0" animBg="1"/>
      <p:bldP spid="1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联系我们 </a:t>
            </a:r>
            <a:r>
              <a:rPr lang="en-US" altLang="zh-CN" sz="12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(Contact Us)</a:t>
            </a:r>
            <a:endParaRPr lang="zh-CN" altLang="en-US" dirty="0"/>
          </a:p>
        </p:txBody>
      </p:sp>
      <p:sp>
        <p:nvSpPr>
          <p:cNvPr id="5" name="圆角矩形 4"/>
          <p:cNvSpPr/>
          <p:nvPr/>
        </p:nvSpPr>
        <p:spPr bwMode="auto">
          <a:xfrm flipH="1">
            <a:off x="3441254" y="1500711"/>
            <a:ext cx="3888432" cy="61287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E0E0E0"/>
              </a:gs>
            </a:gsLst>
            <a:lin ang="5400000" scaled="1"/>
            <a:tileRect/>
          </a:gradFill>
          <a:ln>
            <a:gradFill>
              <a:gsLst>
                <a:gs pos="0">
                  <a:schemeClr val="bg1">
                    <a:lumMod val="8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/>
                </a:gs>
              </a:gsLst>
              <a:lin ang="8100000" scaled="0"/>
            </a:gradFill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TextBox 72"/>
          <p:cNvSpPr txBox="1"/>
          <p:nvPr/>
        </p:nvSpPr>
        <p:spPr bwMode="auto">
          <a:xfrm>
            <a:off x="3873470" y="1653262"/>
            <a:ext cx="3024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600" b="1" kern="0" dirty="0" smtClean="0">
                <a:solidFill>
                  <a:schemeClr val="accent1"/>
                </a:solidFill>
                <a:cs typeface="Arial" pitchFamily="34" charset="0"/>
              </a:rPr>
              <a:t>WWW.ppt.COM</a:t>
            </a:r>
            <a:endParaRPr lang="en-US" altLang="zh-CN" sz="1600" b="1" kern="0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7" name="圆角矩形 6"/>
          <p:cNvSpPr/>
          <p:nvPr/>
        </p:nvSpPr>
        <p:spPr bwMode="auto">
          <a:xfrm flipH="1">
            <a:off x="3441254" y="2651199"/>
            <a:ext cx="3888432" cy="61287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E0E0E0"/>
              </a:gs>
            </a:gsLst>
            <a:lin ang="5400000" scaled="1"/>
            <a:tileRect/>
          </a:gradFill>
          <a:ln>
            <a:gradFill>
              <a:gsLst>
                <a:gs pos="0">
                  <a:schemeClr val="bg1">
                    <a:lumMod val="8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/>
                </a:gs>
              </a:gsLst>
              <a:lin ang="8100000" scaled="0"/>
            </a:gradFill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TextBox 72"/>
          <p:cNvSpPr txBox="1"/>
          <p:nvPr/>
        </p:nvSpPr>
        <p:spPr bwMode="auto">
          <a:xfrm>
            <a:off x="3873470" y="2803752"/>
            <a:ext cx="3024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600" b="1" kern="0" dirty="0">
                <a:solidFill>
                  <a:schemeClr val="accent1"/>
                </a:solidFill>
                <a:latin typeface="+mn-ea"/>
                <a:cs typeface="Arial" pitchFamily="34" charset="0"/>
              </a:rPr>
              <a:t>您</a:t>
            </a:r>
            <a:r>
              <a:rPr lang="zh-CN" altLang="en-US" sz="1600" b="1" kern="0" dirty="0" smtClean="0">
                <a:solidFill>
                  <a:schemeClr val="accent1"/>
                </a:solidFill>
                <a:latin typeface="+mn-ea"/>
                <a:cs typeface="Arial" pitchFamily="34" charset="0"/>
              </a:rPr>
              <a:t>的微信公众号</a:t>
            </a:r>
            <a:endParaRPr lang="en-US" altLang="zh-CN" sz="1600" b="1" kern="0" dirty="0">
              <a:solidFill>
                <a:schemeClr val="accent1"/>
              </a:solidFill>
              <a:latin typeface="+mn-ea"/>
              <a:cs typeface="Arial" pitchFamily="34" charset="0"/>
            </a:endParaRPr>
          </a:p>
        </p:txBody>
      </p:sp>
      <p:sp>
        <p:nvSpPr>
          <p:cNvPr id="9" name="圆角矩形 8"/>
          <p:cNvSpPr/>
          <p:nvPr/>
        </p:nvSpPr>
        <p:spPr bwMode="auto">
          <a:xfrm flipH="1">
            <a:off x="3441254" y="3694842"/>
            <a:ext cx="3888432" cy="61287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E0E0E0"/>
              </a:gs>
            </a:gsLst>
            <a:lin ang="5400000" scaled="1"/>
            <a:tileRect/>
          </a:gradFill>
          <a:ln>
            <a:gradFill>
              <a:gsLst>
                <a:gs pos="0">
                  <a:schemeClr val="bg1">
                    <a:lumMod val="8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/>
                </a:gs>
              </a:gsLst>
              <a:lin ang="8100000" scaled="0"/>
            </a:gradFill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TextBox 72"/>
          <p:cNvSpPr txBox="1"/>
          <p:nvPr/>
        </p:nvSpPr>
        <p:spPr bwMode="auto">
          <a:xfrm>
            <a:off x="3873470" y="3847393"/>
            <a:ext cx="3024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600" b="1" kern="0" dirty="0" smtClean="0">
                <a:solidFill>
                  <a:schemeClr val="accent1"/>
                </a:solidFill>
                <a:cs typeface="Arial" pitchFamily="34" charset="0"/>
              </a:rPr>
              <a:t>XXX.WEIBO.COM</a:t>
            </a:r>
            <a:endParaRPr lang="en-US" altLang="zh-CN" sz="1600" b="1" kern="0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1" name="矩形 10"/>
          <p:cNvSpPr>
            <a:spLocks noChangeAspect="1"/>
          </p:cNvSpPr>
          <p:nvPr/>
        </p:nvSpPr>
        <p:spPr>
          <a:xfrm>
            <a:off x="2292883" y="1477699"/>
            <a:ext cx="686675" cy="747986"/>
          </a:xfrm>
          <a:custGeom>
            <a:avLst/>
            <a:gdLst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299728 w 1305333"/>
              <a:gd name="connsiteY4" fmla="*/ 452301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299356 w 1305333"/>
              <a:gd name="connsiteY7" fmla="*/ 974248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299356 w 1305333"/>
              <a:gd name="connsiteY7" fmla="*/ 974248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299356 w 1305333"/>
              <a:gd name="connsiteY7" fmla="*/ 974248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6046"/>
              <a:gd name="connsiteY0" fmla="*/ 0 h 1424419"/>
              <a:gd name="connsiteX1" fmla="*/ 757287 w 1306046"/>
              <a:gd name="connsiteY1" fmla="*/ 32444 h 1424419"/>
              <a:gd name="connsiteX2" fmla="*/ 1206876 w 1306046"/>
              <a:gd name="connsiteY2" fmla="*/ 284945 h 1424419"/>
              <a:gd name="connsiteX3" fmla="*/ 1233464 w 1306046"/>
              <a:gd name="connsiteY3" fmla="*/ 306775 h 1424419"/>
              <a:gd name="connsiteX4" fmla="*/ 1301712 w 1306046"/>
              <a:gd name="connsiteY4" fmla="*/ 442384 h 1424419"/>
              <a:gd name="connsiteX5" fmla="*/ 1303099 w 1306046"/>
              <a:gd name="connsiteY5" fmla="*/ 495558 h 1424419"/>
              <a:gd name="connsiteX6" fmla="*/ 1303099 w 1306046"/>
              <a:gd name="connsiteY6" fmla="*/ 952393 h 1424419"/>
              <a:gd name="connsiteX7" fmla="*/ 1305306 w 1306046"/>
              <a:gd name="connsiteY7" fmla="*/ 990115 h 1424419"/>
              <a:gd name="connsiteX8" fmla="*/ 1193590 w 1306046"/>
              <a:gd name="connsiteY8" fmla="*/ 1159518 h 1424419"/>
              <a:gd name="connsiteX9" fmla="*/ 1188747 w 1306046"/>
              <a:gd name="connsiteY9" fmla="*/ 1163476 h 1424419"/>
              <a:gd name="connsiteX10" fmla="*/ 792288 w 1306046"/>
              <a:gd name="connsiteY10" fmla="*/ 1385653 h 1424419"/>
              <a:gd name="connsiteX11" fmla="*/ 522686 w 1306046"/>
              <a:gd name="connsiteY11" fmla="*/ 1384922 h 1424419"/>
              <a:gd name="connsiteX12" fmla="*/ 80344 w 1306046"/>
              <a:gd name="connsiteY12" fmla="*/ 1139323 h 1424419"/>
              <a:gd name="connsiteX13" fmla="*/ 68397 w 1306046"/>
              <a:gd name="connsiteY13" fmla="*/ 1130059 h 1424419"/>
              <a:gd name="connsiteX14" fmla="*/ 667 w 1306046"/>
              <a:gd name="connsiteY14" fmla="*/ 999105 h 1424419"/>
              <a:gd name="connsiteX15" fmla="*/ 0 w 1306046"/>
              <a:gd name="connsiteY15" fmla="*/ 972364 h 1424419"/>
              <a:gd name="connsiteX16" fmla="*/ 2496 w 1306046"/>
              <a:gd name="connsiteY16" fmla="*/ 463106 h 1424419"/>
              <a:gd name="connsiteX17" fmla="*/ 2458 w 1306046"/>
              <a:gd name="connsiteY17" fmla="*/ 429563 h 1424419"/>
              <a:gd name="connsiteX18" fmla="*/ 75248 w 1306046"/>
              <a:gd name="connsiteY18" fmla="*/ 303202 h 1424419"/>
              <a:gd name="connsiteX19" fmla="*/ 103465 w 1306046"/>
              <a:gd name="connsiteY19" fmla="*/ 288252 h 1424419"/>
              <a:gd name="connsiteX20" fmla="*/ 541533 w 1306046"/>
              <a:gd name="connsiteY20" fmla="*/ 38110 h 1424419"/>
              <a:gd name="connsiteX21" fmla="*/ 653528 w 1306046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211970 w 1305333"/>
              <a:gd name="connsiteY8" fmla="*/ 1149621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236006 w 1305333"/>
              <a:gd name="connsiteY8" fmla="*/ 1160932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13169"/>
              <a:gd name="connsiteY0" fmla="*/ 0 h 1424419"/>
              <a:gd name="connsiteX1" fmla="*/ 757287 w 1313169"/>
              <a:gd name="connsiteY1" fmla="*/ 32444 h 1424419"/>
              <a:gd name="connsiteX2" fmla="*/ 1206876 w 1313169"/>
              <a:gd name="connsiteY2" fmla="*/ 284945 h 1424419"/>
              <a:gd name="connsiteX3" fmla="*/ 1237706 w 1313169"/>
              <a:gd name="connsiteY3" fmla="*/ 306775 h 1424419"/>
              <a:gd name="connsiteX4" fmla="*/ 1301712 w 1313169"/>
              <a:gd name="connsiteY4" fmla="*/ 442384 h 1424419"/>
              <a:gd name="connsiteX5" fmla="*/ 1303099 w 1313169"/>
              <a:gd name="connsiteY5" fmla="*/ 495558 h 1424419"/>
              <a:gd name="connsiteX6" fmla="*/ 1303099 w 1313169"/>
              <a:gd name="connsiteY6" fmla="*/ 952393 h 1424419"/>
              <a:gd name="connsiteX7" fmla="*/ 1305306 w 1313169"/>
              <a:gd name="connsiteY7" fmla="*/ 990115 h 1424419"/>
              <a:gd name="connsiteX8" fmla="*/ 1271352 w 1313169"/>
              <a:gd name="connsiteY8" fmla="*/ 1142552 h 1424419"/>
              <a:gd name="connsiteX9" fmla="*/ 1172881 w 1313169"/>
              <a:gd name="connsiteY9" fmla="*/ 1179342 h 1424419"/>
              <a:gd name="connsiteX10" fmla="*/ 792288 w 1313169"/>
              <a:gd name="connsiteY10" fmla="*/ 1385653 h 1424419"/>
              <a:gd name="connsiteX11" fmla="*/ 522686 w 1313169"/>
              <a:gd name="connsiteY11" fmla="*/ 1384922 h 1424419"/>
              <a:gd name="connsiteX12" fmla="*/ 80344 w 1313169"/>
              <a:gd name="connsiteY12" fmla="*/ 1139323 h 1424419"/>
              <a:gd name="connsiteX13" fmla="*/ 68397 w 1313169"/>
              <a:gd name="connsiteY13" fmla="*/ 1130059 h 1424419"/>
              <a:gd name="connsiteX14" fmla="*/ 667 w 1313169"/>
              <a:gd name="connsiteY14" fmla="*/ 999105 h 1424419"/>
              <a:gd name="connsiteX15" fmla="*/ 0 w 1313169"/>
              <a:gd name="connsiteY15" fmla="*/ 972364 h 1424419"/>
              <a:gd name="connsiteX16" fmla="*/ 2496 w 1313169"/>
              <a:gd name="connsiteY16" fmla="*/ 463106 h 1424419"/>
              <a:gd name="connsiteX17" fmla="*/ 2458 w 1313169"/>
              <a:gd name="connsiteY17" fmla="*/ 429563 h 1424419"/>
              <a:gd name="connsiteX18" fmla="*/ 75248 w 1313169"/>
              <a:gd name="connsiteY18" fmla="*/ 303202 h 1424419"/>
              <a:gd name="connsiteX19" fmla="*/ 106293 w 1313169"/>
              <a:gd name="connsiteY19" fmla="*/ 282597 h 1424419"/>
              <a:gd name="connsiteX20" fmla="*/ 541533 w 1313169"/>
              <a:gd name="connsiteY20" fmla="*/ 38110 h 1424419"/>
              <a:gd name="connsiteX21" fmla="*/ 653528 w 1313169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80344 w 1306267"/>
              <a:gd name="connsiteY12" fmla="*/ 1139323 h 1424419"/>
              <a:gd name="connsiteX13" fmla="*/ 68397 w 1306267"/>
              <a:gd name="connsiteY13" fmla="*/ 113005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80344 w 1306267"/>
              <a:gd name="connsiteY12" fmla="*/ 1139323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80344 w 1306267"/>
              <a:gd name="connsiteY12" fmla="*/ 1139323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4302 w 1306267"/>
              <a:gd name="connsiteY12" fmla="*/ 1158755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4302 w 1306267"/>
              <a:gd name="connsiteY12" fmla="*/ 1158755 h 1424419"/>
              <a:gd name="connsiteX13" fmla="*/ 39429 w 1306267"/>
              <a:gd name="connsiteY13" fmla="*/ 1117635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227376 w 1305333"/>
              <a:gd name="connsiteY8" fmla="*/ 1152027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94302 w 1305333"/>
              <a:gd name="connsiteY12" fmla="*/ 1158755 h 1424419"/>
              <a:gd name="connsiteX13" fmla="*/ 39429 w 1305333"/>
              <a:gd name="connsiteY13" fmla="*/ 1117635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2599 w 1305333"/>
              <a:gd name="connsiteY7" fmla="*/ 1003650 h 1424419"/>
              <a:gd name="connsiteX8" fmla="*/ 1227376 w 1305333"/>
              <a:gd name="connsiteY8" fmla="*/ 1152027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94302 w 1305333"/>
              <a:gd name="connsiteY12" fmla="*/ 1158755 h 1424419"/>
              <a:gd name="connsiteX13" fmla="*/ 39429 w 1305333"/>
              <a:gd name="connsiteY13" fmla="*/ 1117635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080"/>
              <a:gd name="connsiteY0" fmla="*/ 0 h 1424419"/>
              <a:gd name="connsiteX1" fmla="*/ 757287 w 1305080"/>
              <a:gd name="connsiteY1" fmla="*/ 32444 h 1424419"/>
              <a:gd name="connsiteX2" fmla="*/ 1206876 w 1305080"/>
              <a:gd name="connsiteY2" fmla="*/ 284945 h 1424419"/>
              <a:gd name="connsiteX3" fmla="*/ 1237706 w 1305080"/>
              <a:gd name="connsiteY3" fmla="*/ 306775 h 1424419"/>
              <a:gd name="connsiteX4" fmla="*/ 1301712 w 1305080"/>
              <a:gd name="connsiteY4" fmla="*/ 442384 h 1424419"/>
              <a:gd name="connsiteX5" fmla="*/ 1303099 w 1305080"/>
              <a:gd name="connsiteY5" fmla="*/ 495558 h 1424419"/>
              <a:gd name="connsiteX6" fmla="*/ 1301746 w 1305080"/>
              <a:gd name="connsiteY6" fmla="*/ 953747 h 1424419"/>
              <a:gd name="connsiteX7" fmla="*/ 1302599 w 1305080"/>
              <a:gd name="connsiteY7" fmla="*/ 1003650 h 1424419"/>
              <a:gd name="connsiteX8" fmla="*/ 1227376 w 1305080"/>
              <a:gd name="connsiteY8" fmla="*/ 1152027 h 1424419"/>
              <a:gd name="connsiteX9" fmla="*/ 1172881 w 1305080"/>
              <a:gd name="connsiteY9" fmla="*/ 1179342 h 1424419"/>
              <a:gd name="connsiteX10" fmla="*/ 792288 w 1305080"/>
              <a:gd name="connsiteY10" fmla="*/ 1385653 h 1424419"/>
              <a:gd name="connsiteX11" fmla="*/ 522686 w 1305080"/>
              <a:gd name="connsiteY11" fmla="*/ 1384922 h 1424419"/>
              <a:gd name="connsiteX12" fmla="*/ 94302 w 1305080"/>
              <a:gd name="connsiteY12" fmla="*/ 1158755 h 1424419"/>
              <a:gd name="connsiteX13" fmla="*/ 39429 w 1305080"/>
              <a:gd name="connsiteY13" fmla="*/ 1117635 h 1424419"/>
              <a:gd name="connsiteX14" fmla="*/ 667 w 1305080"/>
              <a:gd name="connsiteY14" fmla="*/ 999105 h 1424419"/>
              <a:gd name="connsiteX15" fmla="*/ 0 w 1305080"/>
              <a:gd name="connsiteY15" fmla="*/ 972364 h 1424419"/>
              <a:gd name="connsiteX16" fmla="*/ 2496 w 1305080"/>
              <a:gd name="connsiteY16" fmla="*/ 463106 h 1424419"/>
              <a:gd name="connsiteX17" fmla="*/ 2458 w 1305080"/>
              <a:gd name="connsiteY17" fmla="*/ 429563 h 1424419"/>
              <a:gd name="connsiteX18" fmla="*/ 75248 w 1305080"/>
              <a:gd name="connsiteY18" fmla="*/ 303202 h 1424419"/>
              <a:gd name="connsiteX19" fmla="*/ 106293 w 1305080"/>
              <a:gd name="connsiteY19" fmla="*/ 282597 h 1424419"/>
              <a:gd name="connsiteX20" fmla="*/ 541533 w 1305080"/>
              <a:gd name="connsiteY20" fmla="*/ 38110 h 1424419"/>
              <a:gd name="connsiteX21" fmla="*/ 653528 w 1305080"/>
              <a:gd name="connsiteY21" fmla="*/ 0 h 1424419"/>
              <a:gd name="connsiteX0" fmla="*/ 653528 w 1305299"/>
              <a:gd name="connsiteY0" fmla="*/ 0 h 1424419"/>
              <a:gd name="connsiteX1" fmla="*/ 757287 w 1305299"/>
              <a:gd name="connsiteY1" fmla="*/ 32444 h 1424419"/>
              <a:gd name="connsiteX2" fmla="*/ 1206876 w 1305299"/>
              <a:gd name="connsiteY2" fmla="*/ 284945 h 1424419"/>
              <a:gd name="connsiteX3" fmla="*/ 1237706 w 1305299"/>
              <a:gd name="connsiteY3" fmla="*/ 306775 h 1424419"/>
              <a:gd name="connsiteX4" fmla="*/ 1301712 w 1305299"/>
              <a:gd name="connsiteY4" fmla="*/ 442384 h 1424419"/>
              <a:gd name="connsiteX5" fmla="*/ 1303099 w 1305299"/>
              <a:gd name="connsiteY5" fmla="*/ 495558 h 1424419"/>
              <a:gd name="connsiteX6" fmla="*/ 1301746 w 1305299"/>
              <a:gd name="connsiteY6" fmla="*/ 953747 h 1424419"/>
              <a:gd name="connsiteX7" fmla="*/ 1302599 w 1305299"/>
              <a:gd name="connsiteY7" fmla="*/ 1003650 h 1424419"/>
              <a:gd name="connsiteX8" fmla="*/ 1227376 w 1305299"/>
              <a:gd name="connsiteY8" fmla="*/ 1152027 h 1424419"/>
              <a:gd name="connsiteX9" fmla="*/ 1172881 w 1305299"/>
              <a:gd name="connsiteY9" fmla="*/ 1179342 h 1424419"/>
              <a:gd name="connsiteX10" fmla="*/ 792288 w 1305299"/>
              <a:gd name="connsiteY10" fmla="*/ 1385653 h 1424419"/>
              <a:gd name="connsiteX11" fmla="*/ 522686 w 1305299"/>
              <a:gd name="connsiteY11" fmla="*/ 1384922 h 1424419"/>
              <a:gd name="connsiteX12" fmla="*/ 94302 w 1305299"/>
              <a:gd name="connsiteY12" fmla="*/ 1158755 h 1424419"/>
              <a:gd name="connsiteX13" fmla="*/ 39429 w 1305299"/>
              <a:gd name="connsiteY13" fmla="*/ 1117635 h 1424419"/>
              <a:gd name="connsiteX14" fmla="*/ 667 w 1305299"/>
              <a:gd name="connsiteY14" fmla="*/ 999105 h 1424419"/>
              <a:gd name="connsiteX15" fmla="*/ 0 w 1305299"/>
              <a:gd name="connsiteY15" fmla="*/ 972364 h 1424419"/>
              <a:gd name="connsiteX16" fmla="*/ 2496 w 1305299"/>
              <a:gd name="connsiteY16" fmla="*/ 463106 h 1424419"/>
              <a:gd name="connsiteX17" fmla="*/ 2458 w 1305299"/>
              <a:gd name="connsiteY17" fmla="*/ 429563 h 1424419"/>
              <a:gd name="connsiteX18" fmla="*/ 75248 w 1305299"/>
              <a:gd name="connsiteY18" fmla="*/ 303202 h 1424419"/>
              <a:gd name="connsiteX19" fmla="*/ 106293 w 1305299"/>
              <a:gd name="connsiteY19" fmla="*/ 282597 h 1424419"/>
              <a:gd name="connsiteX20" fmla="*/ 541533 w 1305299"/>
              <a:gd name="connsiteY20" fmla="*/ 38110 h 1424419"/>
              <a:gd name="connsiteX21" fmla="*/ 653528 w 1305299"/>
              <a:gd name="connsiteY21" fmla="*/ 0 h 1424419"/>
              <a:gd name="connsiteX0" fmla="*/ 653528 w 1306646"/>
              <a:gd name="connsiteY0" fmla="*/ 0 h 1424419"/>
              <a:gd name="connsiteX1" fmla="*/ 757287 w 1306646"/>
              <a:gd name="connsiteY1" fmla="*/ 32444 h 1424419"/>
              <a:gd name="connsiteX2" fmla="*/ 1206876 w 1306646"/>
              <a:gd name="connsiteY2" fmla="*/ 284945 h 1424419"/>
              <a:gd name="connsiteX3" fmla="*/ 1237706 w 1306646"/>
              <a:gd name="connsiteY3" fmla="*/ 306775 h 1424419"/>
              <a:gd name="connsiteX4" fmla="*/ 1301712 w 1306646"/>
              <a:gd name="connsiteY4" fmla="*/ 442384 h 1424419"/>
              <a:gd name="connsiteX5" fmla="*/ 1303099 w 1306646"/>
              <a:gd name="connsiteY5" fmla="*/ 495558 h 1424419"/>
              <a:gd name="connsiteX6" fmla="*/ 1301746 w 1306646"/>
              <a:gd name="connsiteY6" fmla="*/ 953747 h 1424419"/>
              <a:gd name="connsiteX7" fmla="*/ 1302599 w 1306646"/>
              <a:gd name="connsiteY7" fmla="*/ 1003650 h 1424419"/>
              <a:gd name="connsiteX8" fmla="*/ 1227376 w 1306646"/>
              <a:gd name="connsiteY8" fmla="*/ 1152027 h 1424419"/>
              <a:gd name="connsiteX9" fmla="*/ 1172881 w 1306646"/>
              <a:gd name="connsiteY9" fmla="*/ 1179342 h 1424419"/>
              <a:gd name="connsiteX10" fmla="*/ 792288 w 1306646"/>
              <a:gd name="connsiteY10" fmla="*/ 1385653 h 1424419"/>
              <a:gd name="connsiteX11" fmla="*/ 522686 w 1306646"/>
              <a:gd name="connsiteY11" fmla="*/ 1384922 h 1424419"/>
              <a:gd name="connsiteX12" fmla="*/ 94302 w 1306646"/>
              <a:gd name="connsiteY12" fmla="*/ 1158755 h 1424419"/>
              <a:gd name="connsiteX13" fmla="*/ 39429 w 1306646"/>
              <a:gd name="connsiteY13" fmla="*/ 1117635 h 1424419"/>
              <a:gd name="connsiteX14" fmla="*/ 667 w 1306646"/>
              <a:gd name="connsiteY14" fmla="*/ 999105 h 1424419"/>
              <a:gd name="connsiteX15" fmla="*/ 0 w 1306646"/>
              <a:gd name="connsiteY15" fmla="*/ 972364 h 1424419"/>
              <a:gd name="connsiteX16" fmla="*/ 2496 w 1306646"/>
              <a:gd name="connsiteY16" fmla="*/ 463106 h 1424419"/>
              <a:gd name="connsiteX17" fmla="*/ 2458 w 1306646"/>
              <a:gd name="connsiteY17" fmla="*/ 429563 h 1424419"/>
              <a:gd name="connsiteX18" fmla="*/ 75248 w 1306646"/>
              <a:gd name="connsiteY18" fmla="*/ 303202 h 1424419"/>
              <a:gd name="connsiteX19" fmla="*/ 106293 w 1306646"/>
              <a:gd name="connsiteY19" fmla="*/ 282597 h 1424419"/>
              <a:gd name="connsiteX20" fmla="*/ 541533 w 1306646"/>
              <a:gd name="connsiteY20" fmla="*/ 38110 h 1424419"/>
              <a:gd name="connsiteX21" fmla="*/ 653528 w 1306646"/>
              <a:gd name="connsiteY21" fmla="*/ 0 h 1424419"/>
              <a:gd name="connsiteX0" fmla="*/ 653528 w 1305299"/>
              <a:gd name="connsiteY0" fmla="*/ 0 h 1424419"/>
              <a:gd name="connsiteX1" fmla="*/ 757287 w 1305299"/>
              <a:gd name="connsiteY1" fmla="*/ 32444 h 1424419"/>
              <a:gd name="connsiteX2" fmla="*/ 1206876 w 1305299"/>
              <a:gd name="connsiteY2" fmla="*/ 284945 h 1424419"/>
              <a:gd name="connsiteX3" fmla="*/ 1237706 w 1305299"/>
              <a:gd name="connsiteY3" fmla="*/ 306775 h 1424419"/>
              <a:gd name="connsiteX4" fmla="*/ 1301712 w 1305299"/>
              <a:gd name="connsiteY4" fmla="*/ 442384 h 1424419"/>
              <a:gd name="connsiteX5" fmla="*/ 1303099 w 1305299"/>
              <a:gd name="connsiteY5" fmla="*/ 495558 h 1424419"/>
              <a:gd name="connsiteX6" fmla="*/ 1301746 w 1305299"/>
              <a:gd name="connsiteY6" fmla="*/ 953747 h 1424419"/>
              <a:gd name="connsiteX7" fmla="*/ 1302599 w 1305299"/>
              <a:gd name="connsiteY7" fmla="*/ 1003650 h 1424419"/>
              <a:gd name="connsiteX8" fmla="*/ 1227376 w 1305299"/>
              <a:gd name="connsiteY8" fmla="*/ 1152027 h 1424419"/>
              <a:gd name="connsiteX9" fmla="*/ 1172881 w 1305299"/>
              <a:gd name="connsiteY9" fmla="*/ 1179342 h 1424419"/>
              <a:gd name="connsiteX10" fmla="*/ 792288 w 1305299"/>
              <a:gd name="connsiteY10" fmla="*/ 1385653 h 1424419"/>
              <a:gd name="connsiteX11" fmla="*/ 522686 w 1305299"/>
              <a:gd name="connsiteY11" fmla="*/ 1384922 h 1424419"/>
              <a:gd name="connsiteX12" fmla="*/ 94302 w 1305299"/>
              <a:gd name="connsiteY12" fmla="*/ 1158755 h 1424419"/>
              <a:gd name="connsiteX13" fmla="*/ 39429 w 1305299"/>
              <a:gd name="connsiteY13" fmla="*/ 1117635 h 1424419"/>
              <a:gd name="connsiteX14" fmla="*/ 667 w 1305299"/>
              <a:gd name="connsiteY14" fmla="*/ 999105 h 1424419"/>
              <a:gd name="connsiteX15" fmla="*/ 0 w 1305299"/>
              <a:gd name="connsiteY15" fmla="*/ 972364 h 1424419"/>
              <a:gd name="connsiteX16" fmla="*/ 2496 w 1305299"/>
              <a:gd name="connsiteY16" fmla="*/ 463106 h 1424419"/>
              <a:gd name="connsiteX17" fmla="*/ 2458 w 1305299"/>
              <a:gd name="connsiteY17" fmla="*/ 429563 h 1424419"/>
              <a:gd name="connsiteX18" fmla="*/ 75248 w 1305299"/>
              <a:gd name="connsiteY18" fmla="*/ 303202 h 1424419"/>
              <a:gd name="connsiteX19" fmla="*/ 106293 w 1305299"/>
              <a:gd name="connsiteY19" fmla="*/ 282597 h 1424419"/>
              <a:gd name="connsiteX20" fmla="*/ 541533 w 1305299"/>
              <a:gd name="connsiteY20" fmla="*/ 38110 h 1424419"/>
              <a:gd name="connsiteX21" fmla="*/ 653528 w 1305299"/>
              <a:gd name="connsiteY21" fmla="*/ 0 h 1424419"/>
              <a:gd name="connsiteX0" fmla="*/ 653528 w 1304127"/>
              <a:gd name="connsiteY0" fmla="*/ 0 h 1424419"/>
              <a:gd name="connsiteX1" fmla="*/ 757287 w 1304127"/>
              <a:gd name="connsiteY1" fmla="*/ 32444 h 1424419"/>
              <a:gd name="connsiteX2" fmla="*/ 1206876 w 1304127"/>
              <a:gd name="connsiteY2" fmla="*/ 284945 h 1424419"/>
              <a:gd name="connsiteX3" fmla="*/ 1237706 w 1304127"/>
              <a:gd name="connsiteY3" fmla="*/ 306775 h 1424419"/>
              <a:gd name="connsiteX4" fmla="*/ 1301712 w 1304127"/>
              <a:gd name="connsiteY4" fmla="*/ 442384 h 1424419"/>
              <a:gd name="connsiteX5" fmla="*/ 1303099 w 1304127"/>
              <a:gd name="connsiteY5" fmla="*/ 495558 h 1424419"/>
              <a:gd name="connsiteX6" fmla="*/ 1301746 w 1304127"/>
              <a:gd name="connsiteY6" fmla="*/ 953747 h 1424419"/>
              <a:gd name="connsiteX7" fmla="*/ 1302599 w 1304127"/>
              <a:gd name="connsiteY7" fmla="*/ 1003650 h 1424419"/>
              <a:gd name="connsiteX8" fmla="*/ 1227376 w 1304127"/>
              <a:gd name="connsiteY8" fmla="*/ 1152027 h 1424419"/>
              <a:gd name="connsiteX9" fmla="*/ 1172881 w 1304127"/>
              <a:gd name="connsiteY9" fmla="*/ 1179342 h 1424419"/>
              <a:gd name="connsiteX10" fmla="*/ 792288 w 1304127"/>
              <a:gd name="connsiteY10" fmla="*/ 1385653 h 1424419"/>
              <a:gd name="connsiteX11" fmla="*/ 522686 w 1304127"/>
              <a:gd name="connsiteY11" fmla="*/ 1384922 h 1424419"/>
              <a:gd name="connsiteX12" fmla="*/ 94302 w 1304127"/>
              <a:gd name="connsiteY12" fmla="*/ 1158755 h 1424419"/>
              <a:gd name="connsiteX13" fmla="*/ 39429 w 1304127"/>
              <a:gd name="connsiteY13" fmla="*/ 1117635 h 1424419"/>
              <a:gd name="connsiteX14" fmla="*/ 667 w 1304127"/>
              <a:gd name="connsiteY14" fmla="*/ 999105 h 1424419"/>
              <a:gd name="connsiteX15" fmla="*/ 0 w 1304127"/>
              <a:gd name="connsiteY15" fmla="*/ 972364 h 1424419"/>
              <a:gd name="connsiteX16" fmla="*/ 2496 w 1304127"/>
              <a:gd name="connsiteY16" fmla="*/ 463106 h 1424419"/>
              <a:gd name="connsiteX17" fmla="*/ 2458 w 1304127"/>
              <a:gd name="connsiteY17" fmla="*/ 429563 h 1424419"/>
              <a:gd name="connsiteX18" fmla="*/ 75248 w 1304127"/>
              <a:gd name="connsiteY18" fmla="*/ 303202 h 1424419"/>
              <a:gd name="connsiteX19" fmla="*/ 106293 w 1304127"/>
              <a:gd name="connsiteY19" fmla="*/ 282597 h 1424419"/>
              <a:gd name="connsiteX20" fmla="*/ 541533 w 1304127"/>
              <a:gd name="connsiteY20" fmla="*/ 38110 h 1424419"/>
              <a:gd name="connsiteX21" fmla="*/ 653528 w 1304127"/>
              <a:gd name="connsiteY21" fmla="*/ 0 h 1424419"/>
              <a:gd name="connsiteX0" fmla="*/ 653528 w 1306101"/>
              <a:gd name="connsiteY0" fmla="*/ 0 h 1424419"/>
              <a:gd name="connsiteX1" fmla="*/ 757287 w 1306101"/>
              <a:gd name="connsiteY1" fmla="*/ 32444 h 1424419"/>
              <a:gd name="connsiteX2" fmla="*/ 1206876 w 1306101"/>
              <a:gd name="connsiteY2" fmla="*/ 284945 h 1424419"/>
              <a:gd name="connsiteX3" fmla="*/ 1237706 w 1306101"/>
              <a:gd name="connsiteY3" fmla="*/ 306775 h 1424419"/>
              <a:gd name="connsiteX4" fmla="*/ 1305773 w 1306101"/>
              <a:gd name="connsiteY4" fmla="*/ 442384 h 1424419"/>
              <a:gd name="connsiteX5" fmla="*/ 1303099 w 1306101"/>
              <a:gd name="connsiteY5" fmla="*/ 495558 h 1424419"/>
              <a:gd name="connsiteX6" fmla="*/ 1301746 w 1306101"/>
              <a:gd name="connsiteY6" fmla="*/ 953747 h 1424419"/>
              <a:gd name="connsiteX7" fmla="*/ 1302599 w 1306101"/>
              <a:gd name="connsiteY7" fmla="*/ 1003650 h 1424419"/>
              <a:gd name="connsiteX8" fmla="*/ 1227376 w 1306101"/>
              <a:gd name="connsiteY8" fmla="*/ 1152027 h 1424419"/>
              <a:gd name="connsiteX9" fmla="*/ 1172881 w 1306101"/>
              <a:gd name="connsiteY9" fmla="*/ 1179342 h 1424419"/>
              <a:gd name="connsiteX10" fmla="*/ 792288 w 1306101"/>
              <a:gd name="connsiteY10" fmla="*/ 1385653 h 1424419"/>
              <a:gd name="connsiteX11" fmla="*/ 522686 w 1306101"/>
              <a:gd name="connsiteY11" fmla="*/ 1384922 h 1424419"/>
              <a:gd name="connsiteX12" fmla="*/ 94302 w 1306101"/>
              <a:gd name="connsiteY12" fmla="*/ 1158755 h 1424419"/>
              <a:gd name="connsiteX13" fmla="*/ 39429 w 1306101"/>
              <a:gd name="connsiteY13" fmla="*/ 1117635 h 1424419"/>
              <a:gd name="connsiteX14" fmla="*/ 667 w 1306101"/>
              <a:gd name="connsiteY14" fmla="*/ 999105 h 1424419"/>
              <a:gd name="connsiteX15" fmla="*/ 0 w 1306101"/>
              <a:gd name="connsiteY15" fmla="*/ 972364 h 1424419"/>
              <a:gd name="connsiteX16" fmla="*/ 2496 w 1306101"/>
              <a:gd name="connsiteY16" fmla="*/ 463106 h 1424419"/>
              <a:gd name="connsiteX17" fmla="*/ 2458 w 1306101"/>
              <a:gd name="connsiteY17" fmla="*/ 429563 h 1424419"/>
              <a:gd name="connsiteX18" fmla="*/ 75248 w 1306101"/>
              <a:gd name="connsiteY18" fmla="*/ 303202 h 1424419"/>
              <a:gd name="connsiteX19" fmla="*/ 106293 w 1306101"/>
              <a:gd name="connsiteY19" fmla="*/ 282597 h 1424419"/>
              <a:gd name="connsiteX20" fmla="*/ 541533 w 1306101"/>
              <a:gd name="connsiteY20" fmla="*/ 38110 h 1424419"/>
              <a:gd name="connsiteX21" fmla="*/ 653528 w 1306101"/>
              <a:gd name="connsiteY21" fmla="*/ 0 h 1424419"/>
              <a:gd name="connsiteX0" fmla="*/ 653528 w 1304819"/>
              <a:gd name="connsiteY0" fmla="*/ 0 h 1424419"/>
              <a:gd name="connsiteX1" fmla="*/ 757287 w 1304819"/>
              <a:gd name="connsiteY1" fmla="*/ 32444 h 1424419"/>
              <a:gd name="connsiteX2" fmla="*/ 1206876 w 1304819"/>
              <a:gd name="connsiteY2" fmla="*/ 284945 h 1424419"/>
              <a:gd name="connsiteX3" fmla="*/ 1237706 w 1304819"/>
              <a:gd name="connsiteY3" fmla="*/ 306775 h 1424419"/>
              <a:gd name="connsiteX4" fmla="*/ 1304420 w 1304819"/>
              <a:gd name="connsiteY4" fmla="*/ 434263 h 1424419"/>
              <a:gd name="connsiteX5" fmla="*/ 1303099 w 1304819"/>
              <a:gd name="connsiteY5" fmla="*/ 495558 h 1424419"/>
              <a:gd name="connsiteX6" fmla="*/ 1301746 w 1304819"/>
              <a:gd name="connsiteY6" fmla="*/ 953747 h 1424419"/>
              <a:gd name="connsiteX7" fmla="*/ 1302599 w 1304819"/>
              <a:gd name="connsiteY7" fmla="*/ 1003650 h 1424419"/>
              <a:gd name="connsiteX8" fmla="*/ 1227376 w 1304819"/>
              <a:gd name="connsiteY8" fmla="*/ 1152027 h 1424419"/>
              <a:gd name="connsiteX9" fmla="*/ 1172881 w 1304819"/>
              <a:gd name="connsiteY9" fmla="*/ 1179342 h 1424419"/>
              <a:gd name="connsiteX10" fmla="*/ 792288 w 1304819"/>
              <a:gd name="connsiteY10" fmla="*/ 1385653 h 1424419"/>
              <a:gd name="connsiteX11" fmla="*/ 522686 w 1304819"/>
              <a:gd name="connsiteY11" fmla="*/ 1384922 h 1424419"/>
              <a:gd name="connsiteX12" fmla="*/ 94302 w 1304819"/>
              <a:gd name="connsiteY12" fmla="*/ 1158755 h 1424419"/>
              <a:gd name="connsiteX13" fmla="*/ 39429 w 1304819"/>
              <a:gd name="connsiteY13" fmla="*/ 1117635 h 1424419"/>
              <a:gd name="connsiteX14" fmla="*/ 667 w 1304819"/>
              <a:gd name="connsiteY14" fmla="*/ 999105 h 1424419"/>
              <a:gd name="connsiteX15" fmla="*/ 0 w 1304819"/>
              <a:gd name="connsiteY15" fmla="*/ 972364 h 1424419"/>
              <a:gd name="connsiteX16" fmla="*/ 2496 w 1304819"/>
              <a:gd name="connsiteY16" fmla="*/ 463106 h 1424419"/>
              <a:gd name="connsiteX17" fmla="*/ 2458 w 1304819"/>
              <a:gd name="connsiteY17" fmla="*/ 429563 h 1424419"/>
              <a:gd name="connsiteX18" fmla="*/ 75248 w 1304819"/>
              <a:gd name="connsiteY18" fmla="*/ 303202 h 1424419"/>
              <a:gd name="connsiteX19" fmla="*/ 106293 w 1304819"/>
              <a:gd name="connsiteY19" fmla="*/ 282597 h 1424419"/>
              <a:gd name="connsiteX20" fmla="*/ 541533 w 1304819"/>
              <a:gd name="connsiteY20" fmla="*/ 38110 h 1424419"/>
              <a:gd name="connsiteX21" fmla="*/ 653528 w 1304819"/>
              <a:gd name="connsiteY21" fmla="*/ 0 h 1424419"/>
              <a:gd name="connsiteX0" fmla="*/ 653528 w 1306525"/>
              <a:gd name="connsiteY0" fmla="*/ 0 h 1424419"/>
              <a:gd name="connsiteX1" fmla="*/ 757287 w 1306525"/>
              <a:gd name="connsiteY1" fmla="*/ 32444 h 1424419"/>
              <a:gd name="connsiteX2" fmla="*/ 1206876 w 1306525"/>
              <a:gd name="connsiteY2" fmla="*/ 284945 h 1424419"/>
              <a:gd name="connsiteX3" fmla="*/ 1237706 w 1306525"/>
              <a:gd name="connsiteY3" fmla="*/ 306775 h 1424419"/>
              <a:gd name="connsiteX4" fmla="*/ 1304420 w 1306525"/>
              <a:gd name="connsiteY4" fmla="*/ 434263 h 1424419"/>
              <a:gd name="connsiteX5" fmla="*/ 1305806 w 1306525"/>
              <a:gd name="connsiteY5" fmla="*/ 519922 h 1424419"/>
              <a:gd name="connsiteX6" fmla="*/ 1301746 w 1306525"/>
              <a:gd name="connsiteY6" fmla="*/ 953747 h 1424419"/>
              <a:gd name="connsiteX7" fmla="*/ 1302599 w 1306525"/>
              <a:gd name="connsiteY7" fmla="*/ 1003650 h 1424419"/>
              <a:gd name="connsiteX8" fmla="*/ 1227376 w 1306525"/>
              <a:gd name="connsiteY8" fmla="*/ 1152027 h 1424419"/>
              <a:gd name="connsiteX9" fmla="*/ 1172881 w 1306525"/>
              <a:gd name="connsiteY9" fmla="*/ 1179342 h 1424419"/>
              <a:gd name="connsiteX10" fmla="*/ 792288 w 1306525"/>
              <a:gd name="connsiteY10" fmla="*/ 1385653 h 1424419"/>
              <a:gd name="connsiteX11" fmla="*/ 522686 w 1306525"/>
              <a:gd name="connsiteY11" fmla="*/ 1384922 h 1424419"/>
              <a:gd name="connsiteX12" fmla="*/ 94302 w 1306525"/>
              <a:gd name="connsiteY12" fmla="*/ 1158755 h 1424419"/>
              <a:gd name="connsiteX13" fmla="*/ 39429 w 1306525"/>
              <a:gd name="connsiteY13" fmla="*/ 1117635 h 1424419"/>
              <a:gd name="connsiteX14" fmla="*/ 667 w 1306525"/>
              <a:gd name="connsiteY14" fmla="*/ 999105 h 1424419"/>
              <a:gd name="connsiteX15" fmla="*/ 0 w 1306525"/>
              <a:gd name="connsiteY15" fmla="*/ 972364 h 1424419"/>
              <a:gd name="connsiteX16" fmla="*/ 2496 w 1306525"/>
              <a:gd name="connsiteY16" fmla="*/ 463106 h 1424419"/>
              <a:gd name="connsiteX17" fmla="*/ 2458 w 1306525"/>
              <a:gd name="connsiteY17" fmla="*/ 429563 h 1424419"/>
              <a:gd name="connsiteX18" fmla="*/ 75248 w 1306525"/>
              <a:gd name="connsiteY18" fmla="*/ 303202 h 1424419"/>
              <a:gd name="connsiteX19" fmla="*/ 106293 w 1306525"/>
              <a:gd name="connsiteY19" fmla="*/ 282597 h 1424419"/>
              <a:gd name="connsiteX20" fmla="*/ 541533 w 1306525"/>
              <a:gd name="connsiteY20" fmla="*/ 38110 h 1424419"/>
              <a:gd name="connsiteX21" fmla="*/ 653528 w 1306525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2881 w 1305814"/>
              <a:gd name="connsiteY9" fmla="*/ 1179342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2881 w 1305814"/>
              <a:gd name="connsiteY9" fmla="*/ 1179342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4235 w 1305814"/>
              <a:gd name="connsiteY9" fmla="*/ 1184756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4235 w 1305814"/>
              <a:gd name="connsiteY9" fmla="*/ 1184756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7408"/>
              <a:gd name="connsiteX1" fmla="*/ 757287 w 1305814"/>
              <a:gd name="connsiteY1" fmla="*/ 32444 h 1427408"/>
              <a:gd name="connsiteX2" fmla="*/ 1206876 w 1305814"/>
              <a:gd name="connsiteY2" fmla="*/ 284945 h 1427408"/>
              <a:gd name="connsiteX3" fmla="*/ 1237706 w 1305814"/>
              <a:gd name="connsiteY3" fmla="*/ 306775 h 1427408"/>
              <a:gd name="connsiteX4" fmla="*/ 1304420 w 1305814"/>
              <a:gd name="connsiteY4" fmla="*/ 434263 h 1427408"/>
              <a:gd name="connsiteX5" fmla="*/ 1305806 w 1305814"/>
              <a:gd name="connsiteY5" fmla="*/ 519922 h 1427408"/>
              <a:gd name="connsiteX6" fmla="*/ 1301746 w 1305814"/>
              <a:gd name="connsiteY6" fmla="*/ 953747 h 1427408"/>
              <a:gd name="connsiteX7" fmla="*/ 1302599 w 1305814"/>
              <a:gd name="connsiteY7" fmla="*/ 1003650 h 1427408"/>
              <a:gd name="connsiteX8" fmla="*/ 1227376 w 1305814"/>
              <a:gd name="connsiteY8" fmla="*/ 1152027 h 1427408"/>
              <a:gd name="connsiteX9" fmla="*/ 1174235 w 1305814"/>
              <a:gd name="connsiteY9" fmla="*/ 1184756 h 1427408"/>
              <a:gd name="connsiteX10" fmla="*/ 792288 w 1305814"/>
              <a:gd name="connsiteY10" fmla="*/ 1385653 h 1427408"/>
              <a:gd name="connsiteX11" fmla="*/ 517719 w 1305814"/>
              <a:gd name="connsiteY11" fmla="*/ 1389889 h 1427408"/>
              <a:gd name="connsiteX12" fmla="*/ 94302 w 1305814"/>
              <a:gd name="connsiteY12" fmla="*/ 1158755 h 1427408"/>
              <a:gd name="connsiteX13" fmla="*/ 39429 w 1305814"/>
              <a:gd name="connsiteY13" fmla="*/ 1117635 h 1427408"/>
              <a:gd name="connsiteX14" fmla="*/ 667 w 1305814"/>
              <a:gd name="connsiteY14" fmla="*/ 999105 h 1427408"/>
              <a:gd name="connsiteX15" fmla="*/ 0 w 1305814"/>
              <a:gd name="connsiteY15" fmla="*/ 972364 h 1427408"/>
              <a:gd name="connsiteX16" fmla="*/ 2496 w 1305814"/>
              <a:gd name="connsiteY16" fmla="*/ 463106 h 1427408"/>
              <a:gd name="connsiteX17" fmla="*/ 2458 w 1305814"/>
              <a:gd name="connsiteY17" fmla="*/ 429563 h 1427408"/>
              <a:gd name="connsiteX18" fmla="*/ 75248 w 1305814"/>
              <a:gd name="connsiteY18" fmla="*/ 303202 h 1427408"/>
              <a:gd name="connsiteX19" fmla="*/ 106293 w 1305814"/>
              <a:gd name="connsiteY19" fmla="*/ 282597 h 1427408"/>
              <a:gd name="connsiteX20" fmla="*/ 541533 w 1305814"/>
              <a:gd name="connsiteY20" fmla="*/ 38110 h 1427408"/>
              <a:gd name="connsiteX21" fmla="*/ 653528 w 1305814"/>
              <a:gd name="connsiteY21" fmla="*/ 0 h 1427408"/>
              <a:gd name="connsiteX0" fmla="*/ 653528 w 1305814"/>
              <a:gd name="connsiteY0" fmla="*/ 0 h 1427408"/>
              <a:gd name="connsiteX1" fmla="*/ 757287 w 1305814"/>
              <a:gd name="connsiteY1" fmla="*/ 32444 h 1427408"/>
              <a:gd name="connsiteX2" fmla="*/ 1206876 w 1305814"/>
              <a:gd name="connsiteY2" fmla="*/ 284945 h 1427408"/>
              <a:gd name="connsiteX3" fmla="*/ 1237706 w 1305814"/>
              <a:gd name="connsiteY3" fmla="*/ 306775 h 1427408"/>
              <a:gd name="connsiteX4" fmla="*/ 1304420 w 1305814"/>
              <a:gd name="connsiteY4" fmla="*/ 434263 h 1427408"/>
              <a:gd name="connsiteX5" fmla="*/ 1305806 w 1305814"/>
              <a:gd name="connsiteY5" fmla="*/ 519922 h 1427408"/>
              <a:gd name="connsiteX6" fmla="*/ 1301746 w 1305814"/>
              <a:gd name="connsiteY6" fmla="*/ 953747 h 1427408"/>
              <a:gd name="connsiteX7" fmla="*/ 1302599 w 1305814"/>
              <a:gd name="connsiteY7" fmla="*/ 1003650 h 1427408"/>
              <a:gd name="connsiteX8" fmla="*/ 1227376 w 1305814"/>
              <a:gd name="connsiteY8" fmla="*/ 1152027 h 1427408"/>
              <a:gd name="connsiteX9" fmla="*/ 1174235 w 1305814"/>
              <a:gd name="connsiteY9" fmla="*/ 1184756 h 1427408"/>
              <a:gd name="connsiteX10" fmla="*/ 792288 w 1305814"/>
              <a:gd name="connsiteY10" fmla="*/ 1385653 h 1427408"/>
              <a:gd name="connsiteX11" fmla="*/ 517719 w 1305814"/>
              <a:gd name="connsiteY11" fmla="*/ 1389889 h 1427408"/>
              <a:gd name="connsiteX12" fmla="*/ 94302 w 1305814"/>
              <a:gd name="connsiteY12" fmla="*/ 1158755 h 1427408"/>
              <a:gd name="connsiteX13" fmla="*/ 39429 w 1305814"/>
              <a:gd name="connsiteY13" fmla="*/ 1117635 h 1427408"/>
              <a:gd name="connsiteX14" fmla="*/ 667 w 1305814"/>
              <a:gd name="connsiteY14" fmla="*/ 999105 h 1427408"/>
              <a:gd name="connsiteX15" fmla="*/ 0 w 1305814"/>
              <a:gd name="connsiteY15" fmla="*/ 972364 h 1427408"/>
              <a:gd name="connsiteX16" fmla="*/ 2496 w 1305814"/>
              <a:gd name="connsiteY16" fmla="*/ 463106 h 1427408"/>
              <a:gd name="connsiteX17" fmla="*/ 2458 w 1305814"/>
              <a:gd name="connsiteY17" fmla="*/ 429563 h 1427408"/>
              <a:gd name="connsiteX18" fmla="*/ 75248 w 1305814"/>
              <a:gd name="connsiteY18" fmla="*/ 303202 h 1427408"/>
              <a:gd name="connsiteX19" fmla="*/ 106293 w 1305814"/>
              <a:gd name="connsiteY19" fmla="*/ 282597 h 1427408"/>
              <a:gd name="connsiteX20" fmla="*/ 541533 w 1305814"/>
              <a:gd name="connsiteY20" fmla="*/ 38110 h 1427408"/>
              <a:gd name="connsiteX21" fmla="*/ 653528 w 1305814"/>
              <a:gd name="connsiteY21" fmla="*/ 0 h 1427408"/>
              <a:gd name="connsiteX0" fmla="*/ 653528 w 1305814"/>
              <a:gd name="connsiteY0" fmla="*/ 0 h 1421591"/>
              <a:gd name="connsiteX1" fmla="*/ 757287 w 1305814"/>
              <a:gd name="connsiteY1" fmla="*/ 32444 h 1421591"/>
              <a:gd name="connsiteX2" fmla="*/ 1206876 w 1305814"/>
              <a:gd name="connsiteY2" fmla="*/ 284945 h 1421591"/>
              <a:gd name="connsiteX3" fmla="*/ 1237706 w 1305814"/>
              <a:gd name="connsiteY3" fmla="*/ 306775 h 1421591"/>
              <a:gd name="connsiteX4" fmla="*/ 1304420 w 1305814"/>
              <a:gd name="connsiteY4" fmla="*/ 434263 h 1421591"/>
              <a:gd name="connsiteX5" fmla="*/ 1305806 w 1305814"/>
              <a:gd name="connsiteY5" fmla="*/ 519922 h 1421591"/>
              <a:gd name="connsiteX6" fmla="*/ 1301746 w 1305814"/>
              <a:gd name="connsiteY6" fmla="*/ 953747 h 1421591"/>
              <a:gd name="connsiteX7" fmla="*/ 1302599 w 1305814"/>
              <a:gd name="connsiteY7" fmla="*/ 1003650 h 1421591"/>
              <a:gd name="connsiteX8" fmla="*/ 1227376 w 1305814"/>
              <a:gd name="connsiteY8" fmla="*/ 1152027 h 1421591"/>
              <a:gd name="connsiteX9" fmla="*/ 1174235 w 1305814"/>
              <a:gd name="connsiteY9" fmla="*/ 1184756 h 1421591"/>
              <a:gd name="connsiteX10" fmla="*/ 792288 w 1305814"/>
              <a:gd name="connsiteY10" fmla="*/ 1385653 h 1421591"/>
              <a:gd name="connsiteX11" fmla="*/ 502818 w 1305814"/>
              <a:gd name="connsiteY11" fmla="*/ 1379955 h 1421591"/>
              <a:gd name="connsiteX12" fmla="*/ 94302 w 1305814"/>
              <a:gd name="connsiteY12" fmla="*/ 1158755 h 1421591"/>
              <a:gd name="connsiteX13" fmla="*/ 39429 w 1305814"/>
              <a:gd name="connsiteY13" fmla="*/ 1117635 h 1421591"/>
              <a:gd name="connsiteX14" fmla="*/ 667 w 1305814"/>
              <a:gd name="connsiteY14" fmla="*/ 999105 h 1421591"/>
              <a:gd name="connsiteX15" fmla="*/ 0 w 1305814"/>
              <a:gd name="connsiteY15" fmla="*/ 972364 h 1421591"/>
              <a:gd name="connsiteX16" fmla="*/ 2496 w 1305814"/>
              <a:gd name="connsiteY16" fmla="*/ 463106 h 1421591"/>
              <a:gd name="connsiteX17" fmla="*/ 2458 w 1305814"/>
              <a:gd name="connsiteY17" fmla="*/ 429563 h 1421591"/>
              <a:gd name="connsiteX18" fmla="*/ 75248 w 1305814"/>
              <a:gd name="connsiteY18" fmla="*/ 303202 h 1421591"/>
              <a:gd name="connsiteX19" fmla="*/ 106293 w 1305814"/>
              <a:gd name="connsiteY19" fmla="*/ 282597 h 1421591"/>
              <a:gd name="connsiteX20" fmla="*/ 541533 w 1305814"/>
              <a:gd name="connsiteY20" fmla="*/ 38110 h 1421591"/>
              <a:gd name="connsiteX21" fmla="*/ 653528 w 1305814"/>
              <a:gd name="connsiteY21" fmla="*/ 0 h 1421591"/>
              <a:gd name="connsiteX0" fmla="*/ 653528 w 1305814"/>
              <a:gd name="connsiteY0" fmla="*/ 0 h 1423589"/>
              <a:gd name="connsiteX1" fmla="*/ 757287 w 1305814"/>
              <a:gd name="connsiteY1" fmla="*/ 32444 h 1423589"/>
              <a:gd name="connsiteX2" fmla="*/ 1206876 w 1305814"/>
              <a:gd name="connsiteY2" fmla="*/ 284945 h 1423589"/>
              <a:gd name="connsiteX3" fmla="*/ 1237706 w 1305814"/>
              <a:gd name="connsiteY3" fmla="*/ 306775 h 1423589"/>
              <a:gd name="connsiteX4" fmla="*/ 1304420 w 1305814"/>
              <a:gd name="connsiteY4" fmla="*/ 434263 h 1423589"/>
              <a:gd name="connsiteX5" fmla="*/ 1305806 w 1305814"/>
              <a:gd name="connsiteY5" fmla="*/ 519922 h 1423589"/>
              <a:gd name="connsiteX6" fmla="*/ 1301746 w 1305814"/>
              <a:gd name="connsiteY6" fmla="*/ 953747 h 1423589"/>
              <a:gd name="connsiteX7" fmla="*/ 1302599 w 1305814"/>
              <a:gd name="connsiteY7" fmla="*/ 1003650 h 1423589"/>
              <a:gd name="connsiteX8" fmla="*/ 1227376 w 1305814"/>
              <a:gd name="connsiteY8" fmla="*/ 1152027 h 1423589"/>
              <a:gd name="connsiteX9" fmla="*/ 1174235 w 1305814"/>
              <a:gd name="connsiteY9" fmla="*/ 1184756 h 1423589"/>
              <a:gd name="connsiteX10" fmla="*/ 792288 w 1305814"/>
              <a:gd name="connsiteY10" fmla="*/ 1385653 h 1423589"/>
              <a:gd name="connsiteX11" fmla="*/ 502818 w 1305814"/>
              <a:gd name="connsiteY11" fmla="*/ 1379955 h 1423589"/>
              <a:gd name="connsiteX12" fmla="*/ 94302 w 1305814"/>
              <a:gd name="connsiteY12" fmla="*/ 1158755 h 1423589"/>
              <a:gd name="connsiteX13" fmla="*/ 39429 w 1305814"/>
              <a:gd name="connsiteY13" fmla="*/ 1117635 h 1423589"/>
              <a:gd name="connsiteX14" fmla="*/ 667 w 1305814"/>
              <a:gd name="connsiteY14" fmla="*/ 999105 h 1423589"/>
              <a:gd name="connsiteX15" fmla="*/ 0 w 1305814"/>
              <a:gd name="connsiteY15" fmla="*/ 972364 h 1423589"/>
              <a:gd name="connsiteX16" fmla="*/ 2496 w 1305814"/>
              <a:gd name="connsiteY16" fmla="*/ 463106 h 1423589"/>
              <a:gd name="connsiteX17" fmla="*/ 2458 w 1305814"/>
              <a:gd name="connsiteY17" fmla="*/ 429563 h 1423589"/>
              <a:gd name="connsiteX18" fmla="*/ 75248 w 1305814"/>
              <a:gd name="connsiteY18" fmla="*/ 303202 h 1423589"/>
              <a:gd name="connsiteX19" fmla="*/ 106293 w 1305814"/>
              <a:gd name="connsiteY19" fmla="*/ 282597 h 1423589"/>
              <a:gd name="connsiteX20" fmla="*/ 541533 w 1305814"/>
              <a:gd name="connsiteY20" fmla="*/ 38110 h 1423589"/>
              <a:gd name="connsiteX21" fmla="*/ 653528 w 1305814"/>
              <a:gd name="connsiteY21" fmla="*/ 0 h 1423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305814" h="1423589">
                <a:moveTo>
                  <a:pt x="653528" y="0"/>
                </a:moveTo>
                <a:cubicBezTo>
                  <a:pt x="684553" y="-1"/>
                  <a:pt x="736057" y="24011"/>
                  <a:pt x="757287" y="32444"/>
                </a:cubicBezTo>
                <a:lnTo>
                  <a:pt x="1206876" y="284945"/>
                </a:lnTo>
                <a:cubicBezTo>
                  <a:pt x="1213399" y="291230"/>
                  <a:pt x="1233090" y="301119"/>
                  <a:pt x="1237706" y="306775"/>
                </a:cubicBezTo>
                <a:cubicBezTo>
                  <a:pt x="1285405" y="341141"/>
                  <a:pt x="1301367" y="360355"/>
                  <a:pt x="1304420" y="434263"/>
                </a:cubicBezTo>
                <a:cubicBezTo>
                  <a:pt x="1306256" y="435452"/>
                  <a:pt x="1303756" y="518852"/>
                  <a:pt x="1305806" y="519922"/>
                </a:cubicBezTo>
                <a:cubicBezTo>
                  <a:pt x="1306028" y="563787"/>
                  <a:pt x="1301771" y="907207"/>
                  <a:pt x="1301746" y="953747"/>
                </a:cubicBezTo>
                <a:cubicBezTo>
                  <a:pt x="1301579" y="970833"/>
                  <a:pt x="1302766" y="986564"/>
                  <a:pt x="1302599" y="1003650"/>
                </a:cubicBezTo>
                <a:cubicBezTo>
                  <a:pt x="1298075" y="1097264"/>
                  <a:pt x="1299308" y="1117497"/>
                  <a:pt x="1227376" y="1152027"/>
                </a:cubicBezTo>
                <a:cubicBezTo>
                  <a:pt x="1229069" y="1151612"/>
                  <a:pt x="1262992" y="1133636"/>
                  <a:pt x="1174235" y="1184756"/>
                </a:cubicBezTo>
                <a:cubicBezTo>
                  <a:pt x="1102911" y="1225835"/>
                  <a:pt x="986013" y="1283805"/>
                  <a:pt x="792288" y="1385653"/>
                </a:cubicBezTo>
                <a:cubicBezTo>
                  <a:pt x="702978" y="1424034"/>
                  <a:pt x="634560" y="1449454"/>
                  <a:pt x="502818" y="1379955"/>
                </a:cubicBezTo>
                <a:cubicBezTo>
                  <a:pt x="358670" y="1301859"/>
                  <a:pt x="241278" y="1242506"/>
                  <a:pt x="94302" y="1158755"/>
                </a:cubicBezTo>
                <a:cubicBezTo>
                  <a:pt x="64301" y="1138833"/>
                  <a:pt x="61069" y="1137739"/>
                  <a:pt x="39429" y="1117635"/>
                </a:cubicBezTo>
                <a:cubicBezTo>
                  <a:pt x="9399" y="1091481"/>
                  <a:pt x="81" y="1056313"/>
                  <a:pt x="667" y="999105"/>
                </a:cubicBezTo>
                <a:cubicBezTo>
                  <a:pt x="445" y="990191"/>
                  <a:pt x="222" y="981278"/>
                  <a:pt x="0" y="972364"/>
                </a:cubicBezTo>
                <a:lnTo>
                  <a:pt x="2496" y="463106"/>
                </a:lnTo>
                <a:cubicBezTo>
                  <a:pt x="2483" y="451925"/>
                  <a:pt x="2471" y="440744"/>
                  <a:pt x="2458" y="429563"/>
                </a:cubicBezTo>
                <a:cubicBezTo>
                  <a:pt x="2770" y="365277"/>
                  <a:pt x="14732" y="348090"/>
                  <a:pt x="75248" y="303202"/>
                </a:cubicBezTo>
                <a:lnTo>
                  <a:pt x="106293" y="282597"/>
                </a:lnTo>
                <a:lnTo>
                  <a:pt x="541533" y="38110"/>
                </a:lnTo>
                <a:cubicBezTo>
                  <a:pt x="582751" y="12487"/>
                  <a:pt x="613897" y="0"/>
                  <a:pt x="653528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innerShdw blurRad="152400" dist="50800" dir="189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endParaRPr lang="zh-CN" altLang="en-US">
              <a:latin typeface="Impact" panose="020B0806030902050204" pitchFamily="34" charset="0"/>
            </a:endParaRPr>
          </a:p>
        </p:txBody>
      </p:sp>
      <p:sp>
        <p:nvSpPr>
          <p:cNvPr id="22" name="矩形 10"/>
          <p:cNvSpPr>
            <a:spLocks noChangeAspect="1"/>
          </p:cNvSpPr>
          <p:nvPr/>
        </p:nvSpPr>
        <p:spPr>
          <a:xfrm>
            <a:off x="2292883" y="2530408"/>
            <a:ext cx="686675" cy="747986"/>
          </a:xfrm>
          <a:custGeom>
            <a:avLst/>
            <a:gdLst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299728 w 1305333"/>
              <a:gd name="connsiteY4" fmla="*/ 452301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299356 w 1305333"/>
              <a:gd name="connsiteY7" fmla="*/ 974248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299356 w 1305333"/>
              <a:gd name="connsiteY7" fmla="*/ 974248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299356 w 1305333"/>
              <a:gd name="connsiteY7" fmla="*/ 974248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6046"/>
              <a:gd name="connsiteY0" fmla="*/ 0 h 1424419"/>
              <a:gd name="connsiteX1" fmla="*/ 757287 w 1306046"/>
              <a:gd name="connsiteY1" fmla="*/ 32444 h 1424419"/>
              <a:gd name="connsiteX2" fmla="*/ 1206876 w 1306046"/>
              <a:gd name="connsiteY2" fmla="*/ 284945 h 1424419"/>
              <a:gd name="connsiteX3" fmla="*/ 1233464 w 1306046"/>
              <a:gd name="connsiteY3" fmla="*/ 306775 h 1424419"/>
              <a:gd name="connsiteX4" fmla="*/ 1301712 w 1306046"/>
              <a:gd name="connsiteY4" fmla="*/ 442384 h 1424419"/>
              <a:gd name="connsiteX5" fmla="*/ 1303099 w 1306046"/>
              <a:gd name="connsiteY5" fmla="*/ 495558 h 1424419"/>
              <a:gd name="connsiteX6" fmla="*/ 1303099 w 1306046"/>
              <a:gd name="connsiteY6" fmla="*/ 952393 h 1424419"/>
              <a:gd name="connsiteX7" fmla="*/ 1305306 w 1306046"/>
              <a:gd name="connsiteY7" fmla="*/ 990115 h 1424419"/>
              <a:gd name="connsiteX8" fmla="*/ 1193590 w 1306046"/>
              <a:gd name="connsiteY8" fmla="*/ 1159518 h 1424419"/>
              <a:gd name="connsiteX9" fmla="*/ 1188747 w 1306046"/>
              <a:gd name="connsiteY9" fmla="*/ 1163476 h 1424419"/>
              <a:gd name="connsiteX10" fmla="*/ 792288 w 1306046"/>
              <a:gd name="connsiteY10" fmla="*/ 1385653 h 1424419"/>
              <a:gd name="connsiteX11" fmla="*/ 522686 w 1306046"/>
              <a:gd name="connsiteY11" fmla="*/ 1384922 h 1424419"/>
              <a:gd name="connsiteX12" fmla="*/ 80344 w 1306046"/>
              <a:gd name="connsiteY12" fmla="*/ 1139323 h 1424419"/>
              <a:gd name="connsiteX13" fmla="*/ 68397 w 1306046"/>
              <a:gd name="connsiteY13" fmla="*/ 1130059 h 1424419"/>
              <a:gd name="connsiteX14" fmla="*/ 667 w 1306046"/>
              <a:gd name="connsiteY14" fmla="*/ 999105 h 1424419"/>
              <a:gd name="connsiteX15" fmla="*/ 0 w 1306046"/>
              <a:gd name="connsiteY15" fmla="*/ 972364 h 1424419"/>
              <a:gd name="connsiteX16" fmla="*/ 2496 w 1306046"/>
              <a:gd name="connsiteY16" fmla="*/ 463106 h 1424419"/>
              <a:gd name="connsiteX17" fmla="*/ 2458 w 1306046"/>
              <a:gd name="connsiteY17" fmla="*/ 429563 h 1424419"/>
              <a:gd name="connsiteX18" fmla="*/ 75248 w 1306046"/>
              <a:gd name="connsiteY18" fmla="*/ 303202 h 1424419"/>
              <a:gd name="connsiteX19" fmla="*/ 103465 w 1306046"/>
              <a:gd name="connsiteY19" fmla="*/ 288252 h 1424419"/>
              <a:gd name="connsiteX20" fmla="*/ 541533 w 1306046"/>
              <a:gd name="connsiteY20" fmla="*/ 38110 h 1424419"/>
              <a:gd name="connsiteX21" fmla="*/ 653528 w 1306046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211970 w 1305333"/>
              <a:gd name="connsiteY8" fmla="*/ 1149621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236006 w 1305333"/>
              <a:gd name="connsiteY8" fmla="*/ 1160932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13169"/>
              <a:gd name="connsiteY0" fmla="*/ 0 h 1424419"/>
              <a:gd name="connsiteX1" fmla="*/ 757287 w 1313169"/>
              <a:gd name="connsiteY1" fmla="*/ 32444 h 1424419"/>
              <a:gd name="connsiteX2" fmla="*/ 1206876 w 1313169"/>
              <a:gd name="connsiteY2" fmla="*/ 284945 h 1424419"/>
              <a:gd name="connsiteX3" fmla="*/ 1237706 w 1313169"/>
              <a:gd name="connsiteY3" fmla="*/ 306775 h 1424419"/>
              <a:gd name="connsiteX4" fmla="*/ 1301712 w 1313169"/>
              <a:gd name="connsiteY4" fmla="*/ 442384 h 1424419"/>
              <a:gd name="connsiteX5" fmla="*/ 1303099 w 1313169"/>
              <a:gd name="connsiteY5" fmla="*/ 495558 h 1424419"/>
              <a:gd name="connsiteX6" fmla="*/ 1303099 w 1313169"/>
              <a:gd name="connsiteY6" fmla="*/ 952393 h 1424419"/>
              <a:gd name="connsiteX7" fmla="*/ 1305306 w 1313169"/>
              <a:gd name="connsiteY7" fmla="*/ 990115 h 1424419"/>
              <a:gd name="connsiteX8" fmla="*/ 1271352 w 1313169"/>
              <a:gd name="connsiteY8" fmla="*/ 1142552 h 1424419"/>
              <a:gd name="connsiteX9" fmla="*/ 1172881 w 1313169"/>
              <a:gd name="connsiteY9" fmla="*/ 1179342 h 1424419"/>
              <a:gd name="connsiteX10" fmla="*/ 792288 w 1313169"/>
              <a:gd name="connsiteY10" fmla="*/ 1385653 h 1424419"/>
              <a:gd name="connsiteX11" fmla="*/ 522686 w 1313169"/>
              <a:gd name="connsiteY11" fmla="*/ 1384922 h 1424419"/>
              <a:gd name="connsiteX12" fmla="*/ 80344 w 1313169"/>
              <a:gd name="connsiteY12" fmla="*/ 1139323 h 1424419"/>
              <a:gd name="connsiteX13" fmla="*/ 68397 w 1313169"/>
              <a:gd name="connsiteY13" fmla="*/ 1130059 h 1424419"/>
              <a:gd name="connsiteX14" fmla="*/ 667 w 1313169"/>
              <a:gd name="connsiteY14" fmla="*/ 999105 h 1424419"/>
              <a:gd name="connsiteX15" fmla="*/ 0 w 1313169"/>
              <a:gd name="connsiteY15" fmla="*/ 972364 h 1424419"/>
              <a:gd name="connsiteX16" fmla="*/ 2496 w 1313169"/>
              <a:gd name="connsiteY16" fmla="*/ 463106 h 1424419"/>
              <a:gd name="connsiteX17" fmla="*/ 2458 w 1313169"/>
              <a:gd name="connsiteY17" fmla="*/ 429563 h 1424419"/>
              <a:gd name="connsiteX18" fmla="*/ 75248 w 1313169"/>
              <a:gd name="connsiteY18" fmla="*/ 303202 h 1424419"/>
              <a:gd name="connsiteX19" fmla="*/ 106293 w 1313169"/>
              <a:gd name="connsiteY19" fmla="*/ 282597 h 1424419"/>
              <a:gd name="connsiteX20" fmla="*/ 541533 w 1313169"/>
              <a:gd name="connsiteY20" fmla="*/ 38110 h 1424419"/>
              <a:gd name="connsiteX21" fmla="*/ 653528 w 1313169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80344 w 1306267"/>
              <a:gd name="connsiteY12" fmla="*/ 1139323 h 1424419"/>
              <a:gd name="connsiteX13" fmla="*/ 68397 w 1306267"/>
              <a:gd name="connsiteY13" fmla="*/ 113005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80344 w 1306267"/>
              <a:gd name="connsiteY12" fmla="*/ 1139323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80344 w 1306267"/>
              <a:gd name="connsiteY12" fmla="*/ 1139323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4302 w 1306267"/>
              <a:gd name="connsiteY12" fmla="*/ 1158755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4302 w 1306267"/>
              <a:gd name="connsiteY12" fmla="*/ 1158755 h 1424419"/>
              <a:gd name="connsiteX13" fmla="*/ 39429 w 1306267"/>
              <a:gd name="connsiteY13" fmla="*/ 1117635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227376 w 1305333"/>
              <a:gd name="connsiteY8" fmla="*/ 1152027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94302 w 1305333"/>
              <a:gd name="connsiteY12" fmla="*/ 1158755 h 1424419"/>
              <a:gd name="connsiteX13" fmla="*/ 39429 w 1305333"/>
              <a:gd name="connsiteY13" fmla="*/ 1117635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2599 w 1305333"/>
              <a:gd name="connsiteY7" fmla="*/ 1003650 h 1424419"/>
              <a:gd name="connsiteX8" fmla="*/ 1227376 w 1305333"/>
              <a:gd name="connsiteY8" fmla="*/ 1152027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94302 w 1305333"/>
              <a:gd name="connsiteY12" fmla="*/ 1158755 h 1424419"/>
              <a:gd name="connsiteX13" fmla="*/ 39429 w 1305333"/>
              <a:gd name="connsiteY13" fmla="*/ 1117635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080"/>
              <a:gd name="connsiteY0" fmla="*/ 0 h 1424419"/>
              <a:gd name="connsiteX1" fmla="*/ 757287 w 1305080"/>
              <a:gd name="connsiteY1" fmla="*/ 32444 h 1424419"/>
              <a:gd name="connsiteX2" fmla="*/ 1206876 w 1305080"/>
              <a:gd name="connsiteY2" fmla="*/ 284945 h 1424419"/>
              <a:gd name="connsiteX3" fmla="*/ 1237706 w 1305080"/>
              <a:gd name="connsiteY3" fmla="*/ 306775 h 1424419"/>
              <a:gd name="connsiteX4" fmla="*/ 1301712 w 1305080"/>
              <a:gd name="connsiteY4" fmla="*/ 442384 h 1424419"/>
              <a:gd name="connsiteX5" fmla="*/ 1303099 w 1305080"/>
              <a:gd name="connsiteY5" fmla="*/ 495558 h 1424419"/>
              <a:gd name="connsiteX6" fmla="*/ 1301746 w 1305080"/>
              <a:gd name="connsiteY6" fmla="*/ 953747 h 1424419"/>
              <a:gd name="connsiteX7" fmla="*/ 1302599 w 1305080"/>
              <a:gd name="connsiteY7" fmla="*/ 1003650 h 1424419"/>
              <a:gd name="connsiteX8" fmla="*/ 1227376 w 1305080"/>
              <a:gd name="connsiteY8" fmla="*/ 1152027 h 1424419"/>
              <a:gd name="connsiteX9" fmla="*/ 1172881 w 1305080"/>
              <a:gd name="connsiteY9" fmla="*/ 1179342 h 1424419"/>
              <a:gd name="connsiteX10" fmla="*/ 792288 w 1305080"/>
              <a:gd name="connsiteY10" fmla="*/ 1385653 h 1424419"/>
              <a:gd name="connsiteX11" fmla="*/ 522686 w 1305080"/>
              <a:gd name="connsiteY11" fmla="*/ 1384922 h 1424419"/>
              <a:gd name="connsiteX12" fmla="*/ 94302 w 1305080"/>
              <a:gd name="connsiteY12" fmla="*/ 1158755 h 1424419"/>
              <a:gd name="connsiteX13" fmla="*/ 39429 w 1305080"/>
              <a:gd name="connsiteY13" fmla="*/ 1117635 h 1424419"/>
              <a:gd name="connsiteX14" fmla="*/ 667 w 1305080"/>
              <a:gd name="connsiteY14" fmla="*/ 999105 h 1424419"/>
              <a:gd name="connsiteX15" fmla="*/ 0 w 1305080"/>
              <a:gd name="connsiteY15" fmla="*/ 972364 h 1424419"/>
              <a:gd name="connsiteX16" fmla="*/ 2496 w 1305080"/>
              <a:gd name="connsiteY16" fmla="*/ 463106 h 1424419"/>
              <a:gd name="connsiteX17" fmla="*/ 2458 w 1305080"/>
              <a:gd name="connsiteY17" fmla="*/ 429563 h 1424419"/>
              <a:gd name="connsiteX18" fmla="*/ 75248 w 1305080"/>
              <a:gd name="connsiteY18" fmla="*/ 303202 h 1424419"/>
              <a:gd name="connsiteX19" fmla="*/ 106293 w 1305080"/>
              <a:gd name="connsiteY19" fmla="*/ 282597 h 1424419"/>
              <a:gd name="connsiteX20" fmla="*/ 541533 w 1305080"/>
              <a:gd name="connsiteY20" fmla="*/ 38110 h 1424419"/>
              <a:gd name="connsiteX21" fmla="*/ 653528 w 1305080"/>
              <a:gd name="connsiteY21" fmla="*/ 0 h 1424419"/>
              <a:gd name="connsiteX0" fmla="*/ 653528 w 1305299"/>
              <a:gd name="connsiteY0" fmla="*/ 0 h 1424419"/>
              <a:gd name="connsiteX1" fmla="*/ 757287 w 1305299"/>
              <a:gd name="connsiteY1" fmla="*/ 32444 h 1424419"/>
              <a:gd name="connsiteX2" fmla="*/ 1206876 w 1305299"/>
              <a:gd name="connsiteY2" fmla="*/ 284945 h 1424419"/>
              <a:gd name="connsiteX3" fmla="*/ 1237706 w 1305299"/>
              <a:gd name="connsiteY3" fmla="*/ 306775 h 1424419"/>
              <a:gd name="connsiteX4" fmla="*/ 1301712 w 1305299"/>
              <a:gd name="connsiteY4" fmla="*/ 442384 h 1424419"/>
              <a:gd name="connsiteX5" fmla="*/ 1303099 w 1305299"/>
              <a:gd name="connsiteY5" fmla="*/ 495558 h 1424419"/>
              <a:gd name="connsiteX6" fmla="*/ 1301746 w 1305299"/>
              <a:gd name="connsiteY6" fmla="*/ 953747 h 1424419"/>
              <a:gd name="connsiteX7" fmla="*/ 1302599 w 1305299"/>
              <a:gd name="connsiteY7" fmla="*/ 1003650 h 1424419"/>
              <a:gd name="connsiteX8" fmla="*/ 1227376 w 1305299"/>
              <a:gd name="connsiteY8" fmla="*/ 1152027 h 1424419"/>
              <a:gd name="connsiteX9" fmla="*/ 1172881 w 1305299"/>
              <a:gd name="connsiteY9" fmla="*/ 1179342 h 1424419"/>
              <a:gd name="connsiteX10" fmla="*/ 792288 w 1305299"/>
              <a:gd name="connsiteY10" fmla="*/ 1385653 h 1424419"/>
              <a:gd name="connsiteX11" fmla="*/ 522686 w 1305299"/>
              <a:gd name="connsiteY11" fmla="*/ 1384922 h 1424419"/>
              <a:gd name="connsiteX12" fmla="*/ 94302 w 1305299"/>
              <a:gd name="connsiteY12" fmla="*/ 1158755 h 1424419"/>
              <a:gd name="connsiteX13" fmla="*/ 39429 w 1305299"/>
              <a:gd name="connsiteY13" fmla="*/ 1117635 h 1424419"/>
              <a:gd name="connsiteX14" fmla="*/ 667 w 1305299"/>
              <a:gd name="connsiteY14" fmla="*/ 999105 h 1424419"/>
              <a:gd name="connsiteX15" fmla="*/ 0 w 1305299"/>
              <a:gd name="connsiteY15" fmla="*/ 972364 h 1424419"/>
              <a:gd name="connsiteX16" fmla="*/ 2496 w 1305299"/>
              <a:gd name="connsiteY16" fmla="*/ 463106 h 1424419"/>
              <a:gd name="connsiteX17" fmla="*/ 2458 w 1305299"/>
              <a:gd name="connsiteY17" fmla="*/ 429563 h 1424419"/>
              <a:gd name="connsiteX18" fmla="*/ 75248 w 1305299"/>
              <a:gd name="connsiteY18" fmla="*/ 303202 h 1424419"/>
              <a:gd name="connsiteX19" fmla="*/ 106293 w 1305299"/>
              <a:gd name="connsiteY19" fmla="*/ 282597 h 1424419"/>
              <a:gd name="connsiteX20" fmla="*/ 541533 w 1305299"/>
              <a:gd name="connsiteY20" fmla="*/ 38110 h 1424419"/>
              <a:gd name="connsiteX21" fmla="*/ 653528 w 1305299"/>
              <a:gd name="connsiteY21" fmla="*/ 0 h 1424419"/>
              <a:gd name="connsiteX0" fmla="*/ 653528 w 1306646"/>
              <a:gd name="connsiteY0" fmla="*/ 0 h 1424419"/>
              <a:gd name="connsiteX1" fmla="*/ 757287 w 1306646"/>
              <a:gd name="connsiteY1" fmla="*/ 32444 h 1424419"/>
              <a:gd name="connsiteX2" fmla="*/ 1206876 w 1306646"/>
              <a:gd name="connsiteY2" fmla="*/ 284945 h 1424419"/>
              <a:gd name="connsiteX3" fmla="*/ 1237706 w 1306646"/>
              <a:gd name="connsiteY3" fmla="*/ 306775 h 1424419"/>
              <a:gd name="connsiteX4" fmla="*/ 1301712 w 1306646"/>
              <a:gd name="connsiteY4" fmla="*/ 442384 h 1424419"/>
              <a:gd name="connsiteX5" fmla="*/ 1303099 w 1306646"/>
              <a:gd name="connsiteY5" fmla="*/ 495558 h 1424419"/>
              <a:gd name="connsiteX6" fmla="*/ 1301746 w 1306646"/>
              <a:gd name="connsiteY6" fmla="*/ 953747 h 1424419"/>
              <a:gd name="connsiteX7" fmla="*/ 1302599 w 1306646"/>
              <a:gd name="connsiteY7" fmla="*/ 1003650 h 1424419"/>
              <a:gd name="connsiteX8" fmla="*/ 1227376 w 1306646"/>
              <a:gd name="connsiteY8" fmla="*/ 1152027 h 1424419"/>
              <a:gd name="connsiteX9" fmla="*/ 1172881 w 1306646"/>
              <a:gd name="connsiteY9" fmla="*/ 1179342 h 1424419"/>
              <a:gd name="connsiteX10" fmla="*/ 792288 w 1306646"/>
              <a:gd name="connsiteY10" fmla="*/ 1385653 h 1424419"/>
              <a:gd name="connsiteX11" fmla="*/ 522686 w 1306646"/>
              <a:gd name="connsiteY11" fmla="*/ 1384922 h 1424419"/>
              <a:gd name="connsiteX12" fmla="*/ 94302 w 1306646"/>
              <a:gd name="connsiteY12" fmla="*/ 1158755 h 1424419"/>
              <a:gd name="connsiteX13" fmla="*/ 39429 w 1306646"/>
              <a:gd name="connsiteY13" fmla="*/ 1117635 h 1424419"/>
              <a:gd name="connsiteX14" fmla="*/ 667 w 1306646"/>
              <a:gd name="connsiteY14" fmla="*/ 999105 h 1424419"/>
              <a:gd name="connsiteX15" fmla="*/ 0 w 1306646"/>
              <a:gd name="connsiteY15" fmla="*/ 972364 h 1424419"/>
              <a:gd name="connsiteX16" fmla="*/ 2496 w 1306646"/>
              <a:gd name="connsiteY16" fmla="*/ 463106 h 1424419"/>
              <a:gd name="connsiteX17" fmla="*/ 2458 w 1306646"/>
              <a:gd name="connsiteY17" fmla="*/ 429563 h 1424419"/>
              <a:gd name="connsiteX18" fmla="*/ 75248 w 1306646"/>
              <a:gd name="connsiteY18" fmla="*/ 303202 h 1424419"/>
              <a:gd name="connsiteX19" fmla="*/ 106293 w 1306646"/>
              <a:gd name="connsiteY19" fmla="*/ 282597 h 1424419"/>
              <a:gd name="connsiteX20" fmla="*/ 541533 w 1306646"/>
              <a:gd name="connsiteY20" fmla="*/ 38110 h 1424419"/>
              <a:gd name="connsiteX21" fmla="*/ 653528 w 1306646"/>
              <a:gd name="connsiteY21" fmla="*/ 0 h 1424419"/>
              <a:gd name="connsiteX0" fmla="*/ 653528 w 1305299"/>
              <a:gd name="connsiteY0" fmla="*/ 0 h 1424419"/>
              <a:gd name="connsiteX1" fmla="*/ 757287 w 1305299"/>
              <a:gd name="connsiteY1" fmla="*/ 32444 h 1424419"/>
              <a:gd name="connsiteX2" fmla="*/ 1206876 w 1305299"/>
              <a:gd name="connsiteY2" fmla="*/ 284945 h 1424419"/>
              <a:gd name="connsiteX3" fmla="*/ 1237706 w 1305299"/>
              <a:gd name="connsiteY3" fmla="*/ 306775 h 1424419"/>
              <a:gd name="connsiteX4" fmla="*/ 1301712 w 1305299"/>
              <a:gd name="connsiteY4" fmla="*/ 442384 h 1424419"/>
              <a:gd name="connsiteX5" fmla="*/ 1303099 w 1305299"/>
              <a:gd name="connsiteY5" fmla="*/ 495558 h 1424419"/>
              <a:gd name="connsiteX6" fmla="*/ 1301746 w 1305299"/>
              <a:gd name="connsiteY6" fmla="*/ 953747 h 1424419"/>
              <a:gd name="connsiteX7" fmla="*/ 1302599 w 1305299"/>
              <a:gd name="connsiteY7" fmla="*/ 1003650 h 1424419"/>
              <a:gd name="connsiteX8" fmla="*/ 1227376 w 1305299"/>
              <a:gd name="connsiteY8" fmla="*/ 1152027 h 1424419"/>
              <a:gd name="connsiteX9" fmla="*/ 1172881 w 1305299"/>
              <a:gd name="connsiteY9" fmla="*/ 1179342 h 1424419"/>
              <a:gd name="connsiteX10" fmla="*/ 792288 w 1305299"/>
              <a:gd name="connsiteY10" fmla="*/ 1385653 h 1424419"/>
              <a:gd name="connsiteX11" fmla="*/ 522686 w 1305299"/>
              <a:gd name="connsiteY11" fmla="*/ 1384922 h 1424419"/>
              <a:gd name="connsiteX12" fmla="*/ 94302 w 1305299"/>
              <a:gd name="connsiteY12" fmla="*/ 1158755 h 1424419"/>
              <a:gd name="connsiteX13" fmla="*/ 39429 w 1305299"/>
              <a:gd name="connsiteY13" fmla="*/ 1117635 h 1424419"/>
              <a:gd name="connsiteX14" fmla="*/ 667 w 1305299"/>
              <a:gd name="connsiteY14" fmla="*/ 999105 h 1424419"/>
              <a:gd name="connsiteX15" fmla="*/ 0 w 1305299"/>
              <a:gd name="connsiteY15" fmla="*/ 972364 h 1424419"/>
              <a:gd name="connsiteX16" fmla="*/ 2496 w 1305299"/>
              <a:gd name="connsiteY16" fmla="*/ 463106 h 1424419"/>
              <a:gd name="connsiteX17" fmla="*/ 2458 w 1305299"/>
              <a:gd name="connsiteY17" fmla="*/ 429563 h 1424419"/>
              <a:gd name="connsiteX18" fmla="*/ 75248 w 1305299"/>
              <a:gd name="connsiteY18" fmla="*/ 303202 h 1424419"/>
              <a:gd name="connsiteX19" fmla="*/ 106293 w 1305299"/>
              <a:gd name="connsiteY19" fmla="*/ 282597 h 1424419"/>
              <a:gd name="connsiteX20" fmla="*/ 541533 w 1305299"/>
              <a:gd name="connsiteY20" fmla="*/ 38110 h 1424419"/>
              <a:gd name="connsiteX21" fmla="*/ 653528 w 1305299"/>
              <a:gd name="connsiteY21" fmla="*/ 0 h 1424419"/>
              <a:gd name="connsiteX0" fmla="*/ 653528 w 1304127"/>
              <a:gd name="connsiteY0" fmla="*/ 0 h 1424419"/>
              <a:gd name="connsiteX1" fmla="*/ 757287 w 1304127"/>
              <a:gd name="connsiteY1" fmla="*/ 32444 h 1424419"/>
              <a:gd name="connsiteX2" fmla="*/ 1206876 w 1304127"/>
              <a:gd name="connsiteY2" fmla="*/ 284945 h 1424419"/>
              <a:gd name="connsiteX3" fmla="*/ 1237706 w 1304127"/>
              <a:gd name="connsiteY3" fmla="*/ 306775 h 1424419"/>
              <a:gd name="connsiteX4" fmla="*/ 1301712 w 1304127"/>
              <a:gd name="connsiteY4" fmla="*/ 442384 h 1424419"/>
              <a:gd name="connsiteX5" fmla="*/ 1303099 w 1304127"/>
              <a:gd name="connsiteY5" fmla="*/ 495558 h 1424419"/>
              <a:gd name="connsiteX6" fmla="*/ 1301746 w 1304127"/>
              <a:gd name="connsiteY6" fmla="*/ 953747 h 1424419"/>
              <a:gd name="connsiteX7" fmla="*/ 1302599 w 1304127"/>
              <a:gd name="connsiteY7" fmla="*/ 1003650 h 1424419"/>
              <a:gd name="connsiteX8" fmla="*/ 1227376 w 1304127"/>
              <a:gd name="connsiteY8" fmla="*/ 1152027 h 1424419"/>
              <a:gd name="connsiteX9" fmla="*/ 1172881 w 1304127"/>
              <a:gd name="connsiteY9" fmla="*/ 1179342 h 1424419"/>
              <a:gd name="connsiteX10" fmla="*/ 792288 w 1304127"/>
              <a:gd name="connsiteY10" fmla="*/ 1385653 h 1424419"/>
              <a:gd name="connsiteX11" fmla="*/ 522686 w 1304127"/>
              <a:gd name="connsiteY11" fmla="*/ 1384922 h 1424419"/>
              <a:gd name="connsiteX12" fmla="*/ 94302 w 1304127"/>
              <a:gd name="connsiteY12" fmla="*/ 1158755 h 1424419"/>
              <a:gd name="connsiteX13" fmla="*/ 39429 w 1304127"/>
              <a:gd name="connsiteY13" fmla="*/ 1117635 h 1424419"/>
              <a:gd name="connsiteX14" fmla="*/ 667 w 1304127"/>
              <a:gd name="connsiteY14" fmla="*/ 999105 h 1424419"/>
              <a:gd name="connsiteX15" fmla="*/ 0 w 1304127"/>
              <a:gd name="connsiteY15" fmla="*/ 972364 h 1424419"/>
              <a:gd name="connsiteX16" fmla="*/ 2496 w 1304127"/>
              <a:gd name="connsiteY16" fmla="*/ 463106 h 1424419"/>
              <a:gd name="connsiteX17" fmla="*/ 2458 w 1304127"/>
              <a:gd name="connsiteY17" fmla="*/ 429563 h 1424419"/>
              <a:gd name="connsiteX18" fmla="*/ 75248 w 1304127"/>
              <a:gd name="connsiteY18" fmla="*/ 303202 h 1424419"/>
              <a:gd name="connsiteX19" fmla="*/ 106293 w 1304127"/>
              <a:gd name="connsiteY19" fmla="*/ 282597 h 1424419"/>
              <a:gd name="connsiteX20" fmla="*/ 541533 w 1304127"/>
              <a:gd name="connsiteY20" fmla="*/ 38110 h 1424419"/>
              <a:gd name="connsiteX21" fmla="*/ 653528 w 1304127"/>
              <a:gd name="connsiteY21" fmla="*/ 0 h 1424419"/>
              <a:gd name="connsiteX0" fmla="*/ 653528 w 1306101"/>
              <a:gd name="connsiteY0" fmla="*/ 0 h 1424419"/>
              <a:gd name="connsiteX1" fmla="*/ 757287 w 1306101"/>
              <a:gd name="connsiteY1" fmla="*/ 32444 h 1424419"/>
              <a:gd name="connsiteX2" fmla="*/ 1206876 w 1306101"/>
              <a:gd name="connsiteY2" fmla="*/ 284945 h 1424419"/>
              <a:gd name="connsiteX3" fmla="*/ 1237706 w 1306101"/>
              <a:gd name="connsiteY3" fmla="*/ 306775 h 1424419"/>
              <a:gd name="connsiteX4" fmla="*/ 1305773 w 1306101"/>
              <a:gd name="connsiteY4" fmla="*/ 442384 h 1424419"/>
              <a:gd name="connsiteX5" fmla="*/ 1303099 w 1306101"/>
              <a:gd name="connsiteY5" fmla="*/ 495558 h 1424419"/>
              <a:gd name="connsiteX6" fmla="*/ 1301746 w 1306101"/>
              <a:gd name="connsiteY6" fmla="*/ 953747 h 1424419"/>
              <a:gd name="connsiteX7" fmla="*/ 1302599 w 1306101"/>
              <a:gd name="connsiteY7" fmla="*/ 1003650 h 1424419"/>
              <a:gd name="connsiteX8" fmla="*/ 1227376 w 1306101"/>
              <a:gd name="connsiteY8" fmla="*/ 1152027 h 1424419"/>
              <a:gd name="connsiteX9" fmla="*/ 1172881 w 1306101"/>
              <a:gd name="connsiteY9" fmla="*/ 1179342 h 1424419"/>
              <a:gd name="connsiteX10" fmla="*/ 792288 w 1306101"/>
              <a:gd name="connsiteY10" fmla="*/ 1385653 h 1424419"/>
              <a:gd name="connsiteX11" fmla="*/ 522686 w 1306101"/>
              <a:gd name="connsiteY11" fmla="*/ 1384922 h 1424419"/>
              <a:gd name="connsiteX12" fmla="*/ 94302 w 1306101"/>
              <a:gd name="connsiteY12" fmla="*/ 1158755 h 1424419"/>
              <a:gd name="connsiteX13" fmla="*/ 39429 w 1306101"/>
              <a:gd name="connsiteY13" fmla="*/ 1117635 h 1424419"/>
              <a:gd name="connsiteX14" fmla="*/ 667 w 1306101"/>
              <a:gd name="connsiteY14" fmla="*/ 999105 h 1424419"/>
              <a:gd name="connsiteX15" fmla="*/ 0 w 1306101"/>
              <a:gd name="connsiteY15" fmla="*/ 972364 h 1424419"/>
              <a:gd name="connsiteX16" fmla="*/ 2496 w 1306101"/>
              <a:gd name="connsiteY16" fmla="*/ 463106 h 1424419"/>
              <a:gd name="connsiteX17" fmla="*/ 2458 w 1306101"/>
              <a:gd name="connsiteY17" fmla="*/ 429563 h 1424419"/>
              <a:gd name="connsiteX18" fmla="*/ 75248 w 1306101"/>
              <a:gd name="connsiteY18" fmla="*/ 303202 h 1424419"/>
              <a:gd name="connsiteX19" fmla="*/ 106293 w 1306101"/>
              <a:gd name="connsiteY19" fmla="*/ 282597 h 1424419"/>
              <a:gd name="connsiteX20" fmla="*/ 541533 w 1306101"/>
              <a:gd name="connsiteY20" fmla="*/ 38110 h 1424419"/>
              <a:gd name="connsiteX21" fmla="*/ 653528 w 1306101"/>
              <a:gd name="connsiteY21" fmla="*/ 0 h 1424419"/>
              <a:gd name="connsiteX0" fmla="*/ 653528 w 1304819"/>
              <a:gd name="connsiteY0" fmla="*/ 0 h 1424419"/>
              <a:gd name="connsiteX1" fmla="*/ 757287 w 1304819"/>
              <a:gd name="connsiteY1" fmla="*/ 32444 h 1424419"/>
              <a:gd name="connsiteX2" fmla="*/ 1206876 w 1304819"/>
              <a:gd name="connsiteY2" fmla="*/ 284945 h 1424419"/>
              <a:gd name="connsiteX3" fmla="*/ 1237706 w 1304819"/>
              <a:gd name="connsiteY3" fmla="*/ 306775 h 1424419"/>
              <a:gd name="connsiteX4" fmla="*/ 1304420 w 1304819"/>
              <a:gd name="connsiteY4" fmla="*/ 434263 h 1424419"/>
              <a:gd name="connsiteX5" fmla="*/ 1303099 w 1304819"/>
              <a:gd name="connsiteY5" fmla="*/ 495558 h 1424419"/>
              <a:gd name="connsiteX6" fmla="*/ 1301746 w 1304819"/>
              <a:gd name="connsiteY6" fmla="*/ 953747 h 1424419"/>
              <a:gd name="connsiteX7" fmla="*/ 1302599 w 1304819"/>
              <a:gd name="connsiteY7" fmla="*/ 1003650 h 1424419"/>
              <a:gd name="connsiteX8" fmla="*/ 1227376 w 1304819"/>
              <a:gd name="connsiteY8" fmla="*/ 1152027 h 1424419"/>
              <a:gd name="connsiteX9" fmla="*/ 1172881 w 1304819"/>
              <a:gd name="connsiteY9" fmla="*/ 1179342 h 1424419"/>
              <a:gd name="connsiteX10" fmla="*/ 792288 w 1304819"/>
              <a:gd name="connsiteY10" fmla="*/ 1385653 h 1424419"/>
              <a:gd name="connsiteX11" fmla="*/ 522686 w 1304819"/>
              <a:gd name="connsiteY11" fmla="*/ 1384922 h 1424419"/>
              <a:gd name="connsiteX12" fmla="*/ 94302 w 1304819"/>
              <a:gd name="connsiteY12" fmla="*/ 1158755 h 1424419"/>
              <a:gd name="connsiteX13" fmla="*/ 39429 w 1304819"/>
              <a:gd name="connsiteY13" fmla="*/ 1117635 h 1424419"/>
              <a:gd name="connsiteX14" fmla="*/ 667 w 1304819"/>
              <a:gd name="connsiteY14" fmla="*/ 999105 h 1424419"/>
              <a:gd name="connsiteX15" fmla="*/ 0 w 1304819"/>
              <a:gd name="connsiteY15" fmla="*/ 972364 h 1424419"/>
              <a:gd name="connsiteX16" fmla="*/ 2496 w 1304819"/>
              <a:gd name="connsiteY16" fmla="*/ 463106 h 1424419"/>
              <a:gd name="connsiteX17" fmla="*/ 2458 w 1304819"/>
              <a:gd name="connsiteY17" fmla="*/ 429563 h 1424419"/>
              <a:gd name="connsiteX18" fmla="*/ 75248 w 1304819"/>
              <a:gd name="connsiteY18" fmla="*/ 303202 h 1424419"/>
              <a:gd name="connsiteX19" fmla="*/ 106293 w 1304819"/>
              <a:gd name="connsiteY19" fmla="*/ 282597 h 1424419"/>
              <a:gd name="connsiteX20" fmla="*/ 541533 w 1304819"/>
              <a:gd name="connsiteY20" fmla="*/ 38110 h 1424419"/>
              <a:gd name="connsiteX21" fmla="*/ 653528 w 1304819"/>
              <a:gd name="connsiteY21" fmla="*/ 0 h 1424419"/>
              <a:gd name="connsiteX0" fmla="*/ 653528 w 1306525"/>
              <a:gd name="connsiteY0" fmla="*/ 0 h 1424419"/>
              <a:gd name="connsiteX1" fmla="*/ 757287 w 1306525"/>
              <a:gd name="connsiteY1" fmla="*/ 32444 h 1424419"/>
              <a:gd name="connsiteX2" fmla="*/ 1206876 w 1306525"/>
              <a:gd name="connsiteY2" fmla="*/ 284945 h 1424419"/>
              <a:gd name="connsiteX3" fmla="*/ 1237706 w 1306525"/>
              <a:gd name="connsiteY3" fmla="*/ 306775 h 1424419"/>
              <a:gd name="connsiteX4" fmla="*/ 1304420 w 1306525"/>
              <a:gd name="connsiteY4" fmla="*/ 434263 h 1424419"/>
              <a:gd name="connsiteX5" fmla="*/ 1305806 w 1306525"/>
              <a:gd name="connsiteY5" fmla="*/ 519922 h 1424419"/>
              <a:gd name="connsiteX6" fmla="*/ 1301746 w 1306525"/>
              <a:gd name="connsiteY6" fmla="*/ 953747 h 1424419"/>
              <a:gd name="connsiteX7" fmla="*/ 1302599 w 1306525"/>
              <a:gd name="connsiteY7" fmla="*/ 1003650 h 1424419"/>
              <a:gd name="connsiteX8" fmla="*/ 1227376 w 1306525"/>
              <a:gd name="connsiteY8" fmla="*/ 1152027 h 1424419"/>
              <a:gd name="connsiteX9" fmla="*/ 1172881 w 1306525"/>
              <a:gd name="connsiteY9" fmla="*/ 1179342 h 1424419"/>
              <a:gd name="connsiteX10" fmla="*/ 792288 w 1306525"/>
              <a:gd name="connsiteY10" fmla="*/ 1385653 h 1424419"/>
              <a:gd name="connsiteX11" fmla="*/ 522686 w 1306525"/>
              <a:gd name="connsiteY11" fmla="*/ 1384922 h 1424419"/>
              <a:gd name="connsiteX12" fmla="*/ 94302 w 1306525"/>
              <a:gd name="connsiteY12" fmla="*/ 1158755 h 1424419"/>
              <a:gd name="connsiteX13" fmla="*/ 39429 w 1306525"/>
              <a:gd name="connsiteY13" fmla="*/ 1117635 h 1424419"/>
              <a:gd name="connsiteX14" fmla="*/ 667 w 1306525"/>
              <a:gd name="connsiteY14" fmla="*/ 999105 h 1424419"/>
              <a:gd name="connsiteX15" fmla="*/ 0 w 1306525"/>
              <a:gd name="connsiteY15" fmla="*/ 972364 h 1424419"/>
              <a:gd name="connsiteX16" fmla="*/ 2496 w 1306525"/>
              <a:gd name="connsiteY16" fmla="*/ 463106 h 1424419"/>
              <a:gd name="connsiteX17" fmla="*/ 2458 w 1306525"/>
              <a:gd name="connsiteY17" fmla="*/ 429563 h 1424419"/>
              <a:gd name="connsiteX18" fmla="*/ 75248 w 1306525"/>
              <a:gd name="connsiteY18" fmla="*/ 303202 h 1424419"/>
              <a:gd name="connsiteX19" fmla="*/ 106293 w 1306525"/>
              <a:gd name="connsiteY19" fmla="*/ 282597 h 1424419"/>
              <a:gd name="connsiteX20" fmla="*/ 541533 w 1306525"/>
              <a:gd name="connsiteY20" fmla="*/ 38110 h 1424419"/>
              <a:gd name="connsiteX21" fmla="*/ 653528 w 1306525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2881 w 1305814"/>
              <a:gd name="connsiteY9" fmla="*/ 1179342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2881 w 1305814"/>
              <a:gd name="connsiteY9" fmla="*/ 1179342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4235 w 1305814"/>
              <a:gd name="connsiteY9" fmla="*/ 1184756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4235 w 1305814"/>
              <a:gd name="connsiteY9" fmla="*/ 1184756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7408"/>
              <a:gd name="connsiteX1" fmla="*/ 757287 w 1305814"/>
              <a:gd name="connsiteY1" fmla="*/ 32444 h 1427408"/>
              <a:gd name="connsiteX2" fmla="*/ 1206876 w 1305814"/>
              <a:gd name="connsiteY2" fmla="*/ 284945 h 1427408"/>
              <a:gd name="connsiteX3" fmla="*/ 1237706 w 1305814"/>
              <a:gd name="connsiteY3" fmla="*/ 306775 h 1427408"/>
              <a:gd name="connsiteX4" fmla="*/ 1304420 w 1305814"/>
              <a:gd name="connsiteY4" fmla="*/ 434263 h 1427408"/>
              <a:gd name="connsiteX5" fmla="*/ 1305806 w 1305814"/>
              <a:gd name="connsiteY5" fmla="*/ 519922 h 1427408"/>
              <a:gd name="connsiteX6" fmla="*/ 1301746 w 1305814"/>
              <a:gd name="connsiteY6" fmla="*/ 953747 h 1427408"/>
              <a:gd name="connsiteX7" fmla="*/ 1302599 w 1305814"/>
              <a:gd name="connsiteY7" fmla="*/ 1003650 h 1427408"/>
              <a:gd name="connsiteX8" fmla="*/ 1227376 w 1305814"/>
              <a:gd name="connsiteY8" fmla="*/ 1152027 h 1427408"/>
              <a:gd name="connsiteX9" fmla="*/ 1174235 w 1305814"/>
              <a:gd name="connsiteY9" fmla="*/ 1184756 h 1427408"/>
              <a:gd name="connsiteX10" fmla="*/ 792288 w 1305814"/>
              <a:gd name="connsiteY10" fmla="*/ 1385653 h 1427408"/>
              <a:gd name="connsiteX11" fmla="*/ 517719 w 1305814"/>
              <a:gd name="connsiteY11" fmla="*/ 1389889 h 1427408"/>
              <a:gd name="connsiteX12" fmla="*/ 94302 w 1305814"/>
              <a:gd name="connsiteY12" fmla="*/ 1158755 h 1427408"/>
              <a:gd name="connsiteX13" fmla="*/ 39429 w 1305814"/>
              <a:gd name="connsiteY13" fmla="*/ 1117635 h 1427408"/>
              <a:gd name="connsiteX14" fmla="*/ 667 w 1305814"/>
              <a:gd name="connsiteY14" fmla="*/ 999105 h 1427408"/>
              <a:gd name="connsiteX15" fmla="*/ 0 w 1305814"/>
              <a:gd name="connsiteY15" fmla="*/ 972364 h 1427408"/>
              <a:gd name="connsiteX16" fmla="*/ 2496 w 1305814"/>
              <a:gd name="connsiteY16" fmla="*/ 463106 h 1427408"/>
              <a:gd name="connsiteX17" fmla="*/ 2458 w 1305814"/>
              <a:gd name="connsiteY17" fmla="*/ 429563 h 1427408"/>
              <a:gd name="connsiteX18" fmla="*/ 75248 w 1305814"/>
              <a:gd name="connsiteY18" fmla="*/ 303202 h 1427408"/>
              <a:gd name="connsiteX19" fmla="*/ 106293 w 1305814"/>
              <a:gd name="connsiteY19" fmla="*/ 282597 h 1427408"/>
              <a:gd name="connsiteX20" fmla="*/ 541533 w 1305814"/>
              <a:gd name="connsiteY20" fmla="*/ 38110 h 1427408"/>
              <a:gd name="connsiteX21" fmla="*/ 653528 w 1305814"/>
              <a:gd name="connsiteY21" fmla="*/ 0 h 1427408"/>
              <a:gd name="connsiteX0" fmla="*/ 653528 w 1305814"/>
              <a:gd name="connsiteY0" fmla="*/ 0 h 1427408"/>
              <a:gd name="connsiteX1" fmla="*/ 757287 w 1305814"/>
              <a:gd name="connsiteY1" fmla="*/ 32444 h 1427408"/>
              <a:gd name="connsiteX2" fmla="*/ 1206876 w 1305814"/>
              <a:gd name="connsiteY2" fmla="*/ 284945 h 1427408"/>
              <a:gd name="connsiteX3" fmla="*/ 1237706 w 1305814"/>
              <a:gd name="connsiteY3" fmla="*/ 306775 h 1427408"/>
              <a:gd name="connsiteX4" fmla="*/ 1304420 w 1305814"/>
              <a:gd name="connsiteY4" fmla="*/ 434263 h 1427408"/>
              <a:gd name="connsiteX5" fmla="*/ 1305806 w 1305814"/>
              <a:gd name="connsiteY5" fmla="*/ 519922 h 1427408"/>
              <a:gd name="connsiteX6" fmla="*/ 1301746 w 1305814"/>
              <a:gd name="connsiteY6" fmla="*/ 953747 h 1427408"/>
              <a:gd name="connsiteX7" fmla="*/ 1302599 w 1305814"/>
              <a:gd name="connsiteY7" fmla="*/ 1003650 h 1427408"/>
              <a:gd name="connsiteX8" fmla="*/ 1227376 w 1305814"/>
              <a:gd name="connsiteY8" fmla="*/ 1152027 h 1427408"/>
              <a:gd name="connsiteX9" fmla="*/ 1174235 w 1305814"/>
              <a:gd name="connsiteY9" fmla="*/ 1184756 h 1427408"/>
              <a:gd name="connsiteX10" fmla="*/ 792288 w 1305814"/>
              <a:gd name="connsiteY10" fmla="*/ 1385653 h 1427408"/>
              <a:gd name="connsiteX11" fmla="*/ 517719 w 1305814"/>
              <a:gd name="connsiteY11" fmla="*/ 1389889 h 1427408"/>
              <a:gd name="connsiteX12" fmla="*/ 94302 w 1305814"/>
              <a:gd name="connsiteY12" fmla="*/ 1158755 h 1427408"/>
              <a:gd name="connsiteX13" fmla="*/ 39429 w 1305814"/>
              <a:gd name="connsiteY13" fmla="*/ 1117635 h 1427408"/>
              <a:gd name="connsiteX14" fmla="*/ 667 w 1305814"/>
              <a:gd name="connsiteY14" fmla="*/ 999105 h 1427408"/>
              <a:gd name="connsiteX15" fmla="*/ 0 w 1305814"/>
              <a:gd name="connsiteY15" fmla="*/ 972364 h 1427408"/>
              <a:gd name="connsiteX16" fmla="*/ 2496 w 1305814"/>
              <a:gd name="connsiteY16" fmla="*/ 463106 h 1427408"/>
              <a:gd name="connsiteX17" fmla="*/ 2458 w 1305814"/>
              <a:gd name="connsiteY17" fmla="*/ 429563 h 1427408"/>
              <a:gd name="connsiteX18" fmla="*/ 75248 w 1305814"/>
              <a:gd name="connsiteY18" fmla="*/ 303202 h 1427408"/>
              <a:gd name="connsiteX19" fmla="*/ 106293 w 1305814"/>
              <a:gd name="connsiteY19" fmla="*/ 282597 h 1427408"/>
              <a:gd name="connsiteX20" fmla="*/ 541533 w 1305814"/>
              <a:gd name="connsiteY20" fmla="*/ 38110 h 1427408"/>
              <a:gd name="connsiteX21" fmla="*/ 653528 w 1305814"/>
              <a:gd name="connsiteY21" fmla="*/ 0 h 1427408"/>
              <a:gd name="connsiteX0" fmla="*/ 653528 w 1305814"/>
              <a:gd name="connsiteY0" fmla="*/ 0 h 1421591"/>
              <a:gd name="connsiteX1" fmla="*/ 757287 w 1305814"/>
              <a:gd name="connsiteY1" fmla="*/ 32444 h 1421591"/>
              <a:gd name="connsiteX2" fmla="*/ 1206876 w 1305814"/>
              <a:gd name="connsiteY2" fmla="*/ 284945 h 1421591"/>
              <a:gd name="connsiteX3" fmla="*/ 1237706 w 1305814"/>
              <a:gd name="connsiteY3" fmla="*/ 306775 h 1421591"/>
              <a:gd name="connsiteX4" fmla="*/ 1304420 w 1305814"/>
              <a:gd name="connsiteY4" fmla="*/ 434263 h 1421591"/>
              <a:gd name="connsiteX5" fmla="*/ 1305806 w 1305814"/>
              <a:gd name="connsiteY5" fmla="*/ 519922 h 1421591"/>
              <a:gd name="connsiteX6" fmla="*/ 1301746 w 1305814"/>
              <a:gd name="connsiteY6" fmla="*/ 953747 h 1421591"/>
              <a:gd name="connsiteX7" fmla="*/ 1302599 w 1305814"/>
              <a:gd name="connsiteY7" fmla="*/ 1003650 h 1421591"/>
              <a:gd name="connsiteX8" fmla="*/ 1227376 w 1305814"/>
              <a:gd name="connsiteY8" fmla="*/ 1152027 h 1421591"/>
              <a:gd name="connsiteX9" fmla="*/ 1174235 w 1305814"/>
              <a:gd name="connsiteY9" fmla="*/ 1184756 h 1421591"/>
              <a:gd name="connsiteX10" fmla="*/ 792288 w 1305814"/>
              <a:gd name="connsiteY10" fmla="*/ 1385653 h 1421591"/>
              <a:gd name="connsiteX11" fmla="*/ 502818 w 1305814"/>
              <a:gd name="connsiteY11" fmla="*/ 1379955 h 1421591"/>
              <a:gd name="connsiteX12" fmla="*/ 94302 w 1305814"/>
              <a:gd name="connsiteY12" fmla="*/ 1158755 h 1421591"/>
              <a:gd name="connsiteX13" fmla="*/ 39429 w 1305814"/>
              <a:gd name="connsiteY13" fmla="*/ 1117635 h 1421591"/>
              <a:gd name="connsiteX14" fmla="*/ 667 w 1305814"/>
              <a:gd name="connsiteY14" fmla="*/ 999105 h 1421591"/>
              <a:gd name="connsiteX15" fmla="*/ 0 w 1305814"/>
              <a:gd name="connsiteY15" fmla="*/ 972364 h 1421591"/>
              <a:gd name="connsiteX16" fmla="*/ 2496 w 1305814"/>
              <a:gd name="connsiteY16" fmla="*/ 463106 h 1421591"/>
              <a:gd name="connsiteX17" fmla="*/ 2458 w 1305814"/>
              <a:gd name="connsiteY17" fmla="*/ 429563 h 1421591"/>
              <a:gd name="connsiteX18" fmla="*/ 75248 w 1305814"/>
              <a:gd name="connsiteY18" fmla="*/ 303202 h 1421591"/>
              <a:gd name="connsiteX19" fmla="*/ 106293 w 1305814"/>
              <a:gd name="connsiteY19" fmla="*/ 282597 h 1421591"/>
              <a:gd name="connsiteX20" fmla="*/ 541533 w 1305814"/>
              <a:gd name="connsiteY20" fmla="*/ 38110 h 1421591"/>
              <a:gd name="connsiteX21" fmla="*/ 653528 w 1305814"/>
              <a:gd name="connsiteY21" fmla="*/ 0 h 1421591"/>
              <a:gd name="connsiteX0" fmla="*/ 653528 w 1305814"/>
              <a:gd name="connsiteY0" fmla="*/ 0 h 1423589"/>
              <a:gd name="connsiteX1" fmla="*/ 757287 w 1305814"/>
              <a:gd name="connsiteY1" fmla="*/ 32444 h 1423589"/>
              <a:gd name="connsiteX2" fmla="*/ 1206876 w 1305814"/>
              <a:gd name="connsiteY2" fmla="*/ 284945 h 1423589"/>
              <a:gd name="connsiteX3" fmla="*/ 1237706 w 1305814"/>
              <a:gd name="connsiteY3" fmla="*/ 306775 h 1423589"/>
              <a:gd name="connsiteX4" fmla="*/ 1304420 w 1305814"/>
              <a:gd name="connsiteY4" fmla="*/ 434263 h 1423589"/>
              <a:gd name="connsiteX5" fmla="*/ 1305806 w 1305814"/>
              <a:gd name="connsiteY5" fmla="*/ 519922 h 1423589"/>
              <a:gd name="connsiteX6" fmla="*/ 1301746 w 1305814"/>
              <a:gd name="connsiteY6" fmla="*/ 953747 h 1423589"/>
              <a:gd name="connsiteX7" fmla="*/ 1302599 w 1305814"/>
              <a:gd name="connsiteY7" fmla="*/ 1003650 h 1423589"/>
              <a:gd name="connsiteX8" fmla="*/ 1227376 w 1305814"/>
              <a:gd name="connsiteY8" fmla="*/ 1152027 h 1423589"/>
              <a:gd name="connsiteX9" fmla="*/ 1174235 w 1305814"/>
              <a:gd name="connsiteY9" fmla="*/ 1184756 h 1423589"/>
              <a:gd name="connsiteX10" fmla="*/ 792288 w 1305814"/>
              <a:gd name="connsiteY10" fmla="*/ 1385653 h 1423589"/>
              <a:gd name="connsiteX11" fmla="*/ 502818 w 1305814"/>
              <a:gd name="connsiteY11" fmla="*/ 1379955 h 1423589"/>
              <a:gd name="connsiteX12" fmla="*/ 94302 w 1305814"/>
              <a:gd name="connsiteY12" fmla="*/ 1158755 h 1423589"/>
              <a:gd name="connsiteX13" fmla="*/ 39429 w 1305814"/>
              <a:gd name="connsiteY13" fmla="*/ 1117635 h 1423589"/>
              <a:gd name="connsiteX14" fmla="*/ 667 w 1305814"/>
              <a:gd name="connsiteY14" fmla="*/ 999105 h 1423589"/>
              <a:gd name="connsiteX15" fmla="*/ 0 w 1305814"/>
              <a:gd name="connsiteY15" fmla="*/ 972364 h 1423589"/>
              <a:gd name="connsiteX16" fmla="*/ 2496 w 1305814"/>
              <a:gd name="connsiteY16" fmla="*/ 463106 h 1423589"/>
              <a:gd name="connsiteX17" fmla="*/ 2458 w 1305814"/>
              <a:gd name="connsiteY17" fmla="*/ 429563 h 1423589"/>
              <a:gd name="connsiteX18" fmla="*/ 75248 w 1305814"/>
              <a:gd name="connsiteY18" fmla="*/ 303202 h 1423589"/>
              <a:gd name="connsiteX19" fmla="*/ 106293 w 1305814"/>
              <a:gd name="connsiteY19" fmla="*/ 282597 h 1423589"/>
              <a:gd name="connsiteX20" fmla="*/ 541533 w 1305814"/>
              <a:gd name="connsiteY20" fmla="*/ 38110 h 1423589"/>
              <a:gd name="connsiteX21" fmla="*/ 653528 w 1305814"/>
              <a:gd name="connsiteY21" fmla="*/ 0 h 1423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305814" h="1423589">
                <a:moveTo>
                  <a:pt x="653528" y="0"/>
                </a:moveTo>
                <a:cubicBezTo>
                  <a:pt x="684553" y="-1"/>
                  <a:pt x="736057" y="24011"/>
                  <a:pt x="757287" y="32444"/>
                </a:cubicBezTo>
                <a:lnTo>
                  <a:pt x="1206876" y="284945"/>
                </a:lnTo>
                <a:cubicBezTo>
                  <a:pt x="1213399" y="291230"/>
                  <a:pt x="1233090" y="301119"/>
                  <a:pt x="1237706" y="306775"/>
                </a:cubicBezTo>
                <a:cubicBezTo>
                  <a:pt x="1285405" y="341141"/>
                  <a:pt x="1301367" y="360355"/>
                  <a:pt x="1304420" y="434263"/>
                </a:cubicBezTo>
                <a:cubicBezTo>
                  <a:pt x="1306256" y="435452"/>
                  <a:pt x="1303756" y="518852"/>
                  <a:pt x="1305806" y="519922"/>
                </a:cubicBezTo>
                <a:cubicBezTo>
                  <a:pt x="1306028" y="563787"/>
                  <a:pt x="1301771" y="907207"/>
                  <a:pt x="1301746" y="953747"/>
                </a:cubicBezTo>
                <a:cubicBezTo>
                  <a:pt x="1301579" y="970833"/>
                  <a:pt x="1302766" y="986564"/>
                  <a:pt x="1302599" y="1003650"/>
                </a:cubicBezTo>
                <a:cubicBezTo>
                  <a:pt x="1298075" y="1097264"/>
                  <a:pt x="1299308" y="1117497"/>
                  <a:pt x="1227376" y="1152027"/>
                </a:cubicBezTo>
                <a:cubicBezTo>
                  <a:pt x="1229069" y="1151612"/>
                  <a:pt x="1262992" y="1133636"/>
                  <a:pt x="1174235" y="1184756"/>
                </a:cubicBezTo>
                <a:cubicBezTo>
                  <a:pt x="1102911" y="1225835"/>
                  <a:pt x="986013" y="1283805"/>
                  <a:pt x="792288" y="1385653"/>
                </a:cubicBezTo>
                <a:cubicBezTo>
                  <a:pt x="702978" y="1424034"/>
                  <a:pt x="634560" y="1449454"/>
                  <a:pt x="502818" y="1379955"/>
                </a:cubicBezTo>
                <a:cubicBezTo>
                  <a:pt x="358670" y="1301859"/>
                  <a:pt x="241278" y="1242506"/>
                  <a:pt x="94302" y="1158755"/>
                </a:cubicBezTo>
                <a:cubicBezTo>
                  <a:pt x="64301" y="1138833"/>
                  <a:pt x="61069" y="1137739"/>
                  <a:pt x="39429" y="1117635"/>
                </a:cubicBezTo>
                <a:cubicBezTo>
                  <a:pt x="9399" y="1091481"/>
                  <a:pt x="81" y="1056313"/>
                  <a:pt x="667" y="999105"/>
                </a:cubicBezTo>
                <a:cubicBezTo>
                  <a:pt x="445" y="990191"/>
                  <a:pt x="222" y="981278"/>
                  <a:pt x="0" y="972364"/>
                </a:cubicBezTo>
                <a:lnTo>
                  <a:pt x="2496" y="463106"/>
                </a:lnTo>
                <a:cubicBezTo>
                  <a:pt x="2483" y="451925"/>
                  <a:pt x="2471" y="440744"/>
                  <a:pt x="2458" y="429563"/>
                </a:cubicBezTo>
                <a:cubicBezTo>
                  <a:pt x="2770" y="365277"/>
                  <a:pt x="14732" y="348090"/>
                  <a:pt x="75248" y="303202"/>
                </a:cubicBezTo>
                <a:lnTo>
                  <a:pt x="106293" y="282597"/>
                </a:lnTo>
                <a:lnTo>
                  <a:pt x="541533" y="38110"/>
                </a:lnTo>
                <a:cubicBezTo>
                  <a:pt x="582751" y="12487"/>
                  <a:pt x="613897" y="0"/>
                  <a:pt x="653528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innerShdw blurRad="152400" dist="50800" dir="189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endParaRPr lang="zh-CN" altLang="en-US">
              <a:latin typeface="Impact" panose="020B0806030902050204" pitchFamily="34" charset="0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2464842" y="2543845"/>
            <a:ext cx="686104" cy="747986"/>
            <a:chOff x="2464842" y="2297153"/>
            <a:chExt cx="686104" cy="747986"/>
          </a:xfrm>
        </p:grpSpPr>
        <p:sp>
          <p:nvSpPr>
            <p:cNvPr id="25" name="矩形 10"/>
            <p:cNvSpPr>
              <a:spLocks noChangeAspect="1"/>
            </p:cNvSpPr>
            <p:nvPr/>
          </p:nvSpPr>
          <p:spPr>
            <a:xfrm>
              <a:off x="2464842" y="2297153"/>
              <a:ext cx="686104" cy="747986"/>
            </a:xfrm>
            <a:custGeom>
              <a:avLst/>
              <a:gdLst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299728 w 1305333"/>
                <a:gd name="connsiteY4" fmla="*/ 452301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299356 w 1305333"/>
                <a:gd name="connsiteY7" fmla="*/ 974248 h 1424419"/>
                <a:gd name="connsiteX8" fmla="*/ 1193590 w 1305333"/>
                <a:gd name="connsiteY8" fmla="*/ 1159518 h 1424419"/>
                <a:gd name="connsiteX9" fmla="*/ 1188747 w 1305333"/>
                <a:gd name="connsiteY9" fmla="*/ 1163476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299356 w 1305333"/>
                <a:gd name="connsiteY7" fmla="*/ 974248 h 1424419"/>
                <a:gd name="connsiteX8" fmla="*/ 1193590 w 1305333"/>
                <a:gd name="connsiteY8" fmla="*/ 1159518 h 1424419"/>
                <a:gd name="connsiteX9" fmla="*/ 1188747 w 1305333"/>
                <a:gd name="connsiteY9" fmla="*/ 1163476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299356 w 1305333"/>
                <a:gd name="connsiteY7" fmla="*/ 974248 h 1424419"/>
                <a:gd name="connsiteX8" fmla="*/ 1193590 w 1305333"/>
                <a:gd name="connsiteY8" fmla="*/ 1159518 h 1424419"/>
                <a:gd name="connsiteX9" fmla="*/ 1188747 w 1305333"/>
                <a:gd name="connsiteY9" fmla="*/ 1163476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6046"/>
                <a:gd name="connsiteY0" fmla="*/ 0 h 1424419"/>
                <a:gd name="connsiteX1" fmla="*/ 757287 w 1306046"/>
                <a:gd name="connsiteY1" fmla="*/ 32444 h 1424419"/>
                <a:gd name="connsiteX2" fmla="*/ 1206876 w 1306046"/>
                <a:gd name="connsiteY2" fmla="*/ 284945 h 1424419"/>
                <a:gd name="connsiteX3" fmla="*/ 1233464 w 1306046"/>
                <a:gd name="connsiteY3" fmla="*/ 306775 h 1424419"/>
                <a:gd name="connsiteX4" fmla="*/ 1301712 w 1306046"/>
                <a:gd name="connsiteY4" fmla="*/ 442384 h 1424419"/>
                <a:gd name="connsiteX5" fmla="*/ 1303099 w 1306046"/>
                <a:gd name="connsiteY5" fmla="*/ 495558 h 1424419"/>
                <a:gd name="connsiteX6" fmla="*/ 1303099 w 1306046"/>
                <a:gd name="connsiteY6" fmla="*/ 952393 h 1424419"/>
                <a:gd name="connsiteX7" fmla="*/ 1305306 w 1306046"/>
                <a:gd name="connsiteY7" fmla="*/ 990115 h 1424419"/>
                <a:gd name="connsiteX8" fmla="*/ 1193590 w 1306046"/>
                <a:gd name="connsiteY8" fmla="*/ 1159518 h 1424419"/>
                <a:gd name="connsiteX9" fmla="*/ 1188747 w 1306046"/>
                <a:gd name="connsiteY9" fmla="*/ 1163476 h 1424419"/>
                <a:gd name="connsiteX10" fmla="*/ 792288 w 1306046"/>
                <a:gd name="connsiteY10" fmla="*/ 1385653 h 1424419"/>
                <a:gd name="connsiteX11" fmla="*/ 522686 w 1306046"/>
                <a:gd name="connsiteY11" fmla="*/ 1384922 h 1424419"/>
                <a:gd name="connsiteX12" fmla="*/ 80344 w 1306046"/>
                <a:gd name="connsiteY12" fmla="*/ 1139323 h 1424419"/>
                <a:gd name="connsiteX13" fmla="*/ 68397 w 1306046"/>
                <a:gd name="connsiteY13" fmla="*/ 1130059 h 1424419"/>
                <a:gd name="connsiteX14" fmla="*/ 667 w 1306046"/>
                <a:gd name="connsiteY14" fmla="*/ 999105 h 1424419"/>
                <a:gd name="connsiteX15" fmla="*/ 0 w 1306046"/>
                <a:gd name="connsiteY15" fmla="*/ 972364 h 1424419"/>
                <a:gd name="connsiteX16" fmla="*/ 2496 w 1306046"/>
                <a:gd name="connsiteY16" fmla="*/ 463106 h 1424419"/>
                <a:gd name="connsiteX17" fmla="*/ 2458 w 1306046"/>
                <a:gd name="connsiteY17" fmla="*/ 429563 h 1424419"/>
                <a:gd name="connsiteX18" fmla="*/ 75248 w 1306046"/>
                <a:gd name="connsiteY18" fmla="*/ 303202 h 1424419"/>
                <a:gd name="connsiteX19" fmla="*/ 103465 w 1306046"/>
                <a:gd name="connsiteY19" fmla="*/ 288252 h 1424419"/>
                <a:gd name="connsiteX20" fmla="*/ 541533 w 1306046"/>
                <a:gd name="connsiteY20" fmla="*/ 38110 h 1424419"/>
                <a:gd name="connsiteX21" fmla="*/ 653528 w 1306046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193590 w 1305333"/>
                <a:gd name="connsiteY8" fmla="*/ 1159518 h 1424419"/>
                <a:gd name="connsiteX9" fmla="*/ 1188747 w 1305333"/>
                <a:gd name="connsiteY9" fmla="*/ 1163476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193590 w 1305333"/>
                <a:gd name="connsiteY8" fmla="*/ 1159518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193590 w 1305333"/>
                <a:gd name="connsiteY8" fmla="*/ 1159518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193590 w 1305333"/>
                <a:gd name="connsiteY8" fmla="*/ 1159518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193590 w 1305333"/>
                <a:gd name="connsiteY8" fmla="*/ 1159518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193590 w 1305333"/>
                <a:gd name="connsiteY8" fmla="*/ 1159518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6293 w 1305333"/>
                <a:gd name="connsiteY19" fmla="*/ 282597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7706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193590 w 1305333"/>
                <a:gd name="connsiteY8" fmla="*/ 1159518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6293 w 1305333"/>
                <a:gd name="connsiteY19" fmla="*/ 282597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7706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211970 w 1305333"/>
                <a:gd name="connsiteY8" fmla="*/ 1149621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6293 w 1305333"/>
                <a:gd name="connsiteY19" fmla="*/ 282597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7706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236006 w 1305333"/>
                <a:gd name="connsiteY8" fmla="*/ 1160932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6293 w 1305333"/>
                <a:gd name="connsiteY19" fmla="*/ 282597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13169"/>
                <a:gd name="connsiteY0" fmla="*/ 0 h 1424419"/>
                <a:gd name="connsiteX1" fmla="*/ 757287 w 1313169"/>
                <a:gd name="connsiteY1" fmla="*/ 32444 h 1424419"/>
                <a:gd name="connsiteX2" fmla="*/ 1206876 w 1313169"/>
                <a:gd name="connsiteY2" fmla="*/ 284945 h 1424419"/>
                <a:gd name="connsiteX3" fmla="*/ 1237706 w 1313169"/>
                <a:gd name="connsiteY3" fmla="*/ 306775 h 1424419"/>
                <a:gd name="connsiteX4" fmla="*/ 1301712 w 1313169"/>
                <a:gd name="connsiteY4" fmla="*/ 442384 h 1424419"/>
                <a:gd name="connsiteX5" fmla="*/ 1303099 w 1313169"/>
                <a:gd name="connsiteY5" fmla="*/ 495558 h 1424419"/>
                <a:gd name="connsiteX6" fmla="*/ 1303099 w 1313169"/>
                <a:gd name="connsiteY6" fmla="*/ 952393 h 1424419"/>
                <a:gd name="connsiteX7" fmla="*/ 1305306 w 1313169"/>
                <a:gd name="connsiteY7" fmla="*/ 990115 h 1424419"/>
                <a:gd name="connsiteX8" fmla="*/ 1271352 w 1313169"/>
                <a:gd name="connsiteY8" fmla="*/ 1142552 h 1424419"/>
                <a:gd name="connsiteX9" fmla="*/ 1172881 w 1313169"/>
                <a:gd name="connsiteY9" fmla="*/ 1179342 h 1424419"/>
                <a:gd name="connsiteX10" fmla="*/ 792288 w 1313169"/>
                <a:gd name="connsiteY10" fmla="*/ 1385653 h 1424419"/>
                <a:gd name="connsiteX11" fmla="*/ 522686 w 1313169"/>
                <a:gd name="connsiteY11" fmla="*/ 1384922 h 1424419"/>
                <a:gd name="connsiteX12" fmla="*/ 80344 w 1313169"/>
                <a:gd name="connsiteY12" fmla="*/ 1139323 h 1424419"/>
                <a:gd name="connsiteX13" fmla="*/ 68397 w 1313169"/>
                <a:gd name="connsiteY13" fmla="*/ 1130059 h 1424419"/>
                <a:gd name="connsiteX14" fmla="*/ 667 w 1313169"/>
                <a:gd name="connsiteY14" fmla="*/ 999105 h 1424419"/>
                <a:gd name="connsiteX15" fmla="*/ 0 w 1313169"/>
                <a:gd name="connsiteY15" fmla="*/ 972364 h 1424419"/>
                <a:gd name="connsiteX16" fmla="*/ 2496 w 1313169"/>
                <a:gd name="connsiteY16" fmla="*/ 463106 h 1424419"/>
                <a:gd name="connsiteX17" fmla="*/ 2458 w 1313169"/>
                <a:gd name="connsiteY17" fmla="*/ 429563 h 1424419"/>
                <a:gd name="connsiteX18" fmla="*/ 75248 w 1313169"/>
                <a:gd name="connsiteY18" fmla="*/ 303202 h 1424419"/>
                <a:gd name="connsiteX19" fmla="*/ 106293 w 1313169"/>
                <a:gd name="connsiteY19" fmla="*/ 282597 h 1424419"/>
                <a:gd name="connsiteX20" fmla="*/ 541533 w 1313169"/>
                <a:gd name="connsiteY20" fmla="*/ 38110 h 1424419"/>
                <a:gd name="connsiteX21" fmla="*/ 653528 w 1313169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80344 w 1306267"/>
                <a:gd name="connsiteY12" fmla="*/ 1139323 h 1424419"/>
                <a:gd name="connsiteX13" fmla="*/ 68397 w 1306267"/>
                <a:gd name="connsiteY13" fmla="*/ 1130059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80344 w 1306267"/>
                <a:gd name="connsiteY12" fmla="*/ 1139323 h 1424419"/>
                <a:gd name="connsiteX13" fmla="*/ 61328 w 1306267"/>
                <a:gd name="connsiteY13" fmla="*/ 1127231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80344 w 1306267"/>
                <a:gd name="connsiteY12" fmla="*/ 1139323 h 1424419"/>
                <a:gd name="connsiteX13" fmla="*/ 61328 w 1306267"/>
                <a:gd name="connsiteY13" fmla="*/ 1127231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61328 w 1306267"/>
                <a:gd name="connsiteY13" fmla="*/ 1127231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61328 w 1306267"/>
                <a:gd name="connsiteY13" fmla="*/ 1127231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61328 w 1306267"/>
                <a:gd name="connsiteY13" fmla="*/ 1127231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61328 w 1306267"/>
                <a:gd name="connsiteY13" fmla="*/ 1127231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55672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55672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55672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55672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55672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48904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48904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48904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48904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7009 w 1306267"/>
                <a:gd name="connsiteY12" fmla="*/ 1161462 h 1424419"/>
                <a:gd name="connsiteX13" fmla="*/ 48904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7009 w 1306267"/>
                <a:gd name="connsiteY12" fmla="*/ 1161462 h 1424419"/>
                <a:gd name="connsiteX13" fmla="*/ 48904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7009 w 1306267"/>
                <a:gd name="connsiteY12" fmla="*/ 1161462 h 1424419"/>
                <a:gd name="connsiteX13" fmla="*/ 44843 w 1306267"/>
                <a:gd name="connsiteY13" fmla="*/ 1118989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7009 w 1306267"/>
                <a:gd name="connsiteY12" fmla="*/ 1161462 h 1424419"/>
                <a:gd name="connsiteX13" fmla="*/ 44843 w 1306267"/>
                <a:gd name="connsiteY13" fmla="*/ 1118989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7009 w 1306267"/>
                <a:gd name="connsiteY12" fmla="*/ 1161462 h 1424419"/>
                <a:gd name="connsiteX13" fmla="*/ 44843 w 1306267"/>
                <a:gd name="connsiteY13" fmla="*/ 1118989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4302 w 1306267"/>
                <a:gd name="connsiteY12" fmla="*/ 1158755 h 1424419"/>
                <a:gd name="connsiteX13" fmla="*/ 44843 w 1306267"/>
                <a:gd name="connsiteY13" fmla="*/ 1118989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4302 w 1306267"/>
                <a:gd name="connsiteY12" fmla="*/ 1158755 h 1424419"/>
                <a:gd name="connsiteX13" fmla="*/ 39429 w 1306267"/>
                <a:gd name="connsiteY13" fmla="*/ 1117635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7706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227376 w 1305333"/>
                <a:gd name="connsiteY8" fmla="*/ 1152027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94302 w 1305333"/>
                <a:gd name="connsiteY12" fmla="*/ 1158755 h 1424419"/>
                <a:gd name="connsiteX13" fmla="*/ 39429 w 1305333"/>
                <a:gd name="connsiteY13" fmla="*/ 1117635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6293 w 1305333"/>
                <a:gd name="connsiteY19" fmla="*/ 282597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7706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2599 w 1305333"/>
                <a:gd name="connsiteY7" fmla="*/ 1003650 h 1424419"/>
                <a:gd name="connsiteX8" fmla="*/ 1227376 w 1305333"/>
                <a:gd name="connsiteY8" fmla="*/ 1152027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94302 w 1305333"/>
                <a:gd name="connsiteY12" fmla="*/ 1158755 h 1424419"/>
                <a:gd name="connsiteX13" fmla="*/ 39429 w 1305333"/>
                <a:gd name="connsiteY13" fmla="*/ 1117635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6293 w 1305333"/>
                <a:gd name="connsiteY19" fmla="*/ 282597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080"/>
                <a:gd name="connsiteY0" fmla="*/ 0 h 1424419"/>
                <a:gd name="connsiteX1" fmla="*/ 757287 w 1305080"/>
                <a:gd name="connsiteY1" fmla="*/ 32444 h 1424419"/>
                <a:gd name="connsiteX2" fmla="*/ 1206876 w 1305080"/>
                <a:gd name="connsiteY2" fmla="*/ 284945 h 1424419"/>
                <a:gd name="connsiteX3" fmla="*/ 1237706 w 1305080"/>
                <a:gd name="connsiteY3" fmla="*/ 306775 h 1424419"/>
                <a:gd name="connsiteX4" fmla="*/ 1301712 w 1305080"/>
                <a:gd name="connsiteY4" fmla="*/ 442384 h 1424419"/>
                <a:gd name="connsiteX5" fmla="*/ 1303099 w 1305080"/>
                <a:gd name="connsiteY5" fmla="*/ 495558 h 1424419"/>
                <a:gd name="connsiteX6" fmla="*/ 1301746 w 1305080"/>
                <a:gd name="connsiteY6" fmla="*/ 953747 h 1424419"/>
                <a:gd name="connsiteX7" fmla="*/ 1302599 w 1305080"/>
                <a:gd name="connsiteY7" fmla="*/ 1003650 h 1424419"/>
                <a:gd name="connsiteX8" fmla="*/ 1227376 w 1305080"/>
                <a:gd name="connsiteY8" fmla="*/ 1152027 h 1424419"/>
                <a:gd name="connsiteX9" fmla="*/ 1172881 w 1305080"/>
                <a:gd name="connsiteY9" fmla="*/ 1179342 h 1424419"/>
                <a:gd name="connsiteX10" fmla="*/ 792288 w 1305080"/>
                <a:gd name="connsiteY10" fmla="*/ 1385653 h 1424419"/>
                <a:gd name="connsiteX11" fmla="*/ 522686 w 1305080"/>
                <a:gd name="connsiteY11" fmla="*/ 1384922 h 1424419"/>
                <a:gd name="connsiteX12" fmla="*/ 94302 w 1305080"/>
                <a:gd name="connsiteY12" fmla="*/ 1158755 h 1424419"/>
                <a:gd name="connsiteX13" fmla="*/ 39429 w 1305080"/>
                <a:gd name="connsiteY13" fmla="*/ 1117635 h 1424419"/>
                <a:gd name="connsiteX14" fmla="*/ 667 w 1305080"/>
                <a:gd name="connsiteY14" fmla="*/ 999105 h 1424419"/>
                <a:gd name="connsiteX15" fmla="*/ 0 w 1305080"/>
                <a:gd name="connsiteY15" fmla="*/ 972364 h 1424419"/>
                <a:gd name="connsiteX16" fmla="*/ 2496 w 1305080"/>
                <a:gd name="connsiteY16" fmla="*/ 463106 h 1424419"/>
                <a:gd name="connsiteX17" fmla="*/ 2458 w 1305080"/>
                <a:gd name="connsiteY17" fmla="*/ 429563 h 1424419"/>
                <a:gd name="connsiteX18" fmla="*/ 75248 w 1305080"/>
                <a:gd name="connsiteY18" fmla="*/ 303202 h 1424419"/>
                <a:gd name="connsiteX19" fmla="*/ 106293 w 1305080"/>
                <a:gd name="connsiteY19" fmla="*/ 282597 h 1424419"/>
                <a:gd name="connsiteX20" fmla="*/ 541533 w 1305080"/>
                <a:gd name="connsiteY20" fmla="*/ 38110 h 1424419"/>
                <a:gd name="connsiteX21" fmla="*/ 653528 w 1305080"/>
                <a:gd name="connsiteY21" fmla="*/ 0 h 1424419"/>
                <a:gd name="connsiteX0" fmla="*/ 653528 w 1305299"/>
                <a:gd name="connsiteY0" fmla="*/ 0 h 1424419"/>
                <a:gd name="connsiteX1" fmla="*/ 757287 w 1305299"/>
                <a:gd name="connsiteY1" fmla="*/ 32444 h 1424419"/>
                <a:gd name="connsiteX2" fmla="*/ 1206876 w 1305299"/>
                <a:gd name="connsiteY2" fmla="*/ 284945 h 1424419"/>
                <a:gd name="connsiteX3" fmla="*/ 1237706 w 1305299"/>
                <a:gd name="connsiteY3" fmla="*/ 306775 h 1424419"/>
                <a:gd name="connsiteX4" fmla="*/ 1301712 w 1305299"/>
                <a:gd name="connsiteY4" fmla="*/ 442384 h 1424419"/>
                <a:gd name="connsiteX5" fmla="*/ 1303099 w 1305299"/>
                <a:gd name="connsiteY5" fmla="*/ 495558 h 1424419"/>
                <a:gd name="connsiteX6" fmla="*/ 1301746 w 1305299"/>
                <a:gd name="connsiteY6" fmla="*/ 953747 h 1424419"/>
                <a:gd name="connsiteX7" fmla="*/ 1302599 w 1305299"/>
                <a:gd name="connsiteY7" fmla="*/ 1003650 h 1424419"/>
                <a:gd name="connsiteX8" fmla="*/ 1227376 w 1305299"/>
                <a:gd name="connsiteY8" fmla="*/ 1152027 h 1424419"/>
                <a:gd name="connsiteX9" fmla="*/ 1172881 w 1305299"/>
                <a:gd name="connsiteY9" fmla="*/ 1179342 h 1424419"/>
                <a:gd name="connsiteX10" fmla="*/ 792288 w 1305299"/>
                <a:gd name="connsiteY10" fmla="*/ 1385653 h 1424419"/>
                <a:gd name="connsiteX11" fmla="*/ 522686 w 1305299"/>
                <a:gd name="connsiteY11" fmla="*/ 1384922 h 1424419"/>
                <a:gd name="connsiteX12" fmla="*/ 94302 w 1305299"/>
                <a:gd name="connsiteY12" fmla="*/ 1158755 h 1424419"/>
                <a:gd name="connsiteX13" fmla="*/ 39429 w 1305299"/>
                <a:gd name="connsiteY13" fmla="*/ 1117635 h 1424419"/>
                <a:gd name="connsiteX14" fmla="*/ 667 w 1305299"/>
                <a:gd name="connsiteY14" fmla="*/ 999105 h 1424419"/>
                <a:gd name="connsiteX15" fmla="*/ 0 w 1305299"/>
                <a:gd name="connsiteY15" fmla="*/ 972364 h 1424419"/>
                <a:gd name="connsiteX16" fmla="*/ 2496 w 1305299"/>
                <a:gd name="connsiteY16" fmla="*/ 463106 h 1424419"/>
                <a:gd name="connsiteX17" fmla="*/ 2458 w 1305299"/>
                <a:gd name="connsiteY17" fmla="*/ 429563 h 1424419"/>
                <a:gd name="connsiteX18" fmla="*/ 75248 w 1305299"/>
                <a:gd name="connsiteY18" fmla="*/ 303202 h 1424419"/>
                <a:gd name="connsiteX19" fmla="*/ 106293 w 1305299"/>
                <a:gd name="connsiteY19" fmla="*/ 282597 h 1424419"/>
                <a:gd name="connsiteX20" fmla="*/ 541533 w 1305299"/>
                <a:gd name="connsiteY20" fmla="*/ 38110 h 1424419"/>
                <a:gd name="connsiteX21" fmla="*/ 653528 w 1305299"/>
                <a:gd name="connsiteY21" fmla="*/ 0 h 1424419"/>
                <a:gd name="connsiteX0" fmla="*/ 653528 w 1306646"/>
                <a:gd name="connsiteY0" fmla="*/ 0 h 1424419"/>
                <a:gd name="connsiteX1" fmla="*/ 757287 w 1306646"/>
                <a:gd name="connsiteY1" fmla="*/ 32444 h 1424419"/>
                <a:gd name="connsiteX2" fmla="*/ 1206876 w 1306646"/>
                <a:gd name="connsiteY2" fmla="*/ 284945 h 1424419"/>
                <a:gd name="connsiteX3" fmla="*/ 1237706 w 1306646"/>
                <a:gd name="connsiteY3" fmla="*/ 306775 h 1424419"/>
                <a:gd name="connsiteX4" fmla="*/ 1301712 w 1306646"/>
                <a:gd name="connsiteY4" fmla="*/ 442384 h 1424419"/>
                <a:gd name="connsiteX5" fmla="*/ 1303099 w 1306646"/>
                <a:gd name="connsiteY5" fmla="*/ 495558 h 1424419"/>
                <a:gd name="connsiteX6" fmla="*/ 1301746 w 1306646"/>
                <a:gd name="connsiteY6" fmla="*/ 953747 h 1424419"/>
                <a:gd name="connsiteX7" fmla="*/ 1302599 w 1306646"/>
                <a:gd name="connsiteY7" fmla="*/ 1003650 h 1424419"/>
                <a:gd name="connsiteX8" fmla="*/ 1227376 w 1306646"/>
                <a:gd name="connsiteY8" fmla="*/ 1152027 h 1424419"/>
                <a:gd name="connsiteX9" fmla="*/ 1172881 w 1306646"/>
                <a:gd name="connsiteY9" fmla="*/ 1179342 h 1424419"/>
                <a:gd name="connsiteX10" fmla="*/ 792288 w 1306646"/>
                <a:gd name="connsiteY10" fmla="*/ 1385653 h 1424419"/>
                <a:gd name="connsiteX11" fmla="*/ 522686 w 1306646"/>
                <a:gd name="connsiteY11" fmla="*/ 1384922 h 1424419"/>
                <a:gd name="connsiteX12" fmla="*/ 94302 w 1306646"/>
                <a:gd name="connsiteY12" fmla="*/ 1158755 h 1424419"/>
                <a:gd name="connsiteX13" fmla="*/ 39429 w 1306646"/>
                <a:gd name="connsiteY13" fmla="*/ 1117635 h 1424419"/>
                <a:gd name="connsiteX14" fmla="*/ 667 w 1306646"/>
                <a:gd name="connsiteY14" fmla="*/ 999105 h 1424419"/>
                <a:gd name="connsiteX15" fmla="*/ 0 w 1306646"/>
                <a:gd name="connsiteY15" fmla="*/ 972364 h 1424419"/>
                <a:gd name="connsiteX16" fmla="*/ 2496 w 1306646"/>
                <a:gd name="connsiteY16" fmla="*/ 463106 h 1424419"/>
                <a:gd name="connsiteX17" fmla="*/ 2458 w 1306646"/>
                <a:gd name="connsiteY17" fmla="*/ 429563 h 1424419"/>
                <a:gd name="connsiteX18" fmla="*/ 75248 w 1306646"/>
                <a:gd name="connsiteY18" fmla="*/ 303202 h 1424419"/>
                <a:gd name="connsiteX19" fmla="*/ 106293 w 1306646"/>
                <a:gd name="connsiteY19" fmla="*/ 282597 h 1424419"/>
                <a:gd name="connsiteX20" fmla="*/ 541533 w 1306646"/>
                <a:gd name="connsiteY20" fmla="*/ 38110 h 1424419"/>
                <a:gd name="connsiteX21" fmla="*/ 653528 w 1306646"/>
                <a:gd name="connsiteY21" fmla="*/ 0 h 1424419"/>
                <a:gd name="connsiteX0" fmla="*/ 653528 w 1305299"/>
                <a:gd name="connsiteY0" fmla="*/ 0 h 1424419"/>
                <a:gd name="connsiteX1" fmla="*/ 757287 w 1305299"/>
                <a:gd name="connsiteY1" fmla="*/ 32444 h 1424419"/>
                <a:gd name="connsiteX2" fmla="*/ 1206876 w 1305299"/>
                <a:gd name="connsiteY2" fmla="*/ 284945 h 1424419"/>
                <a:gd name="connsiteX3" fmla="*/ 1237706 w 1305299"/>
                <a:gd name="connsiteY3" fmla="*/ 306775 h 1424419"/>
                <a:gd name="connsiteX4" fmla="*/ 1301712 w 1305299"/>
                <a:gd name="connsiteY4" fmla="*/ 442384 h 1424419"/>
                <a:gd name="connsiteX5" fmla="*/ 1303099 w 1305299"/>
                <a:gd name="connsiteY5" fmla="*/ 495558 h 1424419"/>
                <a:gd name="connsiteX6" fmla="*/ 1301746 w 1305299"/>
                <a:gd name="connsiteY6" fmla="*/ 953747 h 1424419"/>
                <a:gd name="connsiteX7" fmla="*/ 1302599 w 1305299"/>
                <a:gd name="connsiteY7" fmla="*/ 1003650 h 1424419"/>
                <a:gd name="connsiteX8" fmla="*/ 1227376 w 1305299"/>
                <a:gd name="connsiteY8" fmla="*/ 1152027 h 1424419"/>
                <a:gd name="connsiteX9" fmla="*/ 1172881 w 1305299"/>
                <a:gd name="connsiteY9" fmla="*/ 1179342 h 1424419"/>
                <a:gd name="connsiteX10" fmla="*/ 792288 w 1305299"/>
                <a:gd name="connsiteY10" fmla="*/ 1385653 h 1424419"/>
                <a:gd name="connsiteX11" fmla="*/ 522686 w 1305299"/>
                <a:gd name="connsiteY11" fmla="*/ 1384922 h 1424419"/>
                <a:gd name="connsiteX12" fmla="*/ 94302 w 1305299"/>
                <a:gd name="connsiteY12" fmla="*/ 1158755 h 1424419"/>
                <a:gd name="connsiteX13" fmla="*/ 39429 w 1305299"/>
                <a:gd name="connsiteY13" fmla="*/ 1117635 h 1424419"/>
                <a:gd name="connsiteX14" fmla="*/ 667 w 1305299"/>
                <a:gd name="connsiteY14" fmla="*/ 999105 h 1424419"/>
                <a:gd name="connsiteX15" fmla="*/ 0 w 1305299"/>
                <a:gd name="connsiteY15" fmla="*/ 972364 h 1424419"/>
                <a:gd name="connsiteX16" fmla="*/ 2496 w 1305299"/>
                <a:gd name="connsiteY16" fmla="*/ 463106 h 1424419"/>
                <a:gd name="connsiteX17" fmla="*/ 2458 w 1305299"/>
                <a:gd name="connsiteY17" fmla="*/ 429563 h 1424419"/>
                <a:gd name="connsiteX18" fmla="*/ 75248 w 1305299"/>
                <a:gd name="connsiteY18" fmla="*/ 303202 h 1424419"/>
                <a:gd name="connsiteX19" fmla="*/ 106293 w 1305299"/>
                <a:gd name="connsiteY19" fmla="*/ 282597 h 1424419"/>
                <a:gd name="connsiteX20" fmla="*/ 541533 w 1305299"/>
                <a:gd name="connsiteY20" fmla="*/ 38110 h 1424419"/>
                <a:gd name="connsiteX21" fmla="*/ 653528 w 1305299"/>
                <a:gd name="connsiteY21" fmla="*/ 0 h 1424419"/>
                <a:gd name="connsiteX0" fmla="*/ 653528 w 1304127"/>
                <a:gd name="connsiteY0" fmla="*/ 0 h 1424419"/>
                <a:gd name="connsiteX1" fmla="*/ 757287 w 1304127"/>
                <a:gd name="connsiteY1" fmla="*/ 32444 h 1424419"/>
                <a:gd name="connsiteX2" fmla="*/ 1206876 w 1304127"/>
                <a:gd name="connsiteY2" fmla="*/ 284945 h 1424419"/>
                <a:gd name="connsiteX3" fmla="*/ 1237706 w 1304127"/>
                <a:gd name="connsiteY3" fmla="*/ 306775 h 1424419"/>
                <a:gd name="connsiteX4" fmla="*/ 1301712 w 1304127"/>
                <a:gd name="connsiteY4" fmla="*/ 442384 h 1424419"/>
                <a:gd name="connsiteX5" fmla="*/ 1303099 w 1304127"/>
                <a:gd name="connsiteY5" fmla="*/ 495558 h 1424419"/>
                <a:gd name="connsiteX6" fmla="*/ 1301746 w 1304127"/>
                <a:gd name="connsiteY6" fmla="*/ 953747 h 1424419"/>
                <a:gd name="connsiteX7" fmla="*/ 1302599 w 1304127"/>
                <a:gd name="connsiteY7" fmla="*/ 1003650 h 1424419"/>
                <a:gd name="connsiteX8" fmla="*/ 1227376 w 1304127"/>
                <a:gd name="connsiteY8" fmla="*/ 1152027 h 1424419"/>
                <a:gd name="connsiteX9" fmla="*/ 1172881 w 1304127"/>
                <a:gd name="connsiteY9" fmla="*/ 1179342 h 1424419"/>
                <a:gd name="connsiteX10" fmla="*/ 792288 w 1304127"/>
                <a:gd name="connsiteY10" fmla="*/ 1385653 h 1424419"/>
                <a:gd name="connsiteX11" fmla="*/ 522686 w 1304127"/>
                <a:gd name="connsiteY11" fmla="*/ 1384922 h 1424419"/>
                <a:gd name="connsiteX12" fmla="*/ 94302 w 1304127"/>
                <a:gd name="connsiteY12" fmla="*/ 1158755 h 1424419"/>
                <a:gd name="connsiteX13" fmla="*/ 39429 w 1304127"/>
                <a:gd name="connsiteY13" fmla="*/ 1117635 h 1424419"/>
                <a:gd name="connsiteX14" fmla="*/ 667 w 1304127"/>
                <a:gd name="connsiteY14" fmla="*/ 999105 h 1424419"/>
                <a:gd name="connsiteX15" fmla="*/ 0 w 1304127"/>
                <a:gd name="connsiteY15" fmla="*/ 972364 h 1424419"/>
                <a:gd name="connsiteX16" fmla="*/ 2496 w 1304127"/>
                <a:gd name="connsiteY16" fmla="*/ 463106 h 1424419"/>
                <a:gd name="connsiteX17" fmla="*/ 2458 w 1304127"/>
                <a:gd name="connsiteY17" fmla="*/ 429563 h 1424419"/>
                <a:gd name="connsiteX18" fmla="*/ 75248 w 1304127"/>
                <a:gd name="connsiteY18" fmla="*/ 303202 h 1424419"/>
                <a:gd name="connsiteX19" fmla="*/ 106293 w 1304127"/>
                <a:gd name="connsiteY19" fmla="*/ 282597 h 1424419"/>
                <a:gd name="connsiteX20" fmla="*/ 541533 w 1304127"/>
                <a:gd name="connsiteY20" fmla="*/ 38110 h 1424419"/>
                <a:gd name="connsiteX21" fmla="*/ 653528 w 1304127"/>
                <a:gd name="connsiteY21" fmla="*/ 0 h 1424419"/>
                <a:gd name="connsiteX0" fmla="*/ 653528 w 1306101"/>
                <a:gd name="connsiteY0" fmla="*/ 0 h 1424419"/>
                <a:gd name="connsiteX1" fmla="*/ 757287 w 1306101"/>
                <a:gd name="connsiteY1" fmla="*/ 32444 h 1424419"/>
                <a:gd name="connsiteX2" fmla="*/ 1206876 w 1306101"/>
                <a:gd name="connsiteY2" fmla="*/ 284945 h 1424419"/>
                <a:gd name="connsiteX3" fmla="*/ 1237706 w 1306101"/>
                <a:gd name="connsiteY3" fmla="*/ 306775 h 1424419"/>
                <a:gd name="connsiteX4" fmla="*/ 1305773 w 1306101"/>
                <a:gd name="connsiteY4" fmla="*/ 442384 h 1424419"/>
                <a:gd name="connsiteX5" fmla="*/ 1303099 w 1306101"/>
                <a:gd name="connsiteY5" fmla="*/ 495558 h 1424419"/>
                <a:gd name="connsiteX6" fmla="*/ 1301746 w 1306101"/>
                <a:gd name="connsiteY6" fmla="*/ 953747 h 1424419"/>
                <a:gd name="connsiteX7" fmla="*/ 1302599 w 1306101"/>
                <a:gd name="connsiteY7" fmla="*/ 1003650 h 1424419"/>
                <a:gd name="connsiteX8" fmla="*/ 1227376 w 1306101"/>
                <a:gd name="connsiteY8" fmla="*/ 1152027 h 1424419"/>
                <a:gd name="connsiteX9" fmla="*/ 1172881 w 1306101"/>
                <a:gd name="connsiteY9" fmla="*/ 1179342 h 1424419"/>
                <a:gd name="connsiteX10" fmla="*/ 792288 w 1306101"/>
                <a:gd name="connsiteY10" fmla="*/ 1385653 h 1424419"/>
                <a:gd name="connsiteX11" fmla="*/ 522686 w 1306101"/>
                <a:gd name="connsiteY11" fmla="*/ 1384922 h 1424419"/>
                <a:gd name="connsiteX12" fmla="*/ 94302 w 1306101"/>
                <a:gd name="connsiteY12" fmla="*/ 1158755 h 1424419"/>
                <a:gd name="connsiteX13" fmla="*/ 39429 w 1306101"/>
                <a:gd name="connsiteY13" fmla="*/ 1117635 h 1424419"/>
                <a:gd name="connsiteX14" fmla="*/ 667 w 1306101"/>
                <a:gd name="connsiteY14" fmla="*/ 999105 h 1424419"/>
                <a:gd name="connsiteX15" fmla="*/ 0 w 1306101"/>
                <a:gd name="connsiteY15" fmla="*/ 972364 h 1424419"/>
                <a:gd name="connsiteX16" fmla="*/ 2496 w 1306101"/>
                <a:gd name="connsiteY16" fmla="*/ 463106 h 1424419"/>
                <a:gd name="connsiteX17" fmla="*/ 2458 w 1306101"/>
                <a:gd name="connsiteY17" fmla="*/ 429563 h 1424419"/>
                <a:gd name="connsiteX18" fmla="*/ 75248 w 1306101"/>
                <a:gd name="connsiteY18" fmla="*/ 303202 h 1424419"/>
                <a:gd name="connsiteX19" fmla="*/ 106293 w 1306101"/>
                <a:gd name="connsiteY19" fmla="*/ 282597 h 1424419"/>
                <a:gd name="connsiteX20" fmla="*/ 541533 w 1306101"/>
                <a:gd name="connsiteY20" fmla="*/ 38110 h 1424419"/>
                <a:gd name="connsiteX21" fmla="*/ 653528 w 1306101"/>
                <a:gd name="connsiteY21" fmla="*/ 0 h 1424419"/>
                <a:gd name="connsiteX0" fmla="*/ 653528 w 1304819"/>
                <a:gd name="connsiteY0" fmla="*/ 0 h 1424419"/>
                <a:gd name="connsiteX1" fmla="*/ 757287 w 1304819"/>
                <a:gd name="connsiteY1" fmla="*/ 32444 h 1424419"/>
                <a:gd name="connsiteX2" fmla="*/ 1206876 w 1304819"/>
                <a:gd name="connsiteY2" fmla="*/ 284945 h 1424419"/>
                <a:gd name="connsiteX3" fmla="*/ 1237706 w 1304819"/>
                <a:gd name="connsiteY3" fmla="*/ 306775 h 1424419"/>
                <a:gd name="connsiteX4" fmla="*/ 1304420 w 1304819"/>
                <a:gd name="connsiteY4" fmla="*/ 434263 h 1424419"/>
                <a:gd name="connsiteX5" fmla="*/ 1303099 w 1304819"/>
                <a:gd name="connsiteY5" fmla="*/ 495558 h 1424419"/>
                <a:gd name="connsiteX6" fmla="*/ 1301746 w 1304819"/>
                <a:gd name="connsiteY6" fmla="*/ 953747 h 1424419"/>
                <a:gd name="connsiteX7" fmla="*/ 1302599 w 1304819"/>
                <a:gd name="connsiteY7" fmla="*/ 1003650 h 1424419"/>
                <a:gd name="connsiteX8" fmla="*/ 1227376 w 1304819"/>
                <a:gd name="connsiteY8" fmla="*/ 1152027 h 1424419"/>
                <a:gd name="connsiteX9" fmla="*/ 1172881 w 1304819"/>
                <a:gd name="connsiteY9" fmla="*/ 1179342 h 1424419"/>
                <a:gd name="connsiteX10" fmla="*/ 792288 w 1304819"/>
                <a:gd name="connsiteY10" fmla="*/ 1385653 h 1424419"/>
                <a:gd name="connsiteX11" fmla="*/ 522686 w 1304819"/>
                <a:gd name="connsiteY11" fmla="*/ 1384922 h 1424419"/>
                <a:gd name="connsiteX12" fmla="*/ 94302 w 1304819"/>
                <a:gd name="connsiteY12" fmla="*/ 1158755 h 1424419"/>
                <a:gd name="connsiteX13" fmla="*/ 39429 w 1304819"/>
                <a:gd name="connsiteY13" fmla="*/ 1117635 h 1424419"/>
                <a:gd name="connsiteX14" fmla="*/ 667 w 1304819"/>
                <a:gd name="connsiteY14" fmla="*/ 999105 h 1424419"/>
                <a:gd name="connsiteX15" fmla="*/ 0 w 1304819"/>
                <a:gd name="connsiteY15" fmla="*/ 972364 h 1424419"/>
                <a:gd name="connsiteX16" fmla="*/ 2496 w 1304819"/>
                <a:gd name="connsiteY16" fmla="*/ 463106 h 1424419"/>
                <a:gd name="connsiteX17" fmla="*/ 2458 w 1304819"/>
                <a:gd name="connsiteY17" fmla="*/ 429563 h 1424419"/>
                <a:gd name="connsiteX18" fmla="*/ 75248 w 1304819"/>
                <a:gd name="connsiteY18" fmla="*/ 303202 h 1424419"/>
                <a:gd name="connsiteX19" fmla="*/ 106293 w 1304819"/>
                <a:gd name="connsiteY19" fmla="*/ 282597 h 1424419"/>
                <a:gd name="connsiteX20" fmla="*/ 541533 w 1304819"/>
                <a:gd name="connsiteY20" fmla="*/ 38110 h 1424419"/>
                <a:gd name="connsiteX21" fmla="*/ 653528 w 1304819"/>
                <a:gd name="connsiteY21" fmla="*/ 0 h 1424419"/>
                <a:gd name="connsiteX0" fmla="*/ 653528 w 1306525"/>
                <a:gd name="connsiteY0" fmla="*/ 0 h 1424419"/>
                <a:gd name="connsiteX1" fmla="*/ 757287 w 1306525"/>
                <a:gd name="connsiteY1" fmla="*/ 32444 h 1424419"/>
                <a:gd name="connsiteX2" fmla="*/ 1206876 w 1306525"/>
                <a:gd name="connsiteY2" fmla="*/ 284945 h 1424419"/>
                <a:gd name="connsiteX3" fmla="*/ 1237706 w 1306525"/>
                <a:gd name="connsiteY3" fmla="*/ 306775 h 1424419"/>
                <a:gd name="connsiteX4" fmla="*/ 1304420 w 1306525"/>
                <a:gd name="connsiteY4" fmla="*/ 434263 h 1424419"/>
                <a:gd name="connsiteX5" fmla="*/ 1305806 w 1306525"/>
                <a:gd name="connsiteY5" fmla="*/ 519922 h 1424419"/>
                <a:gd name="connsiteX6" fmla="*/ 1301746 w 1306525"/>
                <a:gd name="connsiteY6" fmla="*/ 953747 h 1424419"/>
                <a:gd name="connsiteX7" fmla="*/ 1302599 w 1306525"/>
                <a:gd name="connsiteY7" fmla="*/ 1003650 h 1424419"/>
                <a:gd name="connsiteX8" fmla="*/ 1227376 w 1306525"/>
                <a:gd name="connsiteY8" fmla="*/ 1152027 h 1424419"/>
                <a:gd name="connsiteX9" fmla="*/ 1172881 w 1306525"/>
                <a:gd name="connsiteY9" fmla="*/ 1179342 h 1424419"/>
                <a:gd name="connsiteX10" fmla="*/ 792288 w 1306525"/>
                <a:gd name="connsiteY10" fmla="*/ 1385653 h 1424419"/>
                <a:gd name="connsiteX11" fmla="*/ 522686 w 1306525"/>
                <a:gd name="connsiteY11" fmla="*/ 1384922 h 1424419"/>
                <a:gd name="connsiteX12" fmla="*/ 94302 w 1306525"/>
                <a:gd name="connsiteY12" fmla="*/ 1158755 h 1424419"/>
                <a:gd name="connsiteX13" fmla="*/ 39429 w 1306525"/>
                <a:gd name="connsiteY13" fmla="*/ 1117635 h 1424419"/>
                <a:gd name="connsiteX14" fmla="*/ 667 w 1306525"/>
                <a:gd name="connsiteY14" fmla="*/ 999105 h 1424419"/>
                <a:gd name="connsiteX15" fmla="*/ 0 w 1306525"/>
                <a:gd name="connsiteY15" fmla="*/ 972364 h 1424419"/>
                <a:gd name="connsiteX16" fmla="*/ 2496 w 1306525"/>
                <a:gd name="connsiteY16" fmla="*/ 463106 h 1424419"/>
                <a:gd name="connsiteX17" fmla="*/ 2458 w 1306525"/>
                <a:gd name="connsiteY17" fmla="*/ 429563 h 1424419"/>
                <a:gd name="connsiteX18" fmla="*/ 75248 w 1306525"/>
                <a:gd name="connsiteY18" fmla="*/ 303202 h 1424419"/>
                <a:gd name="connsiteX19" fmla="*/ 106293 w 1306525"/>
                <a:gd name="connsiteY19" fmla="*/ 282597 h 1424419"/>
                <a:gd name="connsiteX20" fmla="*/ 541533 w 1306525"/>
                <a:gd name="connsiteY20" fmla="*/ 38110 h 1424419"/>
                <a:gd name="connsiteX21" fmla="*/ 653528 w 1306525"/>
                <a:gd name="connsiteY21" fmla="*/ 0 h 1424419"/>
                <a:gd name="connsiteX0" fmla="*/ 653528 w 1305814"/>
                <a:gd name="connsiteY0" fmla="*/ 0 h 1424419"/>
                <a:gd name="connsiteX1" fmla="*/ 757287 w 1305814"/>
                <a:gd name="connsiteY1" fmla="*/ 32444 h 1424419"/>
                <a:gd name="connsiteX2" fmla="*/ 1206876 w 1305814"/>
                <a:gd name="connsiteY2" fmla="*/ 284945 h 1424419"/>
                <a:gd name="connsiteX3" fmla="*/ 1237706 w 1305814"/>
                <a:gd name="connsiteY3" fmla="*/ 306775 h 1424419"/>
                <a:gd name="connsiteX4" fmla="*/ 1304420 w 1305814"/>
                <a:gd name="connsiteY4" fmla="*/ 434263 h 1424419"/>
                <a:gd name="connsiteX5" fmla="*/ 1305806 w 1305814"/>
                <a:gd name="connsiteY5" fmla="*/ 519922 h 1424419"/>
                <a:gd name="connsiteX6" fmla="*/ 1301746 w 1305814"/>
                <a:gd name="connsiteY6" fmla="*/ 953747 h 1424419"/>
                <a:gd name="connsiteX7" fmla="*/ 1302599 w 1305814"/>
                <a:gd name="connsiteY7" fmla="*/ 1003650 h 1424419"/>
                <a:gd name="connsiteX8" fmla="*/ 1227376 w 1305814"/>
                <a:gd name="connsiteY8" fmla="*/ 1152027 h 1424419"/>
                <a:gd name="connsiteX9" fmla="*/ 1172881 w 1305814"/>
                <a:gd name="connsiteY9" fmla="*/ 1179342 h 1424419"/>
                <a:gd name="connsiteX10" fmla="*/ 792288 w 1305814"/>
                <a:gd name="connsiteY10" fmla="*/ 1385653 h 1424419"/>
                <a:gd name="connsiteX11" fmla="*/ 522686 w 1305814"/>
                <a:gd name="connsiteY11" fmla="*/ 1384922 h 1424419"/>
                <a:gd name="connsiteX12" fmla="*/ 94302 w 1305814"/>
                <a:gd name="connsiteY12" fmla="*/ 1158755 h 1424419"/>
                <a:gd name="connsiteX13" fmla="*/ 39429 w 1305814"/>
                <a:gd name="connsiteY13" fmla="*/ 1117635 h 1424419"/>
                <a:gd name="connsiteX14" fmla="*/ 667 w 1305814"/>
                <a:gd name="connsiteY14" fmla="*/ 999105 h 1424419"/>
                <a:gd name="connsiteX15" fmla="*/ 0 w 1305814"/>
                <a:gd name="connsiteY15" fmla="*/ 972364 h 1424419"/>
                <a:gd name="connsiteX16" fmla="*/ 2496 w 1305814"/>
                <a:gd name="connsiteY16" fmla="*/ 463106 h 1424419"/>
                <a:gd name="connsiteX17" fmla="*/ 2458 w 1305814"/>
                <a:gd name="connsiteY17" fmla="*/ 429563 h 1424419"/>
                <a:gd name="connsiteX18" fmla="*/ 75248 w 1305814"/>
                <a:gd name="connsiteY18" fmla="*/ 303202 h 1424419"/>
                <a:gd name="connsiteX19" fmla="*/ 106293 w 1305814"/>
                <a:gd name="connsiteY19" fmla="*/ 282597 h 1424419"/>
                <a:gd name="connsiteX20" fmla="*/ 541533 w 1305814"/>
                <a:gd name="connsiteY20" fmla="*/ 38110 h 1424419"/>
                <a:gd name="connsiteX21" fmla="*/ 653528 w 1305814"/>
                <a:gd name="connsiteY21" fmla="*/ 0 h 1424419"/>
                <a:gd name="connsiteX0" fmla="*/ 653528 w 1305814"/>
                <a:gd name="connsiteY0" fmla="*/ 0 h 1424419"/>
                <a:gd name="connsiteX1" fmla="*/ 757287 w 1305814"/>
                <a:gd name="connsiteY1" fmla="*/ 32444 h 1424419"/>
                <a:gd name="connsiteX2" fmla="*/ 1206876 w 1305814"/>
                <a:gd name="connsiteY2" fmla="*/ 284945 h 1424419"/>
                <a:gd name="connsiteX3" fmla="*/ 1237706 w 1305814"/>
                <a:gd name="connsiteY3" fmla="*/ 306775 h 1424419"/>
                <a:gd name="connsiteX4" fmla="*/ 1304420 w 1305814"/>
                <a:gd name="connsiteY4" fmla="*/ 434263 h 1424419"/>
                <a:gd name="connsiteX5" fmla="*/ 1305806 w 1305814"/>
                <a:gd name="connsiteY5" fmla="*/ 519922 h 1424419"/>
                <a:gd name="connsiteX6" fmla="*/ 1301746 w 1305814"/>
                <a:gd name="connsiteY6" fmla="*/ 953747 h 1424419"/>
                <a:gd name="connsiteX7" fmla="*/ 1302599 w 1305814"/>
                <a:gd name="connsiteY7" fmla="*/ 1003650 h 1424419"/>
                <a:gd name="connsiteX8" fmla="*/ 1227376 w 1305814"/>
                <a:gd name="connsiteY8" fmla="*/ 1152027 h 1424419"/>
                <a:gd name="connsiteX9" fmla="*/ 1172881 w 1305814"/>
                <a:gd name="connsiteY9" fmla="*/ 1179342 h 1424419"/>
                <a:gd name="connsiteX10" fmla="*/ 792288 w 1305814"/>
                <a:gd name="connsiteY10" fmla="*/ 1385653 h 1424419"/>
                <a:gd name="connsiteX11" fmla="*/ 522686 w 1305814"/>
                <a:gd name="connsiteY11" fmla="*/ 1384922 h 1424419"/>
                <a:gd name="connsiteX12" fmla="*/ 94302 w 1305814"/>
                <a:gd name="connsiteY12" fmla="*/ 1158755 h 1424419"/>
                <a:gd name="connsiteX13" fmla="*/ 39429 w 1305814"/>
                <a:gd name="connsiteY13" fmla="*/ 1117635 h 1424419"/>
                <a:gd name="connsiteX14" fmla="*/ 667 w 1305814"/>
                <a:gd name="connsiteY14" fmla="*/ 999105 h 1424419"/>
                <a:gd name="connsiteX15" fmla="*/ 0 w 1305814"/>
                <a:gd name="connsiteY15" fmla="*/ 972364 h 1424419"/>
                <a:gd name="connsiteX16" fmla="*/ 2496 w 1305814"/>
                <a:gd name="connsiteY16" fmla="*/ 463106 h 1424419"/>
                <a:gd name="connsiteX17" fmla="*/ 2458 w 1305814"/>
                <a:gd name="connsiteY17" fmla="*/ 429563 h 1424419"/>
                <a:gd name="connsiteX18" fmla="*/ 75248 w 1305814"/>
                <a:gd name="connsiteY18" fmla="*/ 303202 h 1424419"/>
                <a:gd name="connsiteX19" fmla="*/ 106293 w 1305814"/>
                <a:gd name="connsiteY19" fmla="*/ 282597 h 1424419"/>
                <a:gd name="connsiteX20" fmla="*/ 541533 w 1305814"/>
                <a:gd name="connsiteY20" fmla="*/ 38110 h 1424419"/>
                <a:gd name="connsiteX21" fmla="*/ 653528 w 1305814"/>
                <a:gd name="connsiteY21" fmla="*/ 0 h 1424419"/>
                <a:gd name="connsiteX0" fmla="*/ 653528 w 1305814"/>
                <a:gd name="connsiteY0" fmla="*/ 0 h 1424419"/>
                <a:gd name="connsiteX1" fmla="*/ 757287 w 1305814"/>
                <a:gd name="connsiteY1" fmla="*/ 32444 h 1424419"/>
                <a:gd name="connsiteX2" fmla="*/ 1206876 w 1305814"/>
                <a:gd name="connsiteY2" fmla="*/ 284945 h 1424419"/>
                <a:gd name="connsiteX3" fmla="*/ 1237706 w 1305814"/>
                <a:gd name="connsiteY3" fmla="*/ 306775 h 1424419"/>
                <a:gd name="connsiteX4" fmla="*/ 1304420 w 1305814"/>
                <a:gd name="connsiteY4" fmla="*/ 434263 h 1424419"/>
                <a:gd name="connsiteX5" fmla="*/ 1305806 w 1305814"/>
                <a:gd name="connsiteY5" fmla="*/ 519922 h 1424419"/>
                <a:gd name="connsiteX6" fmla="*/ 1301746 w 1305814"/>
                <a:gd name="connsiteY6" fmla="*/ 953747 h 1424419"/>
                <a:gd name="connsiteX7" fmla="*/ 1302599 w 1305814"/>
                <a:gd name="connsiteY7" fmla="*/ 1003650 h 1424419"/>
                <a:gd name="connsiteX8" fmla="*/ 1227376 w 1305814"/>
                <a:gd name="connsiteY8" fmla="*/ 1152027 h 1424419"/>
                <a:gd name="connsiteX9" fmla="*/ 1174235 w 1305814"/>
                <a:gd name="connsiteY9" fmla="*/ 1184756 h 1424419"/>
                <a:gd name="connsiteX10" fmla="*/ 792288 w 1305814"/>
                <a:gd name="connsiteY10" fmla="*/ 1385653 h 1424419"/>
                <a:gd name="connsiteX11" fmla="*/ 522686 w 1305814"/>
                <a:gd name="connsiteY11" fmla="*/ 1384922 h 1424419"/>
                <a:gd name="connsiteX12" fmla="*/ 94302 w 1305814"/>
                <a:gd name="connsiteY12" fmla="*/ 1158755 h 1424419"/>
                <a:gd name="connsiteX13" fmla="*/ 39429 w 1305814"/>
                <a:gd name="connsiteY13" fmla="*/ 1117635 h 1424419"/>
                <a:gd name="connsiteX14" fmla="*/ 667 w 1305814"/>
                <a:gd name="connsiteY14" fmla="*/ 999105 h 1424419"/>
                <a:gd name="connsiteX15" fmla="*/ 0 w 1305814"/>
                <a:gd name="connsiteY15" fmla="*/ 972364 h 1424419"/>
                <a:gd name="connsiteX16" fmla="*/ 2496 w 1305814"/>
                <a:gd name="connsiteY16" fmla="*/ 463106 h 1424419"/>
                <a:gd name="connsiteX17" fmla="*/ 2458 w 1305814"/>
                <a:gd name="connsiteY17" fmla="*/ 429563 h 1424419"/>
                <a:gd name="connsiteX18" fmla="*/ 75248 w 1305814"/>
                <a:gd name="connsiteY18" fmla="*/ 303202 h 1424419"/>
                <a:gd name="connsiteX19" fmla="*/ 106293 w 1305814"/>
                <a:gd name="connsiteY19" fmla="*/ 282597 h 1424419"/>
                <a:gd name="connsiteX20" fmla="*/ 541533 w 1305814"/>
                <a:gd name="connsiteY20" fmla="*/ 38110 h 1424419"/>
                <a:gd name="connsiteX21" fmla="*/ 653528 w 1305814"/>
                <a:gd name="connsiteY21" fmla="*/ 0 h 1424419"/>
                <a:gd name="connsiteX0" fmla="*/ 653528 w 1305814"/>
                <a:gd name="connsiteY0" fmla="*/ 0 h 1424419"/>
                <a:gd name="connsiteX1" fmla="*/ 757287 w 1305814"/>
                <a:gd name="connsiteY1" fmla="*/ 32444 h 1424419"/>
                <a:gd name="connsiteX2" fmla="*/ 1206876 w 1305814"/>
                <a:gd name="connsiteY2" fmla="*/ 284945 h 1424419"/>
                <a:gd name="connsiteX3" fmla="*/ 1237706 w 1305814"/>
                <a:gd name="connsiteY3" fmla="*/ 306775 h 1424419"/>
                <a:gd name="connsiteX4" fmla="*/ 1304420 w 1305814"/>
                <a:gd name="connsiteY4" fmla="*/ 434263 h 1424419"/>
                <a:gd name="connsiteX5" fmla="*/ 1305806 w 1305814"/>
                <a:gd name="connsiteY5" fmla="*/ 519922 h 1424419"/>
                <a:gd name="connsiteX6" fmla="*/ 1301746 w 1305814"/>
                <a:gd name="connsiteY6" fmla="*/ 953747 h 1424419"/>
                <a:gd name="connsiteX7" fmla="*/ 1302599 w 1305814"/>
                <a:gd name="connsiteY7" fmla="*/ 1003650 h 1424419"/>
                <a:gd name="connsiteX8" fmla="*/ 1227376 w 1305814"/>
                <a:gd name="connsiteY8" fmla="*/ 1152027 h 1424419"/>
                <a:gd name="connsiteX9" fmla="*/ 1174235 w 1305814"/>
                <a:gd name="connsiteY9" fmla="*/ 1184756 h 1424419"/>
                <a:gd name="connsiteX10" fmla="*/ 792288 w 1305814"/>
                <a:gd name="connsiteY10" fmla="*/ 1385653 h 1424419"/>
                <a:gd name="connsiteX11" fmla="*/ 522686 w 1305814"/>
                <a:gd name="connsiteY11" fmla="*/ 1384922 h 1424419"/>
                <a:gd name="connsiteX12" fmla="*/ 94302 w 1305814"/>
                <a:gd name="connsiteY12" fmla="*/ 1158755 h 1424419"/>
                <a:gd name="connsiteX13" fmla="*/ 39429 w 1305814"/>
                <a:gd name="connsiteY13" fmla="*/ 1117635 h 1424419"/>
                <a:gd name="connsiteX14" fmla="*/ 667 w 1305814"/>
                <a:gd name="connsiteY14" fmla="*/ 999105 h 1424419"/>
                <a:gd name="connsiteX15" fmla="*/ 0 w 1305814"/>
                <a:gd name="connsiteY15" fmla="*/ 972364 h 1424419"/>
                <a:gd name="connsiteX16" fmla="*/ 2496 w 1305814"/>
                <a:gd name="connsiteY16" fmla="*/ 463106 h 1424419"/>
                <a:gd name="connsiteX17" fmla="*/ 2458 w 1305814"/>
                <a:gd name="connsiteY17" fmla="*/ 429563 h 1424419"/>
                <a:gd name="connsiteX18" fmla="*/ 75248 w 1305814"/>
                <a:gd name="connsiteY18" fmla="*/ 303202 h 1424419"/>
                <a:gd name="connsiteX19" fmla="*/ 106293 w 1305814"/>
                <a:gd name="connsiteY19" fmla="*/ 282597 h 1424419"/>
                <a:gd name="connsiteX20" fmla="*/ 541533 w 1305814"/>
                <a:gd name="connsiteY20" fmla="*/ 38110 h 1424419"/>
                <a:gd name="connsiteX21" fmla="*/ 653528 w 1305814"/>
                <a:gd name="connsiteY21" fmla="*/ 0 h 1424419"/>
                <a:gd name="connsiteX0" fmla="*/ 653528 w 1305814"/>
                <a:gd name="connsiteY0" fmla="*/ 0 h 1427408"/>
                <a:gd name="connsiteX1" fmla="*/ 757287 w 1305814"/>
                <a:gd name="connsiteY1" fmla="*/ 32444 h 1427408"/>
                <a:gd name="connsiteX2" fmla="*/ 1206876 w 1305814"/>
                <a:gd name="connsiteY2" fmla="*/ 284945 h 1427408"/>
                <a:gd name="connsiteX3" fmla="*/ 1237706 w 1305814"/>
                <a:gd name="connsiteY3" fmla="*/ 306775 h 1427408"/>
                <a:gd name="connsiteX4" fmla="*/ 1304420 w 1305814"/>
                <a:gd name="connsiteY4" fmla="*/ 434263 h 1427408"/>
                <a:gd name="connsiteX5" fmla="*/ 1305806 w 1305814"/>
                <a:gd name="connsiteY5" fmla="*/ 519922 h 1427408"/>
                <a:gd name="connsiteX6" fmla="*/ 1301746 w 1305814"/>
                <a:gd name="connsiteY6" fmla="*/ 953747 h 1427408"/>
                <a:gd name="connsiteX7" fmla="*/ 1302599 w 1305814"/>
                <a:gd name="connsiteY7" fmla="*/ 1003650 h 1427408"/>
                <a:gd name="connsiteX8" fmla="*/ 1227376 w 1305814"/>
                <a:gd name="connsiteY8" fmla="*/ 1152027 h 1427408"/>
                <a:gd name="connsiteX9" fmla="*/ 1174235 w 1305814"/>
                <a:gd name="connsiteY9" fmla="*/ 1184756 h 1427408"/>
                <a:gd name="connsiteX10" fmla="*/ 792288 w 1305814"/>
                <a:gd name="connsiteY10" fmla="*/ 1385653 h 1427408"/>
                <a:gd name="connsiteX11" fmla="*/ 517719 w 1305814"/>
                <a:gd name="connsiteY11" fmla="*/ 1389889 h 1427408"/>
                <a:gd name="connsiteX12" fmla="*/ 94302 w 1305814"/>
                <a:gd name="connsiteY12" fmla="*/ 1158755 h 1427408"/>
                <a:gd name="connsiteX13" fmla="*/ 39429 w 1305814"/>
                <a:gd name="connsiteY13" fmla="*/ 1117635 h 1427408"/>
                <a:gd name="connsiteX14" fmla="*/ 667 w 1305814"/>
                <a:gd name="connsiteY14" fmla="*/ 999105 h 1427408"/>
                <a:gd name="connsiteX15" fmla="*/ 0 w 1305814"/>
                <a:gd name="connsiteY15" fmla="*/ 972364 h 1427408"/>
                <a:gd name="connsiteX16" fmla="*/ 2496 w 1305814"/>
                <a:gd name="connsiteY16" fmla="*/ 463106 h 1427408"/>
                <a:gd name="connsiteX17" fmla="*/ 2458 w 1305814"/>
                <a:gd name="connsiteY17" fmla="*/ 429563 h 1427408"/>
                <a:gd name="connsiteX18" fmla="*/ 75248 w 1305814"/>
                <a:gd name="connsiteY18" fmla="*/ 303202 h 1427408"/>
                <a:gd name="connsiteX19" fmla="*/ 106293 w 1305814"/>
                <a:gd name="connsiteY19" fmla="*/ 282597 h 1427408"/>
                <a:gd name="connsiteX20" fmla="*/ 541533 w 1305814"/>
                <a:gd name="connsiteY20" fmla="*/ 38110 h 1427408"/>
                <a:gd name="connsiteX21" fmla="*/ 653528 w 1305814"/>
                <a:gd name="connsiteY21" fmla="*/ 0 h 1427408"/>
                <a:gd name="connsiteX0" fmla="*/ 653528 w 1305814"/>
                <a:gd name="connsiteY0" fmla="*/ 0 h 1427408"/>
                <a:gd name="connsiteX1" fmla="*/ 757287 w 1305814"/>
                <a:gd name="connsiteY1" fmla="*/ 32444 h 1427408"/>
                <a:gd name="connsiteX2" fmla="*/ 1206876 w 1305814"/>
                <a:gd name="connsiteY2" fmla="*/ 284945 h 1427408"/>
                <a:gd name="connsiteX3" fmla="*/ 1237706 w 1305814"/>
                <a:gd name="connsiteY3" fmla="*/ 306775 h 1427408"/>
                <a:gd name="connsiteX4" fmla="*/ 1304420 w 1305814"/>
                <a:gd name="connsiteY4" fmla="*/ 434263 h 1427408"/>
                <a:gd name="connsiteX5" fmla="*/ 1305806 w 1305814"/>
                <a:gd name="connsiteY5" fmla="*/ 519922 h 1427408"/>
                <a:gd name="connsiteX6" fmla="*/ 1301746 w 1305814"/>
                <a:gd name="connsiteY6" fmla="*/ 953747 h 1427408"/>
                <a:gd name="connsiteX7" fmla="*/ 1302599 w 1305814"/>
                <a:gd name="connsiteY7" fmla="*/ 1003650 h 1427408"/>
                <a:gd name="connsiteX8" fmla="*/ 1227376 w 1305814"/>
                <a:gd name="connsiteY8" fmla="*/ 1152027 h 1427408"/>
                <a:gd name="connsiteX9" fmla="*/ 1174235 w 1305814"/>
                <a:gd name="connsiteY9" fmla="*/ 1184756 h 1427408"/>
                <a:gd name="connsiteX10" fmla="*/ 792288 w 1305814"/>
                <a:gd name="connsiteY10" fmla="*/ 1385653 h 1427408"/>
                <a:gd name="connsiteX11" fmla="*/ 517719 w 1305814"/>
                <a:gd name="connsiteY11" fmla="*/ 1389889 h 1427408"/>
                <a:gd name="connsiteX12" fmla="*/ 94302 w 1305814"/>
                <a:gd name="connsiteY12" fmla="*/ 1158755 h 1427408"/>
                <a:gd name="connsiteX13" fmla="*/ 39429 w 1305814"/>
                <a:gd name="connsiteY13" fmla="*/ 1117635 h 1427408"/>
                <a:gd name="connsiteX14" fmla="*/ 667 w 1305814"/>
                <a:gd name="connsiteY14" fmla="*/ 999105 h 1427408"/>
                <a:gd name="connsiteX15" fmla="*/ 0 w 1305814"/>
                <a:gd name="connsiteY15" fmla="*/ 972364 h 1427408"/>
                <a:gd name="connsiteX16" fmla="*/ 2496 w 1305814"/>
                <a:gd name="connsiteY16" fmla="*/ 463106 h 1427408"/>
                <a:gd name="connsiteX17" fmla="*/ 2458 w 1305814"/>
                <a:gd name="connsiteY17" fmla="*/ 429563 h 1427408"/>
                <a:gd name="connsiteX18" fmla="*/ 75248 w 1305814"/>
                <a:gd name="connsiteY18" fmla="*/ 303202 h 1427408"/>
                <a:gd name="connsiteX19" fmla="*/ 106293 w 1305814"/>
                <a:gd name="connsiteY19" fmla="*/ 282597 h 1427408"/>
                <a:gd name="connsiteX20" fmla="*/ 541533 w 1305814"/>
                <a:gd name="connsiteY20" fmla="*/ 38110 h 1427408"/>
                <a:gd name="connsiteX21" fmla="*/ 653528 w 1305814"/>
                <a:gd name="connsiteY21" fmla="*/ 0 h 1427408"/>
                <a:gd name="connsiteX0" fmla="*/ 653528 w 1305814"/>
                <a:gd name="connsiteY0" fmla="*/ 0 h 1421591"/>
                <a:gd name="connsiteX1" fmla="*/ 757287 w 1305814"/>
                <a:gd name="connsiteY1" fmla="*/ 32444 h 1421591"/>
                <a:gd name="connsiteX2" fmla="*/ 1206876 w 1305814"/>
                <a:gd name="connsiteY2" fmla="*/ 284945 h 1421591"/>
                <a:gd name="connsiteX3" fmla="*/ 1237706 w 1305814"/>
                <a:gd name="connsiteY3" fmla="*/ 306775 h 1421591"/>
                <a:gd name="connsiteX4" fmla="*/ 1304420 w 1305814"/>
                <a:gd name="connsiteY4" fmla="*/ 434263 h 1421591"/>
                <a:gd name="connsiteX5" fmla="*/ 1305806 w 1305814"/>
                <a:gd name="connsiteY5" fmla="*/ 519922 h 1421591"/>
                <a:gd name="connsiteX6" fmla="*/ 1301746 w 1305814"/>
                <a:gd name="connsiteY6" fmla="*/ 953747 h 1421591"/>
                <a:gd name="connsiteX7" fmla="*/ 1302599 w 1305814"/>
                <a:gd name="connsiteY7" fmla="*/ 1003650 h 1421591"/>
                <a:gd name="connsiteX8" fmla="*/ 1227376 w 1305814"/>
                <a:gd name="connsiteY8" fmla="*/ 1152027 h 1421591"/>
                <a:gd name="connsiteX9" fmla="*/ 1174235 w 1305814"/>
                <a:gd name="connsiteY9" fmla="*/ 1184756 h 1421591"/>
                <a:gd name="connsiteX10" fmla="*/ 792288 w 1305814"/>
                <a:gd name="connsiteY10" fmla="*/ 1385653 h 1421591"/>
                <a:gd name="connsiteX11" fmla="*/ 502818 w 1305814"/>
                <a:gd name="connsiteY11" fmla="*/ 1379955 h 1421591"/>
                <a:gd name="connsiteX12" fmla="*/ 94302 w 1305814"/>
                <a:gd name="connsiteY12" fmla="*/ 1158755 h 1421591"/>
                <a:gd name="connsiteX13" fmla="*/ 39429 w 1305814"/>
                <a:gd name="connsiteY13" fmla="*/ 1117635 h 1421591"/>
                <a:gd name="connsiteX14" fmla="*/ 667 w 1305814"/>
                <a:gd name="connsiteY14" fmla="*/ 999105 h 1421591"/>
                <a:gd name="connsiteX15" fmla="*/ 0 w 1305814"/>
                <a:gd name="connsiteY15" fmla="*/ 972364 h 1421591"/>
                <a:gd name="connsiteX16" fmla="*/ 2496 w 1305814"/>
                <a:gd name="connsiteY16" fmla="*/ 463106 h 1421591"/>
                <a:gd name="connsiteX17" fmla="*/ 2458 w 1305814"/>
                <a:gd name="connsiteY17" fmla="*/ 429563 h 1421591"/>
                <a:gd name="connsiteX18" fmla="*/ 75248 w 1305814"/>
                <a:gd name="connsiteY18" fmla="*/ 303202 h 1421591"/>
                <a:gd name="connsiteX19" fmla="*/ 106293 w 1305814"/>
                <a:gd name="connsiteY19" fmla="*/ 282597 h 1421591"/>
                <a:gd name="connsiteX20" fmla="*/ 541533 w 1305814"/>
                <a:gd name="connsiteY20" fmla="*/ 38110 h 1421591"/>
                <a:gd name="connsiteX21" fmla="*/ 653528 w 1305814"/>
                <a:gd name="connsiteY21" fmla="*/ 0 h 1421591"/>
                <a:gd name="connsiteX0" fmla="*/ 653528 w 1305814"/>
                <a:gd name="connsiteY0" fmla="*/ 0 h 1423589"/>
                <a:gd name="connsiteX1" fmla="*/ 757287 w 1305814"/>
                <a:gd name="connsiteY1" fmla="*/ 32444 h 1423589"/>
                <a:gd name="connsiteX2" fmla="*/ 1206876 w 1305814"/>
                <a:gd name="connsiteY2" fmla="*/ 284945 h 1423589"/>
                <a:gd name="connsiteX3" fmla="*/ 1237706 w 1305814"/>
                <a:gd name="connsiteY3" fmla="*/ 306775 h 1423589"/>
                <a:gd name="connsiteX4" fmla="*/ 1304420 w 1305814"/>
                <a:gd name="connsiteY4" fmla="*/ 434263 h 1423589"/>
                <a:gd name="connsiteX5" fmla="*/ 1305806 w 1305814"/>
                <a:gd name="connsiteY5" fmla="*/ 519922 h 1423589"/>
                <a:gd name="connsiteX6" fmla="*/ 1301746 w 1305814"/>
                <a:gd name="connsiteY6" fmla="*/ 953747 h 1423589"/>
                <a:gd name="connsiteX7" fmla="*/ 1302599 w 1305814"/>
                <a:gd name="connsiteY7" fmla="*/ 1003650 h 1423589"/>
                <a:gd name="connsiteX8" fmla="*/ 1227376 w 1305814"/>
                <a:gd name="connsiteY8" fmla="*/ 1152027 h 1423589"/>
                <a:gd name="connsiteX9" fmla="*/ 1174235 w 1305814"/>
                <a:gd name="connsiteY9" fmla="*/ 1184756 h 1423589"/>
                <a:gd name="connsiteX10" fmla="*/ 792288 w 1305814"/>
                <a:gd name="connsiteY10" fmla="*/ 1385653 h 1423589"/>
                <a:gd name="connsiteX11" fmla="*/ 502818 w 1305814"/>
                <a:gd name="connsiteY11" fmla="*/ 1379955 h 1423589"/>
                <a:gd name="connsiteX12" fmla="*/ 94302 w 1305814"/>
                <a:gd name="connsiteY12" fmla="*/ 1158755 h 1423589"/>
                <a:gd name="connsiteX13" fmla="*/ 39429 w 1305814"/>
                <a:gd name="connsiteY13" fmla="*/ 1117635 h 1423589"/>
                <a:gd name="connsiteX14" fmla="*/ 667 w 1305814"/>
                <a:gd name="connsiteY14" fmla="*/ 999105 h 1423589"/>
                <a:gd name="connsiteX15" fmla="*/ 0 w 1305814"/>
                <a:gd name="connsiteY15" fmla="*/ 972364 h 1423589"/>
                <a:gd name="connsiteX16" fmla="*/ 2496 w 1305814"/>
                <a:gd name="connsiteY16" fmla="*/ 463106 h 1423589"/>
                <a:gd name="connsiteX17" fmla="*/ 2458 w 1305814"/>
                <a:gd name="connsiteY17" fmla="*/ 429563 h 1423589"/>
                <a:gd name="connsiteX18" fmla="*/ 75248 w 1305814"/>
                <a:gd name="connsiteY18" fmla="*/ 303202 h 1423589"/>
                <a:gd name="connsiteX19" fmla="*/ 106293 w 1305814"/>
                <a:gd name="connsiteY19" fmla="*/ 282597 h 1423589"/>
                <a:gd name="connsiteX20" fmla="*/ 541533 w 1305814"/>
                <a:gd name="connsiteY20" fmla="*/ 38110 h 1423589"/>
                <a:gd name="connsiteX21" fmla="*/ 653528 w 1305814"/>
                <a:gd name="connsiteY21" fmla="*/ 0 h 1423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05814" h="1423589">
                  <a:moveTo>
                    <a:pt x="653528" y="0"/>
                  </a:moveTo>
                  <a:cubicBezTo>
                    <a:pt x="684553" y="-1"/>
                    <a:pt x="736057" y="24011"/>
                    <a:pt x="757287" y="32444"/>
                  </a:cubicBezTo>
                  <a:lnTo>
                    <a:pt x="1206876" y="284945"/>
                  </a:lnTo>
                  <a:cubicBezTo>
                    <a:pt x="1213399" y="291230"/>
                    <a:pt x="1233090" y="301119"/>
                    <a:pt x="1237706" y="306775"/>
                  </a:cubicBezTo>
                  <a:cubicBezTo>
                    <a:pt x="1285405" y="341141"/>
                    <a:pt x="1301367" y="360355"/>
                    <a:pt x="1304420" y="434263"/>
                  </a:cubicBezTo>
                  <a:cubicBezTo>
                    <a:pt x="1306256" y="435452"/>
                    <a:pt x="1303756" y="518852"/>
                    <a:pt x="1305806" y="519922"/>
                  </a:cubicBezTo>
                  <a:cubicBezTo>
                    <a:pt x="1306028" y="563787"/>
                    <a:pt x="1301771" y="907207"/>
                    <a:pt x="1301746" y="953747"/>
                  </a:cubicBezTo>
                  <a:cubicBezTo>
                    <a:pt x="1301579" y="970833"/>
                    <a:pt x="1302766" y="986564"/>
                    <a:pt x="1302599" y="1003650"/>
                  </a:cubicBezTo>
                  <a:cubicBezTo>
                    <a:pt x="1298075" y="1097264"/>
                    <a:pt x="1299308" y="1117497"/>
                    <a:pt x="1227376" y="1152027"/>
                  </a:cubicBezTo>
                  <a:cubicBezTo>
                    <a:pt x="1229069" y="1151612"/>
                    <a:pt x="1262992" y="1133636"/>
                    <a:pt x="1174235" y="1184756"/>
                  </a:cubicBezTo>
                  <a:cubicBezTo>
                    <a:pt x="1102911" y="1225835"/>
                    <a:pt x="986013" y="1283805"/>
                    <a:pt x="792288" y="1385653"/>
                  </a:cubicBezTo>
                  <a:cubicBezTo>
                    <a:pt x="702978" y="1424034"/>
                    <a:pt x="634560" y="1449454"/>
                    <a:pt x="502818" y="1379955"/>
                  </a:cubicBezTo>
                  <a:cubicBezTo>
                    <a:pt x="358670" y="1301859"/>
                    <a:pt x="241278" y="1242506"/>
                    <a:pt x="94302" y="1158755"/>
                  </a:cubicBezTo>
                  <a:cubicBezTo>
                    <a:pt x="64301" y="1138833"/>
                    <a:pt x="61069" y="1137739"/>
                    <a:pt x="39429" y="1117635"/>
                  </a:cubicBezTo>
                  <a:cubicBezTo>
                    <a:pt x="9399" y="1091481"/>
                    <a:pt x="81" y="1056313"/>
                    <a:pt x="667" y="999105"/>
                  </a:cubicBezTo>
                  <a:cubicBezTo>
                    <a:pt x="445" y="990191"/>
                    <a:pt x="222" y="981278"/>
                    <a:pt x="0" y="972364"/>
                  </a:cubicBezTo>
                  <a:lnTo>
                    <a:pt x="2496" y="463106"/>
                  </a:lnTo>
                  <a:cubicBezTo>
                    <a:pt x="2483" y="451925"/>
                    <a:pt x="2471" y="440744"/>
                    <a:pt x="2458" y="429563"/>
                  </a:cubicBezTo>
                  <a:cubicBezTo>
                    <a:pt x="2770" y="365277"/>
                    <a:pt x="14732" y="348090"/>
                    <a:pt x="75248" y="303202"/>
                  </a:cubicBezTo>
                  <a:lnTo>
                    <a:pt x="106293" y="282597"/>
                  </a:lnTo>
                  <a:lnTo>
                    <a:pt x="541533" y="38110"/>
                  </a:lnTo>
                  <a:cubicBezTo>
                    <a:pt x="582751" y="12487"/>
                    <a:pt x="613897" y="0"/>
                    <a:pt x="653528" y="0"/>
                  </a:cubicBezTo>
                  <a:close/>
                </a:path>
              </a:pathLst>
            </a:custGeom>
            <a:gradFill flip="none" rotWithShape="1">
              <a:gsLst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2603308" y="2466560"/>
              <a:ext cx="409172" cy="40917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2464850" y="1491133"/>
            <a:ext cx="686104" cy="747986"/>
            <a:chOff x="2464850" y="1244443"/>
            <a:chExt cx="686104" cy="747986"/>
          </a:xfrm>
        </p:grpSpPr>
        <p:sp>
          <p:nvSpPr>
            <p:cNvPr id="31" name="矩形 10"/>
            <p:cNvSpPr>
              <a:spLocks noChangeAspect="1"/>
            </p:cNvSpPr>
            <p:nvPr/>
          </p:nvSpPr>
          <p:spPr>
            <a:xfrm>
              <a:off x="2464850" y="1244443"/>
              <a:ext cx="686104" cy="747986"/>
            </a:xfrm>
            <a:custGeom>
              <a:avLst/>
              <a:gdLst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299728 w 1305333"/>
                <a:gd name="connsiteY4" fmla="*/ 452301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299356 w 1305333"/>
                <a:gd name="connsiteY7" fmla="*/ 974248 h 1424419"/>
                <a:gd name="connsiteX8" fmla="*/ 1193590 w 1305333"/>
                <a:gd name="connsiteY8" fmla="*/ 1159518 h 1424419"/>
                <a:gd name="connsiteX9" fmla="*/ 1188747 w 1305333"/>
                <a:gd name="connsiteY9" fmla="*/ 1163476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299356 w 1305333"/>
                <a:gd name="connsiteY7" fmla="*/ 974248 h 1424419"/>
                <a:gd name="connsiteX8" fmla="*/ 1193590 w 1305333"/>
                <a:gd name="connsiteY8" fmla="*/ 1159518 h 1424419"/>
                <a:gd name="connsiteX9" fmla="*/ 1188747 w 1305333"/>
                <a:gd name="connsiteY9" fmla="*/ 1163476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299356 w 1305333"/>
                <a:gd name="connsiteY7" fmla="*/ 974248 h 1424419"/>
                <a:gd name="connsiteX8" fmla="*/ 1193590 w 1305333"/>
                <a:gd name="connsiteY8" fmla="*/ 1159518 h 1424419"/>
                <a:gd name="connsiteX9" fmla="*/ 1188747 w 1305333"/>
                <a:gd name="connsiteY9" fmla="*/ 1163476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6046"/>
                <a:gd name="connsiteY0" fmla="*/ 0 h 1424419"/>
                <a:gd name="connsiteX1" fmla="*/ 757287 w 1306046"/>
                <a:gd name="connsiteY1" fmla="*/ 32444 h 1424419"/>
                <a:gd name="connsiteX2" fmla="*/ 1206876 w 1306046"/>
                <a:gd name="connsiteY2" fmla="*/ 284945 h 1424419"/>
                <a:gd name="connsiteX3" fmla="*/ 1233464 w 1306046"/>
                <a:gd name="connsiteY3" fmla="*/ 306775 h 1424419"/>
                <a:gd name="connsiteX4" fmla="*/ 1301712 w 1306046"/>
                <a:gd name="connsiteY4" fmla="*/ 442384 h 1424419"/>
                <a:gd name="connsiteX5" fmla="*/ 1303099 w 1306046"/>
                <a:gd name="connsiteY5" fmla="*/ 495558 h 1424419"/>
                <a:gd name="connsiteX6" fmla="*/ 1303099 w 1306046"/>
                <a:gd name="connsiteY6" fmla="*/ 952393 h 1424419"/>
                <a:gd name="connsiteX7" fmla="*/ 1305306 w 1306046"/>
                <a:gd name="connsiteY7" fmla="*/ 990115 h 1424419"/>
                <a:gd name="connsiteX8" fmla="*/ 1193590 w 1306046"/>
                <a:gd name="connsiteY8" fmla="*/ 1159518 h 1424419"/>
                <a:gd name="connsiteX9" fmla="*/ 1188747 w 1306046"/>
                <a:gd name="connsiteY9" fmla="*/ 1163476 h 1424419"/>
                <a:gd name="connsiteX10" fmla="*/ 792288 w 1306046"/>
                <a:gd name="connsiteY10" fmla="*/ 1385653 h 1424419"/>
                <a:gd name="connsiteX11" fmla="*/ 522686 w 1306046"/>
                <a:gd name="connsiteY11" fmla="*/ 1384922 h 1424419"/>
                <a:gd name="connsiteX12" fmla="*/ 80344 w 1306046"/>
                <a:gd name="connsiteY12" fmla="*/ 1139323 h 1424419"/>
                <a:gd name="connsiteX13" fmla="*/ 68397 w 1306046"/>
                <a:gd name="connsiteY13" fmla="*/ 1130059 h 1424419"/>
                <a:gd name="connsiteX14" fmla="*/ 667 w 1306046"/>
                <a:gd name="connsiteY14" fmla="*/ 999105 h 1424419"/>
                <a:gd name="connsiteX15" fmla="*/ 0 w 1306046"/>
                <a:gd name="connsiteY15" fmla="*/ 972364 h 1424419"/>
                <a:gd name="connsiteX16" fmla="*/ 2496 w 1306046"/>
                <a:gd name="connsiteY16" fmla="*/ 463106 h 1424419"/>
                <a:gd name="connsiteX17" fmla="*/ 2458 w 1306046"/>
                <a:gd name="connsiteY17" fmla="*/ 429563 h 1424419"/>
                <a:gd name="connsiteX18" fmla="*/ 75248 w 1306046"/>
                <a:gd name="connsiteY18" fmla="*/ 303202 h 1424419"/>
                <a:gd name="connsiteX19" fmla="*/ 103465 w 1306046"/>
                <a:gd name="connsiteY19" fmla="*/ 288252 h 1424419"/>
                <a:gd name="connsiteX20" fmla="*/ 541533 w 1306046"/>
                <a:gd name="connsiteY20" fmla="*/ 38110 h 1424419"/>
                <a:gd name="connsiteX21" fmla="*/ 653528 w 1306046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193590 w 1305333"/>
                <a:gd name="connsiteY8" fmla="*/ 1159518 h 1424419"/>
                <a:gd name="connsiteX9" fmla="*/ 1188747 w 1305333"/>
                <a:gd name="connsiteY9" fmla="*/ 1163476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193590 w 1305333"/>
                <a:gd name="connsiteY8" fmla="*/ 1159518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193590 w 1305333"/>
                <a:gd name="connsiteY8" fmla="*/ 1159518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193590 w 1305333"/>
                <a:gd name="connsiteY8" fmla="*/ 1159518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193590 w 1305333"/>
                <a:gd name="connsiteY8" fmla="*/ 1159518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193590 w 1305333"/>
                <a:gd name="connsiteY8" fmla="*/ 1159518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6293 w 1305333"/>
                <a:gd name="connsiteY19" fmla="*/ 282597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7706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193590 w 1305333"/>
                <a:gd name="connsiteY8" fmla="*/ 1159518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6293 w 1305333"/>
                <a:gd name="connsiteY19" fmla="*/ 282597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7706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211970 w 1305333"/>
                <a:gd name="connsiteY8" fmla="*/ 1149621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6293 w 1305333"/>
                <a:gd name="connsiteY19" fmla="*/ 282597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7706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236006 w 1305333"/>
                <a:gd name="connsiteY8" fmla="*/ 1160932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6293 w 1305333"/>
                <a:gd name="connsiteY19" fmla="*/ 282597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13169"/>
                <a:gd name="connsiteY0" fmla="*/ 0 h 1424419"/>
                <a:gd name="connsiteX1" fmla="*/ 757287 w 1313169"/>
                <a:gd name="connsiteY1" fmla="*/ 32444 h 1424419"/>
                <a:gd name="connsiteX2" fmla="*/ 1206876 w 1313169"/>
                <a:gd name="connsiteY2" fmla="*/ 284945 h 1424419"/>
                <a:gd name="connsiteX3" fmla="*/ 1237706 w 1313169"/>
                <a:gd name="connsiteY3" fmla="*/ 306775 h 1424419"/>
                <a:gd name="connsiteX4" fmla="*/ 1301712 w 1313169"/>
                <a:gd name="connsiteY4" fmla="*/ 442384 h 1424419"/>
                <a:gd name="connsiteX5" fmla="*/ 1303099 w 1313169"/>
                <a:gd name="connsiteY5" fmla="*/ 495558 h 1424419"/>
                <a:gd name="connsiteX6" fmla="*/ 1303099 w 1313169"/>
                <a:gd name="connsiteY6" fmla="*/ 952393 h 1424419"/>
                <a:gd name="connsiteX7" fmla="*/ 1305306 w 1313169"/>
                <a:gd name="connsiteY7" fmla="*/ 990115 h 1424419"/>
                <a:gd name="connsiteX8" fmla="*/ 1271352 w 1313169"/>
                <a:gd name="connsiteY8" fmla="*/ 1142552 h 1424419"/>
                <a:gd name="connsiteX9" fmla="*/ 1172881 w 1313169"/>
                <a:gd name="connsiteY9" fmla="*/ 1179342 h 1424419"/>
                <a:gd name="connsiteX10" fmla="*/ 792288 w 1313169"/>
                <a:gd name="connsiteY10" fmla="*/ 1385653 h 1424419"/>
                <a:gd name="connsiteX11" fmla="*/ 522686 w 1313169"/>
                <a:gd name="connsiteY11" fmla="*/ 1384922 h 1424419"/>
                <a:gd name="connsiteX12" fmla="*/ 80344 w 1313169"/>
                <a:gd name="connsiteY12" fmla="*/ 1139323 h 1424419"/>
                <a:gd name="connsiteX13" fmla="*/ 68397 w 1313169"/>
                <a:gd name="connsiteY13" fmla="*/ 1130059 h 1424419"/>
                <a:gd name="connsiteX14" fmla="*/ 667 w 1313169"/>
                <a:gd name="connsiteY14" fmla="*/ 999105 h 1424419"/>
                <a:gd name="connsiteX15" fmla="*/ 0 w 1313169"/>
                <a:gd name="connsiteY15" fmla="*/ 972364 h 1424419"/>
                <a:gd name="connsiteX16" fmla="*/ 2496 w 1313169"/>
                <a:gd name="connsiteY16" fmla="*/ 463106 h 1424419"/>
                <a:gd name="connsiteX17" fmla="*/ 2458 w 1313169"/>
                <a:gd name="connsiteY17" fmla="*/ 429563 h 1424419"/>
                <a:gd name="connsiteX18" fmla="*/ 75248 w 1313169"/>
                <a:gd name="connsiteY18" fmla="*/ 303202 h 1424419"/>
                <a:gd name="connsiteX19" fmla="*/ 106293 w 1313169"/>
                <a:gd name="connsiteY19" fmla="*/ 282597 h 1424419"/>
                <a:gd name="connsiteX20" fmla="*/ 541533 w 1313169"/>
                <a:gd name="connsiteY20" fmla="*/ 38110 h 1424419"/>
                <a:gd name="connsiteX21" fmla="*/ 653528 w 1313169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80344 w 1306267"/>
                <a:gd name="connsiteY12" fmla="*/ 1139323 h 1424419"/>
                <a:gd name="connsiteX13" fmla="*/ 68397 w 1306267"/>
                <a:gd name="connsiteY13" fmla="*/ 1130059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80344 w 1306267"/>
                <a:gd name="connsiteY12" fmla="*/ 1139323 h 1424419"/>
                <a:gd name="connsiteX13" fmla="*/ 61328 w 1306267"/>
                <a:gd name="connsiteY13" fmla="*/ 1127231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80344 w 1306267"/>
                <a:gd name="connsiteY12" fmla="*/ 1139323 h 1424419"/>
                <a:gd name="connsiteX13" fmla="*/ 61328 w 1306267"/>
                <a:gd name="connsiteY13" fmla="*/ 1127231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61328 w 1306267"/>
                <a:gd name="connsiteY13" fmla="*/ 1127231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61328 w 1306267"/>
                <a:gd name="connsiteY13" fmla="*/ 1127231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61328 w 1306267"/>
                <a:gd name="connsiteY13" fmla="*/ 1127231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61328 w 1306267"/>
                <a:gd name="connsiteY13" fmla="*/ 1127231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55672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55672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55672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55672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55672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48904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48904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48904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48904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7009 w 1306267"/>
                <a:gd name="connsiteY12" fmla="*/ 1161462 h 1424419"/>
                <a:gd name="connsiteX13" fmla="*/ 48904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7009 w 1306267"/>
                <a:gd name="connsiteY12" fmla="*/ 1161462 h 1424419"/>
                <a:gd name="connsiteX13" fmla="*/ 48904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7009 w 1306267"/>
                <a:gd name="connsiteY12" fmla="*/ 1161462 h 1424419"/>
                <a:gd name="connsiteX13" fmla="*/ 44843 w 1306267"/>
                <a:gd name="connsiteY13" fmla="*/ 1118989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7009 w 1306267"/>
                <a:gd name="connsiteY12" fmla="*/ 1161462 h 1424419"/>
                <a:gd name="connsiteX13" fmla="*/ 44843 w 1306267"/>
                <a:gd name="connsiteY13" fmla="*/ 1118989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7009 w 1306267"/>
                <a:gd name="connsiteY12" fmla="*/ 1161462 h 1424419"/>
                <a:gd name="connsiteX13" fmla="*/ 44843 w 1306267"/>
                <a:gd name="connsiteY13" fmla="*/ 1118989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4302 w 1306267"/>
                <a:gd name="connsiteY12" fmla="*/ 1158755 h 1424419"/>
                <a:gd name="connsiteX13" fmla="*/ 44843 w 1306267"/>
                <a:gd name="connsiteY13" fmla="*/ 1118989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4302 w 1306267"/>
                <a:gd name="connsiteY12" fmla="*/ 1158755 h 1424419"/>
                <a:gd name="connsiteX13" fmla="*/ 39429 w 1306267"/>
                <a:gd name="connsiteY13" fmla="*/ 1117635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7706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227376 w 1305333"/>
                <a:gd name="connsiteY8" fmla="*/ 1152027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94302 w 1305333"/>
                <a:gd name="connsiteY12" fmla="*/ 1158755 h 1424419"/>
                <a:gd name="connsiteX13" fmla="*/ 39429 w 1305333"/>
                <a:gd name="connsiteY13" fmla="*/ 1117635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6293 w 1305333"/>
                <a:gd name="connsiteY19" fmla="*/ 282597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7706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2599 w 1305333"/>
                <a:gd name="connsiteY7" fmla="*/ 1003650 h 1424419"/>
                <a:gd name="connsiteX8" fmla="*/ 1227376 w 1305333"/>
                <a:gd name="connsiteY8" fmla="*/ 1152027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94302 w 1305333"/>
                <a:gd name="connsiteY12" fmla="*/ 1158755 h 1424419"/>
                <a:gd name="connsiteX13" fmla="*/ 39429 w 1305333"/>
                <a:gd name="connsiteY13" fmla="*/ 1117635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6293 w 1305333"/>
                <a:gd name="connsiteY19" fmla="*/ 282597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080"/>
                <a:gd name="connsiteY0" fmla="*/ 0 h 1424419"/>
                <a:gd name="connsiteX1" fmla="*/ 757287 w 1305080"/>
                <a:gd name="connsiteY1" fmla="*/ 32444 h 1424419"/>
                <a:gd name="connsiteX2" fmla="*/ 1206876 w 1305080"/>
                <a:gd name="connsiteY2" fmla="*/ 284945 h 1424419"/>
                <a:gd name="connsiteX3" fmla="*/ 1237706 w 1305080"/>
                <a:gd name="connsiteY3" fmla="*/ 306775 h 1424419"/>
                <a:gd name="connsiteX4" fmla="*/ 1301712 w 1305080"/>
                <a:gd name="connsiteY4" fmla="*/ 442384 h 1424419"/>
                <a:gd name="connsiteX5" fmla="*/ 1303099 w 1305080"/>
                <a:gd name="connsiteY5" fmla="*/ 495558 h 1424419"/>
                <a:gd name="connsiteX6" fmla="*/ 1301746 w 1305080"/>
                <a:gd name="connsiteY6" fmla="*/ 953747 h 1424419"/>
                <a:gd name="connsiteX7" fmla="*/ 1302599 w 1305080"/>
                <a:gd name="connsiteY7" fmla="*/ 1003650 h 1424419"/>
                <a:gd name="connsiteX8" fmla="*/ 1227376 w 1305080"/>
                <a:gd name="connsiteY8" fmla="*/ 1152027 h 1424419"/>
                <a:gd name="connsiteX9" fmla="*/ 1172881 w 1305080"/>
                <a:gd name="connsiteY9" fmla="*/ 1179342 h 1424419"/>
                <a:gd name="connsiteX10" fmla="*/ 792288 w 1305080"/>
                <a:gd name="connsiteY10" fmla="*/ 1385653 h 1424419"/>
                <a:gd name="connsiteX11" fmla="*/ 522686 w 1305080"/>
                <a:gd name="connsiteY11" fmla="*/ 1384922 h 1424419"/>
                <a:gd name="connsiteX12" fmla="*/ 94302 w 1305080"/>
                <a:gd name="connsiteY12" fmla="*/ 1158755 h 1424419"/>
                <a:gd name="connsiteX13" fmla="*/ 39429 w 1305080"/>
                <a:gd name="connsiteY13" fmla="*/ 1117635 h 1424419"/>
                <a:gd name="connsiteX14" fmla="*/ 667 w 1305080"/>
                <a:gd name="connsiteY14" fmla="*/ 999105 h 1424419"/>
                <a:gd name="connsiteX15" fmla="*/ 0 w 1305080"/>
                <a:gd name="connsiteY15" fmla="*/ 972364 h 1424419"/>
                <a:gd name="connsiteX16" fmla="*/ 2496 w 1305080"/>
                <a:gd name="connsiteY16" fmla="*/ 463106 h 1424419"/>
                <a:gd name="connsiteX17" fmla="*/ 2458 w 1305080"/>
                <a:gd name="connsiteY17" fmla="*/ 429563 h 1424419"/>
                <a:gd name="connsiteX18" fmla="*/ 75248 w 1305080"/>
                <a:gd name="connsiteY18" fmla="*/ 303202 h 1424419"/>
                <a:gd name="connsiteX19" fmla="*/ 106293 w 1305080"/>
                <a:gd name="connsiteY19" fmla="*/ 282597 h 1424419"/>
                <a:gd name="connsiteX20" fmla="*/ 541533 w 1305080"/>
                <a:gd name="connsiteY20" fmla="*/ 38110 h 1424419"/>
                <a:gd name="connsiteX21" fmla="*/ 653528 w 1305080"/>
                <a:gd name="connsiteY21" fmla="*/ 0 h 1424419"/>
                <a:gd name="connsiteX0" fmla="*/ 653528 w 1305299"/>
                <a:gd name="connsiteY0" fmla="*/ 0 h 1424419"/>
                <a:gd name="connsiteX1" fmla="*/ 757287 w 1305299"/>
                <a:gd name="connsiteY1" fmla="*/ 32444 h 1424419"/>
                <a:gd name="connsiteX2" fmla="*/ 1206876 w 1305299"/>
                <a:gd name="connsiteY2" fmla="*/ 284945 h 1424419"/>
                <a:gd name="connsiteX3" fmla="*/ 1237706 w 1305299"/>
                <a:gd name="connsiteY3" fmla="*/ 306775 h 1424419"/>
                <a:gd name="connsiteX4" fmla="*/ 1301712 w 1305299"/>
                <a:gd name="connsiteY4" fmla="*/ 442384 h 1424419"/>
                <a:gd name="connsiteX5" fmla="*/ 1303099 w 1305299"/>
                <a:gd name="connsiteY5" fmla="*/ 495558 h 1424419"/>
                <a:gd name="connsiteX6" fmla="*/ 1301746 w 1305299"/>
                <a:gd name="connsiteY6" fmla="*/ 953747 h 1424419"/>
                <a:gd name="connsiteX7" fmla="*/ 1302599 w 1305299"/>
                <a:gd name="connsiteY7" fmla="*/ 1003650 h 1424419"/>
                <a:gd name="connsiteX8" fmla="*/ 1227376 w 1305299"/>
                <a:gd name="connsiteY8" fmla="*/ 1152027 h 1424419"/>
                <a:gd name="connsiteX9" fmla="*/ 1172881 w 1305299"/>
                <a:gd name="connsiteY9" fmla="*/ 1179342 h 1424419"/>
                <a:gd name="connsiteX10" fmla="*/ 792288 w 1305299"/>
                <a:gd name="connsiteY10" fmla="*/ 1385653 h 1424419"/>
                <a:gd name="connsiteX11" fmla="*/ 522686 w 1305299"/>
                <a:gd name="connsiteY11" fmla="*/ 1384922 h 1424419"/>
                <a:gd name="connsiteX12" fmla="*/ 94302 w 1305299"/>
                <a:gd name="connsiteY12" fmla="*/ 1158755 h 1424419"/>
                <a:gd name="connsiteX13" fmla="*/ 39429 w 1305299"/>
                <a:gd name="connsiteY13" fmla="*/ 1117635 h 1424419"/>
                <a:gd name="connsiteX14" fmla="*/ 667 w 1305299"/>
                <a:gd name="connsiteY14" fmla="*/ 999105 h 1424419"/>
                <a:gd name="connsiteX15" fmla="*/ 0 w 1305299"/>
                <a:gd name="connsiteY15" fmla="*/ 972364 h 1424419"/>
                <a:gd name="connsiteX16" fmla="*/ 2496 w 1305299"/>
                <a:gd name="connsiteY16" fmla="*/ 463106 h 1424419"/>
                <a:gd name="connsiteX17" fmla="*/ 2458 w 1305299"/>
                <a:gd name="connsiteY17" fmla="*/ 429563 h 1424419"/>
                <a:gd name="connsiteX18" fmla="*/ 75248 w 1305299"/>
                <a:gd name="connsiteY18" fmla="*/ 303202 h 1424419"/>
                <a:gd name="connsiteX19" fmla="*/ 106293 w 1305299"/>
                <a:gd name="connsiteY19" fmla="*/ 282597 h 1424419"/>
                <a:gd name="connsiteX20" fmla="*/ 541533 w 1305299"/>
                <a:gd name="connsiteY20" fmla="*/ 38110 h 1424419"/>
                <a:gd name="connsiteX21" fmla="*/ 653528 w 1305299"/>
                <a:gd name="connsiteY21" fmla="*/ 0 h 1424419"/>
                <a:gd name="connsiteX0" fmla="*/ 653528 w 1306646"/>
                <a:gd name="connsiteY0" fmla="*/ 0 h 1424419"/>
                <a:gd name="connsiteX1" fmla="*/ 757287 w 1306646"/>
                <a:gd name="connsiteY1" fmla="*/ 32444 h 1424419"/>
                <a:gd name="connsiteX2" fmla="*/ 1206876 w 1306646"/>
                <a:gd name="connsiteY2" fmla="*/ 284945 h 1424419"/>
                <a:gd name="connsiteX3" fmla="*/ 1237706 w 1306646"/>
                <a:gd name="connsiteY3" fmla="*/ 306775 h 1424419"/>
                <a:gd name="connsiteX4" fmla="*/ 1301712 w 1306646"/>
                <a:gd name="connsiteY4" fmla="*/ 442384 h 1424419"/>
                <a:gd name="connsiteX5" fmla="*/ 1303099 w 1306646"/>
                <a:gd name="connsiteY5" fmla="*/ 495558 h 1424419"/>
                <a:gd name="connsiteX6" fmla="*/ 1301746 w 1306646"/>
                <a:gd name="connsiteY6" fmla="*/ 953747 h 1424419"/>
                <a:gd name="connsiteX7" fmla="*/ 1302599 w 1306646"/>
                <a:gd name="connsiteY7" fmla="*/ 1003650 h 1424419"/>
                <a:gd name="connsiteX8" fmla="*/ 1227376 w 1306646"/>
                <a:gd name="connsiteY8" fmla="*/ 1152027 h 1424419"/>
                <a:gd name="connsiteX9" fmla="*/ 1172881 w 1306646"/>
                <a:gd name="connsiteY9" fmla="*/ 1179342 h 1424419"/>
                <a:gd name="connsiteX10" fmla="*/ 792288 w 1306646"/>
                <a:gd name="connsiteY10" fmla="*/ 1385653 h 1424419"/>
                <a:gd name="connsiteX11" fmla="*/ 522686 w 1306646"/>
                <a:gd name="connsiteY11" fmla="*/ 1384922 h 1424419"/>
                <a:gd name="connsiteX12" fmla="*/ 94302 w 1306646"/>
                <a:gd name="connsiteY12" fmla="*/ 1158755 h 1424419"/>
                <a:gd name="connsiteX13" fmla="*/ 39429 w 1306646"/>
                <a:gd name="connsiteY13" fmla="*/ 1117635 h 1424419"/>
                <a:gd name="connsiteX14" fmla="*/ 667 w 1306646"/>
                <a:gd name="connsiteY14" fmla="*/ 999105 h 1424419"/>
                <a:gd name="connsiteX15" fmla="*/ 0 w 1306646"/>
                <a:gd name="connsiteY15" fmla="*/ 972364 h 1424419"/>
                <a:gd name="connsiteX16" fmla="*/ 2496 w 1306646"/>
                <a:gd name="connsiteY16" fmla="*/ 463106 h 1424419"/>
                <a:gd name="connsiteX17" fmla="*/ 2458 w 1306646"/>
                <a:gd name="connsiteY17" fmla="*/ 429563 h 1424419"/>
                <a:gd name="connsiteX18" fmla="*/ 75248 w 1306646"/>
                <a:gd name="connsiteY18" fmla="*/ 303202 h 1424419"/>
                <a:gd name="connsiteX19" fmla="*/ 106293 w 1306646"/>
                <a:gd name="connsiteY19" fmla="*/ 282597 h 1424419"/>
                <a:gd name="connsiteX20" fmla="*/ 541533 w 1306646"/>
                <a:gd name="connsiteY20" fmla="*/ 38110 h 1424419"/>
                <a:gd name="connsiteX21" fmla="*/ 653528 w 1306646"/>
                <a:gd name="connsiteY21" fmla="*/ 0 h 1424419"/>
                <a:gd name="connsiteX0" fmla="*/ 653528 w 1305299"/>
                <a:gd name="connsiteY0" fmla="*/ 0 h 1424419"/>
                <a:gd name="connsiteX1" fmla="*/ 757287 w 1305299"/>
                <a:gd name="connsiteY1" fmla="*/ 32444 h 1424419"/>
                <a:gd name="connsiteX2" fmla="*/ 1206876 w 1305299"/>
                <a:gd name="connsiteY2" fmla="*/ 284945 h 1424419"/>
                <a:gd name="connsiteX3" fmla="*/ 1237706 w 1305299"/>
                <a:gd name="connsiteY3" fmla="*/ 306775 h 1424419"/>
                <a:gd name="connsiteX4" fmla="*/ 1301712 w 1305299"/>
                <a:gd name="connsiteY4" fmla="*/ 442384 h 1424419"/>
                <a:gd name="connsiteX5" fmla="*/ 1303099 w 1305299"/>
                <a:gd name="connsiteY5" fmla="*/ 495558 h 1424419"/>
                <a:gd name="connsiteX6" fmla="*/ 1301746 w 1305299"/>
                <a:gd name="connsiteY6" fmla="*/ 953747 h 1424419"/>
                <a:gd name="connsiteX7" fmla="*/ 1302599 w 1305299"/>
                <a:gd name="connsiteY7" fmla="*/ 1003650 h 1424419"/>
                <a:gd name="connsiteX8" fmla="*/ 1227376 w 1305299"/>
                <a:gd name="connsiteY8" fmla="*/ 1152027 h 1424419"/>
                <a:gd name="connsiteX9" fmla="*/ 1172881 w 1305299"/>
                <a:gd name="connsiteY9" fmla="*/ 1179342 h 1424419"/>
                <a:gd name="connsiteX10" fmla="*/ 792288 w 1305299"/>
                <a:gd name="connsiteY10" fmla="*/ 1385653 h 1424419"/>
                <a:gd name="connsiteX11" fmla="*/ 522686 w 1305299"/>
                <a:gd name="connsiteY11" fmla="*/ 1384922 h 1424419"/>
                <a:gd name="connsiteX12" fmla="*/ 94302 w 1305299"/>
                <a:gd name="connsiteY12" fmla="*/ 1158755 h 1424419"/>
                <a:gd name="connsiteX13" fmla="*/ 39429 w 1305299"/>
                <a:gd name="connsiteY13" fmla="*/ 1117635 h 1424419"/>
                <a:gd name="connsiteX14" fmla="*/ 667 w 1305299"/>
                <a:gd name="connsiteY14" fmla="*/ 999105 h 1424419"/>
                <a:gd name="connsiteX15" fmla="*/ 0 w 1305299"/>
                <a:gd name="connsiteY15" fmla="*/ 972364 h 1424419"/>
                <a:gd name="connsiteX16" fmla="*/ 2496 w 1305299"/>
                <a:gd name="connsiteY16" fmla="*/ 463106 h 1424419"/>
                <a:gd name="connsiteX17" fmla="*/ 2458 w 1305299"/>
                <a:gd name="connsiteY17" fmla="*/ 429563 h 1424419"/>
                <a:gd name="connsiteX18" fmla="*/ 75248 w 1305299"/>
                <a:gd name="connsiteY18" fmla="*/ 303202 h 1424419"/>
                <a:gd name="connsiteX19" fmla="*/ 106293 w 1305299"/>
                <a:gd name="connsiteY19" fmla="*/ 282597 h 1424419"/>
                <a:gd name="connsiteX20" fmla="*/ 541533 w 1305299"/>
                <a:gd name="connsiteY20" fmla="*/ 38110 h 1424419"/>
                <a:gd name="connsiteX21" fmla="*/ 653528 w 1305299"/>
                <a:gd name="connsiteY21" fmla="*/ 0 h 1424419"/>
                <a:gd name="connsiteX0" fmla="*/ 653528 w 1304127"/>
                <a:gd name="connsiteY0" fmla="*/ 0 h 1424419"/>
                <a:gd name="connsiteX1" fmla="*/ 757287 w 1304127"/>
                <a:gd name="connsiteY1" fmla="*/ 32444 h 1424419"/>
                <a:gd name="connsiteX2" fmla="*/ 1206876 w 1304127"/>
                <a:gd name="connsiteY2" fmla="*/ 284945 h 1424419"/>
                <a:gd name="connsiteX3" fmla="*/ 1237706 w 1304127"/>
                <a:gd name="connsiteY3" fmla="*/ 306775 h 1424419"/>
                <a:gd name="connsiteX4" fmla="*/ 1301712 w 1304127"/>
                <a:gd name="connsiteY4" fmla="*/ 442384 h 1424419"/>
                <a:gd name="connsiteX5" fmla="*/ 1303099 w 1304127"/>
                <a:gd name="connsiteY5" fmla="*/ 495558 h 1424419"/>
                <a:gd name="connsiteX6" fmla="*/ 1301746 w 1304127"/>
                <a:gd name="connsiteY6" fmla="*/ 953747 h 1424419"/>
                <a:gd name="connsiteX7" fmla="*/ 1302599 w 1304127"/>
                <a:gd name="connsiteY7" fmla="*/ 1003650 h 1424419"/>
                <a:gd name="connsiteX8" fmla="*/ 1227376 w 1304127"/>
                <a:gd name="connsiteY8" fmla="*/ 1152027 h 1424419"/>
                <a:gd name="connsiteX9" fmla="*/ 1172881 w 1304127"/>
                <a:gd name="connsiteY9" fmla="*/ 1179342 h 1424419"/>
                <a:gd name="connsiteX10" fmla="*/ 792288 w 1304127"/>
                <a:gd name="connsiteY10" fmla="*/ 1385653 h 1424419"/>
                <a:gd name="connsiteX11" fmla="*/ 522686 w 1304127"/>
                <a:gd name="connsiteY11" fmla="*/ 1384922 h 1424419"/>
                <a:gd name="connsiteX12" fmla="*/ 94302 w 1304127"/>
                <a:gd name="connsiteY12" fmla="*/ 1158755 h 1424419"/>
                <a:gd name="connsiteX13" fmla="*/ 39429 w 1304127"/>
                <a:gd name="connsiteY13" fmla="*/ 1117635 h 1424419"/>
                <a:gd name="connsiteX14" fmla="*/ 667 w 1304127"/>
                <a:gd name="connsiteY14" fmla="*/ 999105 h 1424419"/>
                <a:gd name="connsiteX15" fmla="*/ 0 w 1304127"/>
                <a:gd name="connsiteY15" fmla="*/ 972364 h 1424419"/>
                <a:gd name="connsiteX16" fmla="*/ 2496 w 1304127"/>
                <a:gd name="connsiteY16" fmla="*/ 463106 h 1424419"/>
                <a:gd name="connsiteX17" fmla="*/ 2458 w 1304127"/>
                <a:gd name="connsiteY17" fmla="*/ 429563 h 1424419"/>
                <a:gd name="connsiteX18" fmla="*/ 75248 w 1304127"/>
                <a:gd name="connsiteY18" fmla="*/ 303202 h 1424419"/>
                <a:gd name="connsiteX19" fmla="*/ 106293 w 1304127"/>
                <a:gd name="connsiteY19" fmla="*/ 282597 h 1424419"/>
                <a:gd name="connsiteX20" fmla="*/ 541533 w 1304127"/>
                <a:gd name="connsiteY20" fmla="*/ 38110 h 1424419"/>
                <a:gd name="connsiteX21" fmla="*/ 653528 w 1304127"/>
                <a:gd name="connsiteY21" fmla="*/ 0 h 1424419"/>
                <a:gd name="connsiteX0" fmla="*/ 653528 w 1306101"/>
                <a:gd name="connsiteY0" fmla="*/ 0 h 1424419"/>
                <a:gd name="connsiteX1" fmla="*/ 757287 w 1306101"/>
                <a:gd name="connsiteY1" fmla="*/ 32444 h 1424419"/>
                <a:gd name="connsiteX2" fmla="*/ 1206876 w 1306101"/>
                <a:gd name="connsiteY2" fmla="*/ 284945 h 1424419"/>
                <a:gd name="connsiteX3" fmla="*/ 1237706 w 1306101"/>
                <a:gd name="connsiteY3" fmla="*/ 306775 h 1424419"/>
                <a:gd name="connsiteX4" fmla="*/ 1305773 w 1306101"/>
                <a:gd name="connsiteY4" fmla="*/ 442384 h 1424419"/>
                <a:gd name="connsiteX5" fmla="*/ 1303099 w 1306101"/>
                <a:gd name="connsiteY5" fmla="*/ 495558 h 1424419"/>
                <a:gd name="connsiteX6" fmla="*/ 1301746 w 1306101"/>
                <a:gd name="connsiteY6" fmla="*/ 953747 h 1424419"/>
                <a:gd name="connsiteX7" fmla="*/ 1302599 w 1306101"/>
                <a:gd name="connsiteY7" fmla="*/ 1003650 h 1424419"/>
                <a:gd name="connsiteX8" fmla="*/ 1227376 w 1306101"/>
                <a:gd name="connsiteY8" fmla="*/ 1152027 h 1424419"/>
                <a:gd name="connsiteX9" fmla="*/ 1172881 w 1306101"/>
                <a:gd name="connsiteY9" fmla="*/ 1179342 h 1424419"/>
                <a:gd name="connsiteX10" fmla="*/ 792288 w 1306101"/>
                <a:gd name="connsiteY10" fmla="*/ 1385653 h 1424419"/>
                <a:gd name="connsiteX11" fmla="*/ 522686 w 1306101"/>
                <a:gd name="connsiteY11" fmla="*/ 1384922 h 1424419"/>
                <a:gd name="connsiteX12" fmla="*/ 94302 w 1306101"/>
                <a:gd name="connsiteY12" fmla="*/ 1158755 h 1424419"/>
                <a:gd name="connsiteX13" fmla="*/ 39429 w 1306101"/>
                <a:gd name="connsiteY13" fmla="*/ 1117635 h 1424419"/>
                <a:gd name="connsiteX14" fmla="*/ 667 w 1306101"/>
                <a:gd name="connsiteY14" fmla="*/ 999105 h 1424419"/>
                <a:gd name="connsiteX15" fmla="*/ 0 w 1306101"/>
                <a:gd name="connsiteY15" fmla="*/ 972364 h 1424419"/>
                <a:gd name="connsiteX16" fmla="*/ 2496 w 1306101"/>
                <a:gd name="connsiteY16" fmla="*/ 463106 h 1424419"/>
                <a:gd name="connsiteX17" fmla="*/ 2458 w 1306101"/>
                <a:gd name="connsiteY17" fmla="*/ 429563 h 1424419"/>
                <a:gd name="connsiteX18" fmla="*/ 75248 w 1306101"/>
                <a:gd name="connsiteY18" fmla="*/ 303202 h 1424419"/>
                <a:gd name="connsiteX19" fmla="*/ 106293 w 1306101"/>
                <a:gd name="connsiteY19" fmla="*/ 282597 h 1424419"/>
                <a:gd name="connsiteX20" fmla="*/ 541533 w 1306101"/>
                <a:gd name="connsiteY20" fmla="*/ 38110 h 1424419"/>
                <a:gd name="connsiteX21" fmla="*/ 653528 w 1306101"/>
                <a:gd name="connsiteY21" fmla="*/ 0 h 1424419"/>
                <a:gd name="connsiteX0" fmla="*/ 653528 w 1304819"/>
                <a:gd name="connsiteY0" fmla="*/ 0 h 1424419"/>
                <a:gd name="connsiteX1" fmla="*/ 757287 w 1304819"/>
                <a:gd name="connsiteY1" fmla="*/ 32444 h 1424419"/>
                <a:gd name="connsiteX2" fmla="*/ 1206876 w 1304819"/>
                <a:gd name="connsiteY2" fmla="*/ 284945 h 1424419"/>
                <a:gd name="connsiteX3" fmla="*/ 1237706 w 1304819"/>
                <a:gd name="connsiteY3" fmla="*/ 306775 h 1424419"/>
                <a:gd name="connsiteX4" fmla="*/ 1304420 w 1304819"/>
                <a:gd name="connsiteY4" fmla="*/ 434263 h 1424419"/>
                <a:gd name="connsiteX5" fmla="*/ 1303099 w 1304819"/>
                <a:gd name="connsiteY5" fmla="*/ 495558 h 1424419"/>
                <a:gd name="connsiteX6" fmla="*/ 1301746 w 1304819"/>
                <a:gd name="connsiteY6" fmla="*/ 953747 h 1424419"/>
                <a:gd name="connsiteX7" fmla="*/ 1302599 w 1304819"/>
                <a:gd name="connsiteY7" fmla="*/ 1003650 h 1424419"/>
                <a:gd name="connsiteX8" fmla="*/ 1227376 w 1304819"/>
                <a:gd name="connsiteY8" fmla="*/ 1152027 h 1424419"/>
                <a:gd name="connsiteX9" fmla="*/ 1172881 w 1304819"/>
                <a:gd name="connsiteY9" fmla="*/ 1179342 h 1424419"/>
                <a:gd name="connsiteX10" fmla="*/ 792288 w 1304819"/>
                <a:gd name="connsiteY10" fmla="*/ 1385653 h 1424419"/>
                <a:gd name="connsiteX11" fmla="*/ 522686 w 1304819"/>
                <a:gd name="connsiteY11" fmla="*/ 1384922 h 1424419"/>
                <a:gd name="connsiteX12" fmla="*/ 94302 w 1304819"/>
                <a:gd name="connsiteY12" fmla="*/ 1158755 h 1424419"/>
                <a:gd name="connsiteX13" fmla="*/ 39429 w 1304819"/>
                <a:gd name="connsiteY13" fmla="*/ 1117635 h 1424419"/>
                <a:gd name="connsiteX14" fmla="*/ 667 w 1304819"/>
                <a:gd name="connsiteY14" fmla="*/ 999105 h 1424419"/>
                <a:gd name="connsiteX15" fmla="*/ 0 w 1304819"/>
                <a:gd name="connsiteY15" fmla="*/ 972364 h 1424419"/>
                <a:gd name="connsiteX16" fmla="*/ 2496 w 1304819"/>
                <a:gd name="connsiteY16" fmla="*/ 463106 h 1424419"/>
                <a:gd name="connsiteX17" fmla="*/ 2458 w 1304819"/>
                <a:gd name="connsiteY17" fmla="*/ 429563 h 1424419"/>
                <a:gd name="connsiteX18" fmla="*/ 75248 w 1304819"/>
                <a:gd name="connsiteY18" fmla="*/ 303202 h 1424419"/>
                <a:gd name="connsiteX19" fmla="*/ 106293 w 1304819"/>
                <a:gd name="connsiteY19" fmla="*/ 282597 h 1424419"/>
                <a:gd name="connsiteX20" fmla="*/ 541533 w 1304819"/>
                <a:gd name="connsiteY20" fmla="*/ 38110 h 1424419"/>
                <a:gd name="connsiteX21" fmla="*/ 653528 w 1304819"/>
                <a:gd name="connsiteY21" fmla="*/ 0 h 1424419"/>
                <a:gd name="connsiteX0" fmla="*/ 653528 w 1306525"/>
                <a:gd name="connsiteY0" fmla="*/ 0 h 1424419"/>
                <a:gd name="connsiteX1" fmla="*/ 757287 w 1306525"/>
                <a:gd name="connsiteY1" fmla="*/ 32444 h 1424419"/>
                <a:gd name="connsiteX2" fmla="*/ 1206876 w 1306525"/>
                <a:gd name="connsiteY2" fmla="*/ 284945 h 1424419"/>
                <a:gd name="connsiteX3" fmla="*/ 1237706 w 1306525"/>
                <a:gd name="connsiteY3" fmla="*/ 306775 h 1424419"/>
                <a:gd name="connsiteX4" fmla="*/ 1304420 w 1306525"/>
                <a:gd name="connsiteY4" fmla="*/ 434263 h 1424419"/>
                <a:gd name="connsiteX5" fmla="*/ 1305806 w 1306525"/>
                <a:gd name="connsiteY5" fmla="*/ 519922 h 1424419"/>
                <a:gd name="connsiteX6" fmla="*/ 1301746 w 1306525"/>
                <a:gd name="connsiteY6" fmla="*/ 953747 h 1424419"/>
                <a:gd name="connsiteX7" fmla="*/ 1302599 w 1306525"/>
                <a:gd name="connsiteY7" fmla="*/ 1003650 h 1424419"/>
                <a:gd name="connsiteX8" fmla="*/ 1227376 w 1306525"/>
                <a:gd name="connsiteY8" fmla="*/ 1152027 h 1424419"/>
                <a:gd name="connsiteX9" fmla="*/ 1172881 w 1306525"/>
                <a:gd name="connsiteY9" fmla="*/ 1179342 h 1424419"/>
                <a:gd name="connsiteX10" fmla="*/ 792288 w 1306525"/>
                <a:gd name="connsiteY10" fmla="*/ 1385653 h 1424419"/>
                <a:gd name="connsiteX11" fmla="*/ 522686 w 1306525"/>
                <a:gd name="connsiteY11" fmla="*/ 1384922 h 1424419"/>
                <a:gd name="connsiteX12" fmla="*/ 94302 w 1306525"/>
                <a:gd name="connsiteY12" fmla="*/ 1158755 h 1424419"/>
                <a:gd name="connsiteX13" fmla="*/ 39429 w 1306525"/>
                <a:gd name="connsiteY13" fmla="*/ 1117635 h 1424419"/>
                <a:gd name="connsiteX14" fmla="*/ 667 w 1306525"/>
                <a:gd name="connsiteY14" fmla="*/ 999105 h 1424419"/>
                <a:gd name="connsiteX15" fmla="*/ 0 w 1306525"/>
                <a:gd name="connsiteY15" fmla="*/ 972364 h 1424419"/>
                <a:gd name="connsiteX16" fmla="*/ 2496 w 1306525"/>
                <a:gd name="connsiteY16" fmla="*/ 463106 h 1424419"/>
                <a:gd name="connsiteX17" fmla="*/ 2458 w 1306525"/>
                <a:gd name="connsiteY17" fmla="*/ 429563 h 1424419"/>
                <a:gd name="connsiteX18" fmla="*/ 75248 w 1306525"/>
                <a:gd name="connsiteY18" fmla="*/ 303202 h 1424419"/>
                <a:gd name="connsiteX19" fmla="*/ 106293 w 1306525"/>
                <a:gd name="connsiteY19" fmla="*/ 282597 h 1424419"/>
                <a:gd name="connsiteX20" fmla="*/ 541533 w 1306525"/>
                <a:gd name="connsiteY20" fmla="*/ 38110 h 1424419"/>
                <a:gd name="connsiteX21" fmla="*/ 653528 w 1306525"/>
                <a:gd name="connsiteY21" fmla="*/ 0 h 1424419"/>
                <a:gd name="connsiteX0" fmla="*/ 653528 w 1305814"/>
                <a:gd name="connsiteY0" fmla="*/ 0 h 1424419"/>
                <a:gd name="connsiteX1" fmla="*/ 757287 w 1305814"/>
                <a:gd name="connsiteY1" fmla="*/ 32444 h 1424419"/>
                <a:gd name="connsiteX2" fmla="*/ 1206876 w 1305814"/>
                <a:gd name="connsiteY2" fmla="*/ 284945 h 1424419"/>
                <a:gd name="connsiteX3" fmla="*/ 1237706 w 1305814"/>
                <a:gd name="connsiteY3" fmla="*/ 306775 h 1424419"/>
                <a:gd name="connsiteX4" fmla="*/ 1304420 w 1305814"/>
                <a:gd name="connsiteY4" fmla="*/ 434263 h 1424419"/>
                <a:gd name="connsiteX5" fmla="*/ 1305806 w 1305814"/>
                <a:gd name="connsiteY5" fmla="*/ 519922 h 1424419"/>
                <a:gd name="connsiteX6" fmla="*/ 1301746 w 1305814"/>
                <a:gd name="connsiteY6" fmla="*/ 953747 h 1424419"/>
                <a:gd name="connsiteX7" fmla="*/ 1302599 w 1305814"/>
                <a:gd name="connsiteY7" fmla="*/ 1003650 h 1424419"/>
                <a:gd name="connsiteX8" fmla="*/ 1227376 w 1305814"/>
                <a:gd name="connsiteY8" fmla="*/ 1152027 h 1424419"/>
                <a:gd name="connsiteX9" fmla="*/ 1172881 w 1305814"/>
                <a:gd name="connsiteY9" fmla="*/ 1179342 h 1424419"/>
                <a:gd name="connsiteX10" fmla="*/ 792288 w 1305814"/>
                <a:gd name="connsiteY10" fmla="*/ 1385653 h 1424419"/>
                <a:gd name="connsiteX11" fmla="*/ 522686 w 1305814"/>
                <a:gd name="connsiteY11" fmla="*/ 1384922 h 1424419"/>
                <a:gd name="connsiteX12" fmla="*/ 94302 w 1305814"/>
                <a:gd name="connsiteY12" fmla="*/ 1158755 h 1424419"/>
                <a:gd name="connsiteX13" fmla="*/ 39429 w 1305814"/>
                <a:gd name="connsiteY13" fmla="*/ 1117635 h 1424419"/>
                <a:gd name="connsiteX14" fmla="*/ 667 w 1305814"/>
                <a:gd name="connsiteY14" fmla="*/ 999105 h 1424419"/>
                <a:gd name="connsiteX15" fmla="*/ 0 w 1305814"/>
                <a:gd name="connsiteY15" fmla="*/ 972364 h 1424419"/>
                <a:gd name="connsiteX16" fmla="*/ 2496 w 1305814"/>
                <a:gd name="connsiteY16" fmla="*/ 463106 h 1424419"/>
                <a:gd name="connsiteX17" fmla="*/ 2458 w 1305814"/>
                <a:gd name="connsiteY17" fmla="*/ 429563 h 1424419"/>
                <a:gd name="connsiteX18" fmla="*/ 75248 w 1305814"/>
                <a:gd name="connsiteY18" fmla="*/ 303202 h 1424419"/>
                <a:gd name="connsiteX19" fmla="*/ 106293 w 1305814"/>
                <a:gd name="connsiteY19" fmla="*/ 282597 h 1424419"/>
                <a:gd name="connsiteX20" fmla="*/ 541533 w 1305814"/>
                <a:gd name="connsiteY20" fmla="*/ 38110 h 1424419"/>
                <a:gd name="connsiteX21" fmla="*/ 653528 w 1305814"/>
                <a:gd name="connsiteY21" fmla="*/ 0 h 1424419"/>
                <a:gd name="connsiteX0" fmla="*/ 653528 w 1305814"/>
                <a:gd name="connsiteY0" fmla="*/ 0 h 1424419"/>
                <a:gd name="connsiteX1" fmla="*/ 757287 w 1305814"/>
                <a:gd name="connsiteY1" fmla="*/ 32444 h 1424419"/>
                <a:gd name="connsiteX2" fmla="*/ 1206876 w 1305814"/>
                <a:gd name="connsiteY2" fmla="*/ 284945 h 1424419"/>
                <a:gd name="connsiteX3" fmla="*/ 1237706 w 1305814"/>
                <a:gd name="connsiteY3" fmla="*/ 306775 h 1424419"/>
                <a:gd name="connsiteX4" fmla="*/ 1304420 w 1305814"/>
                <a:gd name="connsiteY4" fmla="*/ 434263 h 1424419"/>
                <a:gd name="connsiteX5" fmla="*/ 1305806 w 1305814"/>
                <a:gd name="connsiteY5" fmla="*/ 519922 h 1424419"/>
                <a:gd name="connsiteX6" fmla="*/ 1301746 w 1305814"/>
                <a:gd name="connsiteY6" fmla="*/ 953747 h 1424419"/>
                <a:gd name="connsiteX7" fmla="*/ 1302599 w 1305814"/>
                <a:gd name="connsiteY7" fmla="*/ 1003650 h 1424419"/>
                <a:gd name="connsiteX8" fmla="*/ 1227376 w 1305814"/>
                <a:gd name="connsiteY8" fmla="*/ 1152027 h 1424419"/>
                <a:gd name="connsiteX9" fmla="*/ 1172881 w 1305814"/>
                <a:gd name="connsiteY9" fmla="*/ 1179342 h 1424419"/>
                <a:gd name="connsiteX10" fmla="*/ 792288 w 1305814"/>
                <a:gd name="connsiteY10" fmla="*/ 1385653 h 1424419"/>
                <a:gd name="connsiteX11" fmla="*/ 522686 w 1305814"/>
                <a:gd name="connsiteY11" fmla="*/ 1384922 h 1424419"/>
                <a:gd name="connsiteX12" fmla="*/ 94302 w 1305814"/>
                <a:gd name="connsiteY12" fmla="*/ 1158755 h 1424419"/>
                <a:gd name="connsiteX13" fmla="*/ 39429 w 1305814"/>
                <a:gd name="connsiteY13" fmla="*/ 1117635 h 1424419"/>
                <a:gd name="connsiteX14" fmla="*/ 667 w 1305814"/>
                <a:gd name="connsiteY14" fmla="*/ 999105 h 1424419"/>
                <a:gd name="connsiteX15" fmla="*/ 0 w 1305814"/>
                <a:gd name="connsiteY15" fmla="*/ 972364 h 1424419"/>
                <a:gd name="connsiteX16" fmla="*/ 2496 w 1305814"/>
                <a:gd name="connsiteY16" fmla="*/ 463106 h 1424419"/>
                <a:gd name="connsiteX17" fmla="*/ 2458 w 1305814"/>
                <a:gd name="connsiteY17" fmla="*/ 429563 h 1424419"/>
                <a:gd name="connsiteX18" fmla="*/ 75248 w 1305814"/>
                <a:gd name="connsiteY18" fmla="*/ 303202 h 1424419"/>
                <a:gd name="connsiteX19" fmla="*/ 106293 w 1305814"/>
                <a:gd name="connsiteY19" fmla="*/ 282597 h 1424419"/>
                <a:gd name="connsiteX20" fmla="*/ 541533 w 1305814"/>
                <a:gd name="connsiteY20" fmla="*/ 38110 h 1424419"/>
                <a:gd name="connsiteX21" fmla="*/ 653528 w 1305814"/>
                <a:gd name="connsiteY21" fmla="*/ 0 h 1424419"/>
                <a:gd name="connsiteX0" fmla="*/ 653528 w 1305814"/>
                <a:gd name="connsiteY0" fmla="*/ 0 h 1424419"/>
                <a:gd name="connsiteX1" fmla="*/ 757287 w 1305814"/>
                <a:gd name="connsiteY1" fmla="*/ 32444 h 1424419"/>
                <a:gd name="connsiteX2" fmla="*/ 1206876 w 1305814"/>
                <a:gd name="connsiteY2" fmla="*/ 284945 h 1424419"/>
                <a:gd name="connsiteX3" fmla="*/ 1237706 w 1305814"/>
                <a:gd name="connsiteY3" fmla="*/ 306775 h 1424419"/>
                <a:gd name="connsiteX4" fmla="*/ 1304420 w 1305814"/>
                <a:gd name="connsiteY4" fmla="*/ 434263 h 1424419"/>
                <a:gd name="connsiteX5" fmla="*/ 1305806 w 1305814"/>
                <a:gd name="connsiteY5" fmla="*/ 519922 h 1424419"/>
                <a:gd name="connsiteX6" fmla="*/ 1301746 w 1305814"/>
                <a:gd name="connsiteY6" fmla="*/ 953747 h 1424419"/>
                <a:gd name="connsiteX7" fmla="*/ 1302599 w 1305814"/>
                <a:gd name="connsiteY7" fmla="*/ 1003650 h 1424419"/>
                <a:gd name="connsiteX8" fmla="*/ 1227376 w 1305814"/>
                <a:gd name="connsiteY8" fmla="*/ 1152027 h 1424419"/>
                <a:gd name="connsiteX9" fmla="*/ 1174235 w 1305814"/>
                <a:gd name="connsiteY9" fmla="*/ 1184756 h 1424419"/>
                <a:gd name="connsiteX10" fmla="*/ 792288 w 1305814"/>
                <a:gd name="connsiteY10" fmla="*/ 1385653 h 1424419"/>
                <a:gd name="connsiteX11" fmla="*/ 522686 w 1305814"/>
                <a:gd name="connsiteY11" fmla="*/ 1384922 h 1424419"/>
                <a:gd name="connsiteX12" fmla="*/ 94302 w 1305814"/>
                <a:gd name="connsiteY12" fmla="*/ 1158755 h 1424419"/>
                <a:gd name="connsiteX13" fmla="*/ 39429 w 1305814"/>
                <a:gd name="connsiteY13" fmla="*/ 1117635 h 1424419"/>
                <a:gd name="connsiteX14" fmla="*/ 667 w 1305814"/>
                <a:gd name="connsiteY14" fmla="*/ 999105 h 1424419"/>
                <a:gd name="connsiteX15" fmla="*/ 0 w 1305814"/>
                <a:gd name="connsiteY15" fmla="*/ 972364 h 1424419"/>
                <a:gd name="connsiteX16" fmla="*/ 2496 w 1305814"/>
                <a:gd name="connsiteY16" fmla="*/ 463106 h 1424419"/>
                <a:gd name="connsiteX17" fmla="*/ 2458 w 1305814"/>
                <a:gd name="connsiteY17" fmla="*/ 429563 h 1424419"/>
                <a:gd name="connsiteX18" fmla="*/ 75248 w 1305814"/>
                <a:gd name="connsiteY18" fmla="*/ 303202 h 1424419"/>
                <a:gd name="connsiteX19" fmla="*/ 106293 w 1305814"/>
                <a:gd name="connsiteY19" fmla="*/ 282597 h 1424419"/>
                <a:gd name="connsiteX20" fmla="*/ 541533 w 1305814"/>
                <a:gd name="connsiteY20" fmla="*/ 38110 h 1424419"/>
                <a:gd name="connsiteX21" fmla="*/ 653528 w 1305814"/>
                <a:gd name="connsiteY21" fmla="*/ 0 h 1424419"/>
                <a:gd name="connsiteX0" fmla="*/ 653528 w 1305814"/>
                <a:gd name="connsiteY0" fmla="*/ 0 h 1424419"/>
                <a:gd name="connsiteX1" fmla="*/ 757287 w 1305814"/>
                <a:gd name="connsiteY1" fmla="*/ 32444 h 1424419"/>
                <a:gd name="connsiteX2" fmla="*/ 1206876 w 1305814"/>
                <a:gd name="connsiteY2" fmla="*/ 284945 h 1424419"/>
                <a:gd name="connsiteX3" fmla="*/ 1237706 w 1305814"/>
                <a:gd name="connsiteY3" fmla="*/ 306775 h 1424419"/>
                <a:gd name="connsiteX4" fmla="*/ 1304420 w 1305814"/>
                <a:gd name="connsiteY4" fmla="*/ 434263 h 1424419"/>
                <a:gd name="connsiteX5" fmla="*/ 1305806 w 1305814"/>
                <a:gd name="connsiteY5" fmla="*/ 519922 h 1424419"/>
                <a:gd name="connsiteX6" fmla="*/ 1301746 w 1305814"/>
                <a:gd name="connsiteY6" fmla="*/ 953747 h 1424419"/>
                <a:gd name="connsiteX7" fmla="*/ 1302599 w 1305814"/>
                <a:gd name="connsiteY7" fmla="*/ 1003650 h 1424419"/>
                <a:gd name="connsiteX8" fmla="*/ 1227376 w 1305814"/>
                <a:gd name="connsiteY8" fmla="*/ 1152027 h 1424419"/>
                <a:gd name="connsiteX9" fmla="*/ 1174235 w 1305814"/>
                <a:gd name="connsiteY9" fmla="*/ 1184756 h 1424419"/>
                <a:gd name="connsiteX10" fmla="*/ 792288 w 1305814"/>
                <a:gd name="connsiteY10" fmla="*/ 1385653 h 1424419"/>
                <a:gd name="connsiteX11" fmla="*/ 522686 w 1305814"/>
                <a:gd name="connsiteY11" fmla="*/ 1384922 h 1424419"/>
                <a:gd name="connsiteX12" fmla="*/ 94302 w 1305814"/>
                <a:gd name="connsiteY12" fmla="*/ 1158755 h 1424419"/>
                <a:gd name="connsiteX13" fmla="*/ 39429 w 1305814"/>
                <a:gd name="connsiteY13" fmla="*/ 1117635 h 1424419"/>
                <a:gd name="connsiteX14" fmla="*/ 667 w 1305814"/>
                <a:gd name="connsiteY14" fmla="*/ 999105 h 1424419"/>
                <a:gd name="connsiteX15" fmla="*/ 0 w 1305814"/>
                <a:gd name="connsiteY15" fmla="*/ 972364 h 1424419"/>
                <a:gd name="connsiteX16" fmla="*/ 2496 w 1305814"/>
                <a:gd name="connsiteY16" fmla="*/ 463106 h 1424419"/>
                <a:gd name="connsiteX17" fmla="*/ 2458 w 1305814"/>
                <a:gd name="connsiteY17" fmla="*/ 429563 h 1424419"/>
                <a:gd name="connsiteX18" fmla="*/ 75248 w 1305814"/>
                <a:gd name="connsiteY18" fmla="*/ 303202 h 1424419"/>
                <a:gd name="connsiteX19" fmla="*/ 106293 w 1305814"/>
                <a:gd name="connsiteY19" fmla="*/ 282597 h 1424419"/>
                <a:gd name="connsiteX20" fmla="*/ 541533 w 1305814"/>
                <a:gd name="connsiteY20" fmla="*/ 38110 h 1424419"/>
                <a:gd name="connsiteX21" fmla="*/ 653528 w 1305814"/>
                <a:gd name="connsiteY21" fmla="*/ 0 h 1424419"/>
                <a:gd name="connsiteX0" fmla="*/ 653528 w 1305814"/>
                <a:gd name="connsiteY0" fmla="*/ 0 h 1427408"/>
                <a:gd name="connsiteX1" fmla="*/ 757287 w 1305814"/>
                <a:gd name="connsiteY1" fmla="*/ 32444 h 1427408"/>
                <a:gd name="connsiteX2" fmla="*/ 1206876 w 1305814"/>
                <a:gd name="connsiteY2" fmla="*/ 284945 h 1427408"/>
                <a:gd name="connsiteX3" fmla="*/ 1237706 w 1305814"/>
                <a:gd name="connsiteY3" fmla="*/ 306775 h 1427408"/>
                <a:gd name="connsiteX4" fmla="*/ 1304420 w 1305814"/>
                <a:gd name="connsiteY4" fmla="*/ 434263 h 1427408"/>
                <a:gd name="connsiteX5" fmla="*/ 1305806 w 1305814"/>
                <a:gd name="connsiteY5" fmla="*/ 519922 h 1427408"/>
                <a:gd name="connsiteX6" fmla="*/ 1301746 w 1305814"/>
                <a:gd name="connsiteY6" fmla="*/ 953747 h 1427408"/>
                <a:gd name="connsiteX7" fmla="*/ 1302599 w 1305814"/>
                <a:gd name="connsiteY7" fmla="*/ 1003650 h 1427408"/>
                <a:gd name="connsiteX8" fmla="*/ 1227376 w 1305814"/>
                <a:gd name="connsiteY8" fmla="*/ 1152027 h 1427408"/>
                <a:gd name="connsiteX9" fmla="*/ 1174235 w 1305814"/>
                <a:gd name="connsiteY9" fmla="*/ 1184756 h 1427408"/>
                <a:gd name="connsiteX10" fmla="*/ 792288 w 1305814"/>
                <a:gd name="connsiteY10" fmla="*/ 1385653 h 1427408"/>
                <a:gd name="connsiteX11" fmla="*/ 517719 w 1305814"/>
                <a:gd name="connsiteY11" fmla="*/ 1389889 h 1427408"/>
                <a:gd name="connsiteX12" fmla="*/ 94302 w 1305814"/>
                <a:gd name="connsiteY12" fmla="*/ 1158755 h 1427408"/>
                <a:gd name="connsiteX13" fmla="*/ 39429 w 1305814"/>
                <a:gd name="connsiteY13" fmla="*/ 1117635 h 1427408"/>
                <a:gd name="connsiteX14" fmla="*/ 667 w 1305814"/>
                <a:gd name="connsiteY14" fmla="*/ 999105 h 1427408"/>
                <a:gd name="connsiteX15" fmla="*/ 0 w 1305814"/>
                <a:gd name="connsiteY15" fmla="*/ 972364 h 1427408"/>
                <a:gd name="connsiteX16" fmla="*/ 2496 w 1305814"/>
                <a:gd name="connsiteY16" fmla="*/ 463106 h 1427408"/>
                <a:gd name="connsiteX17" fmla="*/ 2458 w 1305814"/>
                <a:gd name="connsiteY17" fmla="*/ 429563 h 1427408"/>
                <a:gd name="connsiteX18" fmla="*/ 75248 w 1305814"/>
                <a:gd name="connsiteY18" fmla="*/ 303202 h 1427408"/>
                <a:gd name="connsiteX19" fmla="*/ 106293 w 1305814"/>
                <a:gd name="connsiteY19" fmla="*/ 282597 h 1427408"/>
                <a:gd name="connsiteX20" fmla="*/ 541533 w 1305814"/>
                <a:gd name="connsiteY20" fmla="*/ 38110 h 1427408"/>
                <a:gd name="connsiteX21" fmla="*/ 653528 w 1305814"/>
                <a:gd name="connsiteY21" fmla="*/ 0 h 1427408"/>
                <a:gd name="connsiteX0" fmla="*/ 653528 w 1305814"/>
                <a:gd name="connsiteY0" fmla="*/ 0 h 1427408"/>
                <a:gd name="connsiteX1" fmla="*/ 757287 w 1305814"/>
                <a:gd name="connsiteY1" fmla="*/ 32444 h 1427408"/>
                <a:gd name="connsiteX2" fmla="*/ 1206876 w 1305814"/>
                <a:gd name="connsiteY2" fmla="*/ 284945 h 1427408"/>
                <a:gd name="connsiteX3" fmla="*/ 1237706 w 1305814"/>
                <a:gd name="connsiteY3" fmla="*/ 306775 h 1427408"/>
                <a:gd name="connsiteX4" fmla="*/ 1304420 w 1305814"/>
                <a:gd name="connsiteY4" fmla="*/ 434263 h 1427408"/>
                <a:gd name="connsiteX5" fmla="*/ 1305806 w 1305814"/>
                <a:gd name="connsiteY5" fmla="*/ 519922 h 1427408"/>
                <a:gd name="connsiteX6" fmla="*/ 1301746 w 1305814"/>
                <a:gd name="connsiteY6" fmla="*/ 953747 h 1427408"/>
                <a:gd name="connsiteX7" fmla="*/ 1302599 w 1305814"/>
                <a:gd name="connsiteY7" fmla="*/ 1003650 h 1427408"/>
                <a:gd name="connsiteX8" fmla="*/ 1227376 w 1305814"/>
                <a:gd name="connsiteY8" fmla="*/ 1152027 h 1427408"/>
                <a:gd name="connsiteX9" fmla="*/ 1174235 w 1305814"/>
                <a:gd name="connsiteY9" fmla="*/ 1184756 h 1427408"/>
                <a:gd name="connsiteX10" fmla="*/ 792288 w 1305814"/>
                <a:gd name="connsiteY10" fmla="*/ 1385653 h 1427408"/>
                <a:gd name="connsiteX11" fmla="*/ 517719 w 1305814"/>
                <a:gd name="connsiteY11" fmla="*/ 1389889 h 1427408"/>
                <a:gd name="connsiteX12" fmla="*/ 94302 w 1305814"/>
                <a:gd name="connsiteY12" fmla="*/ 1158755 h 1427408"/>
                <a:gd name="connsiteX13" fmla="*/ 39429 w 1305814"/>
                <a:gd name="connsiteY13" fmla="*/ 1117635 h 1427408"/>
                <a:gd name="connsiteX14" fmla="*/ 667 w 1305814"/>
                <a:gd name="connsiteY14" fmla="*/ 999105 h 1427408"/>
                <a:gd name="connsiteX15" fmla="*/ 0 w 1305814"/>
                <a:gd name="connsiteY15" fmla="*/ 972364 h 1427408"/>
                <a:gd name="connsiteX16" fmla="*/ 2496 w 1305814"/>
                <a:gd name="connsiteY16" fmla="*/ 463106 h 1427408"/>
                <a:gd name="connsiteX17" fmla="*/ 2458 w 1305814"/>
                <a:gd name="connsiteY17" fmla="*/ 429563 h 1427408"/>
                <a:gd name="connsiteX18" fmla="*/ 75248 w 1305814"/>
                <a:gd name="connsiteY18" fmla="*/ 303202 h 1427408"/>
                <a:gd name="connsiteX19" fmla="*/ 106293 w 1305814"/>
                <a:gd name="connsiteY19" fmla="*/ 282597 h 1427408"/>
                <a:gd name="connsiteX20" fmla="*/ 541533 w 1305814"/>
                <a:gd name="connsiteY20" fmla="*/ 38110 h 1427408"/>
                <a:gd name="connsiteX21" fmla="*/ 653528 w 1305814"/>
                <a:gd name="connsiteY21" fmla="*/ 0 h 1427408"/>
                <a:gd name="connsiteX0" fmla="*/ 653528 w 1305814"/>
                <a:gd name="connsiteY0" fmla="*/ 0 h 1421591"/>
                <a:gd name="connsiteX1" fmla="*/ 757287 w 1305814"/>
                <a:gd name="connsiteY1" fmla="*/ 32444 h 1421591"/>
                <a:gd name="connsiteX2" fmla="*/ 1206876 w 1305814"/>
                <a:gd name="connsiteY2" fmla="*/ 284945 h 1421591"/>
                <a:gd name="connsiteX3" fmla="*/ 1237706 w 1305814"/>
                <a:gd name="connsiteY3" fmla="*/ 306775 h 1421591"/>
                <a:gd name="connsiteX4" fmla="*/ 1304420 w 1305814"/>
                <a:gd name="connsiteY4" fmla="*/ 434263 h 1421591"/>
                <a:gd name="connsiteX5" fmla="*/ 1305806 w 1305814"/>
                <a:gd name="connsiteY5" fmla="*/ 519922 h 1421591"/>
                <a:gd name="connsiteX6" fmla="*/ 1301746 w 1305814"/>
                <a:gd name="connsiteY6" fmla="*/ 953747 h 1421591"/>
                <a:gd name="connsiteX7" fmla="*/ 1302599 w 1305814"/>
                <a:gd name="connsiteY7" fmla="*/ 1003650 h 1421591"/>
                <a:gd name="connsiteX8" fmla="*/ 1227376 w 1305814"/>
                <a:gd name="connsiteY8" fmla="*/ 1152027 h 1421591"/>
                <a:gd name="connsiteX9" fmla="*/ 1174235 w 1305814"/>
                <a:gd name="connsiteY9" fmla="*/ 1184756 h 1421591"/>
                <a:gd name="connsiteX10" fmla="*/ 792288 w 1305814"/>
                <a:gd name="connsiteY10" fmla="*/ 1385653 h 1421591"/>
                <a:gd name="connsiteX11" fmla="*/ 502818 w 1305814"/>
                <a:gd name="connsiteY11" fmla="*/ 1379955 h 1421591"/>
                <a:gd name="connsiteX12" fmla="*/ 94302 w 1305814"/>
                <a:gd name="connsiteY12" fmla="*/ 1158755 h 1421591"/>
                <a:gd name="connsiteX13" fmla="*/ 39429 w 1305814"/>
                <a:gd name="connsiteY13" fmla="*/ 1117635 h 1421591"/>
                <a:gd name="connsiteX14" fmla="*/ 667 w 1305814"/>
                <a:gd name="connsiteY14" fmla="*/ 999105 h 1421591"/>
                <a:gd name="connsiteX15" fmla="*/ 0 w 1305814"/>
                <a:gd name="connsiteY15" fmla="*/ 972364 h 1421591"/>
                <a:gd name="connsiteX16" fmla="*/ 2496 w 1305814"/>
                <a:gd name="connsiteY16" fmla="*/ 463106 h 1421591"/>
                <a:gd name="connsiteX17" fmla="*/ 2458 w 1305814"/>
                <a:gd name="connsiteY17" fmla="*/ 429563 h 1421591"/>
                <a:gd name="connsiteX18" fmla="*/ 75248 w 1305814"/>
                <a:gd name="connsiteY18" fmla="*/ 303202 h 1421591"/>
                <a:gd name="connsiteX19" fmla="*/ 106293 w 1305814"/>
                <a:gd name="connsiteY19" fmla="*/ 282597 h 1421591"/>
                <a:gd name="connsiteX20" fmla="*/ 541533 w 1305814"/>
                <a:gd name="connsiteY20" fmla="*/ 38110 h 1421591"/>
                <a:gd name="connsiteX21" fmla="*/ 653528 w 1305814"/>
                <a:gd name="connsiteY21" fmla="*/ 0 h 1421591"/>
                <a:gd name="connsiteX0" fmla="*/ 653528 w 1305814"/>
                <a:gd name="connsiteY0" fmla="*/ 0 h 1423589"/>
                <a:gd name="connsiteX1" fmla="*/ 757287 w 1305814"/>
                <a:gd name="connsiteY1" fmla="*/ 32444 h 1423589"/>
                <a:gd name="connsiteX2" fmla="*/ 1206876 w 1305814"/>
                <a:gd name="connsiteY2" fmla="*/ 284945 h 1423589"/>
                <a:gd name="connsiteX3" fmla="*/ 1237706 w 1305814"/>
                <a:gd name="connsiteY3" fmla="*/ 306775 h 1423589"/>
                <a:gd name="connsiteX4" fmla="*/ 1304420 w 1305814"/>
                <a:gd name="connsiteY4" fmla="*/ 434263 h 1423589"/>
                <a:gd name="connsiteX5" fmla="*/ 1305806 w 1305814"/>
                <a:gd name="connsiteY5" fmla="*/ 519922 h 1423589"/>
                <a:gd name="connsiteX6" fmla="*/ 1301746 w 1305814"/>
                <a:gd name="connsiteY6" fmla="*/ 953747 h 1423589"/>
                <a:gd name="connsiteX7" fmla="*/ 1302599 w 1305814"/>
                <a:gd name="connsiteY7" fmla="*/ 1003650 h 1423589"/>
                <a:gd name="connsiteX8" fmla="*/ 1227376 w 1305814"/>
                <a:gd name="connsiteY8" fmla="*/ 1152027 h 1423589"/>
                <a:gd name="connsiteX9" fmla="*/ 1174235 w 1305814"/>
                <a:gd name="connsiteY9" fmla="*/ 1184756 h 1423589"/>
                <a:gd name="connsiteX10" fmla="*/ 792288 w 1305814"/>
                <a:gd name="connsiteY10" fmla="*/ 1385653 h 1423589"/>
                <a:gd name="connsiteX11" fmla="*/ 502818 w 1305814"/>
                <a:gd name="connsiteY11" fmla="*/ 1379955 h 1423589"/>
                <a:gd name="connsiteX12" fmla="*/ 94302 w 1305814"/>
                <a:gd name="connsiteY12" fmla="*/ 1158755 h 1423589"/>
                <a:gd name="connsiteX13" fmla="*/ 39429 w 1305814"/>
                <a:gd name="connsiteY13" fmla="*/ 1117635 h 1423589"/>
                <a:gd name="connsiteX14" fmla="*/ 667 w 1305814"/>
                <a:gd name="connsiteY14" fmla="*/ 999105 h 1423589"/>
                <a:gd name="connsiteX15" fmla="*/ 0 w 1305814"/>
                <a:gd name="connsiteY15" fmla="*/ 972364 h 1423589"/>
                <a:gd name="connsiteX16" fmla="*/ 2496 w 1305814"/>
                <a:gd name="connsiteY16" fmla="*/ 463106 h 1423589"/>
                <a:gd name="connsiteX17" fmla="*/ 2458 w 1305814"/>
                <a:gd name="connsiteY17" fmla="*/ 429563 h 1423589"/>
                <a:gd name="connsiteX18" fmla="*/ 75248 w 1305814"/>
                <a:gd name="connsiteY18" fmla="*/ 303202 h 1423589"/>
                <a:gd name="connsiteX19" fmla="*/ 106293 w 1305814"/>
                <a:gd name="connsiteY19" fmla="*/ 282597 h 1423589"/>
                <a:gd name="connsiteX20" fmla="*/ 541533 w 1305814"/>
                <a:gd name="connsiteY20" fmla="*/ 38110 h 1423589"/>
                <a:gd name="connsiteX21" fmla="*/ 653528 w 1305814"/>
                <a:gd name="connsiteY21" fmla="*/ 0 h 1423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05814" h="1423589">
                  <a:moveTo>
                    <a:pt x="653528" y="0"/>
                  </a:moveTo>
                  <a:cubicBezTo>
                    <a:pt x="684553" y="-1"/>
                    <a:pt x="736057" y="24011"/>
                    <a:pt x="757287" y="32444"/>
                  </a:cubicBezTo>
                  <a:lnTo>
                    <a:pt x="1206876" y="284945"/>
                  </a:lnTo>
                  <a:cubicBezTo>
                    <a:pt x="1213399" y="291230"/>
                    <a:pt x="1233090" y="301119"/>
                    <a:pt x="1237706" y="306775"/>
                  </a:cubicBezTo>
                  <a:cubicBezTo>
                    <a:pt x="1285405" y="341141"/>
                    <a:pt x="1301367" y="360355"/>
                    <a:pt x="1304420" y="434263"/>
                  </a:cubicBezTo>
                  <a:cubicBezTo>
                    <a:pt x="1306256" y="435452"/>
                    <a:pt x="1303756" y="518852"/>
                    <a:pt x="1305806" y="519922"/>
                  </a:cubicBezTo>
                  <a:cubicBezTo>
                    <a:pt x="1306028" y="563787"/>
                    <a:pt x="1301771" y="907207"/>
                    <a:pt x="1301746" y="953747"/>
                  </a:cubicBezTo>
                  <a:cubicBezTo>
                    <a:pt x="1301579" y="970833"/>
                    <a:pt x="1302766" y="986564"/>
                    <a:pt x="1302599" y="1003650"/>
                  </a:cubicBezTo>
                  <a:cubicBezTo>
                    <a:pt x="1298075" y="1097264"/>
                    <a:pt x="1299308" y="1117497"/>
                    <a:pt x="1227376" y="1152027"/>
                  </a:cubicBezTo>
                  <a:cubicBezTo>
                    <a:pt x="1229069" y="1151612"/>
                    <a:pt x="1262992" y="1133636"/>
                    <a:pt x="1174235" y="1184756"/>
                  </a:cubicBezTo>
                  <a:cubicBezTo>
                    <a:pt x="1102911" y="1225835"/>
                    <a:pt x="986013" y="1283805"/>
                    <a:pt x="792288" y="1385653"/>
                  </a:cubicBezTo>
                  <a:cubicBezTo>
                    <a:pt x="702978" y="1424034"/>
                    <a:pt x="634560" y="1449454"/>
                    <a:pt x="502818" y="1379955"/>
                  </a:cubicBezTo>
                  <a:cubicBezTo>
                    <a:pt x="358670" y="1301859"/>
                    <a:pt x="241278" y="1242506"/>
                    <a:pt x="94302" y="1158755"/>
                  </a:cubicBezTo>
                  <a:cubicBezTo>
                    <a:pt x="64301" y="1138833"/>
                    <a:pt x="61069" y="1137739"/>
                    <a:pt x="39429" y="1117635"/>
                  </a:cubicBezTo>
                  <a:cubicBezTo>
                    <a:pt x="9399" y="1091481"/>
                    <a:pt x="81" y="1056313"/>
                    <a:pt x="667" y="999105"/>
                  </a:cubicBezTo>
                  <a:cubicBezTo>
                    <a:pt x="445" y="990191"/>
                    <a:pt x="222" y="981278"/>
                    <a:pt x="0" y="972364"/>
                  </a:cubicBezTo>
                  <a:lnTo>
                    <a:pt x="2496" y="463106"/>
                  </a:lnTo>
                  <a:cubicBezTo>
                    <a:pt x="2483" y="451925"/>
                    <a:pt x="2471" y="440744"/>
                    <a:pt x="2458" y="429563"/>
                  </a:cubicBezTo>
                  <a:cubicBezTo>
                    <a:pt x="2770" y="365277"/>
                    <a:pt x="14732" y="348090"/>
                    <a:pt x="75248" y="303202"/>
                  </a:cubicBezTo>
                  <a:lnTo>
                    <a:pt x="106293" y="282597"/>
                  </a:lnTo>
                  <a:lnTo>
                    <a:pt x="541533" y="38110"/>
                  </a:lnTo>
                  <a:cubicBezTo>
                    <a:pt x="582751" y="12487"/>
                    <a:pt x="613897" y="0"/>
                    <a:pt x="653528" y="0"/>
                  </a:cubicBezTo>
                  <a:close/>
                </a:path>
              </a:pathLst>
            </a:custGeom>
            <a:gradFill flip="none" rotWithShape="1">
              <a:gsLst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04760" y="1416177"/>
              <a:ext cx="406285" cy="404518"/>
            </a:xfrm>
            <a:prstGeom prst="rect">
              <a:avLst/>
            </a:prstGeom>
          </p:spPr>
        </p:pic>
      </p:grpSp>
      <p:sp>
        <p:nvSpPr>
          <p:cNvPr id="37" name="矩形 10"/>
          <p:cNvSpPr>
            <a:spLocks noChangeAspect="1"/>
          </p:cNvSpPr>
          <p:nvPr/>
        </p:nvSpPr>
        <p:spPr>
          <a:xfrm>
            <a:off x="2269426" y="3610528"/>
            <a:ext cx="686675" cy="747986"/>
          </a:xfrm>
          <a:custGeom>
            <a:avLst/>
            <a:gdLst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299728 w 1305333"/>
              <a:gd name="connsiteY4" fmla="*/ 452301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299356 w 1305333"/>
              <a:gd name="connsiteY7" fmla="*/ 974248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299356 w 1305333"/>
              <a:gd name="connsiteY7" fmla="*/ 974248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299356 w 1305333"/>
              <a:gd name="connsiteY7" fmla="*/ 974248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6046"/>
              <a:gd name="connsiteY0" fmla="*/ 0 h 1424419"/>
              <a:gd name="connsiteX1" fmla="*/ 757287 w 1306046"/>
              <a:gd name="connsiteY1" fmla="*/ 32444 h 1424419"/>
              <a:gd name="connsiteX2" fmla="*/ 1206876 w 1306046"/>
              <a:gd name="connsiteY2" fmla="*/ 284945 h 1424419"/>
              <a:gd name="connsiteX3" fmla="*/ 1233464 w 1306046"/>
              <a:gd name="connsiteY3" fmla="*/ 306775 h 1424419"/>
              <a:gd name="connsiteX4" fmla="*/ 1301712 w 1306046"/>
              <a:gd name="connsiteY4" fmla="*/ 442384 h 1424419"/>
              <a:gd name="connsiteX5" fmla="*/ 1303099 w 1306046"/>
              <a:gd name="connsiteY5" fmla="*/ 495558 h 1424419"/>
              <a:gd name="connsiteX6" fmla="*/ 1303099 w 1306046"/>
              <a:gd name="connsiteY6" fmla="*/ 952393 h 1424419"/>
              <a:gd name="connsiteX7" fmla="*/ 1305306 w 1306046"/>
              <a:gd name="connsiteY7" fmla="*/ 990115 h 1424419"/>
              <a:gd name="connsiteX8" fmla="*/ 1193590 w 1306046"/>
              <a:gd name="connsiteY8" fmla="*/ 1159518 h 1424419"/>
              <a:gd name="connsiteX9" fmla="*/ 1188747 w 1306046"/>
              <a:gd name="connsiteY9" fmla="*/ 1163476 h 1424419"/>
              <a:gd name="connsiteX10" fmla="*/ 792288 w 1306046"/>
              <a:gd name="connsiteY10" fmla="*/ 1385653 h 1424419"/>
              <a:gd name="connsiteX11" fmla="*/ 522686 w 1306046"/>
              <a:gd name="connsiteY11" fmla="*/ 1384922 h 1424419"/>
              <a:gd name="connsiteX12" fmla="*/ 80344 w 1306046"/>
              <a:gd name="connsiteY12" fmla="*/ 1139323 h 1424419"/>
              <a:gd name="connsiteX13" fmla="*/ 68397 w 1306046"/>
              <a:gd name="connsiteY13" fmla="*/ 1130059 h 1424419"/>
              <a:gd name="connsiteX14" fmla="*/ 667 w 1306046"/>
              <a:gd name="connsiteY14" fmla="*/ 999105 h 1424419"/>
              <a:gd name="connsiteX15" fmla="*/ 0 w 1306046"/>
              <a:gd name="connsiteY15" fmla="*/ 972364 h 1424419"/>
              <a:gd name="connsiteX16" fmla="*/ 2496 w 1306046"/>
              <a:gd name="connsiteY16" fmla="*/ 463106 h 1424419"/>
              <a:gd name="connsiteX17" fmla="*/ 2458 w 1306046"/>
              <a:gd name="connsiteY17" fmla="*/ 429563 h 1424419"/>
              <a:gd name="connsiteX18" fmla="*/ 75248 w 1306046"/>
              <a:gd name="connsiteY18" fmla="*/ 303202 h 1424419"/>
              <a:gd name="connsiteX19" fmla="*/ 103465 w 1306046"/>
              <a:gd name="connsiteY19" fmla="*/ 288252 h 1424419"/>
              <a:gd name="connsiteX20" fmla="*/ 541533 w 1306046"/>
              <a:gd name="connsiteY20" fmla="*/ 38110 h 1424419"/>
              <a:gd name="connsiteX21" fmla="*/ 653528 w 1306046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211970 w 1305333"/>
              <a:gd name="connsiteY8" fmla="*/ 1149621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236006 w 1305333"/>
              <a:gd name="connsiteY8" fmla="*/ 1160932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13169"/>
              <a:gd name="connsiteY0" fmla="*/ 0 h 1424419"/>
              <a:gd name="connsiteX1" fmla="*/ 757287 w 1313169"/>
              <a:gd name="connsiteY1" fmla="*/ 32444 h 1424419"/>
              <a:gd name="connsiteX2" fmla="*/ 1206876 w 1313169"/>
              <a:gd name="connsiteY2" fmla="*/ 284945 h 1424419"/>
              <a:gd name="connsiteX3" fmla="*/ 1237706 w 1313169"/>
              <a:gd name="connsiteY3" fmla="*/ 306775 h 1424419"/>
              <a:gd name="connsiteX4" fmla="*/ 1301712 w 1313169"/>
              <a:gd name="connsiteY4" fmla="*/ 442384 h 1424419"/>
              <a:gd name="connsiteX5" fmla="*/ 1303099 w 1313169"/>
              <a:gd name="connsiteY5" fmla="*/ 495558 h 1424419"/>
              <a:gd name="connsiteX6" fmla="*/ 1303099 w 1313169"/>
              <a:gd name="connsiteY6" fmla="*/ 952393 h 1424419"/>
              <a:gd name="connsiteX7" fmla="*/ 1305306 w 1313169"/>
              <a:gd name="connsiteY7" fmla="*/ 990115 h 1424419"/>
              <a:gd name="connsiteX8" fmla="*/ 1271352 w 1313169"/>
              <a:gd name="connsiteY8" fmla="*/ 1142552 h 1424419"/>
              <a:gd name="connsiteX9" fmla="*/ 1172881 w 1313169"/>
              <a:gd name="connsiteY9" fmla="*/ 1179342 h 1424419"/>
              <a:gd name="connsiteX10" fmla="*/ 792288 w 1313169"/>
              <a:gd name="connsiteY10" fmla="*/ 1385653 h 1424419"/>
              <a:gd name="connsiteX11" fmla="*/ 522686 w 1313169"/>
              <a:gd name="connsiteY11" fmla="*/ 1384922 h 1424419"/>
              <a:gd name="connsiteX12" fmla="*/ 80344 w 1313169"/>
              <a:gd name="connsiteY12" fmla="*/ 1139323 h 1424419"/>
              <a:gd name="connsiteX13" fmla="*/ 68397 w 1313169"/>
              <a:gd name="connsiteY13" fmla="*/ 1130059 h 1424419"/>
              <a:gd name="connsiteX14" fmla="*/ 667 w 1313169"/>
              <a:gd name="connsiteY14" fmla="*/ 999105 h 1424419"/>
              <a:gd name="connsiteX15" fmla="*/ 0 w 1313169"/>
              <a:gd name="connsiteY15" fmla="*/ 972364 h 1424419"/>
              <a:gd name="connsiteX16" fmla="*/ 2496 w 1313169"/>
              <a:gd name="connsiteY16" fmla="*/ 463106 h 1424419"/>
              <a:gd name="connsiteX17" fmla="*/ 2458 w 1313169"/>
              <a:gd name="connsiteY17" fmla="*/ 429563 h 1424419"/>
              <a:gd name="connsiteX18" fmla="*/ 75248 w 1313169"/>
              <a:gd name="connsiteY18" fmla="*/ 303202 h 1424419"/>
              <a:gd name="connsiteX19" fmla="*/ 106293 w 1313169"/>
              <a:gd name="connsiteY19" fmla="*/ 282597 h 1424419"/>
              <a:gd name="connsiteX20" fmla="*/ 541533 w 1313169"/>
              <a:gd name="connsiteY20" fmla="*/ 38110 h 1424419"/>
              <a:gd name="connsiteX21" fmla="*/ 653528 w 1313169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80344 w 1306267"/>
              <a:gd name="connsiteY12" fmla="*/ 1139323 h 1424419"/>
              <a:gd name="connsiteX13" fmla="*/ 68397 w 1306267"/>
              <a:gd name="connsiteY13" fmla="*/ 113005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80344 w 1306267"/>
              <a:gd name="connsiteY12" fmla="*/ 1139323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80344 w 1306267"/>
              <a:gd name="connsiteY12" fmla="*/ 1139323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4302 w 1306267"/>
              <a:gd name="connsiteY12" fmla="*/ 1158755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4302 w 1306267"/>
              <a:gd name="connsiteY12" fmla="*/ 1158755 h 1424419"/>
              <a:gd name="connsiteX13" fmla="*/ 39429 w 1306267"/>
              <a:gd name="connsiteY13" fmla="*/ 1117635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227376 w 1305333"/>
              <a:gd name="connsiteY8" fmla="*/ 1152027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94302 w 1305333"/>
              <a:gd name="connsiteY12" fmla="*/ 1158755 h 1424419"/>
              <a:gd name="connsiteX13" fmla="*/ 39429 w 1305333"/>
              <a:gd name="connsiteY13" fmla="*/ 1117635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2599 w 1305333"/>
              <a:gd name="connsiteY7" fmla="*/ 1003650 h 1424419"/>
              <a:gd name="connsiteX8" fmla="*/ 1227376 w 1305333"/>
              <a:gd name="connsiteY8" fmla="*/ 1152027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94302 w 1305333"/>
              <a:gd name="connsiteY12" fmla="*/ 1158755 h 1424419"/>
              <a:gd name="connsiteX13" fmla="*/ 39429 w 1305333"/>
              <a:gd name="connsiteY13" fmla="*/ 1117635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080"/>
              <a:gd name="connsiteY0" fmla="*/ 0 h 1424419"/>
              <a:gd name="connsiteX1" fmla="*/ 757287 w 1305080"/>
              <a:gd name="connsiteY1" fmla="*/ 32444 h 1424419"/>
              <a:gd name="connsiteX2" fmla="*/ 1206876 w 1305080"/>
              <a:gd name="connsiteY2" fmla="*/ 284945 h 1424419"/>
              <a:gd name="connsiteX3" fmla="*/ 1237706 w 1305080"/>
              <a:gd name="connsiteY3" fmla="*/ 306775 h 1424419"/>
              <a:gd name="connsiteX4" fmla="*/ 1301712 w 1305080"/>
              <a:gd name="connsiteY4" fmla="*/ 442384 h 1424419"/>
              <a:gd name="connsiteX5" fmla="*/ 1303099 w 1305080"/>
              <a:gd name="connsiteY5" fmla="*/ 495558 h 1424419"/>
              <a:gd name="connsiteX6" fmla="*/ 1301746 w 1305080"/>
              <a:gd name="connsiteY6" fmla="*/ 953747 h 1424419"/>
              <a:gd name="connsiteX7" fmla="*/ 1302599 w 1305080"/>
              <a:gd name="connsiteY7" fmla="*/ 1003650 h 1424419"/>
              <a:gd name="connsiteX8" fmla="*/ 1227376 w 1305080"/>
              <a:gd name="connsiteY8" fmla="*/ 1152027 h 1424419"/>
              <a:gd name="connsiteX9" fmla="*/ 1172881 w 1305080"/>
              <a:gd name="connsiteY9" fmla="*/ 1179342 h 1424419"/>
              <a:gd name="connsiteX10" fmla="*/ 792288 w 1305080"/>
              <a:gd name="connsiteY10" fmla="*/ 1385653 h 1424419"/>
              <a:gd name="connsiteX11" fmla="*/ 522686 w 1305080"/>
              <a:gd name="connsiteY11" fmla="*/ 1384922 h 1424419"/>
              <a:gd name="connsiteX12" fmla="*/ 94302 w 1305080"/>
              <a:gd name="connsiteY12" fmla="*/ 1158755 h 1424419"/>
              <a:gd name="connsiteX13" fmla="*/ 39429 w 1305080"/>
              <a:gd name="connsiteY13" fmla="*/ 1117635 h 1424419"/>
              <a:gd name="connsiteX14" fmla="*/ 667 w 1305080"/>
              <a:gd name="connsiteY14" fmla="*/ 999105 h 1424419"/>
              <a:gd name="connsiteX15" fmla="*/ 0 w 1305080"/>
              <a:gd name="connsiteY15" fmla="*/ 972364 h 1424419"/>
              <a:gd name="connsiteX16" fmla="*/ 2496 w 1305080"/>
              <a:gd name="connsiteY16" fmla="*/ 463106 h 1424419"/>
              <a:gd name="connsiteX17" fmla="*/ 2458 w 1305080"/>
              <a:gd name="connsiteY17" fmla="*/ 429563 h 1424419"/>
              <a:gd name="connsiteX18" fmla="*/ 75248 w 1305080"/>
              <a:gd name="connsiteY18" fmla="*/ 303202 h 1424419"/>
              <a:gd name="connsiteX19" fmla="*/ 106293 w 1305080"/>
              <a:gd name="connsiteY19" fmla="*/ 282597 h 1424419"/>
              <a:gd name="connsiteX20" fmla="*/ 541533 w 1305080"/>
              <a:gd name="connsiteY20" fmla="*/ 38110 h 1424419"/>
              <a:gd name="connsiteX21" fmla="*/ 653528 w 1305080"/>
              <a:gd name="connsiteY21" fmla="*/ 0 h 1424419"/>
              <a:gd name="connsiteX0" fmla="*/ 653528 w 1305299"/>
              <a:gd name="connsiteY0" fmla="*/ 0 h 1424419"/>
              <a:gd name="connsiteX1" fmla="*/ 757287 w 1305299"/>
              <a:gd name="connsiteY1" fmla="*/ 32444 h 1424419"/>
              <a:gd name="connsiteX2" fmla="*/ 1206876 w 1305299"/>
              <a:gd name="connsiteY2" fmla="*/ 284945 h 1424419"/>
              <a:gd name="connsiteX3" fmla="*/ 1237706 w 1305299"/>
              <a:gd name="connsiteY3" fmla="*/ 306775 h 1424419"/>
              <a:gd name="connsiteX4" fmla="*/ 1301712 w 1305299"/>
              <a:gd name="connsiteY4" fmla="*/ 442384 h 1424419"/>
              <a:gd name="connsiteX5" fmla="*/ 1303099 w 1305299"/>
              <a:gd name="connsiteY5" fmla="*/ 495558 h 1424419"/>
              <a:gd name="connsiteX6" fmla="*/ 1301746 w 1305299"/>
              <a:gd name="connsiteY6" fmla="*/ 953747 h 1424419"/>
              <a:gd name="connsiteX7" fmla="*/ 1302599 w 1305299"/>
              <a:gd name="connsiteY7" fmla="*/ 1003650 h 1424419"/>
              <a:gd name="connsiteX8" fmla="*/ 1227376 w 1305299"/>
              <a:gd name="connsiteY8" fmla="*/ 1152027 h 1424419"/>
              <a:gd name="connsiteX9" fmla="*/ 1172881 w 1305299"/>
              <a:gd name="connsiteY9" fmla="*/ 1179342 h 1424419"/>
              <a:gd name="connsiteX10" fmla="*/ 792288 w 1305299"/>
              <a:gd name="connsiteY10" fmla="*/ 1385653 h 1424419"/>
              <a:gd name="connsiteX11" fmla="*/ 522686 w 1305299"/>
              <a:gd name="connsiteY11" fmla="*/ 1384922 h 1424419"/>
              <a:gd name="connsiteX12" fmla="*/ 94302 w 1305299"/>
              <a:gd name="connsiteY12" fmla="*/ 1158755 h 1424419"/>
              <a:gd name="connsiteX13" fmla="*/ 39429 w 1305299"/>
              <a:gd name="connsiteY13" fmla="*/ 1117635 h 1424419"/>
              <a:gd name="connsiteX14" fmla="*/ 667 w 1305299"/>
              <a:gd name="connsiteY14" fmla="*/ 999105 h 1424419"/>
              <a:gd name="connsiteX15" fmla="*/ 0 w 1305299"/>
              <a:gd name="connsiteY15" fmla="*/ 972364 h 1424419"/>
              <a:gd name="connsiteX16" fmla="*/ 2496 w 1305299"/>
              <a:gd name="connsiteY16" fmla="*/ 463106 h 1424419"/>
              <a:gd name="connsiteX17" fmla="*/ 2458 w 1305299"/>
              <a:gd name="connsiteY17" fmla="*/ 429563 h 1424419"/>
              <a:gd name="connsiteX18" fmla="*/ 75248 w 1305299"/>
              <a:gd name="connsiteY18" fmla="*/ 303202 h 1424419"/>
              <a:gd name="connsiteX19" fmla="*/ 106293 w 1305299"/>
              <a:gd name="connsiteY19" fmla="*/ 282597 h 1424419"/>
              <a:gd name="connsiteX20" fmla="*/ 541533 w 1305299"/>
              <a:gd name="connsiteY20" fmla="*/ 38110 h 1424419"/>
              <a:gd name="connsiteX21" fmla="*/ 653528 w 1305299"/>
              <a:gd name="connsiteY21" fmla="*/ 0 h 1424419"/>
              <a:gd name="connsiteX0" fmla="*/ 653528 w 1306646"/>
              <a:gd name="connsiteY0" fmla="*/ 0 h 1424419"/>
              <a:gd name="connsiteX1" fmla="*/ 757287 w 1306646"/>
              <a:gd name="connsiteY1" fmla="*/ 32444 h 1424419"/>
              <a:gd name="connsiteX2" fmla="*/ 1206876 w 1306646"/>
              <a:gd name="connsiteY2" fmla="*/ 284945 h 1424419"/>
              <a:gd name="connsiteX3" fmla="*/ 1237706 w 1306646"/>
              <a:gd name="connsiteY3" fmla="*/ 306775 h 1424419"/>
              <a:gd name="connsiteX4" fmla="*/ 1301712 w 1306646"/>
              <a:gd name="connsiteY4" fmla="*/ 442384 h 1424419"/>
              <a:gd name="connsiteX5" fmla="*/ 1303099 w 1306646"/>
              <a:gd name="connsiteY5" fmla="*/ 495558 h 1424419"/>
              <a:gd name="connsiteX6" fmla="*/ 1301746 w 1306646"/>
              <a:gd name="connsiteY6" fmla="*/ 953747 h 1424419"/>
              <a:gd name="connsiteX7" fmla="*/ 1302599 w 1306646"/>
              <a:gd name="connsiteY7" fmla="*/ 1003650 h 1424419"/>
              <a:gd name="connsiteX8" fmla="*/ 1227376 w 1306646"/>
              <a:gd name="connsiteY8" fmla="*/ 1152027 h 1424419"/>
              <a:gd name="connsiteX9" fmla="*/ 1172881 w 1306646"/>
              <a:gd name="connsiteY9" fmla="*/ 1179342 h 1424419"/>
              <a:gd name="connsiteX10" fmla="*/ 792288 w 1306646"/>
              <a:gd name="connsiteY10" fmla="*/ 1385653 h 1424419"/>
              <a:gd name="connsiteX11" fmla="*/ 522686 w 1306646"/>
              <a:gd name="connsiteY11" fmla="*/ 1384922 h 1424419"/>
              <a:gd name="connsiteX12" fmla="*/ 94302 w 1306646"/>
              <a:gd name="connsiteY12" fmla="*/ 1158755 h 1424419"/>
              <a:gd name="connsiteX13" fmla="*/ 39429 w 1306646"/>
              <a:gd name="connsiteY13" fmla="*/ 1117635 h 1424419"/>
              <a:gd name="connsiteX14" fmla="*/ 667 w 1306646"/>
              <a:gd name="connsiteY14" fmla="*/ 999105 h 1424419"/>
              <a:gd name="connsiteX15" fmla="*/ 0 w 1306646"/>
              <a:gd name="connsiteY15" fmla="*/ 972364 h 1424419"/>
              <a:gd name="connsiteX16" fmla="*/ 2496 w 1306646"/>
              <a:gd name="connsiteY16" fmla="*/ 463106 h 1424419"/>
              <a:gd name="connsiteX17" fmla="*/ 2458 w 1306646"/>
              <a:gd name="connsiteY17" fmla="*/ 429563 h 1424419"/>
              <a:gd name="connsiteX18" fmla="*/ 75248 w 1306646"/>
              <a:gd name="connsiteY18" fmla="*/ 303202 h 1424419"/>
              <a:gd name="connsiteX19" fmla="*/ 106293 w 1306646"/>
              <a:gd name="connsiteY19" fmla="*/ 282597 h 1424419"/>
              <a:gd name="connsiteX20" fmla="*/ 541533 w 1306646"/>
              <a:gd name="connsiteY20" fmla="*/ 38110 h 1424419"/>
              <a:gd name="connsiteX21" fmla="*/ 653528 w 1306646"/>
              <a:gd name="connsiteY21" fmla="*/ 0 h 1424419"/>
              <a:gd name="connsiteX0" fmla="*/ 653528 w 1305299"/>
              <a:gd name="connsiteY0" fmla="*/ 0 h 1424419"/>
              <a:gd name="connsiteX1" fmla="*/ 757287 w 1305299"/>
              <a:gd name="connsiteY1" fmla="*/ 32444 h 1424419"/>
              <a:gd name="connsiteX2" fmla="*/ 1206876 w 1305299"/>
              <a:gd name="connsiteY2" fmla="*/ 284945 h 1424419"/>
              <a:gd name="connsiteX3" fmla="*/ 1237706 w 1305299"/>
              <a:gd name="connsiteY3" fmla="*/ 306775 h 1424419"/>
              <a:gd name="connsiteX4" fmla="*/ 1301712 w 1305299"/>
              <a:gd name="connsiteY4" fmla="*/ 442384 h 1424419"/>
              <a:gd name="connsiteX5" fmla="*/ 1303099 w 1305299"/>
              <a:gd name="connsiteY5" fmla="*/ 495558 h 1424419"/>
              <a:gd name="connsiteX6" fmla="*/ 1301746 w 1305299"/>
              <a:gd name="connsiteY6" fmla="*/ 953747 h 1424419"/>
              <a:gd name="connsiteX7" fmla="*/ 1302599 w 1305299"/>
              <a:gd name="connsiteY7" fmla="*/ 1003650 h 1424419"/>
              <a:gd name="connsiteX8" fmla="*/ 1227376 w 1305299"/>
              <a:gd name="connsiteY8" fmla="*/ 1152027 h 1424419"/>
              <a:gd name="connsiteX9" fmla="*/ 1172881 w 1305299"/>
              <a:gd name="connsiteY9" fmla="*/ 1179342 h 1424419"/>
              <a:gd name="connsiteX10" fmla="*/ 792288 w 1305299"/>
              <a:gd name="connsiteY10" fmla="*/ 1385653 h 1424419"/>
              <a:gd name="connsiteX11" fmla="*/ 522686 w 1305299"/>
              <a:gd name="connsiteY11" fmla="*/ 1384922 h 1424419"/>
              <a:gd name="connsiteX12" fmla="*/ 94302 w 1305299"/>
              <a:gd name="connsiteY12" fmla="*/ 1158755 h 1424419"/>
              <a:gd name="connsiteX13" fmla="*/ 39429 w 1305299"/>
              <a:gd name="connsiteY13" fmla="*/ 1117635 h 1424419"/>
              <a:gd name="connsiteX14" fmla="*/ 667 w 1305299"/>
              <a:gd name="connsiteY14" fmla="*/ 999105 h 1424419"/>
              <a:gd name="connsiteX15" fmla="*/ 0 w 1305299"/>
              <a:gd name="connsiteY15" fmla="*/ 972364 h 1424419"/>
              <a:gd name="connsiteX16" fmla="*/ 2496 w 1305299"/>
              <a:gd name="connsiteY16" fmla="*/ 463106 h 1424419"/>
              <a:gd name="connsiteX17" fmla="*/ 2458 w 1305299"/>
              <a:gd name="connsiteY17" fmla="*/ 429563 h 1424419"/>
              <a:gd name="connsiteX18" fmla="*/ 75248 w 1305299"/>
              <a:gd name="connsiteY18" fmla="*/ 303202 h 1424419"/>
              <a:gd name="connsiteX19" fmla="*/ 106293 w 1305299"/>
              <a:gd name="connsiteY19" fmla="*/ 282597 h 1424419"/>
              <a:gd name="connsiteX20" fmla="*/ 541533 w 1305299"/>
              <a:gd name="connsiteY20" fmla="*/ 38110 h 1424419"/>
              <a:gd name="connsiteX21" fmla="*/ 653528 w 1305299"/>
              <a:gd name="connsiteY21" fmla="*/ 0 h 1424419"/>
              <a:gd name="connsiteX0" fmla="*/ 653528 w 1304127"/>
              <a:gd name="connsiteY0" fmla="*/ 0 h 1424419"/>
              <a:gd name="connsiteX1" fmla="*/ 757287 w 1304127"/>
              <a:gd name="connsiteY1" fmla="*/ 32444 h 1424419"/>
              <a:gd name="connsiteX2" fmla="*/ 1206876 w 1304127"/>
              <a:gd name="connsiteY2" fmla="*/ 284945 h 1424419"/>
              <a:gd name="connsiteX3" fmla="*/ 1237706 w 1304127"/>
              <a:gd name="connsiteY3" fmla="*/ 306775 h 1424419"/>
              <a:gd name="connsiteX4" fmla="*/ 1301712 w 1304127"/>
              <a:gd name="connsiteY4" fmla="*/ 442384 h 1424419"/>
              <a:gd name="connsiteX5" fmla="*/ 1303099 w 1304127"/>
              <a:gd name="connsiteY5" fmla="*/ 495558 h 1424419"/>
              <a:gd name="connsiteX6" fmla="*/ 1301746 w 1304127"/>
              <a:gd name="connsiteY6" fmla="*/ 953747 h 1424419"/>
              <a:gd name="connsiteX7" fmla="*/ 1302599 w 1304127"/>
              <a:gd name="connsiteY7" fmla="*/ 1003650 h 1424419"/>
              <a:gd name="connsiteX8" fmla="*/ 1227376 w 1304127"/>
              <a:gd name="connsiteY8" fmla="*/ 1152027 h 1424419"/>
              <a:gd name="connsiteX9" fmla="*/ 1172881 w 1304127"/>
              <a:gd name="connsiteY9" fmla="*/ 1179342 h 1424419"/>
              <a:gd name="connsiteX10" fmla="*/ 792288 w 1304127"/>
              <a:gd name="connsiteY10" fmla="*/ 1385653 h 1424419"/>
              <a:gd name="connsiteX11" fmla="*/ 522686 w 1304127"/>
              <a:gd name="connsiteY11" fmla="*/ 1384922 h 1424419"/>
              <a:gd name="connsiteX12" fmla="*/ 94302 w 1304127"/>
              <a:gd name="connsiteY12" fmla="*/ 1158755 h 1424419"/>
              <a:gd name="connsiteX13" fmla="*/ 39429 w 1304127"/>
              <a:gd name="connsiteY13" fmla="*/ 1117635 h 1424419"/>
              <a:gd name="connsiteX14" fmla="*/ 667 w 1304127"/>
              <a:gd name="connsiteY14" fmla="*/ 999105 h 1424419"/>
              <a:gd name="connsiteX15" fmla="*/ 0 w 1304127"/>
              <a:gd name="connsiteY15" fmla="*/ 972364 h 1424419"/>
              <a:gd name="connsiteX16" fmla="*/ 2496 w 1304127"/>
              <a:gd name="connsiteY16" fmla="*/ 463106 h 1424419"/>
              <a:gd name="connsiteX17" fmla="*/ 2458 w 1304127"/>
              <a:gd name="connsiteY17" fmla="*/ 429563 h 1424419"/>
              <a:gd name="connsiteX18" fmla="*/ 75248 w 1304127"/>
              <a:gd name="connsiteY18" fmla="*/ 303202 h 1424419"/>
              <a:gd name="connsiteX19" fmla="*/ 106293 w 1304127"/>
              <a:gd name="connsiteY19" fmla="*/ 282597 h 1424419"/>
              <a:gd name="connsiteX20" fmla="*/ 541533 w 1304127"/>
              <a:gd name="connsiteY20" fmla="*/ 38110 h 1424419"/>
              <a:gd name="connsiteX21" fmla="*/ 653528 w 1304127"/>
              <a:gd name="connsiteY21" fmla="*/ 0 h 1424419"/>
              <a:gd name="connsiteX0" fmla="*/ 653528 w 1306101"/>
              <a:gd name="connsiteY0" fmla="*/ 0 h 1424419"/>
              <a:gd name="connsiteX1" fmla="*/ 757287 w 1306101"/>
              <a:gd name="connsiteY1" fmla="*/ 32444 h 1424419"/>
              <a:gd name="connsiteX2" fmla="*/ 1206876 w 1306101"/>
              <a:gd name="connsiteY2" fmla="*/ 284945 h 1424419"/>
              <a:gd name="connsiteX3" fmla="*/ 1237706 w 1306101"/>
              <a:gd name="connsiteY3" fmla="*/ 306775 h 1424419"/>
              <a:gd name="connsiteX4" fmla="*/ 1305773 w 1306101"/>
              <a:gd name="connsiteY4" fmla="*/ 442384 h 1424419"/>
              <a:gd name="connsiteX5" fmla="*/ 1303099 w 1306101"/>
              <a:gd name="connsiteY5" fmla="*/ 495558 h 1424419"/>
              <a:gd name="connsiteX6" fmla="*/ 1301746 w 1306101"/>
              <a:gd name="connsiteY6" fmla="*/ 953747 h 1424419"/>
              <a:gd name="connsiteX7" fmla="*/ 1302599 w 1306101"/>
              <a:gd name="connsiteY7" fmla="*/ 1003650 h 1424419"/>
              <a:gd name="connsiteX8" fmla="*/ 1227376 w 1306101"/>
              <a:gd name="connsiteY8" fmla="*/ 1152027 h 1424419"/>
              <a:gd name="connsiteX9" fmla="*/ 1172881 w 1306101"/>
              <a:gd name="connsiteY9" fmla="*/ 1179342 h 1424419"/>
              <a:gd name="connsiteX10" fmla="*/ 792288 w 1306101"/>
              <a:gd name="connsiteY10" fmla="*/ 1385653 h 1424419"/>
              <a:gd name="connsiteX11" fmla="*/ 522686 w 1306101"/>
              <a:gd name="connsiteY11" fmla="*/ 1384922 h 1424419"/>
              <a:gd name="connsiteX12" fmla="*/ 94302 w 1306101"/>
              <a:gd name="connsiteY12" fmla="*/ 1158755 h 1424419"/>
              <a:gd name="connsiteX13" fmla="*/ 39429 w 1306101"/>
              <a:gd name="connsiteY13" fmla="*/ 1117635 h 1424419"/>
              <a:gd name="connsiteX14" fmla="*/ 667 w 1306101"/>
              <a:gd name="connsiteY14" fmla="*/ 999105 h 1424419"/>
              <a:gd name="connsiteX15" fmla="*/ 0 w 1306101"/>
              <a:gd name="connsiteY15" fmla="*/ 972364 h 1424419"/>
              <a:gd name="connsiteX16" fmla="*/ 2496 w 1306101"/>
              <a:gd name="connsiteY16" fmla="*/ 463106 h 1424419"/>
              <a:gd name="connsiteX17" fmla="*/ 2458 w 1306101"/>
              <a:gd name="connsiteY17" fmla="*/ 429563 h 1424419"/>
              <a:gd name="connsiteX18" fmla="*/ 75248 w 1306101"/>
              <a:gd name="connsiteY18" fmla="*/ 303202 h 1424419"/>
              <a:gd name="connsiteX19" fmla="*/ 106293 w 1306101"/>
              <a:gd name="connsiteY19" fmla="*/ 282597 h 1424419"/>
              <a:gd name="connsiteX20" fmla="*/ 541533 w 1306101"/>
              <a:gd name="connsiteY20" fmla="*/ 38110 h 1424419"/>
              <a:gd name="connsiteX21" fmla="*/ 653528 w 1306101"/>
              <a:gd name="connsiteY21" fmla="*/ 0 h 1424419"/>
              <a:gd name="connsiteX0" fmla="*/ 653528 w 1304819"/>
              <a:gd name="connsiteY0" fmla="*/ 0 h 1424419"/>
              <a:gd name="connsiteX1" fmla="*/ 757287 w 1304819"/>
              <a:gd name="connsiteY1" fmla="*/ 32444 h 1424419"/>
              <a:gd name="connsiteX2" fmla="*/ 1206876 w 1304819"/>
              <a:gd name="connsiteY2" fmla="*/ 284945 h 1424419"/>
              <a:gd name="connsiteX3" fmla="*/ 1237706 w 1304819"/>
              <a:gd name="connsiteY3" fmla="*/ 306775 h 1424419"/>
              <a:gd name="connsiteX4" fmla="*/ 1304420 w 1304819"/>
              <a:gd name="connsiteY4" fmla="*/ 434263 h 1424419"/>
              <a:gd name="connsiteX5" fmla="*/ 1303099 w 1304819"/>
              <a:gd name="connsiteY5" fmla="*/ 495558 h 1424419"/>
              <a:gd name="connsiteX6" fmla="*/ 1301746 w 1304819"/>
              <a:gd name="connsiteY6" fmla="*/ 953747 h 1424419"/>
              <a:gd name="connsiteX7" fmla="*/ 1302599 w 1304819"/>
              <a:gd name="connsiteY7" fmla="*/ 1003650 h 1424419"/>
              <a:gd name="connsiteX8" fmla="*/ 1227376 w 1304819"/>
              <a:gd name="connsiteY8" fmla="*/ 1152027 h 1424419"/>
              <a:gd name="connsiteX9" fmla="*/ 1172881 w 1304819"/>
              <a:gd name="connsiteY9" fmla="*/ 1179342 h 1424419"/>
              <a:gd name="connsiteX10" fmla="*/ 792288 w 1304819"/>
              <a:gd name="connsiteY10" fmla="*/ 1385653 h 1424419"/>
              <a:gd name="connsiteX11" fmla="*/ 522686 w 1304819"/>
              <a:gd name="connsiteY11" fmla="*/ 1384922 h 1424419"/>
              <a:gd name="connsiteX12" fmla="*/ 94302 w 1304819"/>
              <a:gd name="connsiteY12" fmla="*/ 1158755 h 1424419"/>
              <a:gd name="connsiteX13" fmla="*/ 39429 w 1304819"/>
              <a:gd name="connsiteY13" fmla="*/ 1117635 h 1424419"/>
              <a:gd name="connsiteX14" fmla="*/ 667 w 1304819"/>
              <a:gd name="connsiteY14" fmla="*/ 999105 h 1424419"/>
              <a:gd name="connsiteX15" fmla="*/ 0 w 1304819"/>
              <a:gd name="connsiteY15" fmla="*/ 972364 h 1424419"/>
              <a:gd name="connsiteX16" fmla="*/ 2496 w 1304819"/>
              <a:gd name="connsiteY16" fmla="*/ 463106 h 1424419"/>
              <a:gd name="connsiteX17" fmla="*/ 2458 w 1304819"/>
              <a:gd name="connsiteY17" fmla="*/ 429563 h 1424419"/>
              <a:gd name="connsiteX18" fmla="*/ 75248 w 1304819"/>
              <a:gd name="connsiteY18" fmla="*/ 303202 h 1424419"/>
              <a:gd name="connsiteX19" fmla="*/ 106293 w 1304819"/>
              <a:gd name="connsiteY19" fmla="*/ 282597 h 1424419"/>
              <a:gd name="connsiteX20" fmla="*/ 541533 w 1304819"/>
              <a:gd name="connsiteY20" fmla="*/ 38110 h 1424419"/>
              <a:gd name="connsiteX21" fmla="*/ 653528 w 1304819"/>
              <a:gd name="connsiteY21" fmla="*/ 0 h 1424419"/>
              <a:gd name="connsiteX0" fmla="*/ 653528 w 1306525"/>
              <a:gd name="connsiteY0" fmla="*/ 0 h 1424419"/>
              <a:gd name="connsiteX1" fmla="*/ 757287 w 1306525"/>
              <a:gd name="connsiteY1" fmla="*/ 32444 h 1424419"/>
              <a:gd name="connsiteX2" fmla="*/ 1206876 w 1306525"/>
              <a:gd name="connsiteY2" fmla="*/ 284945 h 1424419"/>
              <a:gd name="connsiteX3" fmla="*/ 1237706 w 1306525"/>
              <a:gd name="connsiteY3" fmla="*/ 306775 h 1424419"/>
              <a:gd name="connsiteX4" fmla="*/ 1304420 w 1306525"/>
              <a:gd name="connsiteY4" fmla="*/ 434263 h 1424419"/>
              <a:gd name="connsiteX5" fmla="*/ 1305806 w 1306525"/>
              <a:gd name="connsiteY5" fmla="*/ 519922 h 1424419"/>
              <a:gd name="connsiteX6" fmla="*/ 1301746 w 1306525"/>
              <a:gd name="connsiteY6" fmla="*/ 953747 h 1424419"/>
              <a:gd name="connsiteX7" fmla="*/ 1302599 w 1306525"/>
              <a:gd name="connsiteY7" fmla="*/ 1003650 h 1424419"/>
              <a:gd name="connsiteX8" fmla="*/ 1227376 w 1306525"/>
              <a:gd name="connsiteY8" fmla="*/ 1152027 h 1424419"/>
              <a:gd name="connsiteX9" fmla="*/ 1172881 w 1306525"/>
              <a:gd name="connsiteY9" fmla="*/ 1179342 h 1424419"/>
              <a:gd name="connsiteX10" fmla="*/ 792288 w 1306525"/>
              <a:gd name="connsiteY10" fmla="*/ 1385653 h 1424419"/>
              <a:gd name="connsiteX11" fmla="*/ 522686 w 1306525"/>
              <a:gd name="connsiteY11" fmla="*/ 1384922 h 1424419"/>
              <a:gd name="connsiteX12" fmla="*/ 94302 w 1306525"/>
              <a:gd name="connsiteY12" fmla="*/ 1158755 h 1424419"/>
              <a:gd name="connsiteX13" fmla="*/ 39429 w 1306525"/>
              <a:gd name="connsiteY13" fmla="*/ 1117635 h 1424419"/>
              <a:gd name="connsiteX14" fmla="*/ 667 w 1306525"/>
              <a:gd name="connsiteY14" fmla="*/ 999105 h 1424419"/>
              <a:gd name="connsiteX15" fmla="*/ 0 w 1306525"/>
              <a:gd name="connsiteY15" fmla="*/ 972364 h 1424419"/>
              <a:gd name="connsiteX16" fmla="*/ 2496 w 1306525"/>
              <a:gd name="connsiteY16" fmla="*/ 463106 h 1424419"/>
              <a:gd name="connsiteX17" fmla="*/ 2458 w 1306525"/>
              <a:gd name="connsiteY17" fmla="*/ 429563 h 1424419"/>
              <a:gd name="connsiteX18" fmla="*/ 75248 w 1306525"/>
              <a:gd name="connsiteY18" fmla="*/ 303202 h 1424419"/>
              <a:gd name="connsiteX19" fmla="*/ 106293 w 1306525"/>
              <a:gd name="connsiteY19" fmla="*/ 282597 h 1424419"/>
              <a:gd name="connsiteX20" fmla="*/ 541533 w 1306525"/>
              <a:gd name="connsiteY20" fmla="*/ 38110 h 1424419"/>
              <a:gd name="connsiteX21" fmla="*/ 653528 w 1306525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2881 w 1305814"/>
              <a:gd name="connsiteY9" fmla="*/ 1179342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2881 w 1305814"/>
              <a:gd name="connsiteY9" fmla="*/ 1179342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4235 w 1305814"/>
              <a:gd name="connsiteY9" fmla="*/ 1184756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4235 w 1305814"/>
              <a:gd name="connsiteY9" fmla="*/ 1184756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7408"/>
              <a:gd name="connsiteX1" fmla="*/ 757287 w 1305814"/>
              <a:gd name="connsiteY1" fmla="*/ 32444 h 1427408"/>
              <a:gd name="connsiteX2" fmla="*/ 1206876 w 1305814"/>
              <a:gd name="connsiteY2" fmla="*/ 284945 h 1427408"/>
              <a:gd name="connsiteX3" fmla="*/ 1237706 w 1305814"/>
              <a:gd name="connsiteY3" fmla="*/ 306775 h 1427408"/>
              <a:gd name="connsiteX4" fmla="*/ 1304420 w 1305814"/>
              <a:gd name="connsiteY4" fmla="*/ 434263 h 1427408"/>
              <a:gd name="connsiteX5" fmla="*/ 1305806 w 1305814"/>
              <a:gd name="connsiteY5" fmla="*/ 519922 h 1427408"/>
              <a:gd name="connsiteX6" fmla="*/ 1301746 w 1305814"/>
              <a:gd name="connsiteY6" fmla="*/ 953747 h 1427408"/>
              <a:gd name="connsiteX7" fmla="*/ 1302599 w 1305814"/>
              <a:gd name="connsiteY7" fmla="*/ 1003650 h 1427408"/>
              <a:gd name="connsiteX8" fmla="*/ 1227376 w 1305814"/>
              <a:gd name="connsiteY8" fmla="*/ 1152027 h 1427408"/>
              <a:gd name="connsiteX9" fmla="*/ 1174235 w 1305814"/>
              <a:gd name="connsiteY9" fmla="*/ 1184756 h 1427408"/>
              <a:gd name="connsiteX10" fmla="*/ 792288 w 1305814"/>
              <a:gd name="connsiteY10" fmla="*/ 1385653 h 1427408"/>
              <a:gd name="connsiteX11" fmla="*/ 517719 w 1305814"/>
              <a:gd name="connsiteY11" fmla="*/ 1389889 h 1427408"/>
              <a:gd name="connsiteX12" fmla="*/ 94302 w 1305814"/>
              <a:gd name="connsiteY12" fmla="*/ 1158755 h 1427408"/>
              <a:gd name="connsiteX13" fmla="*/ 39429 w 1305814"/>
              <a:gd name="connsiteY13" fmla="*/ 1117635 h 1427408"/>
              <a:gd name="connsiteX14" fmla="*/ 667 w 1305814"/>
              <a:gd name="connsiteY14" fmla="*/ 999105 h 1427408"/>
              <a:gd name="connsiteX15" fmla="*/ 0 w 1305814"/>
              <a:gd name="connsiteY15" fmla="*/ 972364 h 1427408"/>
              <a:gd name="connsiteX16" fmla="*/ 2496 w 1305814"/>
              <a:gd name="connsiteY16" fmla="*/ 463106 h 1427408"/>
              <a:gd name="connsiteX17" fmla="*/ 2458 w 1305814"/>
              <a:gd name="connsiteY17" fmla="*/ 429563 h 1427408"/>
              <a:gd name="connsiteX18" fmla="*/ 75248 w 1305814"/>
              <a:gd name="connsiteY18" fmla="*/ 303202 h 1427408"/>
              <a:gd name="connsiteX19" fmla="*/ 106293 w 1305814"/>
              <a:gd name="connsiteY19" fmla="*/ 282597 h 1427408"/>
              <a:gd name="connsiteX20" fmla="*/ 541533 w 1305814"/>
              <a:gd name="connsiteY20" fmla="*/ 38110 h 1427408"/>
              <a:gd name="connsiteX21" fmla="*/ 653528 w 1305814"/>
              <a:gd name="connsiteY21" fmla="*/ 0 h 1427408"/>
              <a:gd name="connsiteX0" fmla="*/ 653528 w 1305814"/>
              <a:gd name="connsiteY0" fmla="*/ 0 h 1427408"/>
              <a:gd name="connsiteX1" fmla="*/ 757287 w 1305814"/>
              <a:gd name="connsiteY1" fmla="*/ 32444 h 1427408"/>
              <a:gd name="connsiteX2" fmla="*/ 1206876 w 1305814"/>
              <a:gd name="connsiteY2" fmla="*/ 284945 h 1427408"/>
              <a:gd name="connsiteX3" fmla="*/ 1237706 w 1305814"/>
              <a:gd name="connsiteY3" fmla="*/ 306775 h 1427408"/>
              <a:gd name="connsiteX4" fmla="*/ 1304420 w 1305814"/>
              <a:gd name="connsiteY4" fmla="*/ 434263 h 1427408"/>
              <a:gd name="connsiteX5" fmla="*/ 1305806 w 1305814"/>
              <a:gd name="connsiteY5" fmla="*/ 519922 h 1427408"/>
              <a:gd name="connsiteX6" fmla="*/ 1301746 w 1305814"/>
              <a:gd name="connsiteY6" fmla="*/ 953747 h 1427408"/>
              <a:gd name="connsiteX7" fmla="*/ 1302599 w 1305814"/>
              <a:gd name="connsiteY7" fmla="*/ 1003650 h 1427408"/>
              <a:gd name="connsiteX8" fmla="*/ 1227376 w 1305814"/>
              <a:gd name="connsiteY8" fmla="*/ 1152027 h 1427408"/>
              <a:gd name="connsiteX9" fmla="*/ 1174235 w 1305814"/>
              <a:gd name="connsiteY9" fmla="*/ 1184756 h 1427408"/>
              <a:gd name="connsiteX10" fmla="*/ 792288 w 1305814"/>
              <a:gd name="connsiteY10" fmla="*/ 1385653 h 1427408"/>
              <a:gd name="connsiteX11" fmla="*/ 517719 w 1305814"/>
              <a:gd name="connsiteY11" fmla="*/ 1389889 h 1427408"/>
              <a:gd name="connsiteX12" fmla="*/ 94302 w 1305814"/>
              <a:gd name="connsiteY12" fmla="*/ 1158755 h 1427408"/>
              <a:gd name="connsiteX13" fmla="*/ 39429 w 1305814"/>
              <a:gd name="connsiteY13" fmla="*/ 1117635 h 1427408"/>
              <a:gd name="connsiteX14" fmla="*/ 667 w 1305814"/>
              <a:gd name="connsiteY14" fmla="*/ 999105 h 1427408"/>
              <a:gd name="connsiteX15" fmla="*/ 0 w 1305814"/>
              <a:gd name="connsiteY15" fmla="*/ 972364 h 1427408"/>
              <a:gd name="connsiteX16" fmla="*/ 2496 w 1305814"/>
              <a:gd name="connsiteY16" fmla="*/ 463106 h 1427408"/>
              <a:gd name="connsiteX17" fmla="*/ 2458 w 1305814"/>
              <a:gd name="connsiteY17" fmla="*/ 429563 h 1427408"/>
              <a:gd name="connsiteX18" fmla="*/ 75248 w 1305814"/>
              <a:gd name="connsiteY18" fmla="*/ 303202 h 1427408"/>
              <a:gd name="connsiteX19" fmla="*/ 106293 w 1305814"/>
              <a:gd name="connsiteY19" fmla="*/ 282597 h 1427408"/>
              <a:gd name="connsiteX20" fmla="*/ 541533 w 1305814"/>
              <a:gd name="connsiteY20" fmla="*/ 38110 h 1427408"/>
              <a:gd name="connsiteX21" fmla="*/ 653528 w 1305814"/>
              <a:gd name="connsiteY21" fmla="*/ 0 h 1427408"/>
              <a:gd name="connsiteX0" fmla="*/ 653528 w 1305814"/>
              <a:gd name="connsiteY0" fmla="*/ 0 h 1421591"/>
              <a:gd name="connsiteX1" fmla="*/ 757287 w 1305814"/>
              <a:gd name="connsiteY1" fmla="*/ 32444 h 1421591"/>
              <a:gd name="connsiteX2" fmla="*/ 1206876 w 1305814"/>
              <a:gd name="connsiteY2" fmla="*/ 284945 h 1421591"/>
              <a:gd name="connsiteX3" fmla="*/ 1237706 w 1305814"/>
              <a:gd name="connsiteY3" fmla="*/ 306775 h 1421591"/>
              <a:gd name="connsiteX4" fmla="*/ 1304420 w 1305814"/>
              <a:gd name="connsiteY4" fmla="*/ 434263 h 1421591"/>
              <a:gd name="connsiteX5" fmla="*/ 1305806 w 1305814"/>
              <a:gd name="connsiteY5" fmla="*/ 519922 h 1421591"/>
              <a:gd name="connsiteX6" fmla="*/ 1301746 w 1305814"/>
              <a:gd name="connsiteY6" fmla="*/ 953747 h 1421591"/>
              <a:gd name="connsiteX7" fmla="*/ 1302599 w 1305814"/>
              <a:gd name="connsiteY7" fmla="*/ 1003650 h 1421591"/>
              <a:gd name="connsiteX8" fmla="*/ 1227376 w 1305814"/>
              <a:gd name="connsiteY8" fmla="*/ 1152027 h 1421591"/>
              <a:gd name="connsiteX9" fmla="*/ 1174235 w 1305814"/>
              <a:gd name="connsiteY9" fmla="*/ 1184756 h 1421591"/>
              <a:gd name="connsiteX10" fmla="*/ 792288 w 1305814"/>
              <a:gd name="connsiteY10" fmla="*/ 1385653 h 1421591"/>
              <a:gd name="connsiteX11" fmla="*/ 502818 w 1305814"/>
              <a:gd name="connsiteY11" fmla="*/ 1379955 h 1421591"/>
              <a:gd name="connsiteX12" fmla="*/ 94302 w 1305814"/>
              <a:gd name="connsiteY12" fmla="*/ 1158755 h 1421591"/>
              <a:gd name="connsiteX13" fmla="*/ 39429 w 1305814"/>
              <a:gd name="connsiteY13" fmla="*/ 1117635 h 1421591"/>
              <a:gd name="connsiteX14" fmla="*/ 667 w 1305814"/>
              <a:gd name="connsiteY14" fmla="*/ 999105 h 1421591"/>
              <a:gd name="connsiteX15" fmla="*/ 0 w 1305814"/>
              <a:gd name="connsiteY15" fmla="*/ 972364 h 1421591"/>
              <a:gd name="connsiteX16" fmla="*/ 2496 w 1305814"/>
              <a:gd name="connsiteY16" fmla="*/ 463106 h 1421591"/>
              <a:gd name="connsiteX17" fmla="*/ 2458 w 1305814"/>
              <a:gd name="connsiteY17" fmla="*/ 429563 h 1421591"/>
              <a:gd name="connsiteX18" fmla="*/ 75248 w 1305814"/>
              <a:gd name="connsiteY18" fmla="*/ 303202 h 1421591"/>
              <a:gd name="connsiteX19" fmla="*/ 106293 w 1305814"/>
              <a:gd name="connsiteY19" fmla="*/ 282597 h 1421591"/>
              <a:gd name="connsiteX20" fmla="*/ 541533 w 1305814"/>
              <a:gd name="connsiteY20" fmla="*/ 38110 h 1421591"/>
              <a:gd name="connsiteX21" fmla="*/ 653528 w 1305814"/>
              <a:gd name="connsiteY21" fmla="*/ 0 h 1421591"/>
              <a:gd name="connsiteX0" fmla="*/ 653528 w 1305814"/>
              <a:gd name="connsiteY0" fmla="*/ 0 h 1423589"/>
              <a:gd name="connsiteX1" fmla="*/ 757287 w 1305814"/>
              <a:gd name="connsiteY1" fmla="*/ 32444 h 1423589"/>
              <a:gd name="connsiteX2" fmla="*/ 1206876 w 1305814"/>
              <a:gd name="connsiteY2" fmla="*/ 284945 h 1423589"/>
              <a:gd name="connsiteX3" fmla="*/ 1237706 w 1305814"/>
              <a:gd name="connsiteY3" fmla="*/ 306775 h 1423589"/>
              <a:gd name="connsiteX4" fmla="*/ 1304420 w 1305814"/>
              <a:gd name="connsiteY4" fmla="*/ 434263 h 1423589"/>
              <a:gd name="connsiteX5" fmla="*/ 1305806 w 1305814"/>
              <a:gd name="connsiteY5" fmla="*/ 519922 h 1423589"/>
              <a:gd name="connsiteX6" fmla="*/ 1301746 w 1305814"/>
              <a:gd name="connsiteY6" fmla="*/ 953747 h 1423589"/>
              <a:gd name="connsiteX7" fmla="*/ 1302599 w 1305814"/>
              <a:gd name="connsiteY7" fmla="*/ 1003650 h 1423589"/>
              <a:gd name="connsiteX8" fmla="*/ 1227376 w 1305814"/>
              <a:gd name="connsiteY8" fmla="*/ 1152027 h 1423589"/>
              <a:gd name="connsiteX9" fmla="*/ 1174235 w 1305814"/>
              <a:gd name="connsiteY9" fmla="*/ 1184756 h 1423589"/>
              <a:gd name="connsiteX10" fmla="*/ 792288 w 1305814"/>
              <a:gd name="connsiteY10" fmla="*/ 1385653 h 1423589"/>
              <a:gd name="connsiteX11" fmla="*/ 502818 w 1305814"/>
              <a:gd name="connsiteY11" fmla="*/ 1379955 h 1423589"/>
              <a:gd name="connsiteX12" fmla="*/ 94302 w 1305814"/>
              <a:gd name="connsiteY12" fmla="*/ 1158755 h 1423589"/>
              <a:gd name="connsiteX13" fmla="*/ 39429 w 1305814"/>
              <a:gd name="connsiteY13" fmla="*/ 1117635 h 1423589"/>
              <a:gd name="connsiteX14" fmla="*/ 667 w 1305814"/>
              <a:gd name="connsiteY14" fmla="*/ 999105 h 1423589"/>
              <a:gd name="connsiteX15" fmla="*/ 0 w 1305814"/>
              <a:gd name="connsiteY15" fmla="*/ 972364 h 1423589"/>
              <a:gd name="connsiteX16" fmla="*/ 2496 w 1305814"/>
              <a:gd name="connsiteY16" fmla="*/ 463106 h 1423589"/>
              <a:gd name="connsiteX17" fmla="*/ 2458 w 1305814"/>
              <a:gd name="connsiteY17" fmla="*/ 429563 h 1423589"/>
              <a:gd name="connsiteX18" fmla="*/ 75248 w 1305814"/>
              <a:gd name="connsiteY18" fmla="*/ 303202 h 1423589"/>
              <a:gd name="connsiteX19" fmla="*/ 106293 w 1305814"/>
              <a:gd name="connsiteY19" fmla="*/ 282597 h 1423589"/>
              <a:gd name="connsiteX20" fmla="*/ 541533 w 1305814"/>
              <a:gd name="connsiteY20" fmla="*/ 38110 h 1423589"/>
              <a:gd name="connsiteX21" fmla="*/ 653528 w 1305814"/>
              <a:gd name="connsiteY21" fmla="*/ 0 h 1423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305814" h="1423589">
                <a:moveTo>
                  <a:pt x="653528" y="0"/>
                </a:moveTo>
                <a:cubicBezTo>
                  <a:pt x="684553" y="-1"/>
                  <a:pt x="736057" y="24011"/>
                  <a:pt x="757287" y="32444"/>
                </a:cubicBezTo>
                <a:lnTo>
                  <a:pt x="1206876" y="284945"/>
                </a:lnTo>
                <a:cubicBezTo>
                  <a:pt x="1213399" y="291230"/>
                  <a:pt x="1233090" y="301119"/>
                  <a:pt x="1237706" y="306775"/>
                </a:cubicBezTo>
                <a:cubicBezTo>
                  <a:pt x="1285405" y="341141"/>
                  <a:pt x="1301367" y="360355"/>
                  <a:pt x="1304420" y="434263"/>
                </a:cubicBezTo>
                <a:cubicBezTo>
                  <a:pt x="1306256" y="435452"/>
                  <a:pt x="1303756" y="518852"/>
                  <a:pt x="1305806" y="519922"/>
                </a:cubicBezTo>
                <a:cubicBezTo>
                  <a:pt x="1306028" y="563787"/>
                  <a:pt x="1301771" y="907207"/>
                  <a:pt x="1301746" y="953747"/>
                </a:cubicBezTo>
                <a:cubicBezTo>
                  <a:pt x="1301579" y="970833"/>
                  <a:pt x="1302766" y="986564"/>
                  <a:pt x="1302599" y="1003650"/>
                </a:cubicBezTo>
                <a:cubicBezTo>
                  <a:pt x="1298075" y="1097264"/>
                  <a:pt x="1299308" y="1117497"/>
                  <a:pt x="1227376" y="1152027"/>
                </a:cubicBezTo>
                <a:cubicBezTo>
                  <a:pt x="1229069" y="1151612"/>
                  <a:pt x="1262992" y="1133636"/>
                  <a:pt x="1174235" y="1184756"/>
                </a:cubicBezTo>
                <a:cubicBezTo>
                  <a:pt x="1102911" y="1225835"/>
                  <a:pt x="986013" y="1283805"/>
                  <a:pt x="792288" y="1385653"/>
                </a:cubicBezTo>
                <a:cubicBezTo>
                  <a:pt x="702978" y="1424034"/>
                  <a:pt x="634560" y="1449454"/>
                  <a:pt x="502818" y="1379955"/>
                </a:cubicBezTo>
                <a:cubicBezTo>
                  <a:pt x="358670" y="1301859"/>
                  <a:pt x="241278" y="1242506"/>
                  <a:pt x="94302" y="1158755"/>
                </a:cubicBezTo>
                <a:cubicBezTo>
                  <a:pt x="64301" y="1138833"/>
                  <a:pt x="61069" y="1137739"/>
                  <a:pt x="39429" y="1117635"/>
                </a:cubicBezTo>
                <a:cubicBezTo>
                  <a:pt x="9399" y="1091481"/>
                  <a:pt x="81" y="1056313"/>
                  <a:pt x="667" y="999105"/>
                </a:cubicBezTo>
                <a:cubicBezTo>
                  <a:pt x="445" y="990191"/>
                  <a:pt x="222" y="981278"/>
                  <a:pt x="0" y="972364"/>
                </a:cubicBezTo>
                <a:lnTo>
                  <a:pt x="2496" y="463106"/>
                </a:lnTo>
                <a:cubicBezTo>
                  <a:pt x="2483" y="451925"/>
                  <a:pt x="2471" y="440744"/>
                  <a:pt x="2458" y="429563"/>
                </a:cubicBezTo>
                <a:cubicBezTo>
                  <a:pt x="2770" y="365277"/>
                  <a:pt x="14732" y="348090"/>
                  <a:pt x="75248" y="303202"/>
                </a:cubicBezTo>
                <a:lnTo>
                  <a:pt x="106293" y="282597"/>
                </a:lnTo>
                <a:lnTo>
                  <a:pt x="541533" y="38110"/>
                </a:lnTo>
                <a:cubicBezTo>
                  <a:pt x="582751" y="12487"/>
                  <a:pt x="613897" y="0"/>
                  <a:pt x="653528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innerShdw blurRad="152400" dist="50800" dir="189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endParaRPr lang="zh-CN" altLang="en-US">
              <a:latin typeface="Impact" panose="020B0806030902050204" pitchFamily="34" charset="0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2441383" y="3623965"/>
            <a:ext cx="686104" cy="747986"/>
            <a:chOff x="2441383" y="3377273"/>
            <a:chExt cx="686104" cy="747986"/>
          </a:xfrm>
        </p:grpSpPr>
        <p:sp>
          <p:nvSpPr>
            <p:cNvPr id="38" name="矩形 10"/>
            <p:cNvSpPr>
              <a:spLocks noChangeAspect="1"/>
            </p:cNvSpPr>
            <p:nvPr/>
          </p:nvSpPr>
          <p:spPr>
            <a:xfrm>
              <a:off x="2441383" y="3377273"/>
              <a:ext cx="686104" cy="747986"/>
            </a:xfrm>
            <a:custGeom>
              <a:avLst/>
              <a:gdLst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299728 w 1305333"/>
                <a:gd name="connsiteY4" fmla="*/ 452301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299356 w 1305333"/>
                <a:gd name="connsiteY7" fmla="*/ 974248 h 1424419"/>
                <a:gd name="connsiteX8" fmla="*/ 1193590 w 1305333"/>
                <a:gd name="connsiteY8" fmla="*/ 1159518 h 1424419"/>
                <a:gd name="connsiteX9" fmla="*/ 1188747 w 1305333"/>
                <a:gd name="connsiteY9" fmla="*/ 1163476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299356 w 1305333"/>
                <a:gd name="connsiteY7" fmla="*/ 974248 h 1424419"/>
                <a:gd name="connsiteX8" fmla="*/ 1193590 w 1305333"/>
                <a:gd name="connsiteY8" fmla="*/ 1159518 h 1424419"/>
                <a:gd name="connsiteX9" fmla="*/ 1188747 w 1305333"/>
                <a:gd name="connsiteY9" fmla="*/ 1163476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299356 w 1305333"/>
                <a:gd name="connsiteY7" fmla="*/ 974248 h 1424419"/>
                <a:gd name="connsiteX8" fmla="*/ 1193590 w 1305333"/>
                <a:gd name="connsiteY8" fmla="*/ 1159518 h 1424419"/>
                <a:gd name="connsiteX9" fmla="*/ 1188747 w 1305333"/>
                <a:gd name="connsiteY9" fmla="*/ 1163476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6046"/>
                <a:gd name="connsiteY0" fmla="*/ 0 h 1424419"/>
                <a:gd name="connsiteX1" fmla="*/ 757287 w 1306046"/>
                <a:gd name="connsiteY1" fmla="*/ 32444 h 1424419"/>
                <a:gd name="connsiteX2" fmla="*/ 1206876 w 1306046"/>
                <a:gd name="connsiteY2" fmla="*/ 284945 h 1424419"/>
                <a:gd name="connsiteX3" fmla="*/ 1233464 w 1306046"/>
                <a:gd name="connsiteY3" fmla="*/ 306775 h 1424419"/>
                <a:gd name="connsiteX4" fmla="*/ 1301712 w 1306046"/>
                <a:gd name="connsiteY4" fmla="*/ 442384 h 1424419"/>
                <a:gd name="connsiteX5" fmla="*/ 1303099 w 1306046"/>
                <a:gd name="connsiteY5" fmla="*/ 495558 h 1424419"/>
                <a:gd name="connsiteX6" fmla="*/ 1303099 w 1306046"/>
                <a:gd name="connsiteY6" fmla="*/ 952393 h 1424419"/>
                <a:gd name="connsiteX7" fmla="*/ 1305306 w 1306046"/>
                <a:gd name="connsiteY7" fmla="*/ 990115 h 1424419"/>
                <a:gd name="connsiteX8" fmla="*/ 1193590 w 1306046"/>
                <a:gd name="connsiteY8" fmla="*/ 1159518 h 1424419"/>
                <a:gd name="connsiteX9" fmla="*/ 1188747 w 1306046"/>
                <a:gd name="connsiteY9" fmla="*/ 1163476 h 1424419"/>
                <a:gd name="connsiteX10" fmla="*/ 792288 w 1306046"/>
                <a:gd name="connsiteY10" fmla="*/ 1385653 h 1424419"/>
                <a:gd name="connsiteX11" fmla="*/ 522686 w 1306046"/>
                <a:gd name="connsiteY11" fmla="*/ 1384922 h 1424419"/>
                <a:gd name="connsiteX12" fmla="*/ 80344 w 1306046"/>
                <a:gd name="connsiteY12" fmla="*/ 1139323 h 1424419"/>
                <a:gd name="connsiteX13" fmla="*/ 68397 w 1306046"/>
                <a:gd name="connsiteY13" fmla="*/ 1130059 h 1424419"/>
                <a:gd name="connsiteX14" fmla="*/ 667 w 1306046"/>
                <a:gd name="connsiteY14" fmla="*/ 999105 h 1424419"/>
                <a:gd name="connsiteX15" fmla="*/ 0 w 1306046"/>
                <a:gd name="connsiteY15" fmla="*/ 972364 h 1424419"/>
                <a:gd name="connsiteX16" fmla="*/ 2496 w 1306046"/>
                <a:gd name="connsiteY16" fmla="*/ 463106 h 1424419"/>
                <a:gd name="connsiteX17" fmla="*/ 2458 w 1306046"/>
                <a:gd name="connsiteY17" fmla="*/ 429563 h 1424419"/>
                <a:gd name="connsiteX18" fmla="*/ 75248 w 1306046"/>
                <a:gd name="connsiteY18" fmla="*/ 303202 h 1424419"/>
                <a:gd name="connsiteX19" fmla="*/ 103465 w 1306046"/>
                <a:gd name="connsiteY19" fmla="*/ 288252 h 1424419"/>
                <a:gd name="connsiteX20" fmla="*/ 541533 w 1306046"/>
                <a:gd name="connsiteY20" fmla="*/ 38110 h 1424419"/>
                <a:gd name="connsiteX21" fmla="*/ 653528 w 1306046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193590 w 1305333"/>
                <a:gd name="connsiteY8" fmla="*/ 1159518 h 1424419"/>
                <a:gd name="connsiteX9" fmla="*/ 1188747 w 1305333"/>
                <a:gd name="connsiteY9" fmla="*/ 1163476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193590 w 1305333"/>
                <a:gd name="connsiteY8" fmla="*/ 1159518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193590 w 1305333"/>
                <a:gd name="connsiteY8" fmla="*/ 1159518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193590 w 1305333"/>
                <a:gd name="connsiteY8" fmla="*/ 1159518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193590 w 1305333"/>
                <a:gd name="connsiteY8" fmla="*/ 1159518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193590 w 1305333"/>
                <a:gd name="connsiteY8" fmla="*/ 1159518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6293 w 1305333"/>
                <a:gd name="connsiteY19" fmla="*/ 282597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7706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193590 w 1305333"/>
                <a:gd name="connsiteY8" fmla="*/ 1159518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6293 w 1305333"/>
                <a:gd name="connsiteY19" fmla="*/ 282597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7706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211970 w 1305333"/>
                <a:gd name="connsiteY8" fmla="*/ 1149621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6293 w 1305333"/>
                <a:gd name="connsiteY19" fmla="*/ 282597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7706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236006 w 1305333"/>
                <a:gd name="connsiteY8" fmla="*/ 1160932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6293 w 1305333"/>
                <a:gd name="connsiteY19" fmla="*/ 282597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13169"/>
                <a:gd name="connsiteY0" fmla="*/ 0 h 1424419"/>
                <a:gd name="connsiteX1" fmla="*/ 757287 w 1313169"/>
                <a:gd name="connsiteY1" fmla="*/ 32444 h 1424419"/>
                <a:gd name="connsiteX2" fmla="*/ 1206876 w 1313169"/>
                <a:gd name="connsiteY2" fmla="*/ 284945 h 1424419"/>
                <a:gd name="connsiteX3" fmla="*/ 1237706 w 1313169"/>
                <a:gd name="connsiteY3" fmla="*/ 306775 h 1424419"/>
                <a:gd name="connsiteX4" fmla="*/ 1301712 w 1313169"/>
                <a:gd name="connsiteY4" fmla="*/ 442384 h 1424419"/>
                <a:gd name="connsiteX5" fmla="*/ 1303099 w 1313169"/>
                <a:gd name="connsiteY5" fmla="*/ 495558 h 1424419"/>
                <a:gd name="connsiteX6" fmla="*/ 1303099 w 1313169"/>
                <a:gd name="connsiteY6" fmla="*/ 952393 h 1424419"/>
                <a:gd name="connsiteX7" fmla="*/ 1305306 w 1313169"/>
                <a:gd name="connsiteY7" fmla="*/ 990115 h 1424419"/>
                <a:gd name="connsiteX8" fmla="*/ 1271352 w 1313169"/>
                <a:gd name="connsiteY8" fmla="*/ 1142552 h 1424419"/>
                <a:gd name="connsiteX9" fmla="*/ 1172881 w 1313169"/>
                <a:gd name="connsiteY9" fmla="*/ 1179342 h 1424419"/>
                <a:gd name="connsiteX10" fmla="*/ 792288 w 1313169"/>
                <a:gd name="connsiteY10" fmla="*/ 1385653 h 1424419"/>
                <a:gd name="connsiteX11" fmla="*/ 522686 w 1313169"/>
                <a:gd name="connsiteY11" fmla="*/ 1384922 h 1424419"/>
                <a:gd name="connsiteX12" fmla="*/ 80344 w 1313169"/>
                <a:gd name="connsiteY12" fmla="*/ 1139323 h 1424419"/>
                <a:gd name="connsiteX13" fmla="*/ 68397 w 1313169"/>
                <a:gd name="connsiteY13" fmla="*/ 1130059 h 1424419"/>
                <a:gd name="connsiteX14" fmla="*/ 667 w 1313169"/>
                <a:gd name="connsiteY14" fmla="*/ 999105 h 1424419"/>
                <a:gd name="connsiteX15" fmla="*/ 0 w 1313169"/>
                <a:gd name="connsiteY15" fmla="*/ 972364 h 1424419"/>
                <a:gd name="connsiteX16" fmla="*/ 2496 w 1313169"/>
                <a:gd name="connsiteY16" fmla="*/ 463106 h 1424419"/>
                <a:gd name="connsiteX17" fmla="*/ 2458 w 1313169"/>
                <a:gd name="connsiteY17" fmla="*/ 429563 h 1424419"/>
                <a:gd name="connsiteX18" fmla="*/ 75248 w 1313169"/>
                <a:gd name="connsiteY18" fmla="*/ 303202 h 1424419"/>
                <a:gd name="connsiteX19" fmla="*/ 106293 w 1313169"/>
                <a:gd name="connsiteY19" fmla="*/ 282597 h 1424419"/>
                <a:gd name="connsiteX20" fmla="*/ 541533 w 1313169"/>
                <a:gd name="connsiteY20" fmla="*/ 38110 h 1424419"/>
                <a:gd name="connsiteX21" fmla="*/ 653528 w 1313169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80344 w 1306267"/>
                <a:gd name="connsiteY12" fmla="*/ 1139323 h 1424419"/>
                <a:gd name="connsiteX13" fmla="*/ 68397 w 1306267"/>
                <a:gd name="connsiteY13" fmla="*/ 1130059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80344 w 1306267"/>
                <a:gd name="connsiteY12" fmla="*/ 1139323 h 1424419"/>
                <a:gd name="connsiteX13" fmla="*/ 61328 w 1306267"/>
                <a:gd name="connsiteY13" fmla="*/ 1127231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80344 w 1306267"/>
                <a:gd name="connsiteY12" fmla="*/ 1139323 h 1424419"/>
                <a:gd name="connsiteX13" fmla="*/ 61328 w 1306267"/>
                <a:gd name="connsiteY13" fmla="*/ 1127231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61328 w 1306267"/>
                <a:gd name="connsiteY13" fmla="*/ 1127231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61328 w 1306267"/>
                <a:gd name="connsiteY13" fmla="*/ 1127231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61328 w 1306267"/>
                <a:gd name="connsiteY13" fmla="*/ 1127231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61328 w 1306267"/>
                <a:gd name="connsiteY13" fmla="*/ 1127231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55672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55672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55672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55672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55672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48904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48904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48904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0241 w 1306267"/>
                <a:gd name="connsiteY12" fmla="*/ 1150634 h 1424419"/>
                <a:gd name="connsiteX13" fmla="*/ 48904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7009 w 1306267"/>
                <a:gd name="connsiteY12" fmla="*/ 1161462 h 1424419"/>
                <a:gd name="connsiteX13" fmla="*/ 48904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7009 w 1306267"/>
                <a:gd name="connsiteY12" fmla="*/ 1161462 h 1424419"/>
                <a:gd name="connsiteX13" fmla="*/ 48904 w 1306267"/>
                <a:gd name="connsiteY13" fmla="*/ 1124403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7009 w 1306267"/>
                <a:gd name="connsiteY12" fmla="*/ 1161462 h 1424419"/>
                <a:gd name="connsiteX13" fmla="*/ 44843 w 1306267"/>
                <a:gd name="connsiteY13" fmla="*/ 1118989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7009 w 1306267"/>
                <a:gd name="connsiteY12" fmla="*/ 1161462 h 1424419"/>
                <a:gd name="connsiteX13" fmla="*/ 44843 w 1306267"/>
                <a:gd name="connsiteY13" fmla="*/ 1118989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7009 w 1306267"/>
                <a:gd name="connsiteY12" fmla="*/ 1161462 h 1424419"/>
                <a:gd name="connsiteX13" fmla="*/ 44843 w 1306267"/>
                <a:gd name="connsiteY13" fmla="*/ 1118989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4302 w 1306267"/>
                <a:gd name="connsiteY12" fmla="*/ 1158755 h 1424419"/>
                <a:gd name="connsiteX13" fmla="*/ 44843 w 1306267"/>
                <a:gd name="connsiteY13" fmla="*/ 1118989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6267"/>
                <a:gd name="connsiteY0" fmla="*/ 0 h 1424419"/>
                <a:gd name="connsiteX1" fmla="*/ 757287 w 1306267"/>
                <a:gd name="connsiteY1" fmla="*/ 32444 h 1424419"/>
                <a:gd name="connsiteX2" fmla="*/ 1206876 w 1306267"/>
                <a:gd name="connsiteY2" fmla="*/ 284945 h 1424419"/>
                <a:gd name="connsiteX3" fmla="*/ 1237706 w 1306267"/>
                <a:gd name="connsiteY3" fmla="*/ 306775 h 1424419"/>
                <a:gd name="connsiteX4" fmla="*/ 1301712 w 1306267"/>
                <a:gd name="connsiteY4" fmla="*/ 442384 h 1424419"/>
                <a:gd name="connsiteX5" fmla="*/ 1303099 w 1306267"/>
                <a:gd name="connsiteY5" fmla="*/ 495558 h 1424419"/>
                <a:gd name="connsiteX6" fmla="*/ 1303099 w 1306267"/>
                <a:gd name="connsiteY6" fmla="*/ 952393 h 1424419"/>
                <a:gd name="connsiteX7" fmla="*/ 1305306 w 1306267"/>
                <a:gd name="connsiteY7" fmla="*/ 990115 h 1424419"/>
                <a:gd name="connsiteX8" fmla="*/ 1255800 w 1306267"/>
                <a:gd name="connsiteY8" fmla="*/ 1142552 h 1424419"/>
                <a:gd name="connsiteX9" fmla="*/ 1172881 w 1306267"/>
                <a:gd name="connsiteY9" fmla="*/ 1179342 h 1424419"/>
                <a:gd name="connsiteX10" fmla="*/ 792288 w 1306267"/>
                <a:gd name="connsiteY10" fmla="*/ 1385653 h 1424419"/>
                <a:gd name="connsiteX11" fmla="*/ 522686 w 1306267"/>
                <a:gd name="connsiteY11" fmla="*/ 1384922 h 1424419"/>
                <a:gd name="connsiteX12" fmla="*/ 94302 w 1306267"/>
                <a:gd name="connsiteY12" fmla="*/ 1158755 h 1424419"/>
                <a:gd name="connsiteX13" fmla="*/ 39429 w 1306267"/>
                <a:gd name="connsiteY13" fmla="*/ 1117635 h 1424419"/>
                <a:gd name="connsiteX14" fmla="*/ 667 w 1306267"/>
                <a:gd name="connsiteY14" fmla="*/ 999105 h 1424419"/>
                <a:gd name="connsiteX15" fmla="*/ 0 w 1306267"/>
                <a:gd name="connsiteY15" fmla="*/ 972364 h 1424419"/>
                <a:gd name="connsiteX16" fmla="*/ 2496 w 1306267"/>
                <a:gd name="connsiteY16" fmla="*/ 463106 h 1424419"/>
                <a:gd name="connsiteX17" fmla="*/ 2458 w 1306267"/>
                <a:gd name="connsiteY17" fmla="*/ 429563 h 1424419"/>
                <a:gd name="connsiteX18" fmla="*/ 75248 w 1306267"/>
                <a:gd name="connsiteY18" fmla="*/ 303202 h 1424419"/>
                <a:gd name="connsiteX19" fmla="*/ 106293 w 1306267"/>
                <a:gd name="connsiteY19" fmla="*/ 282597 h 1424419"/>
                <a:gd name="connsiteX20" fmla="*/ 541533 w 1306267"/>
                <a:gd name="connsiteY20" fmla="*/ 38110 h 1424419"/>
                <a:gd name="connsiteX21" fmla="*/ 653528 w 1306267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7706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5306 w 1305333"/>
                <a:gd name="connsiteY7" fmla="*/ 990115 h 1424419"/>
                <a:gd name="connsiteX8" fmla="*/ 1227376 w 1305333"/>
                <a:gd name="connsiteY8" fmla="*/ 1152027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94302 w 1305333"/>
                <a:gd name="connsiteY12" fmla="*/ 1158755 h 1424419"/>
                <a:gd name="connsiteX13" fmla="*/ 39429 w 1305333"/>
                <a:gd name="connsiteY13" fmla="*/ 1117635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6293 w 1305333"/>
                <a:gd name="connsiteY19" fmla="*/ 282597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7706 w 1305333"/>
                <a:gd name="connsiteY3" fmla="*/ 306775 h 1424419"/>
                <a:gd name="connsiteX4" fmla="*/ 1301712 w 1305333"/>
                <a:gd name="connsiteY4" fmla="*/ 442384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302599 w 1305333"/>
                <a:gd name="connsiteY7" fmla="*/ 1003650 h 1424419"/>
                <a:gd name="connsiteX8" fmla="*/ 1227376 w 1305333"/>
                <a:gd name="connsiteY8" fmla="*/ 1152027 h 1424419"/>
                <a:gd name="connsiteX9" fmla="*/ 1172881 w 1305333"/>
                <a:gd name="connsiteY9" fmla="*/ 1179342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94302 w 1305333"/>
                <a:gd name="connsiteY12" fmla="*/ 1158755 h 1424419"/>
                <a:gd name="connsiteX13" fmla="*/ 39429 w 1305333"/>
                <a:gd name="connsiteY13" fmla="*/ 1117635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6293 w 1305333"/>
                <a:gd name="connsiteY19" fmla="*/ 282597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" fmla="*/ 653528 w 1305080"/>
                <a:gd name="connsiteY0" fmla="*/ 0 h 1424419"/>
                <a:gd name="connsiteX1" fmla="*/ 757287 w 1305080"/>
                <a:gd name="connsiteY1" fmla="*/ 32444 h 1424419"/>
                <a:gd name="connsiteX2" fmla="*/ 1206876 w 1305080"/>
                <a:gd name="connsiteY2" fmla="*/ 284945 h 1424419"/>
                <a:gd name="connsiteX3" fmla="*/ 1237706 w 1305080"/>
                <a:gd name="connsiteY3" fmla="*/ 306775 h 1424419"/>
                <a:gd name="connsiteX4" fmla="*/ 1301712 w 1305080"/>
                <a:gd name="connsiteY4" fmla="*/ 442384 h 1424419"/>
                <a:gd name="connsiteX5" fmla="*/ 1303099 w 1305080"/>
                <a:gd name="connsiteY5" fmla="*/ 495558 h 1424419"/>
                <a:gd name="connsiteX6" fmla="*/ 1301746 w 1305080"/>
                <a:gd name="connsiteY6" fmla="*/ 953747 h 1424419"/>
                <a:gd name="connsiteX7" fmla="*/ 1302599 w 1305080"/>
                <a:gd name="connsiteY7" fmla="*/ 1003650 h 1424419"/>
                <a:gd name="connsiteX8" fmla="*/ 1227376 w 1305080"/>
                <a:gd name="connsiteY8" fmla="*/ 1152027 h 1424419"/>
                <a:gd name="connsiteX9" fmla="*/ 1172881 w 1305080"/>
                <a:gd name="connsiteY9" fmla="*/ 1179342 h 1424419"/>
                <a:gd name="connsiteX10" fmla="*/ 792288 w 1305080"/>
                <a:gd name="connsiteY10" fmla="*/ 1385653 h 1424419"/>
                <a:gd name="connsiteX11" fmla="*/ 522686 w 1305080"/>
                <a:gd name="connsiteY11" fmla="*/ 1384922 h 1424419"/>
                <a:gd name="connsiteX12" fmla="*/ 94302 w 1305080"/>
                <a:gd name="connsiteY12" fmla="*/ 1158755 h 1424419"/>
                <a:gd name="connsiteX13" fmla="*/ 39429 w 1305080"/>
                <a:gd name="connsiteY13" fmla="*/ 1117635 h 1424419"/>
                <a:gd name="connsiteX14" fmla="*/ 667 w 1305080"/>
                <a:gd name="connsiteY14" fmla="*/ 999105 h 1424419"/>
                <a:gd name="connsiteX15" fmla="*/ 0 w 1305080"/>
                <a:gd name="connsiteY15" fmla="*/ 972364 h 1424419"/>
                <a:gd name="connsiteX16" fmla="*/ 2496 w 1305080"/>
                <a:gd name="connsiteY16" fmla="*/ 463106 h 1424419"/>
                <a:gd name="connsiteX17" fmla="*/ 2458 w 1305080"/>
                <a:gd name="connsiteY17" fmla="*/ 429563 h 1424419"/>
                <a:gd name="connsiteX18" fmla="*/ 75248 w 1305080"/>
                <a:gd name="connsiteY18" fmla="*/ 303202 h 1424419"/>
                <a:gd name="connsiteX19" fmla="*/ 106293 w 1305080"/>
                <a:gd name="connsiteY19" fmla="*/ 282597 h 1424419"/>
                <a:gd name="connsiteX20" fmla="*/ 541533 w 1305080"/>
                <a:gd name="connsiteY20" fmla="*/ 38110 h 1424419"/>
                <a:gd name="connsiteX21" fmla="*/ 653528 w 1305080"/>
                <a:gd name="connsiteY21" fmla="*/ 0 h 1424419"/>
                <a:gd name="connsiteX0" fmla="*/ 653528 w 1305299"/>
                <a:gd name="connsiteY0" fmla="*/ 0 h 1424419"/>
                <a:gd name="connsiteX1" fmla="*/ 757287 w 1305299"/>
                <a:gd name="connsiteY1" fmla="*/ 32444 h 1424419"/>
                <a:gd name="connsiteX2" fmla="*/ 1206876 w 1305299"/>
                <a:gd name="connsiteY2" fmla="*/ 284945 h 1424419"/>
                <a:gd name="connsiteX3" fmla="*/ 1237706 w 1305299"/>
                <a:gd name="connsiteY3" fmla="*/ 306775 h 1424419"/>
                <a:gd name="connsiteX4" fmla="*/ 1301712 w 1305299"/>
                <a:gd name="connsiteY4" fmla="*/ 442384 h 1424419"/>
                <a:gd name="connsiteX5" fmla="*/ 1303099 w 1305299"/>
                <a:gd name="connsiteY5" fmla="*/ 495558 h 1424419"/>
                <a:gd name="connsiteX6" fmla="*/ 1301746 w 1305299"/>
                <a:gd name="connsiteY6" fmla="*/ 953747 h 1424419"/>
                <a:gd name="connsiteX7" fmla="*/ 1302599 w 1305299"/>
                <a:gd name="connsiteY7" fmla="*/ 1003650 h 1424419"/>
                <a:gd name="connsiteX8" fmla="*/ 1227376 w 1305299"/>
                <a:gd name="connsiteY8" fmla="*/ 1152027 h 1424419"/>
                <a:gd name="connsiteX9" fmla="*/ 1172881 w 1305299"/>
                <a:gd name="connsiteY9" fmla="*/ 1179342 h 1424419"/>
                <a:gd name="connsiteX10" fmla="*/ 792288 w 1305299"/>
                <a:gd name="connsiteY10" fmla="*/ 1385653 h 1424419"/>
                <a:gd name="connsiteX11" fmla="*/ 522686 w 1305299"/>
                <a:gd name="connsiteY11" fmla="*/ 1384922 h 1424419"/>
                <a:gd name="connsiteX12" fmla="*/ 94302 w 1305299"/>
                <a:gd name="connsiteY12" fmla="*/ 1158755 h 1424419"/>
                <a:gd name="connsiteX13" fmla="*/ 39429 w 1305299"/>
                <a:gd name="connsiteY13" fmla="*/ 1117635 h 1424419"/>
                <a:gd name="connsiteX14" fmla="*/ 667 w 1305299"/>
                <a:gd name="connsiteY14" fmla="*/ 999105 h 1424419"/>
                <a:gd name="connsiteX15" fmla="*/ 0 w 1305299"/>
                <a:gd name="connsiteY15" fmla="*/ 972364 h 1424419"/>
                <a:gd name="connsiteX16" fmla="*/ 2496 w 1305299"/>
                <a:gd name="connsiteY16" fmla="*/ 463106 h 1424419"/>
                <a:gd name="connsiteX17" fmla="*/ 2458 w 1305299"/>
                <a:gd name="connsiteY17" fmla="*/ 429563 h 1424419"/>
                <a:gd name="connsiteX18" fmla="*/ 75248 w 1305299"/>
                <a:gd name="connsiteY18" fmla="*/ 303202 h 1424419"/>
                <a:gd name="connsiteX19" fmla="*/ 106293 w 1305299"/>
                <a:gd name="connsiteY19" fmla="*/ 282597 h 1424419"/>
                <a:gd name="connsiteX20" fmla="*/ 541533 w 1305299"/>
                <a:gd name="connsiteY20" fmla="*/ 38110 h 1424419"/>
                <a:gd name="connsiteX21" fmla="*/ 653528 w 1305299"/>
                <a:gd name="connsiteY21" fmla="*/ 0 h 1424419"/>
                <a:gd name="connsiteX0" fmla="*/ 653528 w 1306646"/>
                <a:gd name="connsiteY0" fmla="*/ 0 h 1424419"/>
                <a:gd name="connsiteX1" fmla="*/ 757287 w 1306646"/>
                <a:gd name="connsiteY1" fmla="*/ 32444 h 1424419"/>
                <a:gd name="connsiteX2" fmla="*/ 1206876 w 1306646"/>
                <a:gd name="connsiteY2" fmla="*/ 284945 h 1424419"/>
                <a:gd name="connsiteX3" fmla="*/ 1237706 w 1306646"/>
                <a:gd name="connsiteY3" fmla="*/ 306775 h 1424419"/>
                <a:gd name="connsiteX4" fmla="*/ 1301712 w 1306646"/>
                <a:gd name="connsiteY4" fmla="*/ 442384 h 1424419"/>
                <a:gd name="connsiteX5" fmla="*/ 1303099 w 1306646"/>
                <a:gd name="connsiteY5" fmla="*/ 495558 h 1424419"/>
                <a:gd name="connsiteX6" fmla="*/ 1301746 w 1306646"/>
                <a:gd name="connsiteY6" fmla="*/ 953747 h 1424419"/>
                <a:gd name="connsiteX7" fmla="*/ 1302599 w 1306646"/>
                <a:gd name="connsiteY7" fmla="*/ 1003650 h 1424419"/>
                <a:gd name="connsiteX8" fmla="*/ 1227376 w 1306646"/>
                <a:gd name="connsiteY8" fmla="*/ 1152027 h 1424419"/>
                <a:gd name="connsiteX9" fmla="*/ 1172881 w 1306646"/>
                <a:gd name="connsiteY9" fmla="*/ 1179342 h 1424419"/>
                <a:gd name="connsiteX10" fmla="*/ 792288 w 1306646"/>
                <a:gd name="connsiteY10" fmla="*/ 1385653 h 1424419"/>
                <a:gd name="connsiteX11" fmla="*/ 522686 w 1306646"/>
                <a:gd name="connsiteY11" fmla="*/ 1384922 h 1424419"/>
                <a:gd name="connsiteX12" fmla="*/ 94302 w 1306646"/>
                <a:gd name="connsiteY12" fmla="*/ 1158755 h 1424419"/>
                <a:gd name="connsiteX13" fmla="*/ 39429 w 1306646"/>
                <a:gd name="connsiteY13" fmla="*/ 1117635 h 1424419"/>
                <a:gd name="connsiteX14" fmla="*/ 667 w 1306646"/>
                <a:gd name="connsiteY14" fmla="*/ 999105 h 1424419"/>
                <a:gd name="connsiteX15" fmla="*/ 0 w 1306646"/>
                <a:gd name="connsiteY15" fmla="*/ 972364 h 1424419"/>
                <a:gd name="connsiteX16" fmla="*/ 2496 w 1306646"/>
                <a:gd name="connsiteY16" fmla="*/ 463106 h 1424419"/>
                <a:gd name="connsiteX17" fmla="*/ 2458 w 1306646"/>
                <a:gd name="connsiteY17" fmla="*/ 429563 h 1424419"/>
                <a:gd name="connsiteX18" fmla="*/ 75248 w 1306646"/>
                <a:gd name="connsiteY18" fmla="*/ 303202 h 1424419"/>
                <a:gd name="connsiteX19" fmla="*/ 106293 w 1306646"/>
                <a:gd name="connsiteY19" fmla="*/ 282597 h 1424419"/>
                <a:gd name="connsiteX20" fmla="*/ 541533 w 1306646"/>
                <a:gd name="connsiteY20" fmla="*/ 38110 h 1424419"/>
                <a:gd name="connsiteX21" fmla="*/ 653528 w 1306646"/>
                <a:gd name="connsiteY21" fmla="*/ 0 h 1424419"/>
                <a:gd name="connsiteX0" fmla="*/ 653528 w 1305299"/>
                <a:gd name="connsiteY0" fmla="*/ 0 h 1424419"/>
                <a:gd name="connsiteX1" fmla="*/ 757287 w 1305299"/>
                <a:gd name="connsiteY1" fmla="*/ 32444 h 1424419"/>
                <a:gd name="connsiteX2" fmla="*/ 1206876 w 1305299"/>
                <a:gd name="connsiteY2" fmla="*/ 284945 h 1424419"/>
                <a:gd name="connsiteX3" fmla="*/ 1237706 w 1305299"/>
                <a:gd name="connsiteY3" fmla="*/ 306775 h 1424419"/>
                <a:gd name="connsiteX4" fmla="*/ 1301712 w 1305299"/>
                <a:gd name="connsiteY4" fmla="*/ 442384 h 1424419"/>
                <a:gd name="connsiteX5" fmla="*/ 1303099 w 1305299"/>
                <a:gd name="connsiteY5" fmla="*/ 495558 h 1424419"/>
                <a:gd name="connsiteX6" fmla="*/ 1301746 w 1305299"/>
                <a:gd name="connsiteY6" fmla="*/ 953747 h 1424419"/>
                <a:gd name="connsiteX7" fmla="*/ 1302599 w 1305299"/>
                <a:gd name="connsiteY7" fmla="*/ 1003650 h 1424419"/>
                <a:gd name="connsiteX8" fmla="*/ 1227376 w 1305299"/>
                <a:gd name="connsiteY8" fmla="*/ 1152027 h 1424419"/>
                <a:gd name="connsiteX9" fmla="*/ 1172881 w 1305299"/>
                <a:gd name="connsiteY9" fmla="*/ 1179342 h 1424419"/>
                <a:gd name="connsiteX10" fmla="*/ 792288 w 1305299"/>
                <a:gd name="connsiteY10" fmla="*/ 1385653 h 1424419"/>
                <a:gd name="connsiteX11" fmla="*/ 522686 w 1305299"/>
                <a:gd name="connsiteY11" fmla="*/ 1384922 h 1424419"/>
                <a:gd name="connsiteX12" fmla="*/ 94302 w 1305299"/>
                <a:gd name="connsiteY12" fmla="*/ 1158755 h 1424419"/>
                <a:gd name="connsiteX13" fmla="*/ 39429 w 1305299"/>
                <a:gd name="connsiteY13" fmla="*/ 1117635 h 1424419"/>
                <a:gd name="connsiteX14" fmla="*/ 667 w 1305299"/>
                <a:gd name="connsiteY14" fmla="*/ 999105 h 1424419"/>
                <a:gd name="connsiteX15" fmla="*/ 0 w 1305299"/>
                <a:gd name="connsiteY15" fmla="*/ 972364 h 1424419"/>
                <a:gd name="connsiteX16" fmla="*/ 2496 w 1305299"/>
                <a:gd name="connsiteY16" fmla="*/ 463106 h 1424419"/>
                <a:gd name="connsiteX17" fmla="*/ 2458 w 1305299"/>
                <a:gd name="connsiteY17" fmla="*/ 429563 h 1424419"/>
                <a:gd name="connsiteX18" fmla="*/ 75248 w 1305299"/>
                <a:gd name="connsiteY18" fmla="*/ 303202 h 1424419"/>
                <a:gd name="connsiteX19" fmla="*/ 106293 w 1305299"/>
                <a:gd name="connsiteY19" fmla="*/ 282597 h 1424419"/>
                <a:gd name="connsiteX20" fmla="*/ 541533 w 1305299"/>
                <a:gd name="connsiteY20" fmla="*/ 38110 h 1424419"/>
                <a:gd name="connsiteX21" fmla="*/ 653528 w 1305299"/>
                <a:gd name="connsiteY21" fmla="*/ 0 h 1424419"/>
                <a:gd name="connsiteX0" fmla="*/ 653528 w 1304127"/>
                <a:gd name="connsiteY0" fmla="*/ 0 h 1424419"/>
                <a:gd name="connsiteX1" fmla="*/ 757287 w 1304127"/>
                <a:gd name="connsiteY1" fmla="*/ 32444 h 1424419"/>
                <a:gd name="connsiteX2" fmla="*/ 1206876 w 1304127"/>
                <a:gd name="connsiteY2" fmla="*/ 284945 h 1424419"/>
                <a:gd name="connsiteX3" fmla="*/ 1237706 w 1304127"/>
                <a:gd name="connsiteY3" fmla="*/ 306775 h 1424419"/>
                <a:gd name="connsiteX4" fmla="*/ 1301712 w 1304127"/>
                <a:gd name="connsiteY4" fmla="*/ 442384 h 1424419"/>
                <a:gd name="connsiteX5" fmla="*/ 1303099 w 1304127"/>
                <a:gd name="connsiteY5" fmla="*/ 495558 h 1424419"/>
                <a:gd name="connsiteX6" fmla="*/ 1301746 w 1304127"/>
                <a:gd name="connsiteY6" fmla="*/ 953747 h 1424419"/>
                <a:gd name="connsiteX7" fmla="*/ 1302599 w 1304127"/>
                <a:gd name="connsiteY7" fmla="*/ 1003650 h 1424419"/>
                <a:gd name="connsiteX8" fmla="*/ 1227376 w 1304127"/>
                <a:gd name="connsiteY8" fmla="*/ 1152027 h 1424419"/>
                <a:gd name="connsiteX9" fmla="*/ 1172881 w 1304127"/>
                <a:gd name="connsiteY9" fmla="*/ 1179342 h 1424419"/>
                <a:gd name="connsiteX10" fmla="*/ 792288 w 1304127"/>
                <a:gd name="connsiteY10" fmla="*/ 1385653 h 1424419"/>
                <a:gd name="connsiteX11" fmla="*/ 522686 w 1304127"/>
                <a:gd name="connsiteY11" fmla="*/ 1384922 h 1424419"/>
                <a:gd name="connsiteX12" fmla="*/ 94302 w 1304127"/>
                <a:gd name="connsiteY12" fmla="*/ 1158755 h 1424419"/>
                <a:gd name="connsiteX13" fmla="*/ 39429 w 1304127"/>
                <a:gd name="connsiteY13" fmla="*/ 1117635 h 1424419"/>
                <a:gd name="connsiteX14" fmla="*/ 667 w 1304127"/>
                <a:gd name="connsiteY14" fmla="*/ 999105 h 1424419"/>
                <a:gd name="connsiteX15" fmla="*/ 0 w 1304127"/>
                <a:gd name="connsiteY15" fmla="*/ 972364 h 1424419"/>
                <a:gd name="connsiteX16" fmla="*/ 2496 w 1304127"/>
                <a:gd name="connsiteY16" fmla="*/ 463106 h 1424419"/>
                <a:gd name="connsiteX17" fmla="*/ 2458 w 1304127"/>
                <a:gd name="connsiteY17" fmla="*/ 429563 h 1424419"/>
                <a:gd name="connsiteX18" fmla="*/ 75248 w 1304127"/>
                <a:gd name="connsiteY18" fmla="*/ 303202 h 1424419"/>
                <a:gd name="connsiteX19" fmla="*/ 106293 w 1304127"/>
                <a:gd name="connsiteY19" fmla="*/ 282597 h 1424419"/>
                <a:gd name="connsiteX20" fmla="*/ 541533 w 1304127"/>
                <a:gd name="connsiteY20" fmla="*/ 38110 h 1424419"/>
                <a:gd name="connsiteX21" fmla="*/ 653528 w 1304127"/>
                <a:gd name="connsiteY21" fmla="*/ 0 h 1424419"/>
                <a:gd name="connsiteX0" fmla="*/ 653528 w 1306101"/>
                <a:gd name="connsiteY0" fmla="*/ 0 h 1424419"/>
                <a:gd name="connsiteX1" fmla="*/ 757287 w 1306101"/>
                <a:gd name="connsiteY1" fmla="*/ 32444 h 1424419"/>
                <a:gd name="connsiteX2" fmla="*/ 1206876 w 1306101"/>
                <a:gd name="connsiteY2" fmla="*/ 284945 h 1424419"/>
                <a:gd name="connsiteX3" fmla="*/ 1237706 w 1306101"/>
                <a:gd name="connsiteY3" fmla="*/ 306775 h 1424419"/>
                <a:gd name="connsiteX4" fmla="*/ 1305773 w 1306101"/>
                <a:gd name="connsiteY4" fmla="*/ 442384 h 1424419"/>
                <a:gd name="connsiteX5" fmla="*/ 1303099 w 1306101"/>
                <a:gd name="connsiteY5" fmla="*/ 495558 h 1424419"/>
                <a:gd name="connsiteX6" fmla="*/ 1301746 w 1306101"/>
                <a:gd name="connsiteY6" fmla="*/ 953747 h 1424419"/>
                <a:gd name="connsiteX7" fmla="*/ 1302599 w 1306101"/>
                <a:gd name="connsiteY7" fmla="*/ 1003650 h 1424419"/>
                <a:gd name="connsiteX8" fmla="*/ 1227376 w 1306101"/>
                <a:gd name="connsiteY8" fmla="*/ 1152027 h 1424419"/>
                <a:gd name="connsiteX9" fmla="*/ 1172881 w 1306101"/>
                <a:gd name="connsiteY9" fmla="*/ 1179342 h 1424419"/>
                <a:gd name="connsiteX10" fmla="*/ 792288 w 1306101"/>
                <a:gd name="connsiteY10" fmla="*/ 1385653 h 1424419"/>
                <a:gd name="connsiteX11" fmla="*/ 522686 w 1306101"/>
                <a:gd name="connsiteY11" fmla="*/ 1384922 h 1424419"/>
                <a:gd name="connsiteX12" fmla="*/ 94302 w 1306101"/>
                <a:gd name="connsiteY12" fmla="*/ 1158755 h 1424419"/>
                <a:gd name="connsiteX13" fmla="*/ 39429 w 1306101"/>
                <a:gd name="connsiteY13" fmla="*/ 1117635 h 1424419"/>
                <a:gd name="connsiteX14" fmla="*/ 667 w 1306101"/>
                <a:gd name="connsiteY14" fmla="*/ 999105 h 1424419"/>
                <a:gd name="connsiteX15" fmla="*/ 0 w 1306101"/>
                <a:gd name="connsiteY15" fmla="*/ 972364 h 1424419"/>
                <a:gd name="connsiteX16" fmla="*/ 2496 w 1306101"/>
                <a:gd name="connsiteY16" fmla="*/ 463106 h 1424419"/>
                <a:gd name="connsiteX17" fmla="*/ 2458 w 1306101"/>
                <a:gd name="connsiteY17" fmla="*/ 429563 h 1424419"/>
                <a:gd name="connsiteX18" fmla="*/ 75248 w 1306101"/>
                <a:gd name="connsiteY18" fmla="*/ 303202 h 1424419"/>
                <a:gd name="connsiteX19" fmla="*/ 106293 w 1306101"/>
                <a:gd name="connsiteY19" fmla="*/ 282597 h 1424419"/>
                <a:gd name="connsiteX20" fmla="*/ 541533 w 1306101"/>
                <a:gd name="connsiteY20" fmla="*/ 38110 h 1424419"/>
                <a:gd name="connsiteX21" fmla="*/ 653528 w 1306101"/>
                <a:gd name="connsiteY21" fmla="*/ 0 h 1424419"/>
                <a:gd name="connsiteX0" fmla="*/ 653528 w 1304819"/>
                <a:gd name="connsiteY0" fmla="*/ 0 h 1424419"/>
                <a:gd name="connsiteX1" fmla="*/ 757287 w 1304819"/>
                <a:gd name="connsiteY1" fmla="*/ 32444 h 1424419"/>
                <a:gd name="connsiteX2" fmla="*/ 1206876 w 1304819"/>
                <a:gd name="connsiteY2" fmla="*/ 284945 h 1424419"/>
                <a:gd name="connsiteX3" fmla="*/ 1237706 w 1304819"/>
                <a:gd name="connsiteY3" fmla="*/ 306775 h 1424419"/>
                <a:gd name="connsiteX4" fmla="*/ 1304420 w 1304819"/>
                <a:gd name="connsiteY4" fmla="*/ 434263 h 1424419"/>
                <a:gd name="connsiteX5" fmla="*/ 1303099 w 1304819"/>
                <a:gd name="connsiteY5" fmla="*/ 495558 h 1424419"/>
                <a:gd name="connsiteX6" fmla="*/ 1301746 w 1304819"/>
                <a:gd name="connsiteY6" fmla="*/ 953747 h 1424419"/>
                <a:gd name="connsiteX7" fmla="*/ 1302599 w 1304819"/>
                <a:gd name="connsiteY7" fmla="*/ 1003650 h 1424419"/>
                <a:gd name="connsiteX8" fmla="*/ 1227376 w 1304819"/>
                <a:gd name="connsiteY8" fmla="*/ 1152027 h 1424419"/>
                <a:gd name="connsiteX9" fmla="*/ 1172881 w 1304819"/>
                <a:gd name="connsiteY9" fmla="*/ 1179342 h 1424419"/>
                <a:gd name="connsiteX10" fmla="*/ 792288 w 1304819"/>
                <a:gd name="connsiteY10" fmla="*/ 1385653 h 1424419"/>
                <a:gd name="connsiteX11" fmla="*/ 522686 w 1304819"/>
                <a:gd name="connsiteY11" fmla="*/ 1384922 h 1424419"/>
                <a:gd name="connsiteX12" fmla="*/ 94302 w 1304819"/>
                <a:gd name="connsiteY12" fmla="*/ 1158755 h 1424419"/>
                <a:gd name="connsiteX13" fmla="*/ 39429 w 1304819"/>
                <a:gd name="connsiteY13" fmla="*/ 1117635 h 1424419"/>
                <a:gd name="connsiteX14" fmla="*/ 667 w 1304819"/>
                <a:gd name="connsiteY14" fmla="*/ 999105 h 1424419"/>
                <a:gd name="connsiteX15" fmla="*/ 0 w 1304819"/>
                <a:gd name="connsiteY15" fmla="*/ 972364 h 1424419"/>
                <a:gd name="connsiteX16" fmla="*/ 2496 w 1304819"/>
                <a:gd name="connsiteY16" fmla="*/ 463106 h 1424419"/>
                <a:gd name="connsiteX17" fmla="*/ 2458 w 1304819"/>
                <a:gd name="connsiteY17" fmla="*/ 429563 h 1424419"/>
                <a:gd name="connsiteX18" fmla="*/ 75248 w 1304819"/>
                <a:gd name="connsiteY18" fmla="*/ 303202 h 1424419"/>
                <a:gd name="connsiteX19" fmla="*/ 106293 w 1304819"/>
                <a:gd name="connsiteY19" fmla="*/ 282597 h 1424419"/>
                <a:gd name="connsiteX20" fmla="*/ 541533 w 1304819"/>
                <a:gd name="connsiteY20" fmla="*/ 38110 h 1424419"/>
                <a:gd name="connsiteX21" fmla="*/ 653528 w 1304819"/>
                <a:gd name="connsiteY21" fmla="*/ 0 h 1424419"/>
                <a:gd name="connsiteX0" fmla="*/ 653528 w 1306525"/>
                <a:gd name="connsiteY0" fmla="*/ 0 h 1424419"/>
                <a:gd name="connsiteX1" fmla="*/ 757287 w 1306525"/>
                <a:gd name="connsiteY1" fmla="*/ 32444 h 1424419"/>
                <a:gd name="connsiteX2" fmla="*/ 1206876 w 1306525"/>
                <a:gd name="connsiteY2" fmla="*/ 284945 h 1424419"/>
                <a:gd name="connsiteX3" fmla="*/ 1237706 w 1306525"/>
                <a:gd name="connsiteY3" fmla="*/ 306775 h 1424419"/>
                <a:gd name="connsiteX4" fmla="*/ 1304420 w 1306525"/>
                <a:gd name="connsiteY4" fmla="*/ 434263 h 1424419"/>
                <a:gd name="connsiteX5" fmla="*/ 1305806 w 1306525"/>
                <a:gd name="connsiteY5" fmla="*/ 519922 h 1424419"/>
                <a:gd name="connsiteX6" fmla="*/ 1301746 w 1306525"/>
                <a:gd name="connsiteY6" fmla="*/ 953747 h 1424419"/>
                <a:gd name="connsiteX7" fmla="*/ 1302599 w 1306525"/>
                <a:gd name="connsiteY7" fmla="*/ 1003650 h 1424419"/>
                <a:gd name="connsiteX8" fmla="*/ 1227376 w 1306525"/>
                <a:gd name="connsiteY8" fmla="*/ 1152027 h 1424419"/>
                <a:gd name="connsiteX9" fmla="*/ 1172881 w 1306525"/>
                <a:gd name="connsiteY9" fmla="*/ 1179342 h 1424419"/>
                <a:gd name="connsiteX10" fmla="*/ 792288 w 1306525"/>
                <a:gd name="connsiteY10" fmla="*/ 1385653 h 1424419"/>
                <a:gd name="connsiteX11" fmla="*/ 522686 w 1306525"/>
                <a:gd name="connsiteY11" fmla="*/ 1384922 h 1424419"/>
                <a:gd name="connsiteX12" fmla="*/ 94302 w 1306525"/>
                <a:gd name="connsiteY12" fmla="*/ 1158755 h 1424419"/>
                <a:gd name="connsiteX13" fmla="*/ 39429 w 1306525"/>
                <a:gd name="connsiteY13" fmla="*/ 1117635 h 1424419"/>
                <a:gd name="connsiteX14" fmla="*/ 667 w 1306525"/>
                <a:gd name="connsiteY14" fmla="*/ 999105 h 1424419"/>
                <a:gd name="connsiteX15" fmla="*/ 0 w 1306525"/>
                <a:gd name="connsiteY15" fmla="*/ 972364 h 1424419"/>
                <a:gd name="connsiteX16" fmla="*/ 2496 w 1306525"/>
                <a:gd name="connsiteY16" fmla="*/ 463106 h 1424419"/>
                <a:gd name="connsiteX17" fmla="*/ 2458 w 1306525"/>
                <a:gd name="connsiteY17" fmla="*/ 429563 h 1424419"/>
                <a:gd name="connsiteX18" fmla="*/ 75248 w 1306525"/>
                <a:gd name="connsiteY18" fmla="*/ 303202 h 1424419"/>
                <a:gd name="connsiteX19" fmla="*/ 106293 w 1306525"/>
                <a:gd name="connsiteY19" fmla="*/ 282597 h 1424419"/>
                <a:gd name="connsiteX20" fmla="*/ 541533 w 1306525"/>
                <a:gd name="connsiteY20" fmla="*/ 38110 h 1424419"/>
                <a:gd name="connsiteX21" fmla="*/ 653528 w 1306525"/>
                <a:gd name="connsiteY21" fmla="*/ 0 h 1424419"/>
                <a:gd name="connsiteX0" fmla="*/ 653528 w 1305814"/>
                <a:gd name="connsiteY0" fmla="*/ 0 h 1424419"/>
                <a:gd name="connsiteX1" fmla="*/ 757287 w 1305814"/>
                <a:gd name="connsiteY1" fmla="*/ 32444 h 1424419"/>
                <a:gd name="connsiteX2" fmla="*/ 1206876 w 1305814"/>
                <a:gd name="connsiteY2" fmla="*/ 284945 h 1424419"/>
                <a:gd name="connsiteX3" fmla="*/ 1237706 w 1305814"/>
                <a:gd name="connsiteY3" fmla="*/ 306775 h 1424419"/>
                <a:gd name="connsiteX4" fmla="*/ 1304420 w 1305814"/>
                <a:gd name="connsiteY4" fmla="*/ 434263 h 1424419"/>
                <a:gd name="connsiteX5" fmla="*/ 1305806 w 1305814"/>
                <a:gd name="connsiteY5" fmla="*/ 519922 h 1424419"/>
                <a:gd name="connsiteX6" fmla="*/ 1301746 w 1305814"/>
                <a:gd name="connsiteY6" fmla="*/ 953747 h 1424419"/>
                <a:gd name="connsiteX7" fmla="*/ 1302599 w 1305814"/>
                <a:gd name="connsiteY7" fmla="*/ 1003650 h 1424419"/>
                <a:gd name="connsiteX8" fmla="*/ 1227376 w 1305814"/>
                <a:gd name="connsiteY8" fmla="*/ 1152027 h 1424419"/>
                <a:gd name="connsiteX9" fmla="*/ 1172881 w 1305814"/>
                <a:gd name="connsiteY9" fmla="*/ 1179342 h 1424419"/>
                <a:gd name="connsiteX10" fmla="*/ 792288 w 1305814"/>
                <a:gd name="connsiteY10" fmla="*/ 1385653 h 1424419"/>
                <a:gd name="connsiteX11" fmla="*/ 522686 w 1305814"/>
                <a:gd name="connsiteY11" fmla="*/ 1384922 h 1424419"/>
                <a:gd name="connsiteX12" fmla="*/ 94302 w 1305814"/>
                <a:gd name="connsiteY12" fmla="*/ 1158755 h 1424419"/>
                <a:gd name="connsiteX13" fmla="*/ 39429 w 1305814"/>
                <a:gd name="connsiteY13" fmla="*/ 1117635 h 1424419"/>
                <a:gd name="connsiteX14" fmla="*/ 667 w 1305814"/>
                <a:gd name="connsiteY14" fmla="*/ 999105 h 1424419"/>
                <a:gd name="connsiteX15" fmla="*/ 0 w 1305814"/>
                <a:gd name="connsiteY15" fmla="*/ 972364 h 1424419"/>
                <a:gd name="connsiteX16" fmla="*/ 2496 w 1305814"/>
                <a:gd name="connsiteY16" fmla="*/ 463106 h 1424419"/>
                <a:gd name="connsiteX17" fmla="*/ 2458 w 1305814"/>
                <a:gd name="connsiteY17" fmla="*/ 429563 h 1424419"/>
                <a:gd name="connsiteX18" fmla="*/ 75248 w 1305814"/>
                <a:gd name="connsiteY18" fmla="*/ 303202 h 1424419"/>
                <a:gd name="connsiteX19" fmla="*/ 106293 w 1305814"/>
                <a:gd name="connsiteY19" fmla="*/ 282597 h 1424419"/>
                <a:gd name="connsiteX20" fmla="*/ 541533 w 1305814"/>
                <a:gd name="connsiteY20" fmla="*/ 38110 h 1424419"/>
                <a:gd name="connsiteX21" fmla="*/ 653528 w 1305814"/>
                <a:gd name="connsiteY21" fmla="*/ 0 h 1424419"/>
                <a:gd name="connsiteX0" fmla="*/ 653528 w 1305814"/>
                <a:gd name="connsiteY0" fmla="*/ 0 h 1424419"/>
                <a:gd name="connsiteX1" fmla="*/ 757287 w 1305814"/>
                <a:gd name="connsiteY1" fmla="*/ 32444 h 1424419"/>
                <a:gd name="connsiteX2" fmla="*/ 1206876 w 1305814"/>
                <a:gd name="connsiteY2" fmla="*/ 284945 h 1424419"/>
                <a:gd name="connsiteX3" fmla="*/ 1237706 w 1305814"/>
                <a:gd name="connsiteY3" fmla="*/ 306775 h 1424419"/>
                <a:gd name="connsiteX4" fmla="*/ 1304420 w 1305814"/>
                <a:gd name="connsiteY4" fmla="*/ 434263 h 1424419"/>
                <a:gd name="connsiteX5" fmla="*/ 1305806 w 1305814"/>
                <a:gd name="connsiteY5" fmla="*/ 519922 h 1424419"/>
                <a:gd name="connsiteX6" fmla="*/ 1301746 w 1305814"/>
                <a:gd name="connsiteY6" fmla="*/ 953747 h 1424419"/>
                <a:gd name="connsiteX7" fmla="*/ 1302599 w 1305814"/>
                <a:gd name="connsiteY7" fmla="*/ 1003650 h 1424419"/>
                <a:gd name="connsiteX8" fmla="*/ 1227376 w 1305814"/>
                <a:gd name="connsiteY8" fmla="*/ 1152027 h 1424419"/>
                <a:gd name="connsiteX9" fmla="*/ 1172881 w 1305814"/>
                <a:gd name="connsiteY9" fmla="*/ 1179342 h 1424419"/>
                <a:gd name="connsiteX10" fmla="*/ 792288 w 1305814"/>
                <a:gd name="connsiteY10" fmla="*/ 1385653 h 1424419"/>
                <a:gd name="connsiteX11" fmla="*/ 522686 w 1305814"/>
                <a:gd name="connsiteY11" fmla="*/ 1384922 h 1424419"/>
                <a:gd name="connsiteX12" fmla="*/ 94302 w 1305814"/>
                <a:gd name="connsiteY12" fmla="*/ 1158755 h 1424419"/>
                <a:gd name="connsiteX13" fmla="*/ 39429 w 1305814"/>
                <a:gd name="connsiteY13" fmla="*/ 1117635 h 1424419"/>
                <a:gd name="connsiteX14" fmla="*/ 667 w 1305814"/>
                <a:gd name="connsiteY14" fmla="*/ 999105 h 1424419"/>
                <a:gd name="connsiteX15" fmla="*/ 0 w 1305814"/>
                <a:gd name="connsiteY15" fmla="*/ 972364 h 1424419"/>
                <a:gd name="connsiteX16" fmla="*/ 2496 w 1305814"/>
                <a:gd name="connsiteY16" fmla="*/ 463106 h 1424419"/>
                <a:gd name="connsiteX17" fmla="*/ 2458 w 1305814"/>
                <a:gd name="connsiteY17" fmla="*/ 429563 h 1424419"/>
                <a:gd name="connsiteX18" fmla="*/ 75248 w 1305814"/>
                <a:gd name="connsiteY18" fmla="*/ 303202 h 1424419"/>
                <a:gd name="connsiteX19" fmla="*/ 106293 w 1305814"/>
                <a:gd name="connsiteY19" fmla="*/ 282597 h 1424419"/>
                <a:gd name="connsiteX20" fmla="*/ 541533 w 1305814"/>
                <a:gd name="connsiteY20" fmla="*/ 38110 h 1424419"/>
                <a:gd name="connsiteX21" fmla="*/ 653528 w 1305814"/>
                <a:gd name="connsiteY21" fmla="*/ 0 h 1424419"/>
                <a:gd name="connsiteX0" fmla="*/ 653528 w 1305814"/>
                <a:gd name="connsiteY0" fmla="*/ 0 h 1424419"/>
                <a:gd name="connsiteX1" fmla="*/ 757287 w 1305814"/>
                <a:gd name="connsiteY1" fmla="*/ 32444 h 1424419"/>
                <a:gd name="connsiteX2" fmla="*/ 1206876 w 1305814"/>
                <a:gd name="connsiteY2" fmla="*/ 284945 h 1424419"/>
                <a:gd name="connsiteX3" fmla="*/ 1237706 w 1305814"/>
                <a:gd name="connsiteY3" fmla="*/ 306775 h 1424419"/>
                <a:gd name="connsiteX4" fmla="*/ 1304420 w 1305814"/>
                <a:gd name="connsiteY4" fmla="*/ 434263 h 1424419"/>
                <a:gd name="connsiteX5" fmla="*/ 1305806 w 1305814"/>
                <a:gd name="connsiteY5" fmla="*/ 519922 h 1424419"/>
                <a:gd name="connsiteX6" fmla="*/ 1301746 w 1305814"/>
                <a:gd name="connsiteY6" fmla="*/ 953747 h 1424419"/>
                <a:gd name="connsiteX7" fmla="*/ 1302599 w 1305814"/>
                <a:gd name="connsiteY7" fmla="*/ 1003650 h 1424419"/>
                <a:gd name="connsiteX8" fmla="*/ 1227376 w 1305814"/>
                <a:gd name="connsiteY8" fmla="*/ 1152027 h 1424419"/>
                <a:gd name="connsiteX9" fmla="*/ 1174235 w 1305814"/>
                <a:gd name="connsiteY9" fmla="*/ 1184756 h 1424419"/>
                <a:gd name="connsiteX10" fmla="*/ 792288 w 1305814"/>
                <a:gd name="connsiteY10" fmla="*/ 1385653 h 1424419"/>
                <a:gd name="connsiteX11" fmla="*/ 522686 w 1305814"/>
                <a:gd name="connsiteY11" fmla="*/ 1384922 h 1424419"/>
                <a:gd name="connsiteX12" fmla="*/ 94302 w 1305814"/>
                <a:gd name="connsiteY12" fmla="*/ 1158755 h 1424419"/>
                <a:gd name="connsiteX13" fmla="*/ 39429 w 1305814"/>
                <a:gd name="connsiteY13" fmla="*/ 1117635 h 1424419"/>
                <a:gd name="connsiteX14" fmla="*/ 667 w 1305814"/>
                <a:gd name="connsiteY14" fmla="*/ 999105 h 1424419"/>
                <a:gd name="connsiteX15" fmla="*/ 0 w 1305814"/>
                <a:gd name="connsiteY15" fmla="*/ 972364 h 1424419"/>
                <a:gd name="connsiteX16" fmla="*/ 2496 w 1305814"/>
                <a:gd name="connsiteY16" fmla="*/ 463106 h 1424419"/>
                <a:gd name="connsiteX17" fmla="*/ 2458 w 1305814"/>
                <a:gd name="connsiteY17" fmla="*/ 429563 h 1424419"/>
                <a:gd name="connsiteX18" fmla="*/ 75248 w 1305814"/>
                <a:gd name="connsiteY18" fmla="*/ 303202 h 1424419"/>
                <a:gd name="connsiteX19" fmla="*/ 106293 w 1305814"/>
                <a:gd name="connsiteY19" fmla="*/ 282597 h 1424419"/>
                <a:gd name="connsiteX20" fmla="*/ 541533 w 1305814"/>
                <a:gd name="connsiteY20" fmla="*/ 38110 h 1424419"/>
                <a:gd name="connsiteX21" fmla="*/ 653528 w 1305814"/>
                <a:gd name="connsiteY21" fmla="*/ 0 h 1424419"/>
                <a:gd name="connsiteX0" fmla="*/ 653528 w 1305814"/>
                <a:gd name="connsiteY0" fmla="*/ 0 h 1424419"/>
                <a:gd name="connsiteX1" fmla="*/ 757287 w 1305814"/>
                <a:gd name="connsiteY1" fmla="*/ 32444 h 1424419"/>
                <a:gd name="connsiteX2" fmla="*/ 1206876 w 1305814"/>
                <a:gd name="connsiteY2" fmla="*/ 284945 h 1424419"/>
                <a:gd name="connsiteX3" fmla="*/ 1237706 w 1305814"/>
                <a:gd name="connsiteY3" fmla="*/ 306775 h 1424419"/>
                <a:gd name="connsiteX4" fmla="*/ 1304420 w 1305814"/>
                <a:gd name="connsiteY4" fmla="*/ 434263 h 1424419"/>
                <a:gd name="connsiteX5" fmla="*/ 1305806 w 1305814"/>
                <a:gd name="connsiteY5" fmla="*/ 519922 h 1424419"/>
                <a:gd name="connsiteX6" fmla="*/ 1301746 w 1305814"/>
                <a:gd name="connsiteY6" fmla="*/ 953747 h 1424419"/>
                <a:gd name="connsiteX7" fmla="*/ 1302599 w 1305814"/>
                <a:gd name="connsiteY7" fmla="*/ 1003650 h 1424419"/>
                <a:gd name="connsiteX8" fmla="*/ 1227376 w 1305814"/>
                <a:gd name="connsiteY8" fmla="*/ 1152027 h 1424419"/>
                <a:gd name="connsiteX9" fmla="*/ 1174235 w 1305814"/>
                <a:gd name="connsiteY9" fmla="*/ 1184756 h 1424419"/>
                <a:gd name="connsiteX10" fmla="*/ 792288 w 1305814"/>
                <a:gd name="connsiteY10" fmla="*/ 1385653 h 1424419"/>
                <a:gd name="connsiteX11" fmla="*/ 522686 w 1305814"/>
                <a:gd name="connsiteY11" fmla="*/ 1384922 h 1424419"/>
                <a:gd name="connsiteX12" fmla="*/ 94302 w 1305814"/>
                <a:gd name="connsiteY12" fmla="*/ 1158755 h 1424419"/>
                <a:gd name="connsiteX13" fmla="*/ 39429 w 1305814"/>
                <a:gd name="connsiteY13" fmla="*/ 1117635 h 1424419"/>
                <a:gd name="connsiteX14" fmla="*/ 667 w 1305814"/>
                <a:gd name="connsiteY14" fmla="*/ 999105 h 1424419"/>
                <a:gd name="connsiteX15" fmla="*/ 0 w 1305814"/>
                <a:gd name="connsiteY15" fmla="*/ 972364 h 1424419"/>
                <a:gd name="connsiteX16" fmla="*/ 2496 w 1305814"/>
                <a:gd name="connsiteY16" fmla="*/ 463106 h 1424419"/>
                <a:gd name="connsiteX17" fmla="*/ 2458 w 1305814"/>
                <a:gd name="connsiteY17" fmla="*/ 429563 h 1424419"/>
                <a:gd name="connsiteX18" fmla="*/ 75248 w 1305814"/>
                <a:gd name="connsiteY18" fmla="*/ 303202 h 1424419"/>
                <a:gd name="connsiteX19" fmla="*/ 106293 w 1305814"/>
                <a:gd name="connsiteY19" fmla="*/ 282597 h 1424419"/>
                <a:gd name="connsiteX20" fmla="*/ 541533 w 1305814"/>
                <a:gd name="connsiteY20" fmla="*/ 38110 h 1424419"/>
                <a:gd name="connsiteX21" fmla="*/ 653528 w 1305814"/>
                <a:gd name="connsiteY21" fmla="*/ 0 h 1424419"/>
                <a:gd name="connsiteX0" fmla="*/ 653528 w 1305814"/>
                <a:gd name="connsiteY0" fmla="*/ 0 h 1427408"/>
                <a:gd name="connsiteX1" fmla="*/ 757287 w 1305814"/>
                <a:gd name="connsiteY1" fmla="*/ 32444 h 1427408"/>
                <a:gd name="connsiteX2" fmla="*/ 1206876 w 1305814"/>
                <a:gd name="connsiteY2" fmla="*/ 284945 h 1427408"/>
                <a:gd name="connsiteX3" fmla="*/ 1237706 w 1305814"/>
                <a:gd name="connsiteY3" fmla="*/ 306775 h 1427408"/>
                <a:gd name="connsiteX4" fmla="*/ 1304420 w 1305814"/>
                <a:gd name="connsiteY4" fmla="*/ 434263 h 1427408"/>
                <a:gd name="connsiteX5" fmla="*/ 1305806 w 1305814"/>
                <a:gd name="connsiteY5" fmla="*/ 519922 h 1427408"/>
                <a:gd name="connsiteX6" fmla="*/ 1301746 w 1305814"/>
                <a:gd name="connsiteY6" fmla="*/ 953747 h 1427408"/>
                <a:gd name="connsiteX7" fmla="*/ 1302599 w 1305814"/>
                <a:gd name="connsiteY7" fmla="*/ 1003650 h 1427408"/>
                <a:gd name="connsiteX8" fmla="*/ 1227376 w 1305814"/>
                <a:gd name="connsiteY8" fmla="*/ 1152027 h 1427408"/>
                <a:gd name="connsiteX9" fmla="*/ 1174235 w 1305814"/>
                <a:gd name="connsiteY9" fmla="*/ 1184756 h 1427408"/>
                <a:gd name="connsiteX10" fmla="*/ 792288 w 1305814"/>
                <a:gd name="connsiteY10" fmla="*/ 1385653 h 1427408"/>
                <a:gd name="connsiteX11" fmla="*/ 517719 w 1305814"/>
                <a:gd name="connsiteY11" fmla="*/ 1389889 h 1427408"/>
                <a:gd name="connsiteX12" fmla="*/ 94302 w 1305814"/>
                <a:gd name="connsiteY12" fmla="*/ 1158755 h 1427408"/>
                <a:gd name="connsiteX13" fmla="*/ 39429 w 1305814"/>
                <a:gd name="connsiteY13" fmla="*/ 1117635 h 1427408"/>
                <a:gd name="connsiteX14" fmla="*/ 667 w 1305814"/>
                <a:gd name="connsiteY14" fmla="*/ 999105 h 1427408"/>
                <a:gd name="connsiteX15" fmla="*/ 0 w 1305814"/>
                <a:gd name="connsiteY15" fmla="*/ 972364 h 1427408"/>
                <a:gd name="connsiteX16" fmla="*/ 2496 w 1305814"/>
                <a:gd name="connsiteY16" fmla="*/ 463106 h 1427408"/>
                <a:gd name="connsiteX17" fmla="*/ 2458 w 1305814"/>
                <a:gd name="connsiteY17" fmla="*/ 429563 h 1427408"/>
                <a:gd name="connsiteX18" fmla="*/ 75248 w 1305814"/>
                <a:gd name="connsiteY18" fmla="*/ 303202 h 1427408"/>
                <a:gd name="connsiteX19" fmla="*/ 106293 w 1305814"/>
                <a:gd name="connsiteY19" fmla="*/ 282597 h 1427408"/>
                <a:gd name="connsiteX20" fmla="*/ 541533 w 1305814"/>
                <a:gd name="connsiteY20" fmla="*/ 38110 h 1427408"/>
                <a:gd name="connsiteX21" fmla="*/ 653528 w 1305814"/>
                <a:gd name="connsiteY21" fmla="*/ 0 h 1427408"/>
                <a:gd name="connsiteX0" fmla="*/ 653528 w 1305814"/>
                <a:gd name="connsiteY0" fmla="*/ 0 h 1427408"/>
                <a:gd name="connsiteX1" fmla="*/ 757287 w 1305814"/>
                <a:gd name="connsiteY1" fmla="*/ 32444 h 1427408"/>
                <a:gd name="connsiteX2" fmla="*/ 1206876 w 1305814"/>
                <a:gd name="connsiteY2" fmla="*/ 284945 h 1427408"/>
                <a:gd name="connsiteX3" fmla="*/ 1237706 w 1305814"/>
                <a:gd name="connsiteY3" fmla="*/ 306775 h 1427408"/>
                <a:gd name="connsiteX4" fmla="*/ 1304420 w 1305814"/>
                <a:gd name="connsiteY4" fmla="*/ 434263 h 1427408"/>
                <a:gd name="connsiteX5" fmla="*/ 1305806 w 1305814"/>
                <a:gd name="connsiteY5" fmla="*/ 519922 h 1427408"/>
                <a:gd name="connsiteX6" fmla="*/ 1301746 w 1305814"/>
                <a:gd name="connsiteY6" fmla="*/ 953747 h 1427408"/>
                <a:gd name="connsiteX7" fmla="*/ 1302599 w 1305814"/>
                <a:gd name="connsiteY7" fmla="*/ 1003650 h 1427408"/>
                <a:gd name="connsiteX8" fmla="*/ 1227376 w 1305814"/>
                <a:gd name="connsiteY8" fmla="*/ 1152027 h 1427408"/>
                <a:gd name="connsiteX9" fmla="*/ 1174235 w 1305814"/>
                <a:gd name="connsiteY9" fmla="*/ 1184756 h 1427408"/>
                <a:gd name="connsiteX10" fmla="*/ 792288 w 1305814"/>
                <a:gd name="connsiteY10" fmla="*/ 1385653 h 1427408"/>
                <a:gd name="connsiteX11" fmla="*/ 517719 w 1305814"/>
                <a:gd name="connsiteY11" fmla="*/ 1389889 h 1427408"/>
                <a:gd name="connsiteX12" fmla="*/ 94302 w 1305814"/>
                <a:gd name="connsiteY12" fmla="*/ 1158755 h 1427408"/>
                <a:gd name="connsiteX13" fmla="*/ 39429 w 1305814"/>
                <a:gd name="connsiteY13" fmla="*/ 1117635 h 1427408"/>
                <a:gd name="connsiteX14" fmla="*/ 667 w 1305814"/>
                <a:gd name="connsiteY14" fmla="*/ 999105 h 1427408"/>
                <a:gd name="connsiteX15" fmla="*/ 0 w 1305814"/>
                <a:gd name="connsiteY15" fmla="*/ 972364 h 1427408"/>
                <a:gd name="connsiteX16" fmla="*/ 2496 w 1305814"/>
                <a:gd name="connsiteY16" fmla="*/ 463106 h 1427408"/>
                <a:gd name="connsiteX17" fmla="*/ 2458 w 1305814"/>
                <a:gd name="connsiteY17" fmla="*/ 429563 h 1427408"/>
                <a:gd name="connsiteX18" fmla="*/ 75248 w 1305814"/>
                <a:gd name="connsiteY18" fmla="*/ 303202 h 1427408"/>
                <a:gd name="connsiteX19" fmla="*/ 106293 w 1305814"/>
                <a:gd name="connsiteY19" fmla="*/ 282597 h 1427408"/>
                <a:gd name="connsiteX20" fmla="*/ 541533 w 1305814"/>
                <a:gd name="connsiteY20" fmla="*/ 38110 h 1427408"/>
                <a:gd name="connsiteX21" fmla="*/ 653528 w 1305814"/>
                <a:gd name="connsiteY21" fmla="*/ 0 h 1427408"/>
                <a:gd name="connsiteX0" fmla="*/ 653528 w 1305814"/>
                <a:gd name="connsiteY0" fmla="*/ 0 h 1421591"/>
                <a:gd name="connsiteX1" fmla="*/ 757287 w 1305814"/>
                <a:gd name="connsiteY1" fmla="*/ 32444 h 1421591"/>
                <a:gd name="connsiteX2" fmla="*/ 1206876 w 1305814"/>
                <a:gd name="connsiteY2" fmla="*/ 284945 h 1421591"/>
                <a:gd name="connsiteX3" fmla="*/ 1237706 w 1305814"/>
                <a:gd name="connsiteY3" fmla="*/ 306775 h 1421591"/>
                <a:gd name="connsiteX4" fmla="*/ 1304420 w 1305814"/>
                <a:gd name="connsiteY4" fmla="*/ 434263 h 1421591"/>
                <a:gd name="connsiteX5" fmla="*/ 1305806 w 1305814"/>
                <a:gd name="connsiteY5" fmla="*/ 519922 h 1421591"/>
                <a:gd name="connsiteX6" fmla="*/ 1301746 w 1305814"/>
                <a:gd name="connsiteY6" fmla="*/ 953747 h 1421591"/>
                <a:gd name="connsiteX7" fmla="*/ 1302599 w 1305814"/>
                <a:gd name="connsiteY7" fmla="*/ 1003650 h 1421591"/>
                <a:gd name="connsiteX8" fmla="*/ 1227376 w 1305814"/>
                <a:gd name="connsiteY8" fmla="*/ 1152027 h 1421591"/>
                <a:gd name="connsiteX9" fmla="*/ 1174235 w 1305814"/>
                <a:gd name="connsiteY9" fmla="*/ 1184756 h 1421591"/>
                <a:gd name="connsiteX10" fmla="*/ 792288 w 1305814"/>
                <a:gd name="connsiteY10" fmla="*/ 1385653 h 1421591"/>
                <a:gd name="connsiteX11" fmla="*/ 502818 w 1305814"/>
                <a:gd name="connsiteY11" fmla="*/ 1379955 h 1421591"/>
                <a:gd name="connsiteX12" fmla="*/ 94302 w 1305814"/>
                <a:gd name="connsiteY12" fmla="*/ 1158755 h 1421591"/>
                <a:gd name="connsiteX13" fmla="*/ 39429 w 1305814"/>
                <a:gd name="connsiteY13" fmla="*/ 1117635 h 1421591"/>
                <a:gd name="connsiteX14" fmla="*/ 667 w 1305814"/>
                <a:gd name="connsiteY14" fmla="*/ 999105 h 1421591"/>
                <a:gd name="connsiteX15" fmla="*/ 0 w 1305814"/>
                <a:gd name="connsiteY15" fmla="*/ 972364 h 1421591"/>
                <a:gd name="connsiteX16" fmla="*/ 2496 w 1305814"/>
                <a:gd name="connsiteY16" fmla="*/ 463106 h 1421591"/>
                <a:gd name="connsiteX17" fmla="*/ 2458 w 1305814"/>
                <a:gd name="connsiteY17" fmla="*/ 429563 h 1421591"/>
                <a:gd name="connsiteX18" fmla="*/ 75248 w 1305814"/>
                <a:gd name="connsiteY18" fmla="*/ 303202 h 1421591"/>
                <a:gd name="connsiteX19" fmla="*/ 106293 w 1305814"/>
                <a:gd name="connsiteY19" fmla="*/ 282597 h 1421591"/>
                <a:gd name="connsiteX20" fmla="*/ 541533 w 1305814"/>
                <a:gd name="connsiteY20" fmla="*/ 38110 h 1421591"/>
                <a:gd name="connsiteX21" fmla="*/ 653528 w 1305814"/>
                <a:gd name="connsiteY21" fmla="*/ 0 h 1421591"/>
                <a:gd name="connsiteX0" fmla="*/ 653528 w 1305814"/>
                <a:gd name="connsiteY0" fmla="*/ 0 h 1423589"/>
                <a:gd name="connsiteX1" fmla="*/ 757287 w 1305814"/>
                <a:gd name="connsiteY1" fmla="*/ 32444 h 1423589"/>
                <a:gd name="connsiteX2" fmla="*/ 1206876 w 1305814"/>
                <a:gd name="connsiteY2" fmla="*/ 284945 h 1423589"/>
                <a:gd name="connsiteX3" fmla="*/ 1237706 w 1305814"/>
                <a:gd name="connsiteY3" fmla="*/ 306775 h 1423589"/>
                <a:gd name="connsiteX4" fmla="*/ 1304420 w 1305814"/>
                <a:gd name="connsiteY4" fmla="*/ 434263 h 1423589"/>
                <a:gd name="connsiteX5" fmla="*/ 1305806 w 1305814"/>
                <a:gd name="connsiteY5" fmla="*/ 519922 h 1423589"/>
                <a:gd name="connsiteX6" fmla="*/ 1301746 w 1305814"/>
                <a:gd name="connsiteY6" fmla="*/ 953747 h 1423589"/>
                <a:gd name="connsiteX7" fmla="*/ 1302599 w 1305814"/>
                <a:gd name="connsiteY7" fmla="*/ 1003650 h 1423589"/>
                <a:gd name="connsiteX8" fmla="*/ 1227376 w 1305814"/>
                <a:gd name="connsiteY8" fmla="*/ 1152027 h 1423589"/>
                <a:gd name="connsiteX9" fmla="*/ 1174235 w 1305814"/>
                <a:gd name="connsiteY9" fmla="*/ 1184756 h 1423589"/>
                <a:gd name="connsiteX10" fmla="*/ 792288 w 1305814"/>
                <a:gd name="connsiteY10" fmla="*/ 1385653 h 1423589"/>
                <a:gd name="connsiteX11" fmla="*/ 502818 w 1305814"/>
                <a:gd name="connsiteY11" fmla="*/ 1379955 h 1423589"/>
                <a:gd name="connsiteX12" fmla="*/ 94302 w 1305814"/>
                <a:gd name="connsiteY12" fmla="*/ 1158755 h 1423589"/>
                <a:gd name="connsiteX13" fmla="*/ 39429 w 1305814"/>
                <a:gd name="connsiteY13" fmla="*/ 1117635 h 1423589"/>
                <a:gd name="connsiteX14" fmla="*/ 667 w 1305814"/>
                <a:gd name="connsiteY14" fmla="*/ 999105 h 1423589"/>
                <a:gd name="connsiteX15" fmla="*/ 0 w 1305814"/>
                <a:gd name="connsiteY15" fmla="*/ 972364 h 1423589"/>
                <a:gd name="connsiteX16" fmla="*/ 2496 w 1305814"/>
                <a:gd name="connsiteY16" fmla="*/ 463106 h 1423589"/>
                <a:gd name="connsiteX17" fmla="*/ 2458 w 1305814"/>
                <a:gd name="connsiteY17" fmla="*/ 429563 h 1423589"/>
                <a:gd name="connsiteX18" fmla="*/ 75248 w 1305814"/>
                <a:gd name="connsiteY18" fmla="*/ 303202 h 1423589"/>
                <a:gd name="connsiteX19" fmla="*/ 106293 w 1305814"/>
                <a:gd name="connsiteY19" fmla="*/ 282597 h 1423589"/>
                <a:gd name="connsiteX20" fmla="*/ 541533 w 1305814"/>
                <a:gd name="connsiteY20" fmla="*/ 38110 h 1423589"/>
                <a:gd name="connsiteX21" fmla="*/ 653528 w 1305814"/>
                <a:gd name="connsiteY21" fmla="*/ 0 h 1423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05814" h="1423589">
                  <a:moveTo>
                    <a:pt x="653528" y="0"/>
                  </a:moveTo>
                  <a:cubicBezTo>
                    <a:pt x="684553" y="-1"/>
                    <a:pt x="736057" y="24011"/>
                    <a:pt x="757287" y="32444"/>
                  </a:cubicBezTo>
                  <a:lnTo>
                    <a:pt x="1206876" y="284945"/>
                  </a:lnTo>
                  <a:cubicBezTo>
                    <a:pt x="1213399" y="291230"/>
                    <a:pt x="1233090" y="301119"/>
                    <a:pt x="1237706" y="306775"/>
                  </a:cubicBezTo>
                  <a:cubicBezTo>
                    <a:pt x="1285405" y="341141"/>
                    <a:pt x="1301367" y="360355"/>
                    <a:pt x="1304420" y="434263"/>
                  </a:cubicBezTo>
                  <a:cubicBezTo>
                    <a:pt x="1306256" y="435452"/>
                    <a:pt x="1303756" y="518852"/>
                    <a:pt x="1305806" y="519922"/>
                  </a:cubicBezTo>
                  <a:cubicBezTo>
                    <a:pt x="1306028" y="563787"/>
                    <a:pt x="1301771" y="907207"/>
                    <a:pt x="1301746" y="953747"/>
                  </a:cubicBezTo>
                  <a:cubicBezTo>
                    <a:pt x="1301579" y="970833"/>
                    <a:pt x="1302766" y="986564"/>
                    <a:pt x="1302599" y="1003650"/>
                  </a:cubicBezTo>
                  <a:cubicBezTo>
                    <a:pt x="1298075" y="1097264"/>
                    <a:pt x="1299308" y="1117497"/>
                    <a:pt x="1227376" y="1152027"/>
                  </a:cubicBezTo>
                  <a:cubicBezTo>
                    <a:pt x="1229069" y="1151612"/>
                    <a:pt x="1262992" y="1133636"/>
                    <a:pt x="1174235" y="1184756"/>
                  </a:cubicBezTo>
                  <a:cubicBezTo>
                    <a:pt x="1102911" y="1225835"/>
                    <a:pt x="986013" y="1283805"/>
                    <a:pt x="792288" y="1385653"/>
                  </a:cubicBezTo>
                  <a:cubicBezTo>
                    <a:pt x="702978" y="1424034"/>
                    <a:pt x="634560" y="1449454"/>
                    <a:pt x="502818" y="1379955"/>
                  </a:cubicBezTo>
                  <a:cubicBezTo>
                    <a:pt x="358670" y="1301859"/>
                    <a:pt x="241278" y="1242506"/>
                    <a:pt x="94302" y="1158755"/>
                  </a:cubicBezTo>
                  <a:cubicBezTo>
                    <a:pt x="64301" y="1138833"/>
                    <a:pt x="61069" y="1137739"/>
                    <a:pt x="39429" y="1117635"/>
                  </a:cubicBezTo>
                  <a:cubicBezTo>
                    <a:pt x="9399" y="1091481"/>
                    <a:pt x="81" y="1056313"/>
                    <a:pt x="667" y="999105"/>
                  </a:cubicBezTo>
                  <a:cubicBezTo>
                    <a:pt x="445" y="990191"/>
                    <a:pt x="222" y="981278"/>
                    <a:pt x="0" y="972364"/>
                  </a:cubicBezTo>
                  <a:lnTo>
                    <a:pt x="2496" y="463106"/>
                  </a:lnTo>
                  <a:cubicBezTo>
                    <a:pt x="2483" y="451925"/>
                    <a:pt x="2471" y="440744"/>
                    <a:pt x="2458" y="429563"/>
                  </a:cubicBezTo>
                  <a:cubicBezTo>
                    <a:pt x="2770" y="365277"/>
                    <a:pt x="14732" y="348090"/>
                    <a:pt x="75248" y="303202"/>
                  </a:cubicBezTo>
                  <a:lnTo>
                    <a:pt x="106293" y="282597"/>
                  </a:lnTo>
                  <a:lnTo>
                    <a:pt x="541533" y="38110"/>
                  </a:lnTo>
                  <a:cubicBezTo>
                    <a:pt x="582751" y="12487"/>
                    <a:pt x="613897" y="0"/>
                    <a:pt x="653528" y="0"/>
                  </a:cubicBezTo>
                  <a:close/>
                </a:path>
              </a:pathLst>
            </a:custGeom>
            <a:gradFill flip="none" rotWithShape="1">
              <a:gsLst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9010" y="3549007"/>
              <a:ext cx="450851" cy="4045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="" xmlns:p14="http://schemas.microsoft.com/office/powerpoint/2010/main" val="2478921907"/>
      </p:ext>
    </p:extLst>
  </p:cSld>
  <p:clrMapOvr>
    <a:masterClrMapping/>
  </p:clrMapOvr>
  <p:transition spd="slow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2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2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  <p:bldP spid="9" grpId="0" animBg="1"/>
      <p:bldP spid="10" grpId="0"/>
      <p:bldP spid="21" grpId="0" animBg="1"/>
      <p:bldP spid="22" grpId="0" animBg="1"/>
      <p:bldP spid="3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1800" dirty="0">
                <a:solidFill>
                  <a:prstClr val="black">
                    <a:lumMod val="65000"/>
                    <a:lumOff val="35000"/>
                  </a:prstClr>
                </a:solidFill>
              </a:rPr>
              <a:t>结束语</a:t>
            </a:r>
            <a:r>
              <a:rPr lang="en-US" altLang="zh-CN" sz="1200" dirty="0">
                <a:solidFill>
                  <a:prstClr val="black">
                    <a:lumMod val="65000"/>
                    <a:lumOff val="35000"/>
                  </a:prstClr>
                </a:solidFill>
              </a:rPr>
              <a:t>(Contact Us)</a:t>
            </a:r>
            <a:endParaRPr lang="zh-CN" altLang="en-US" dirty="0"/>
          </a:p>
        </p:txBody>
      </p:sp>
      <p:grpSp>
        <p:nvGrpSpPr>
          <p:cNvPr id="3" name="组合 14"/>
          <p:cNvGrpSpPr>
            <a:grpSpLocks/>
          </p:cNvGrpSpPr>
          <p:nvPr/>
        </p:nvGrpSpPr>
        <p:grpSpPr bwMode="auto">
          <a:xfrm>
            <a:off x="1802616" y="2874822"/>
            <a:ext cx="1603253" cy="1602514"/>
            <a:chOff x="2848131" y="1860029"/>
            <a:chExt cx="3807502" cy="3807502"/>
          </a:xfrm>
        </p:grpSpPr>
        <p:sp>
          <p:nvSpPr>
            <p:cNvPr id="4" name="椭圆 3"/>
            <p:cNvSpPr/>
            <p:nvPr/>
          </p:nvSpPr>
          <p:spPr>
            <a:xfrm>
              <a:off x="2848131" y="1860138"/>
              <a:ext cx="3807226" cy="380739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2937003" y="1949051"/>
              <a:ext cx="3629481" cy="362956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anchor="ctr"/>
            <a:lstStyle/>
            <a:p>
              <a:pPr algn="ctr">
                <a:defRPr/>
              </a:pPr>
              <a:r>
                <a:rPr lang="zh-CN" altLang="en-US" sz="2400" b="1" dirty="0">
                  <a:solidFill>
                    <a:schemeClr val="accent1"/>
                  </a:solidFill>
                  <a:latin typeface="Impact" panose="020B0806030902050204" pitchFamily="34" charset="0"/>
                </a:rPr>
                <a:t>新项目</a:t>
              </a:r>
            </a:p>
          </p:txBody>
        </p:sp>
      </p:grpSp>
      <p:grpSp>
        <p:nvGrpSpPr>
          <p:cNvPr id="6" name="组合 14"/>
          <p:cNvGrpSpPr>
            <a:grpSpLocks/>
          </p:cNvGrpSpPr>
          <p:nvPr/>
        </p:nvGrpSpPr>
        <p:grpSpPr bwMode="auto">
          <a:xfrm>
            <a:off x="395536" y="2289687"/>
            <a:ext cx="1313638" cy="1313032"/>
            <a:chOff x="2848131" y="1860029"/>
            <a:chExt cx="3807502" cy="3807502"/>
          </a:xfrm>
        </p:grpSpPr>
        <p:sp>
          <p:nvSpPr>
            <p:cNvPr id="7" name="椭圆 6"/>
            <p:cNvSpPr/>
            <p:nvPr/>
          </p:nvSpPr>
          <p:spPr>
            <a:xfrm>
              <a:off x="2848131" y="1860138"/>
              <a:ext cx="3807226" cy="380739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2937003" y="1949051"/>
              <a:ext cx="3629481" cy="362956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anchor="ctr"/>
            <a:lstStyle/>
            <a:p>
              <a:pPr algn="ctr">
                <a:defRPr/>
              </a:pPr>
              <a:r>
                <a:rPr lang="zh-CN" altLang="en-US" b="1" dirty="0">
                  <a:solidFill>
                    <a:schemeClr val="accent1"/>
                  </a:solidFill>
                  <a:latin typeface="Impact" panose="020B0806030902050204" pitchFamily="34" charset="0"/>
                </a:rPr>
                <a:t>新市场</a:t>
              </a:r>
            </a:p>
          </p:txBody>
        </p:sp>
      </p:grpSp>
      <p:grpSp>
        <p:nvGrpSpPr>
          <p:cNvPr id="9" name="组合 14"/>
          <p:cNvGrpSpPr>
            <a:grpSpLocks/>
          </p:cNvGrpSpPr>
          <p:nvPr/>
        </p:nvGrpSpPr>
        <p:grpSpPr bwMode="auto">
          <a:xfrm>
            <a:off x="7211329" y="1074321"/>
            <a:ext cx="1313638" cy="1313032"/>
            <a:chOff x="2848131" y="1860029"/>
            <a:chExt cx="3807502" cy="3807502"/>
          </a:xfrm>
        </p:grpSpPr>
        <p:sp>
          <p:nvSpPr>
            <p:cNvPr id="10" name="椭圆 9"/>
            <p:cNvSpPr/>
            <p:nvPr/>
          </p:nvSpPr>
          <p:spPr>
            <a:xfrm>
              <a:off x="2848131" y="1860138"/>
              <a:ext cx="3807226" cy="380739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2937003" y="1949051"/>
              <a:ext cx="3629481" cy="362956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anchor="ctr"/>
            <a:lstStyle/>
            <a:p>
              <a:pPr algn="ctr">
                <a:defRPr/>
              </a:pPr>
              <a:r>
                <a:rPr lang="zh-CN" altLang="en-US" b="1" dirty="0" smtClean="0">
                  <a:solidFill>
                    <a:schemeClr val="accent1"/>
                  </a:solidFill>
                  <a:latin typeface="Impact" panose="020B0806030902050204" pitchFamily="34" charset="0"/>
                </a:rPr>
                <a:t>新思路</a:t>
              </a:r>
              <a:endParaRPr lang="zh-CN" altLang="en-US" b="1" dirty="0">
                <a:solidFill>
                  <a:schemeClr val="accent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2" name="组合 14"/>
          <p:cNvGrpSpPr>
            <a:grpSpLocks/>
          </p:cNvGrpSpPr>
          <p:nvPr/>
        </p:nvGrpSpPr>
        <p:grpSpPr bwMode="auto">
          <a:xfrm>
            <a:off x="6944430" y="2782301"/>
            <a:ext cx="1164159" cy="1163622"/>
            <a:chOff x="2848131" y="1860029"/>
            <a:chExt cx="3807502" cy="3807502"/>
          </a:xfrm>
        </p:grpSpPr>
        <p:sp>
          <p:nvSpPr>
            <p:cNvPr id="13" name="椭圆 12"/>
            <p:cNvSpPr/>
            <p:nvPr/>
          </p:nvSpPr>
          <p:spPr>
            <a:xfrm>
              <a:off x="2848131" y="1860138"/>
              <a:ext cx="3807226" cy="380739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2937003" y="1949051"/>
              <a:ext cx="3629481" cy="362956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anchor="ctr"/>
            <a:lstStyle/>
            <a:p>
              <a:pPr algn="ctr">
                <a:defRPr/>
              </a:pPr>
              <a:r>
                <a:rPr lang="zh-CN" altLang="en-US" b="1" dirty="0">
                  <a:solidFill>
                    <a:schemeClr val="accent1"/>
                  </a:solidFill>
                  <a:latin typeface="Impact" panose="020B0806030902050204" pitchFamily="34" charset="0"/>
                </a:rPr>
                <a:t>新模式</a:t>
              </a:r>
            </a:p>
          </p:txBody>
        </p:sp>
      </p:grpSp>
      <p:sp>
        <p:nvSpPr>
          <p:cNvPr id="15" name="椭圆 14"/>
          <p:cNvSpPr/>
          <p:nvPr/>
        </p:nvSpPr>
        <p:spPr bwMode="auto">
          <a:xfrm>
            <a:off x="6293891" y="3003799"/>
            <a:ext cx="266716" cy="26677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6" name="椭圆 15"/>
          <p:cNvSpPr/>
          <p:nvPr/>
        </p:nvSpPr>
        <p:spPr bwMode="auto">
          <a:xfrm>
            <a:off x="3693196" y="4007611"/>
            <a:ext cx="266716" cy="2667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7" name="椭圆 16"/>
          <p:cNvSpPr/>
          <p:nvPr/>
        </p:nvSpPr>
        <p:spPr bwMode="auto">
          <a:xfrm>
            <a:off x="2624180" y="2003911"/>
            <a:ext cx="509330" cy="50944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8" name="椭圆 17"/>
          <p:cNvSpPr/>
          <p:nvPr/>
        </p:nvSpPr>
        <p:spPr bwMode="auto">
          <a:xfrm>
            <a:off x="8001270" y="4103473"/>
            <a:ext cx="266716" cy="2667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9" name="椭圆 18"/>
          <p:cNvSpPr/>
          <p:nvPr/>
        </p:nvSpPr>
        <p:spPr bwMode="auto">
          <a:xfrm>
            <a:off x="5001705" y="4219554"/>
            <a:ext cx="141376" cy="14140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20" name="椭圆 19"/>
          <p:cNvSpPr/>
          <p:nvPr/>
        </p:nvSpPr>
        <p:spPr bwMode="auto">
          <a:xfrm>
            <a:off x="5806759" y="3605425"/>
            <a:ext cx="141376" cy="14140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6329477" y="1920997"/>
            <a:ext cx="426272" cy="426272"/>
            <a:chOff x="6189021" y="827421"/>
            <a:chExt cx="734751" cy="734751"/>
          </a:xfrm>
        </p:grpSpPr>
        <p:sp>
          <p:nvSpPr>
            <p:cNvPr id="22" name="任意多边形 21"/>
            <p:cNvSpPr/>
            <p:nvPr>
              <p:custDataLst>
                <p:tags r:id="rId10"/>
              </p:custDataLst>
            </p:nvPr>
          </p:nvSpPr>
          <p:spPr>
            <a:xfrm>
              <a:off x="6189021" y="827421"/>
              <a:ext cx="734751" cy="734751"/>
            </a:xfrm>
            <a:custGeom>
              <a:avLst/>
              <a:gdLst>
                <a:gd name="connsiteX0" fmla="*/ 984194 w 1968387"/>
                <a:gd name="connsiteY0" fmla="*/ 0 h 1968387"/>
                <a:gd name="connsiteX1" fmla="*/ 1968387 w 1968387"/>
                <a:gd name="connsiteY1" fmla="*/ 984194 h 1968387"/>
                <a:gd name="connsiteX2" fmla="*/ 984194 w 1968387"/>
                <a:gd name="connsiteY2" fmla="*/ 1968387 h 1968387"/>
                <a:gd name="connsiteX3" fmla="*/ 0 w 1968387"/>
                <a:gd name="connsiteY3" fmla="*/ 984194 h 1968387"/>
                <a:gd name="connsiteX4" fmla="*/ 984194 w 1968387"/>
                <a:gd name="connsiteY4" fmla="*/ 0 h 196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8387" h="1968387">
                  <a:moveTo>
                    <a:pt x="984194" y="0"/>
                  </a:moveTo>
                  <a:cubicBezTo>
                    <a:pt x="1527748" y="0"/>
                    <a:pt x="1968387" y="440640"/>
                    <a:pt x="1968387" y="984194"/>
                  </a:cubicBezTo>
                  <a:cubicBezTo>
                    <a:pt x="1968387" y="1527748"/>
                    <a:pt x="1527748" y="1968387"/>
                    <a:pt x="984194" y="1968387"/>
                  </a:cubicBezTo>
                  <a:cubicBezTo>
                    <a:pt x="440640" y="1968387"/>
                    <a:pt x="0" y="1527748"/>
                    <a:pt x="0" y="984194"/>
                  </a:cubicBezTo>
                  <a:cubicBezTo>
                    <a:pt x="0" y="440640"/>
                    <a:pt x="440640" y="0"/>
                    <a:pt x="98419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190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dirty="0">
                <a:solidFill>
                  <a:schemeClr val="accent1"/>
                </a:solidFill>
              </a:endParaRPr>
            </a:p>
          </p:txBody>
        </p:sp>
        <p:sp>
          <p:nvSpPr>
            <p:cNvPr id="23" name="任意多边形 22"/>
            <p:cNvSpPr/>
            <p:nvPr>
              <p:custDataLst>
                <p:tags r:id="rId11"/>
              </p:custDataLst>
            </p:nvPr>
          </p:nvSpPr>
          <p:spPr>
            <a:xfrm>
              <a:off x="6215265" y="853662"/>
              <a:ext cx="682269" cy="682269"/>
            </a:xfrm>
            <a:custGeom>
              <a:avLst/>
              <a:gdLst>
                <a:gd name="connsiteX0" fmla="*/ 984194 w 1968387"/>
                <a:gd name="connsiteY0" fmla="*/ 0 h 1968387"/>
                <a:gd name="connsiteX1" fmla="*/ 1968387 w 1968387"/>
                <a:gd name="connsiteY1" fmla="*/ 984194 h 1968387"/>
                <a:gd name="connsiteX2" fmla="*/ 984194 w 1968387"/>
                <a:gd name="connsiteY2" fmla="*/ 1968387 h 1968387"/>
                <a:gd name="connsiteX3" fmla="*/ 0 w 1968387"/>
                <a:gd name="connsiteY3" fmla="*/ 984194 h 1968387"/>
                <a:gd name="connsiteX4" fmla="*/ 984194 w 1968387"/>
                <a:gd name="connsiteY4" fmla="*/ 0 h 196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8387" h="1968387">
                  <a:moveTo>
                    <a:pt x="984194" y="0"/>
                  </a:moveTo>
                  <a:cubicBezTo>
                    <a:pt x="1527748" y="0"/>
                    <a:pt x="1968387" y="440640"/>
                    <a:pt x="1968387" y="984194"/>
                  </a:cubicBezTo>
                  <a:cubicBezTo>
                    <a:pt x="1968387" y="1527748"/>
                    <a:pt x="1527748" y="1968387"/>
                    <a:pt x="984194" y="1968387"/>
                  </a:cubicBezTo>
                  <a:cubicBezTo>
                    <a:pt x="440640" y="1968387"/>
                    <a:pt x="0" y="1527748"/>
                    <a:pt x="0" y="984194"/>
                  </a:cubicBezTo>
                  <a:cubicBezTo>
                    <a:pt x="0" y="440640"/>
                    <a:pt x="440640" y="0"/>
                    <a:pt x="98419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32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606098" y="1279333"/>
            <a:ext cx="300704" cy="300704"/>
            <a:chOff x="6189021" y="827421"/>
            <a:chExt cx="734751" cy="734751"/>
          </a:xfrm>
        </p:grpSpPr>
        <p:sp>
          <p:nvSpPr>
            <p:cNvPr id="25" name="任意多边形 24"/>
            <p:cNvSpPr/>
            <p:nvPr>
              <p:custDataLst>
                <p:tags r:id="rId8"/>
              </p:custDataLst>
            </p:nvPr>
          </p:nvSpPr>
          <p:spPr>
            <a:xfrm>
              <a:off x="6189021" y="827421"/>
              <a:ext cx="734751" cy="734751"/>
            </a:xfrm>
            <a:custGeom>
              <a:avLst/>
              <a:gdLst>
                <a:gd name="connsiteX0" fmla="*/ 984194 w 1968387"/>
                <a:gd name="connsiteY0" fmla="*/ 0 h 1968387"/>
                <a:gd name="connsiteX1" fmla="*/ 1968387 w 1968387"/>
                <a:gd name="connsiteY1" fmla="*/ 984194 h 1968387"/>
                <a:gd name="connsiteX2" fmla="*/ 984194 w 1968387"/>
                <a:gd name="connsiteY2" fmla="*/ 1968387 h 1968387"/>
                <a:gd name="connsiteX3" fmla="*/ 0 w 1968387"/>
                <a:gd name="connsiteY3" fmla="*/ 984194 h 1968387"/>
                <a:gd name="connsiteX4" fmla="*/ 984194 w 1968387"/>
                <a:gd name="connsiteY4" fmla="*/ 0 h 196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8387" h="1968387">
                  <a:moveTo>
                    <a:pt x="984194" y="0"/>
                  </a:moveTo>
                  <a:cubicBezTo>
                    <a:pt x="1527748" y="0"/>
                    <a:pt x="1968387" y="440640"/>
                    <a:pt x="1968387" y="984194"/>
                  </a:cubicBezTo>
                  <a:cubicBezTo>
                    <a:pt x="1968387" y="1527748"/>
                    <a:pt x="1527748" y="1968387"/>
                    <a:pt x="984194" y="1968387"/>
                  </a:cubicBezTo>
                  <a:cubicBezTo>
                    <a:pt x="440640" y="1968387"/>
                    <a:pt x="0" y="1527748"/>
                    <a:pt x="0" y="984194"/>
                  </a:cubicBezTo>
                  <a:cubicBezTo>
                    <a:pt x="0" y="440640"/>
                    <a:pt x="440640" y="0"/>
                    <a:pt x="98419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190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dirty="0">
                <a:solidFill>
                  <a:schemeClr val="accent1"/>
                </a:solidFill>
              </a:endParaRPr>
            </a:p>
          </p:txBody>
        </p:sp>
        <p:sp>
          <p:nvSpPr>
            <p:cNvPr id="26" name="任意多边形 25"/>
            <p:cNvSpPr/>
            <p:nvPr>
              <p:custDataLst>
                <p:tags r:id="rId9"/>
              </p:custDataLst>
            </p:nvPr>
          </p:nvSpPr>
          <p:spPr>
            <a:xfrm>
              <a:off x="6215262" y="853662"/>
              <a:ext cx="682269" cy="682269"/>
            </a:xfrm>
            <a:custGeom>
              <a:avLst/>
              <a:gdLst>
                <a:gd name="connsiteX0" fmla="*/ 984194 w 1968387"/>
                <a:gd name="connsiteY0" fmla="*/ 0 h 1968387"/>
                <a:gd name="connsiteX1" fmla="*/ 1968387 w 1968387"/>
                <a:gd name="connsiteY1" fmla="*/ 984194 h 1968387"/>
                <a:gd name="connsiteX2" fmla="*/ 984194 w 1968387"/>
                <a:gd name="connsiteY2" fmla="*/ 1968387 h 1968387"/>
                <a:gd name="connsiteX3" fmla="*/ 0 w 1968387"/>
                <a:gd name="connsiteY3" fmla="*/ 984194 h 1968387"/>
                <a:gd name="connsiteX4" fmla="*/ 984194 w 1968387"/>
                <a:gd name="connsiteY4" fmla="*/ 0 h 196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8387" h="1968387">
                  <a:moveTo>
                    <a:pt x="984194" y="0"/>
                  </a:moveTo>
                  <a:cubicBezTo>
                    <a:pt x="1527748" y="0"/>
                    <a:pt x="1968387" y="440640"/>
                    <a:pt x="1968387" y="984194"/>
                  </a:cubicBezTo>
                  <a:cubicBezTo>
                    <a:pt x="1968387" y="1527748"/>
                    <a:pt x="1527748" y="1968387"/>
                    <a:pt x="984194" y="1968387"/>
                  </a:cubicBezTo>
                  <a:cubicBezTo>
                    <a:pt x="440640" y="1968387"/>
                    <a:pt x="0" y="1527748"/>
                    <a:pt x="0" y="984194"/>
                  </a:cubicBezTo>
                  <a:cubicBezTo>
                    <a:pt x="0" y="440640"/>
                    <a:pt x="440640" y="0"/>
                    <a:pt x="98419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32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907704" y="2356063"/>
            <a:ext cx="426272" cy="426272"/>
            <a:chOff x="6189021" y="827421"/>
            <a:chExt cx="734751" cy="734751"/>
          </a:xfrm>
        </p:grpSpPr>
        <p:sp>
          <p:nvSpPr>
            <p:cNvPr id="28" name="任意多边形 27"/>
            <p:cNvSpPr/>
            <p:nvPr>
              <p:custDataLst>
                <p:tags r:id="rId6"/>
              </p:custDataLst>
            </p:nvPr>
          </p:nvSpPr>
          <p:spPr>
            <a:xfrm>
              <a:off x="6189021" y="827421"/>
              <a:ext cx="734751" cy="734751"/>
            </a:xfrm>
            <a:custGeom>
              <a:avLst/>
              <a:gdLst>
                <a:gd name="connsiteX0" fmla="*/ 984194 w 1968387"/>
                <a:gd name="connsiteY0" fmla="*/ 0 h 1968387"/>
                <a:gd name="connsiteX1" fmla="*/ 1968387 w 1968387"/>
                <a:gd name="connsiteY1" fmla="*/ 984194 h 1968387"/>
                <a:gd name="connsiteX2" fmla="*/ 984194 w 1968387"/>
                <a:gd name="connsiteY2" fmla="*/ 1968387 h 1968387"/>
                <a:gd name="connsiteX3" fmla="*/ 0 w 1968387"/>
                <a:gd name="connsiteY3" fmla="*/ 984194 h 1968387"/>
                <a:gd name="connsiteX4" fmla="*/ 984194 w 1968387"/>
                <a:gd name="connsiteY4" fmla="*/ 0 h 196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8387" h="1968387">
                  <a:moveTo>
                    <a:pt x="984194" y="0"/>
                  </a:moveTo>
                  <a:cubicBezTo>
                    <a:pt x="1527748" y="0"/>
                    <a:pt x="1968387" y="440640"/>
                    <a:pt x="1968387" y="984194"/>
                  </a:cubicBezTo>
                  <a:cubicBezTo>
                    <a:pt x="1968387" y="1527748"/>
                    <a:pt x="1527748" y="1968387"/>
                    <a:pt x="984194" y="1968387"/>
                  </a:cubicBezTo>
                  <a:cubicBezTo>
                    <a:pt x="440640" y="1968387"/>
                    <a:pt x="0" y="1527748"/>
                    <a:pt x="0" y="984194"/>
                  </a:cubicBezTo>
                  <a:cubicBezTo>
                    <a:pt x="0" y="440640"/>
                    <a:pt x="440640" y="0"/>
                    <a:pt x="98419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190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dirty="0">
                <a:solidFill>
                  <a:schemeClr val="accent1"/>
                </a:solidFill>
              </a:endParaRPr>
            </a:p>
          </p:txBody>
        </p:sp>
        <p:sp>
          <p:nvSpPr>
            <p:cNvPr id="29" name="任意多边形 28"/>
            <p:cNvSpPr/>
            <p:nvPr>
              <p:custDataLst>
                <p:tags r:id="rId7"/>
              </p:custDataLst>
            </p:nvPr>
          </p:nvSpPr>
          <p:spPr>
            <a:xfrm>
              <a:off x="6215265" y="853662"/>
              <a:ext cx="682269" cy="682269"/>
            </a:xfrm>
            <a:custGeom>
              <a:avLst/>
              <a:gdLst>
                <a:gd name="connsiteX0" fmla="*/ 984194 w 1968387"/>
                <a:gd name="connsiteY0" fmla="*/ 0 h 1968387"/>
                <a:gd name="connsiteX1" fmla="*/ 1968387 w 1968387"/>
                <a:gd name="connsiteY1" fmla="*/ 984194 h 1968387"/>
                <a:gd name="connsiteX2" fmla="*/ 984194 w 1968387"/>
                <a:gd name="connsiteY2" fmla="*/ 1968387 h 1968387"/>
                <a:gd name="connsiteX3" fmla="*/ 0 w 1968387"/>
                <a:gd name="connsiteY3" fmla="*/ 984194 h 1968387"/>
                <a:gd name="connsiteX4" fmla="*/ 984194 w 1968387"/>
                <a:gd name="connsiteY4" fmla="*/ 0 h 196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8387" h="1968387">
                  <a:moveTo>
                    <a:pt x="984194" y="0"/>
                  </a:moveTo>
                  <a:cubicBezTo>
                    <a:pt x="1527748" y="0"/>
                    <a:pt x="1968387" y="440640"/>
                    <a:pt x="1968387" y="984194"/>
                  </a:cubicBezTo>
                  <a:cubicBezTo>
                    <a:pt x="1968387" y="1527748"/>
                    <a:pt x="1527748" y="1968387"/>
                    <a:pt x="984194" y="1968387"/>
                  </a:cubicBezTo>
                  <a:cubicBezTo>
                    <a:pt x="440640" y="1968387"/>
                    <a:pt x="0" y="1527748"/>
                    <a:pt x="0" y="984194"/>
                  </a:cubicBezTo>
                  <a:cubicBezTo>
                    <a:pt x="0" y="440640"/>
                    <a:pt x="440640" y="0"/>
                    <a:pt x="98419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32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30" name="椭圆 29"/>
          <p:cNvSpPr/>
          <p:nvPr/>
        </p:nvSpPr>
        <p:spPr bwMode="auto">
          <a:xfrm>
            <a:off x="7140641" y="2498522"/>
            <a:ext cx="141376" cy="14140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5652030" y="3953122"/>
            <a:ext cx="300704" cy="300704"/>
            <a:chOff x="6189021" y="827421"/>
            <a:chExt cx="734751" cy="734751"/>
          </a:xfrm>
        </p:grpSpPr>
        <p:sp>
          <p:nvSpPr>
            <p:cNvPr id="32" name="任意多边形 31"/>
            <p:cNvSpPr/>
            <p:nvPr>
              <p:custDataLst>
                <p:tags r:id="rId4"/>
              </p:custDataLst>
            </p:nvPr>
          </p:nvSpPr>
          <p:spPr>
            <a:xfrm>
              <a:off x="6189021" y="827421"/>
              <a:ext cx="734751" cy="734751"/>
            </a:xfrm>
            <a:custGeom>
              <a:avLst/>
              <a:gdLst>
                <a:gd name="connsiteX0" fmla="*/ 984194 w 1968387"/>
                <a:gd name="connsiteY0" fmla="*/ 0 h 1968387"/>
                <a:gd name="connsiteX1" fmla="*/ 1968387 w 1968387"/>
                <a:gd name="connsiteY1" fmla="*/ 984194 h 1968387"/>
                <a:gd name="connsiteX2" fmla="*/ 984194 w 1968387"/>
                <a:gd name="connsiteY2" fmla="*/ 1968387 h 1968387"/>
                <a:gd name="connsiteX3" fmla="*/ 0 w 1968387"/>
                <a:gd name="connsiteY3" fmla="*/ 984194 h 1968387"/>
                <a:gd name="connsiteX4" fmla="*/ 984194 w 1968387"/>
                <a:gd name="connsiteY4" fmla="*/ 0 h 196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8387" h="1968387">
                  <a:moveTo>
                    <a:pt x="984194" y="0"/>
                  </a:moveTo>
                  <a:cubicBezTo>
                    <a:pt x="1527748" y="0"/>
                    <a:pt x="1968387" y="440640"/>
                    <a:pt x="1968387" y="984194"/>
                  </a:cubicBezTo>
                  <a:cubicBezTo>
                    <a:pt x="1968387" y="1527748"/>
                    <a:pt x="1527748" y="1968387"/>
                    <a:pt x="984194" y="1968387"/>
                  </a:cubicBezTo>
                  <a:cubicBezTo>
                    <a:pt x="440640" y="1968387"/>
                    <a:pt x="0" y="1527748"/>
                    <a:pt x="0" y="984194"/>
                  </a:cubicBezTo>
                  <a:cubicBezTo>
                    <a:pt x="0" y="440640"/>
                    <a:pt x="440640" y="0"/>
                    <a:pt x="98419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190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dirty="0">
                <a:solidFill>
                  <a:schemeClr val="accent1"/>
                </a:solidFill>
              </a:endParaRPr>
            </a:p>
          </p:txBody>
        </p:sp>
        <p:sp>
          <p:nvSpPr>
            <p:cNvPr id="33" name="任意多边形 32"/>
            <p:cNvSpPr/>
            <p:nvPr>
              <p:custDataLst>
                <p:tags r:id="rId5"/>
              </p:custDataLst>
            </p:nvPr>
          </p:nvSpPr>
          <p:spPr>
            <a:xfrm>
              <a:off x="6215262" y="853662"/>
              <a:ext cx="682269" cy="682269"/>
            </a:xfrm>
            <a:custGeom>
              <a:avLst/>
              <a:gdLst>
                <a:gd name="connsiteX0" fmla="*/ 984194 w 1968387"/>
                <a:gd name="connsiteY0" fmla="*/ 0 h 1968387"/>
                <a:gd name="connsiteX1" fmla="*/ 1968387 w 1968387"/>
                <a:gd name="connsiteY1" fmla="*/ 984194 h 1968387"/>
                <a:gd name="connsiteX2" fmla="*/ 984194 w 1968387"/>
                <a:gd name="connsiteY2" fmla="*/ 1968387 h 1968387"/>
                <a:gd name="connsiteX3" fmla="*/ 0 w 1968387"/>
                <a:gd name="connsiteY3" fmla="*/ 984194 h 1968387"/>
                <a:gd name="connsiteX4" fmla="*/ 984194 w 1968387"/>
                <a:gd name="connsiteY4" fmla="*/ 0 h 196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8387" h="1968387">
                  <a:moveTo>
                    <a:pt x="984194" y="0"/>
                  </a:moveTo>
                  <a:cubicBezTo>
                    <a:pt x="1527748" y="0"/>
                    <a:pt x="1968387" y="440640"/>
                    <a:pt x="1968387" y="984194"/>
                  </a:cubicBezTo>
                  <a:cubicBezTo>
                    <a:pt x="1968387" y="1527748"/>
                    <a:pt x="1527748" y="1968387"/>
                    <a:pt x="984194" y="1968387"/>
                  </a:cubicBezTo>
                  <a:cubicBezTo>
                    <a:pt x="440640" y="1968387"/>
                    <a:pt x="0" y="1527748"/>
                    <a:pt x="0" y="984194"/>
                  </a:cubicBezTo>
                  <a:cubicBezTo>
                    <a:pt x="0" y="440640"/>
                    <a:pt x="440640" y="0"/>
                    <a:pt x="98419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32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34" name="椭圆 33"/>
          <p:cNvSpPr/>
          <p:nvPr/>
        </p:nvSpPr>
        <p:spPr bwMode="auto">
          <a:xfrm>
            <a:off x="1475674" y="2003911"/>
            <a:ext cx="100837" cy="10085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35" name="椭圆 34"/>
          <p:cNvSpPr/>
          <p:nvPr/>
        </p:nvSpPr>
        <p:spPr bwMode="auto">
          <a:xfrm>
            <a:off x="2767660" y="1649844"/>
            <a:ext cx="145040" cy="14507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2047276" y="1574693"/>
            <a:ext cx="150353" cy="150353"/>
            <a:chOff x="6189021" y="827421"/>
            <a:chExt cx="734751" cy="734751"/>
          </a:xfrm>
        </p:grpSpPr>
        <p:sp>
          <p:nvSpPr>
            <p:cNvPr id="37" name="任意多边形 36"/>
            <p:cNvSpPr/>
            <p:nvPr>
              <p:custDataLst>
                <p:tags r:id="rId2"/>
              </p:custDataLst>
            </p:nvPr>
          </p:nvSpPr>
          <p:spPr>
            <a:xfrm>
              <a:off x="6189021" y="827421"/>
              <a:ext cx="734751" cy="734751"/>
            </a:xfrm>
            <a:custGeom>
              <a:avLst/>
              <a:gdLst>
                <a:gd name="connsiteX0" fmla="*/ 984194 w 1968387"/>
                <a:gd name="connsiteY0" fmla="*/ 0 h 1968387"/>
                <a:gd name="connsiteX1" fmla="*/ 1968387 w 1968387"/>
                <a:gd name="connsiteY1" fmla="*/ 984194 h 1968387"/>
                <a:gd name="connsiteX2" fmla="*/ 984194 w 1968387"/>
                <a:gd name="connsiteY2" fmla="*/ 1968387 h 1968387"/>
                <a:gd name="connsiteX3" fmla="*/ 0 w 1968387"/>
                <a:gd name="connsiteY3" fmla="*/ 984194 h 1968387"/>
                <a:gd name="connsiteX4" fmla="*/ 984194 w 1968387"/>
                <a:gd name="connsiteY4" fmla="*/ 0 h 196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8387" h="1968387">
                  <a:moveTo>
                    <a:pt x="984194" y="0"/>
                  </a:moveTo>
                  <a:cubicBezTo>
                    <a:pt x="1527748" y="0"/>
                    <a:pt x="1968387" y="440640"/>
                    <a:pt x="1968387" y="984194"/>
                  </a:cubicBezTo>
                  <a:cubicBezTo>
                    <a:pt x="1968387" y="1527748"/>
                    <a:pt x="1527748" y="1968387"/>
                    <a:pt x="984194" y="1968387"/>
                  </a:cubicBezTo>
                  <a:cubicBezTo>
                    <a:pt x="440640" y="1968387"/>
                    <a:pt x="0" y="1527748"/>
                    <a:pt x="0" y="984194"/>
                  </a:cubicBezTo>
                  <a:cubicBezTo>
                    <a:pt x="0" y="440640"/>
                    <a:pt x="440640" y="0"/>
                    <a:pt x="98419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190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dirty="0">
                <a:solidFill>
                  <a:schemeClr val="accent1"/>
                </a:solidFill>
              </a:endParaRPr>
            </a:p>
          </p:txBody>
        </p:sp>
        <p:sp>
          <p:nvSpPr>
            <p:cNvPr id="38" name="任意多边形 37"/>
            <p:cNvSpPr/>
            <p:nvPr>
              <p:custDataLst>
                <p:tags r:id="rId3"/>
              </p:custDataLst>
            </p:nvPr>
          </p:nvSpPr>
          <p:spPr>
            <a:xfrm>
              <a:off x="6215262" y="853662"/>
              <a:ext cx="682269" cy="682269"/>
            </a:xfrm>
            <a:custGeom>
              <a:avLst/>
              <a:gdLst>
                <a:gd name="connsiteX0" fmla="*/ 984194 w 1968387"/>
                <a:gd name="connsiteY0" fmla="*/ 0 h 1968387"/>
                <a:gd name="connsiteX1" fmla="*/ 1968387 w 1968387"/>
                <a:gd name="connsiteY1" fmla="*/ 984194 h 1968387"/>
                <a:gd name="connsiteX2" fmla="*/ 984194 w 1968387"/>
                <a:gd name="connsiteY2" fmla="*/ 1968387 h 1968387"/>
                <a:gd name="connsiteX3" fmla="*/ 0 w 1968387"/>
                <a:gd name="connsiteY3" fmla="*/ 984194 h 1968387"/>
                <a:gd name="connsiteX4" fmla="*/ 984194 w 1968387"/>
                <a:gd name="connsiteY4" fmla="*/ 0 h 196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8387" h="1968387">
                  <a:moveTo>
                    <a:pt x="984194" y="0"/>
                  </a:moveTo>
                  <a:cubicBezTo>
                    <a:pt x="1527748" y="0"/>
                    <a:pt x="1968387" y="440640"/>
                    <a:pt x="1968387" y="984194"/>
                  </a:cubicBezTo>
                  <a:cubicBezTo>
                    <a:pt x="1968387" y="1527748"/>
                    <a:pt x="1527748" y="1968387"/>
                    <a:pt x="984194" y="1968387"/>
                  </a:cubicBezTo>
                  <a:cubicBezTo>
                    <a:pt x="440640" y="1968387"/>
                    <a:pt x="0" y="1527748"/>
                    <a:pt x="0" y="984194"/>
                  </a:cubicBezTo>
                  <a:cubicBezTo>
                    <a:pt x="0" y="440640"/>
                    <a:pt x="440640" y="0"/>
                    <a:pt x="98419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32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345789" y="1153643"/>
            <a:ext cx="2792280" cy="2792280"/>
            <a:chOff x="3371160" y="935905"/>
            <a:chExt cx="2792280" cy="2792280"/>
          </a:xfrm>
        </p:grpSpPr>
        <p:sp>
          <p:nvSpPr>
            <p:cNvPr id="40" name="椭圆 39"/>
            <p:cNvSpPr/>
            <p:nvPr/>
          </p:nvSpPr>
          <p:spPr bwMode="auto">
            <a:xfrm>
              <a:off x="3371160" y="935905"/>
              <a:ext cx="2792280" cy="279228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63500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54000" dist="2794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1" name="MH_SubTitle_1"/>
            <p:cNvSpPr/>
            <p:nvPr>
              <p:custDataLst>
                <p:tags r:id="rId1"/>
              </p:custDataLst>
            </p:nvPr>
          </p:nvSpPr>
          <p:spPr>
            <a:xfrm>
              <a:off x="3708923" y="1274369"/>
              <a:ext cx="2116755" cy="211535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zh-CN" altLang="en-US" sz="3600" b="1" dirty="0" smtClean="0">
                  <a:latin typeface="Impact" panose="020B0806030902050204" pitchFamily="34" charset="0"/>
                  <a:sym typeface="+mn-lt"/>
                </a:rPr>
                <a:t>新机遇</a:t>
              </a:r>
              <a:endParaRPr lang="en-US" altLang="zh-CN" sz="3600" b="1" dirty="0">
                <a:latin typeface="Impact" panose="020B0806030902050204" pitchFamily="34" charset="0"/>
                <a:sym typeface="+mn-lt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523194800"/>
      </p:ext>
    </p:extLst>
  </p:cSld>
  <p:clrMapOvr>
    <a:masterClrMapping/>
  </p:clrMapOvr>
  <p:transition spd="slow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9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6" presetClass="emph" presetSubtype="0" repeatCount="2000" accel="50000" decel="5000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75" dur="1000" fill="hold"/>
                                        <p:tgtEl>
                                          <p:spTgt spid="3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2" presetClass="entr" presetSubtype="9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9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30" grpId="0" animBg="1"/>
      <p:bldP spid="34" grpId="0" animBg="1"/>
      <p:bldP spid="3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G:\ppt\bg\竖向大图\图片8(2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8275" b="32033"/>
          <a:stretch>
            <a:fillRect/>
          </a:stretch>
        </p:blipFill>
        <p:spPr bwMode="auto">
          <a:xfrm>
            <a:off x="0" y="1358965"/>
            <a:ext cx="3487546" cy="3784393"/>
          </a:xfrm>
          <a:custGeom>
            <a:avLst/>
            <a:gdLst>
              <a:gd name="connsiteX0" fmla="*/ 0 w 3487546"/>
              <a:gd name="connsiteY0" fmla="*/ 0 h 3784393"/>
              <a:gd name="connsiteX1" fmla="*/ 3487546 w 3487546"/>
              <a:gd name="connsiteY1" fmla="*/ 3784393 h 3784393"/>
              <a:gd name="connsiteX2" fmla="*/ 0 w 3487546"/>
              <a:gd name="connsiteY2" fmla="*/ 3784393 h 3784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87546" h="3784393">
                <a:moveTo>
                  <a:pt x="0" y="0"/>
                </a:moveTo>
                <a:lnTo>
                  <a:pt x="3487546" y="3784393"/>
                </a:lnTo>
                <a:lnTo>
                  <a:pt x="0" y="3784393"/>
                </a:lnTo>
                <a:close/>
              </a:path>
            </a:pathLst>
          </a:custGeom>
          <a:noFill/>
          <a:ln w="57150"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reeform 6"/>
          <p:cNvSpPr>
            <a:spLocks/>
          </p:cNvSpPr>
          <p:nvPr/>
        </p:nvSpPr>
        <p:spPr bwMode="auto">
          <a:xfrm>
            <a:off x="0" y="1358966"/>
            <a:ext cx="3487546" cy="3784393"/>
          </a:xfrm>
          <a:custGeom>
            <a:avLst/>
            <a:gdLst>
              <a:gd name="T0" fmla="*/ 0 w 2197"/>
              <a:gd name="T1" fmla="*/ 0 h 2384"/>
              <a:gd name="T2" fmla="*/ 2197 w 2197"/>
              <a:gd name="T3" fmla="*/ 2384 h 2384"/>
              <a:gd name="T4" fmla="*/ 0 w 2197"/>
              <a:gd name="T5" fmla="*/ 2384 h 2384"/>
              <a:gd name="T6" fmla="*/ 0 w 2197"/>
              <a:gd name="T7" fmla="*/ 0 h 2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97" h="2384">
                <a:moveTo>
                  <a:pt x="0" y="0"/>
                </a:moveTo>
                <a:lnTo>
                  <a:pt x="2197" y="2384"/>
                </a:lnTo>
                <a:lnTo>
                  <a:pt x="0" y="238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50000">
                <a:schemeClr val="accent1">
                  <a:alpha val="64000"/>
                </a:schemeClr>
              </a:gs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16200000" scaled="0"/>
          </a:gradFill>
          <a:ln w="0">
            <a:noFill/>
            <a:prstDash val="solid"/>
            <a:round/>
            <a:headEnd/>
            <a:tailEnd/>
          </a:ln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endParaRPr lang="zh-CN" altLang="en-US" sz="1280"/>
          </a:p>
        </p:txBody>
      </p:sp>
      <p:sp>
        <p:nvSpPr>
          <p:cNvPr id="7" name="Freeform 7"/>
          <p:cNvSpPr>
            <a:spLocks/>
          </p:cNvSpPr>
          <p:nvPr/>
        </p:nvSpPr>
        <p:spPr bwMode="auto">
          <a:xfrm>
            <a:off x="0" y="1358966"/>
            <a:ext cx="3487546" cy="3784393"/>
          </a:xfrm>
          <a:custGeom>
            <a:avLst/>
            <a:gdLst>
              <a:gd name="T0" fmla="*/ 0 w 2197"/>
              <a:gd name="T1" fmla="*/ 0 h 2384"/>
              <a:gd name="T2" fmla="*/ 2197 w 2197"/>
              <a:gd name="T3" fmla="*/ 2384 h 2384"/>
              <a:gd name="T4" fmla="*/ 0 w 2197"/>
              <a:gd name="T5" fmla="*/ 430 h 2384"/>
              <a:gd name="T6" fmla="*/ 0 w 2197"/>
              <a:gd name="T7" fmla="*/ 0 h 2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97" h="2384">
                <a:moveTo>
                  <a:pt x="0" y="0"/>
                </a:moveTo>
                <a:lnTo>
                  <a:pt x="2197" y="2384"/>
                </a:lnTo>
                <a:lnTo>
                  <a:pt x="0" y="43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endParaRPr lang="zh-CN" altLang="en-US" sz="1280"/>
          </a:p>
        </p:txBody>
      </p:sp>
      <p:sp>
        <p:nvSpPr>
          <p:cNvPr id="8" name="Freeform 8"/>
          <p:cNvSpPr>
            <a:spLocks/>
          </p:cNvSpPr>
          <p:nvPr/>
        </p:nvSpPr>
        <p:spPr bwMode="auto">
          <a:xfrm>
            <a:off x="0" y="142"/>
            <a:ext cx="6941757" cy="4230456"/>
          </a:xfrm>
          <a:custGeom>
            <a:avLst/>
            <a:gdLst>
              <a:gd name="T0" fmla="*/ 0 w 4373"/>
              <a:gd name="T1" fmla="*/ 0 h 2665"/>
              <a:gd name="T2" fmla="*/ 4373 w 4373"/>
              <a:gd name="T3" fmla="*/ 0 h 2665"/>
              <a:gd name="T4" fmla="*/ 0 w 4373"/>
              <a:gd name="T5" fmla="*/ 2665 h 2665"/>
              <a:gd name="T6" fmla="*/ 0 w 4373"/>
              <a:gd name="T7" fmla="*/ 0 h 26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73" h="2665">
                <a:moveTo>
                  <a:pt x="0" y="0"/>
                </a:moveTo>
                <a:lnTo>
                  <a:pt x="4373" y="0"/>
                </a:lnTo>
                <a:lnTo>
                  <a:pt x="0" y="266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BEBA8EAE-BF5A-486C-A8C5-ECC9F3942E4B}">
                  <a14:imgProps xmlns="" xmlns:a14="http://schemas.microsoft.com/office/drawing/2010/main">
                    <a14:imgLayer r:embed="rId5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 l="-3160" t="-10926" r="-2596" b="-4802"/>
            </a:stretch>
          </a:blipFill>
          <a:ln w="0">
            <a:noFill/>
            <a:prstDash val="solid"/>
            <a:round/>
            <a:headEnd/>
            <a:tailEnd/>
          </a:ln>
          <a:effectLst>
            <a:outerShdw blurRad="317500" dist="1016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endParaRPr lang="zh-CN" altLang="en-US" sz="1280"/>
          </a:p>
        </p:txBody>
      </p:sp>
      <p:sp>
        <p:nvSpPr>
          <p:cNvPr id="9" name="Freeform 9"/>
          <p:cNvSpPr>
            <a:spLocks/>
          </p:cNvSpPr>
          <p:nvPr/>
        </p:nvSpPr>
        <p:spPr bwMode="auto">
          <a:xfrm>
            <a:off x="0" y="142"/>
            <a:ext cx="6941757" cy="4230456"/>
          </a:xfrm>
          <a:custGeom>
            <a:avLst/>
            <a:gdLst>
              <a:gd name="T0" fmla="*/ 4373 w 4373"/>
              <a:gd name="T1" fmla="*/ 0 h 2665"/>
              <a:gd name="T2" fmla="*/ 0 w 4373"/>
              <a:gd name="T3" fmla="*/ 2665 h 2665"/>
              <a:gd name="T4" fmla="*/ 0 w 4373"/>
              <a:gd name="T5" fmla="*/ 2185 h 2665"/>
              <a:gd name="T6" fmla="*/ 4373 w 4373"/>
              <a:gd name="T7" fmla="*/ 0 h 26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73" h="2665">
                <a:moveTo>
                  <a:pt x="4373" y="0"/>
                </a:moveTo>
                <a:lnTo>
                  <a:pt x="0" y="2665"/>
                </a:lnTo>
                <a:lnTo>
                  <a:pt x="0" y="2185"/>
                </a:lnTo>
                <a:lnTo>
                  <a:pt x="4373" y="0"/>
                </a:lnTo>
                <a:close/>
              </a:path>
            </a:pathLst>
          </a:custGeom>
          <a:solidFill>
            <a:srgbClr val="00B0F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endParaRPr lang="zh-CN" altLang="en-US" sz="1280"/>
          </a:p>
        </p:txBody>
      </p:sp>
      <p:sp>
        <p:nvSpPr>
          <p:cNvPr id="17" name="TextBox 32"/>
          <p:cNvSpPr txBox="1"/>
          <p:nvPr/>
        </p:nvSpPr>
        <p:spPr>
          <a:xfrm>
            <a:off x="1345685" y="3635027"/>
            <a:ext cx="20162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50" dirty="0" smtClean="0">
                <a:solidFill>
                  <a:schemeClr val="bg1">
                    <a:alpha val="60000"/>
                  </a:schemeClr>
                </a:solidFill>
                <a:latin typeface="+mj-ea"/>
                <a:ea typeface="+mj-ea"/>
              </a:rPr>
              <a:t>创新　</a:t>
            </a:r>
            <a:endParaRPr lang="en-US" altLang="zh-CN" sz="1050" dirty="0" smtClean="0">
              <a:solidFill>
                <a:schemeClr val="bg1">
                  <a:alpha val="6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200000"/>
              </a:lnSpc>
            </a:pPr>
            <a:r>
              <a:rPr lang="zh-CN" altLang="en-US" sz="1050" dirty="0" smtClean="0">
                <a:solidFill>
                  <a:schemeClr val="bg1">
                    <a:alpha val="60000"/>
                  </a:schemeClr>
                </a:solidFill>
                <a:latin typeface="+mj-ea"/>
                <a:ea typeface="+mj-ea"/>
              </a:rPr>
              <a:t>         真诚</a:t>
            </a:r>
            <a:endParaRPr lang="en-US" altLang="zh-CN" sz="1050" dirty="0" smtClean="0">
              <a:solidFill>
                <a:schemeClr val="bg1">
                  <a:alpha val="6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200000"/>
              </a:lnSpc>
            </a:pPr>
            <a:r>
              <a:rPr lang="zh-CN" altLang="en-US" sz="1050" dirty="0" smtClean="0">
                <a:solidFill>
                  <a:schemeClr val="bg1">
                    <a:alpha val="60000"/>
                  </a:schemeClr>
                </a:solidFill>
                <a:latin typeface="+mj-ea"/>
                <a:ea typeface="+mj-ea"/>
              </a:rPr>
              <a:t>                  合作</a:t>
            </a:r>
            <a:endParaRPr lang="en-US" altLang="zh-CN" sz="1050" dirty="0" smtClean="0">
              <a:solidFill>
                <a:schemeClr val="bg1">
                  <a:alpha val="6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200000"/>
              </a:lnSpc>
            </a:pPr>
            <a:r>
              <a:rPr lang="zh-CN" altLang="en-US" sz="1050" dirty="0" smtClean="0">
                <a:solidFill>
                  <a:schemeClr val="bg1">
                    <a:alpha val="60000"/>
                  </a:schemeClr>
                </a:solidFill>
                <a:latin typeface="+mj-ea"/>
                <a:ea typeface="+mj-ea"/>
              </a:rPr>
              <a:t>                           共赢</a:t>
            </a:r>
            <a:endParaRPr lang="zh-CN" altLang="en-US" sz="1050" dirty="0">
              <a:solidFill>
                <a:schemeClr val="bg1">
                  <a:alpha val="6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4" name="矩形 259"/>
          <p:cNvSpPr>
            <a:spLocks noChangeArrowheads="1"/>
          </p:cNvSpPr>
          <p:nvPr/>
        </p:nvSpPr>
        <p:spPr bwMode="auto">
          <a:xfrm>
            <a:off x="4267200" y="2654173"/>
            <a:ext cx="4247639" cy="1149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7467" dirty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cs typeface="Arial" panose="020B0604020202020204" pitchFamily="34" charset="0"/>
              </a:rPr>
              <a:t>THANK YOU</a:t>
            </a:r>
          </a:p>
        </p:txBody>
      </p:sp>
      <p:sp>
        <p:nvSpPr>
          <p:cNvPr id="15" name="矩形 259"/>
          <p:cNvSpPr>
            <a:spLocks noChangeArrowheads="1"/>
          </p:cNvSpPr>
          <p:nvPr/>
        </p:nvSpPr>
        <p:spPr bwMode="auto">
          <a:xfrm>
            <a:off x="4345715" y="3884900"/>
            <a:ext cx="2674557" cy="350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2276" dirty="0">
                <a:solidFill>
                  <a:schemeClr val="bg1">
                    <a:lumMod val="65000"/>
                  </a:schemeClr>
                </a:solidFill>
                <a:cs typeface="Arial" panose="020B0604020202020204" pitchFamily="34" charset="0"/>
              </a:rPr>
              <a:t>感谢聆听，批评指导</a:t>
            </a:r>
          </a:p>
        </p:txBody>
      </p:sp>
    </p:spTree>
    <p:extLst>
      <p:ext uri="{BB962C8B-B14F-4D97-AF65-F5344CB8AC3E}">
        <p14:creationId xmlns="" xmlns:p14="http://schemas.microsoft.com/office/powerpoint/2010/main" val="260444487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 advClick="0" advTm="0">
        <p15:prstTrans prst="fractur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50"/>
                            </p:stCondLst>
                            <p:childTnLst>
                              <p:par>
                                <p:cTn id="4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35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7" grpId="0"/>
      <p:bldP spid="14" grpId="0"/>
      <p:bldP spid="14" grpId="1"/>
      <p:bldP spid="1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E928B940-FFA4-4EF7-97B4-AEFAED12EDC6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商务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4180108"/>
  <p:tag name="MH_LIBRARY" val="GRAPHIC"/>
  <p:tag name="MH_ORDER" val="Freeform 5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4180108"/>
  <p:tag name="MH_LIBRARY" val="GRAPHIC"/>
  <p:tag name="MH_ORDER" val="Freeform 5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4180108"/>
  <p:tag name="MH_LIBRARY" val="GRAPHIC"/>
  <p:tag name="MH_ORDER" val="Freeform 5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4180108"/>
  <p:tag name="MH_LIBRARY" val="GRAPHIC"/>
  <p:tag name="MH_ORDER" val="Freeform 5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4180108"/>
  <p:tag name="MH_LIBRARY" val="GRAPHIC"/>
  <p:tag name="MH_ORDER" val="Freeform 5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4180108"/>
  <p:tag name="MH_LIBRARY" val="GRAPHIC"/>
  <p:tag name="MH_ORDER" val="Freeform 5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SubTitle"/>
  <p:tag name="MH_ORDER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SubTitle"/>
  <p:tag name="MH_ORDER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SubTitle"/>
  <p:tag name="MH_ORDER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SubTitle"/>
  <p:tag name="MH_ORDER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SubTitle"/>
  <p:tag name="MH_ORDER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SubTitle"/>
  <p:tag name="MH_ORDER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Title"/>
  <p:tag name="MH_ORDER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Title"/>
  <p:tag name="MH_ORDER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Title"/>
  <p:tag name="MH_ORDER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Title"/>
  <p:tag name="MH_ORDER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215101"/>
  <p:tag name="MH_LIBRARY" val="GRAPHIC"/>
  <p:tag name="MH_TYPE" val="Other"/>
  <p:tag name="MH_ORDER" val="9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215101"/>
  <p:tag name="MH_LIBRARY" val="GRAPHIC"/>
  <p:tag name="MH_TYPE" val="Other"/>
  <p:tag name="MH_ORDER" val="9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215101"/>
  <p:tag name="MH_LIBRARY" val="GRAPHIC"/>
  <p:tag name="MH_TYPE" val="Other"/>
  <p:tag name="MH_ORDER" val="9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215101"/>
  <p:tag name="MH_LIBRARY" val="GRAPHIC"/>
  <p:tag name="MH_TYPE" val="Other"/>
  <p:tag name="MH_ORDER" val="9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215101"/>
  <p:tag name="MH_LIBRARY" val="GRAPHIC"/>
  <p:tag name="MH_TYPE" val="Other"/>
  <p:tag name="MH_ORDER" val="9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Other"/>
  <p:tag name="MH_ORDER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Other"/>
  <p:tag name="MH_ORDER" val="2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2084837"/>
  <p:tag name="MH_LIBRARY" val="GRAPHIC"/>
  <p:tag name="MH_TYPE" val="Other"/>
  <p:tag name="MH_ORDER" val="7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2084837"/>
  <p:tag name="MH_LIBRARY" val="GRAPHIC"/>
  <p:tag name="MH_TYPE" val="Desc"/>
  <p:tag name="MH_ORDER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Other"/>
  <p:tag name="MH_ORDER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Other"/>
  <p:tag name="MH_ORDER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2084837"/>
  <p:tag name="MH_LIBRARY" val="GRAPHIC"/>
  <p:tag name="MH_TYPE" val="Other"/>
  <p:tag name="MH_ORDER" val="5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2084837"/>
  <p:tag name="MH_LIBRARY" val="GRAPHIC"/>
  <p:tag name="MH_TYPE" val="Other"/>
  <p:tag name="MH_ORDER" val="6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YinZJG#"/>
  <p:tag name="MH_LAYOUT" val="TitleSubTitleText"/>
  <p:tag name="MH" val="20151107164558"/>
  <p:tag name="MH_LIBRARY" val="GRAPHIC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558"/>
  <p:tag name="MH_LIBRARY" val="GRAPHIC"/>
  <p:tag name="MH_TYPE" val="PageTitle"/>
  <p:tag name="MH_ORDER" val="PageTitl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SubTitleText"/>
  <p:tag name="MH" val="20151111200301"/>
  <p:tag name="MH_LIBRARY" val="GRAPHIC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0301"/>
  <p:tag name="MH_LIBRARY" val="GRAPHIC"/>
  <p:tag name="MH_TYPE" val="PageTitle"/>
  <p:tag name="MH_ORDER" val="PageTitl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2043"/>
  <p:tag name="MH_LIBRARY" val="GRAPHIC"/>
  <p:tag name="MH_TYPE" val="SubTitle"/>
  <p:tag name="MH_ORDER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2043"/>
  <p:tag name="MH_LIBRARY" val="GRAPHIC"/>
  <p:tag name="MH_TYPE" val="SubTitle"/>
  <p:tag name="MH_ORDER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SubTitle"/>
  <p:tag name="MH_ORDER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SubTitle"/>
  <p:tag name="MH_ORDER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SubTitle"/>
  <p:tag name="MH_ORDER" val="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SubTitle"/>
  <p:tag name="MH_ORDER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215101"/>
  <p:tag name="MH_LIBRARY" val="GRAPHIC"/>
  <p:tag name="MH_TYPE" val="Other"/>
  <p:tag name="MH_ORDER" val="6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215101"/>
  <p:tag name="MH_LIBRARY" val="GRAPHIC"/>
  <p:tag name="MH_TYPE" val="Other"/>
  <p:tag name="MH_ORDER" val="7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215101"/>
  <p:tag name="MH_LIBRARY" val="GRAPHIC"/>
  <p:tag name="MH_TYPE" val="Other"/>
  <p:tag name="MH_ORDER" val="15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215101"/>
  <p:tag name="MH_LIBRARY" val="GRAPHIC"/>
  <p:tag name="MH_TYPE" val="Other"/>
  <p:tag name="MH_ORDER" val="1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215101"/>
  <p:tag name="MH_LIBRARY" val="GRAPHIC"/>
  <p:tag name="MH_TYPE" val="Other"/>
  <p:tag name="MH_ORDER" val="1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215101"/>
  <p:tag name="MH_LIBRARY" val="GRAPHIC"/>
  <p:tag name="MH_TYPE" val="Other"/>
  <p:tag name="MH_ORDER" val="14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215101"/>
  <p:tag name="MH_LIBRARY" val="GRAPHIC"/>
  <p:tag name="MH_TYPE" val="Other"/>
  <p:tag name="MH_ORDER" val="4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215101"/>
  <p:tag name="MH_LIBRARY" val="GRAPHIC"/>
  <p:tag name="MH_TYPE" val="Other"/>
  <p:tag name="MH_ORDER" val="5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215101"/>
  <p:tag name="MH_LIBRARY" val="GRAPHIC"/>
  <p:tag name="MH_TYPE" val="Other"/>
  <p:tag name="MH_ORDER" val="13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215101"/>
  <p:tag name="MH_LIBRARY" val="GRAPHIC"/>
  <p:tag name="MH_TYPE" val="Other"/>
  <p:tag name="MH_ORDER" val="8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215101"/>
  <p:tag name="MH_LIBRARY" val="GRAPHIC"/>
  <p:tag name="MH_TYPE" val="Other"/>
  <p:tag name="MH_ORDER" val="9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215101"/>
  <p:tag name="MH_LIBRARY" val="GRAPHIC"/>
  <p:tag name="MH_TYPE" val="Other"/>
  <p:tag name="MH_ORDER" val="12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Other"/>
  <p:tag name="MH_ORDER" val="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Other"/>
  <p:tag name="MH_ORDER" val="2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2084837"/>
  <p:tag name="MH_LIBRARY" val="GRAPHIC"/>
  <p:tag name="MH_TYPE" val="Other"/>
  <p:tag name="MH_ORDER" val="7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2084837"/>
  <p:tag name="MH_LIBRARY" val="GRAPHIC"/>
  <p:tag name="MH_TYPE" val="Desc"/>
  <p:tag name="MH_ORDER" val="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Other"/>
  <p:tag name="MH_ORDER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Other"/>
  <p:tag name="MH_ORDER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Other"/>
  <p:tag name="MH_ORDER" val="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Other"/>
  <p:tag name="MH_ORDER" val="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2084837"/>
  <p:tag name="MH_LIBRARY" val="GRAPHIC"/>
  <p:tag name="MH_TYPE" val="Other"/>
  <p:tag name="MH_ORDER" val="5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2084837"/>
  <p:tag name="MH_LIBRARY" val="GRAPHIC"/>
  <p:tag name="MH_TYPE" val="Other"/>
  <p:tag name="MH_ORDER" val="6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SubTitleText"/>
  <p:tag name="MH" val="20160218231905"/>
  <p:tag name="MH_LIBRARY" val="GRAPHIC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SubTitle"/>
  <p:tag name="MH_ORDER" val="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SubTitle"/>
  <p:tag name="MH_ORDER" val="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SubTitle"/>
  <p:tag name="MH_ORDER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Picture"/>
  <p:tag name="MH_ORDER" val="3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Picture"/>
  <p:tag name="MH_ORDER" val="3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Picture"/>
  <p:tag name="MH_ORDER" val="3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221302"/>
  <p:tag name="MH_LIBRARY" val="GRAPHIC"/>
  <p:tag name="MH_TYPE" val="Text"/>
  <p:tag name="MH_ORDER" val="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2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221302"/>
  <p:tag name="MH_LIBRARY" val="GRAPHIC"/>
  <p:tag name="MH_TYPE" val="Text"/>
  <p:tag name="MH_ORDER" val="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2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221302"/>
  <p:tag name="MH_LIBRARY" val="GRAPHIC"/>
  <p:tag name="MH_TYPE" val="Text"/>
  <p:tag name="MH_ORDER" val="1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2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1"/>
  <p:tag name="MH_CATEGORY" val="#TuWHP#"/>
  <p:tag name="MH_LAYOUT" val="SubTitleText"/>
  <p:tag name="MH" val="20160218232539"/>
  <p:tag name="MH_LIBRARY" val="GRAPHIC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SubTitle"/>
  <p:tag name="MH_ORDER" val="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SubTitle"/>
  <p:tag name="MH_ORDER" val="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SubTitle"/>
  <p:tag name="MH_ORDER" val="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8211730"/>
  <p:tag name="MH_LIBRARY" val="GRAPHIC"/>
  <p:tag name="MH_TYPE" val="Other"/>
  <p:tag name="MH_ORDER" val="10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Title"/>
  <p:tag name="MH_ORDER" val="1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8211730"/>
  <p:tag name="MH_LIBRARY" val="GRAPHIC"/>
  <p:tag name="MH_TYPE" val="Other"/>
  <p:tag name="MH_ORDER" val="10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Title"/>
  <p:tag name="MH_ORDER" val="1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8211730"/>
  <p:tag name="MH_LIBRARY" val="GRAPHIC"/>
  <p:tag name="MH_TYPE" val="Other"/>
  <p:tag name="MH_ORDER" val="10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Title"/>
  <p:tag name="MH_ORDER" val="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Picture"/>
  <p:tag name="MH_ORDER" val="3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1"/>
  <p:tag name="MH_CATEGORY" val="#TuWHP#"/>
  <p:tag name="MH_LAYOUT" val="SubTitleText"/>
  <p:tag name="MH" val="20160218232539"/>
  <p:tag name="MH_LIBRARY" val="GRAPHIC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Picture"/>
  <p:tag name="MH_ORDER" val="3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SubTitle"/>
  <p:tag name="MH_ORDER" val="1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SubTitle"/>
  <p:tag name="MH_ORDER" val="1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SubTitle"/>
  <p:tag name="MH_ORDER" val="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8211730"/>
  <p:tag name="MH_LIBRARY" val="GRAPHIC"/>
  <p:tag name="MH_TYPE" val="Other"/>
  <p:tag name="MH_ORDER" val="10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Title"/>
  <p:tag name="MH_ORDER" val="1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Picture"/>
  <p:tag name="MH_ORDER" val="3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8211730"/>
  <p:tag name="MH_LIBRARY" val="GRAPHIC"/>
  <p:tag name="MH_TYPE" val="Other"/>
  <p:tag name="MH_ORDER" val="10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Title"/>
  <p:tag name="MH_ORDER" val="1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8211730"/>
  <p:tag name="MH_LIBRARY" val="GRAPHIC"/>
  <p:tag name="MH_TYPE" val="Other"/>
  <p:tag name="MH_ORDER" val="10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Title"/>
  <p:tag name="MH_ORDER" val="1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Picture"/>
  <p:tag name="MH_ORDER" val="3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QiTTB#"/>
  <p:tag name="MH_LAYOUT" val="SubTitleTextDesc"/>
  <p:tag name="MH" val="20160312084837"/>
  <p:tag name="MH_LIBRARY" val="GRAPHIC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2084837"/>
  <p:tag name="MH_LIBRARY" val="GRAPHIC"/>
  <p:tag name="MH_TYPE" val="PageTitle"/>
  <p:tag name="MH_ORDER" val="PageTitle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2084837"/>
  <p:tag name="MH_LIBRARY" val="GRAPHIC"/>
  <p:tag name="MH_TYPE" val="Other"/>
  <p:tag name="MH_ORDER" val="7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2084837"/>
  <p:tag name="MH_LIBRARY" val="GRAPHIC"/>
  <p:tag name="MH_TYPE" val="Desc"/>
  <p:tag name="MH_ORDER" val="1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2084837"/>
  <p:tag name="MH_LIBRARY" val="GRAPHIC"/>
  <p:tag name="MH_TYPE" val="SubTitle"/>
  <p:tag name="MH_ORDER" val="1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2084837"/>
  <p:tag name="MH_LIBRARY" val="GRAPHIC"/>
  <p:tag name="MH_TYPE" val="SubTitle"/>
  <p:tag name="MH_ORDER" val="1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2084837"/>
  <p:tag name="MH_LIBRARY" val="GRAPHIC"/>
  <p:tag name="MH_TYPE" val="SubTitle"/>
  <p:tag name="MH_ORDER" val="1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Picture"/>
  <p:tag name="MH_ORDER" val="3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2084837"/>
  <p:tag name="MH_LIBRARY" val="GRAPHIC"/>
  <p:tag name="MH_TYPE" val="Other"/>
  <p:tag name="MH_ORDER" val="5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2084837"/>
  <p:tag name="MH_LIBRARY" val="GRAPHIC"/>
  <p:tag name="MH_TYPE" val="Other"/>
  <p:tag name="MH_ORDER" val="6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2084837"/>
  <p:tag name="MH_LIBRARY" val="GRAPHIC"/>
  <p:tag name="MH_TYPE" val="Other"/>
  <p:tag name="MH_ORDER" val="1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2084837"/>
  <p:tag name="MH_LIBRARY" val="GRAPHIC"/>
  <p:tag name="MH_TYPE" val="Other"/>
  <p:tag name="MH_ORDER" val="2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2084837"/>
  <p:tag name="MH_LIBRARY" val="GRAPHIC"/>
  <p:tag name="MH_TYPE" val="Other"/>
  <p:tag name="MH_ORDER" val="3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2084837"/>
  <p:tag name="MH_LIBRARY" val="GRAPHIC"/>
  <p:tag name="MH_TYPE" val="Other"/>
  <p:tag name="MH_ORDER" val="9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2084837"/>
  <p:tag name="MH_LIBRARY" val="GRAPHIC"/>
  <p:tag name="MH_TYPE" val="Other"/>
  <p:tag name="MH_ORDER" val="10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2084837"/>
  <p:tag name="MH_LIBRARY" val="GRAPHIC"/>
  <p:tag name="MH_TYPE" val="Other"/>
  <p:tag name="MH_ORDER" val="11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TuWHP#"/>
  <p:tag name="MH_LAYOUT" val="SubTitleDesc"/>
  <p:tag name="MH" val="20160217203636"/>
  <p:tag name="MH_LIBRARY" val="GRAPHIC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Other"/>
  <p:tag name="MH_ORDER" val="1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Picture"/>
  <p:tag name="MH_ORDER" val="1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Other"/>
  <p:tag name="MH_ORDER" val="2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Picture"/>
  <p:tag name="MH_ORDER" val="2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Other"/>
  <p:tag name="MH_ORDER" val="3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Picture"/>
  <p:tag name="MH_ORDER" val="3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Other"/>
  <p:tag name="MH_ORDER" val="4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Picture"/>
  <p:tag name="MH_ORDER" val="4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SubTitle"/>
  <p:tag name="MH_ORDER" val="1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SubTitle"/>
  <p:tag name="MH_ORDER" val="1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SubTitle"/>
  <p:tag name="MH_ORDER" val="1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SubTitle"/>
  <p:tag name="MH_ORDER" val="1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TuWHP#"/>
  <p:tag name="MH_LAYOUT" val="SubTitleDesc"/>
  <p:tag name="MH" val="20160217203636"/>
  <p:tag name="MH_LIBRARY" val="GRAPHIC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Other"/>
  <p:tag name="MH_ORDER" val="1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Picture"/>
  <p:tag name="MH_ORDER" val="1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9152328"/>
  <p:tag name="MH_LIBRARY" val="GRAPHIC"/>
  <p:tag name="MH_TYPE" val="SubTitle"/>
  <p:tag name="MH_ORDER" val="1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4180108"/>
  <p:tag name="MH_LIBRARY" val="GRAPHIC"/>
  <p:tag name="MH_ORDER" val="Freeform 55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4180108"/>
  <p:tag name="MH_LIBRARY" val="GRAPHIC"/>
  <p:tag name="MH_ORDER" val="Freeform 55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4180108"/>
  <p:tag name="MH_LIBRARY" val="GRAPHIC"/>
  <p:tag name="MH_ORDER" val="Freeform 55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4180108"/>
  <p:tag name="MH_LIBRARY" val="GRAPHIC"/>
  <p:tag name="MH_ORDER" val="Freeform 55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4180108"/>
  <p:tag name="MH_LIBRARY" val="GRAPHIC"/>
  <p:tag name="MH_ORDER" val="Freeform 55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4180108"/>
  <p:tag name="MH_LIBRARY" val="GRAPHIC"/>
  <p:tag name="MH_ORDER" val="Freeform 55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4180108"/>
  <p:tag name="MH_LIBRARY" val="GRAPHIC"/>
  <p:tag name="MH_ORDER" val="Freeform 55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4180108"/>
  <p:tag name="MH_LIBRARY" val="GRAPHIC"/>
  <p:tag name="MH_ORDER" val="Freeform 55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4180108"/>
  <p:tag name="MH_LIBRARY" val="GRAPHIC"/>
  <p:tag name="MH_ORDER" val="Freeform 55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4180108"/>
  <p:tag name="MH_LIBRARY" val="GRAPHIC"/>
  <p:tag name="MH_ORDER" val="Freeform 55"/>
</p:tagLst>
</file>

<file path=ppt/theme/theme1.xml><?xml version="1.0" encoding="utf-8"?>
<a:theme xmlns:a="http://schemas.openxmlformats.org/drawingml/2006/main" name="1_Office 主题​​">
  <a:themeElements>
    <a:clrScheme name="自定义 4">
      <a:dk1>
        <a:sysClr val="windowText" lastClr="000000"/>
      </a:dk1>
      <a:lt1>
        <a:sysClr val="window" lastClr="FFFFFF"/>
      </a:lt1>
      <a:dk2>
        <a:srgbClr val="000000"/>
      </a:dk2>
      <a:lt2>
        <a:srgbClr val="EEECE1"/>
      </a:lt2>
      <a:accent1>
        <a:srgbClr val="0065B0"/>
      </a:accent1>
      <a:accent2>
        <a:srgbClr val="00B0F0"/>
      </a:accent2>
      <a:accent3>
        <a:srgbClr val="0084B4"/>
      </a:accent3>
      <a:accent4>
        <a:srgbClr val="92D050"/>
      </a:accent4>
      <a:accent5>
        <a:srgbClr val="FFC000"/>
      </a:accent5>
      <a:accent6>
        <a:srgbClr val="FF0000"/>
      </a:accent6>
      <a:hlink>
        <a:srgbClr val="0000FF"/>
      </a:hlink>
      <a:folHlink>
        <a:srgbClr val="595959"/>
      </a:folHlink>
    </a:clrScheme>
    <a:fontScheme name="微软雅黑和Arial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1531</TotalTime>
  <Words>2709</Words>
  <Application>Microsoft Office PowerPoint</Application>
  <PresentationFormat>全屏显示(16:9)</PresentationFormat>
  <Paragraphs>441</Paragraphs>
  <Slides>35</Slides>
  <Notes>35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35</vt:i4>
      </vt:variant>
    </vt:vector>
  </HeadingPairs>
  <TitlesOfParts>
    <vt:vector size="46" baseType="lpstr">
      <vt:lpstr>Arial</vt:lpstr>
      <vt:lpstr>宋体</vt:lpstr>
      <vt:lpstr>微软雅黑</vt:lpstr>
      <vt:lpstr>Calibri</vt:lpstr>
      <vt:lpstr>Wingdings</vt:lpstr>
      <vt:lpstr>Times New Roman</vt:lpstr>
      <vt:lpstr>Impact</vt:lpstr>
      <vt:lpstr>Gill Sans</vt:lpstr>
      <vt:lpstr>Impact MT Std</vt:lpstr>
      <vt:lpstr>1_Office 主题​​</vt:lpstr>
      <vt:lpstr>Office 主题​​</vt:lpstr>
      <vt:lpstr>幻灯片 1</vt:lpstr>
      <vt:lpstr>幻灯片 2</vt:lpstr>
      <vt:lpstr>幻灯片 3</vt:lpstr>
      <vt:lpstr>幻灯片 4</vt:lpstr>
      <vt:lpstr>团队介绍(Team Introduction)</vt:lpstr>
      <vt:lpstr>企业理念(Team Introduction)</vt:lpstr>
      <vt:lpstr>发展历程(Development Course)</vt:lpstr>
      <vt:lpstr>企业文化(Corporate Culture)</vt:lpstr>
      <vt:lpstr>公司大事记(Corporate Events)</vt:lpstr>
      <vt:lpstr>技术资源(Technology Resources)</vt:lpstr>
      <vt:lpstr>自有资源(Own Resources)</vt:lpstr>
      <vt:lpstr>经营业绩(Operating Performance)</vt:lpstr>
      <vt:lpstr>经营业绩(Operating Performance)</vt:lpstr>
      <vt:lpstr>经营业绩(Operating Performance)</vt:lpstr>
      <vt:lpstr>经营业绩(Operating Performance)</vt:lpstr>
      <vt:lpstr>幻灯片 16</vt:lpstr>
      <vt:lpstr>幻灯片 17</vt:lpstr>
      <vt:lpstr>企业荣誉(Company Honor)</vt:lpstr>
      <vt:lpstr>行业荣誉(Industry Honor)</vt:lpstr>
      <vt:lpstr>幻灯片 20</vt:lpstr>
      <vt:lpstr>项目成员(Project Member)</vt:lpstr>
      <vt:lpstr>项目成员(Project Member)</vt:lpstr>
      <vt:lpstr>组织架构(Organizational Structure)</vt:lpstr>
      <vt:lpstr>研发中心 (R&amp;D Center)</vt:lpstr>
      <vt:lpstr>我们的优势(Our Advantage)</vt:lpstr>
      <vt:lpstr>幻灯片 26</vt:lpstr>
      <vt:lpstr>产品概述(Product Overview)</vt:lpstr>
      <vt:lpstr>主打产品(Flagship Product)</vt:lpstr>
      <vt:lpstr>主打产品(Flagship Product)</vt:lpstr>
      <vt:lpstr>主打产品(Flagship Product)</vt:lpstr>
      <vt:lpstr>主打产品(Flagship Product)</vt:lpstr>
      <vt:lpstr>幻灯片 32</vt:lpstr>
      <vt:lpstr>联系我们 (Contact Us)</vt:lpstr>
      <vt:lpstr>结束语(Contact Us)</vt:lpstr>
      <vt:lpstr>幻灯片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商务</dc:title>
  <dc:creator>ppt</dc:creator>
  <cp:keywords>ppt</cp:keywords>
  <cp:lastModifiedBy>User</cp:lastModifiedBy>
  <cp:revision>150</cp:revision>
  <dcterms:created xsi:type="dcterms:W3CDTF">2016-03-10T07:57:08Z</dcterms:created>
  <dcterms:modified xsi:type="dcterms:W3CDTF">2020-09-29T03:47:04Z</dcterms:modified>
</cp:coreProperties>
</file>