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10" r:id="rId2"/>
    <p:sldId id="285" r:id="rId3"/>
    <p:sldId id="284" r:id="rId4"/>
    <p:sldId id="286" r:id="rId5"/>
    <p:sldId id="287" r:id="rId6"/>
    <p:sldId id="288" r:id="rId7"/>
    <p:sldId id="289" r:id="rId8"/>
    <p:sldId id="290" r:id="rId9"/>
    <p:sldId id="291" r:id="rId10"/>
    <p:sldId id="292" r:id="rId11"/>
    <p:sldId id="293" r:id="rId12"/>
    <p:sldId id="294" r:id="rId13"/>
    <p:sldId id="295" r:id="rId14"/>
    <p:sldId id="296" r:id="rId15"/>
    <p:sldId id="298" r:id="rId16"/>
    <p:sldId id="299" r:id="rId17"/>
    <p:sldId id="300" r:id="rId18"/>
    <p:sldId id="301" r:id="rId19"/>
    <p:sldId id="302" r:id="rId20"/>
    <p:sldId id="303" r:id="rId21"/>
    <p:sldId id="304" r:id="rId22"/>
    <p:sldId id="305" r:id="rId23"/>
    <p:sldId id="306" r:id="rId24"/>
    <p:sldId id="307" r:id="rId25"/>
    <p:sldId id="308"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8C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F94970-9999-43DA-B98A-EB688C592BE9}" type="datetimeFigureOut">
              <a:rPr lang="zh-CN" altLang="en-US" smtClean="0"/>
              <a:t>2018/4/26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904F17-ECFF-4AD9-91E2-6471117A2258}" type="slidenum">
              <a:rPr lang="zh-CN" altLang="en-US" smtClean="0"/>
              <a:t>‹#›</a:t>
            </a:fld>
            <a:endParaRPr lang="zh-CN" altLang="en-US"/>
          </a:p>
        </p:txBody>
      </p:sp>
    </p:spTree>
    <p:extLst>
      <p:ext uri="{BB962C8B-B14F-4D97-AF65-F5344CB8AC3E}">
        <p14:creationId xmlns:p14="http://schemas.microsoft.com/office/powerpoint/2010/main" val="1405581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1</a:t>
            </a:fld>
            <a:endParaRPr lang="zh-CN" altLang="en-US"/>
          </a:p>
        </p:txBody>
      </p:sp>
    </p:spTree>
    <p:extLst>
      <p:ext uri="{BB962C8B-B14F-4D97-AF65-F5344CB8AC3E}">
        <p14:creationId xmlns:p14="http://schemas.microsoft.com/office/powerpoint/2010/main" val="2509253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2</a:t>
            </a:fld>
            <a:endParaRPr lang="zh-CN" altLang="en-US"/>
          </a:p>
        </p:txBody>
      </p:sp>
    </p:spTree>
    <p:extLst>
      <p:ext uri="{BB962C8B-B14F-4D97-AF65-F5344CB8AC3E}">
        <p14:creationId xmlns:p14="http://schemas.microsoft.com/office/powerpoint/2010/main" val="2312717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1BFB60-DF70-49C9-ACF0-1AFEF9115986}" type="slidenum">
              <a:rPr lang="zh-CN" altLang="en-US" smtClean="0"/>
              <a:t>3</a:t>
            </a:fld>
            <a:endParaRPr lang="zh-CN" altLang="en-US"/>
          </a:p>
        </p:txBody>
      </p:sp>
    </p:spTree>
    <p:extLst>
      <p:ext uri="{BB962C8B-B14F-4D97-AF65-F5344CB8AC3E}">
        <p14:creationId xmlns:p14="http://schemas.microsoft.com/office/powerpoint/2010/main" val="1259630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4</a:t>
            </a:fld>
            <a:endParaRPr lang="zh-CN" altLang="en-US"/>
          </a:p>
        </p:txBody>
      </p:sp>
    </p:spTree>
    <p:extLst>
      <p:ext uri="{BB962C8B-B14F-4D97-AF65-F5344CB8AC3E}">
        <p14:creationId xmlns:p14="http://schemas.microsoft.com/office/powerpoint/2010/main" val="4068706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5</a:t>
            </a:fld>
            <a:endParaRPr lang="zh-CN" altLang="en-US"/>
          </a:p>
        </p:txBody>
      </p:sp>
    </p:spTree>
    <p:extLst>
      <p:ext uri="{BB962C8B-B14F-4D97-AF65-F5344CB8AC3E}">
        <p14:creationId xmlns:p14="http://schemas.microsoft.com/office/powerpoint/2010/main" val="2956630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6</a:t>
            </a:fld>
            <a:endParaRPr lang="zh-CN" altLang="en-US"/>
          </a:p>
        </p:txBody>
      </p:sp>
    </p:spTree>
    <p:extLst>
      <p:ext uri="{BB962C8B-B14F-4D97-AF65-F5344CB8AC3E}">
        <p14:creationId xmlns:p14="http://schemas.microsoft.com/office/powerpoint/2010/main" val="1160637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7</a:t>
            </a:fld>
            <a:endParaRPr lang="zh-CN" altLang="en-US"/>
          </a:p>
        </p:txBody>
      </p:sp>
    </p:spTree>
    <p:extLst>
      <p:ext uri="{BB962C8B-B14F-4D97-AF65-F5344CB8AC3E}">
        <p14:creationId xmlns:p14="http://schemas.microsoft.com/office/powerpoint/2010/main" val="1450872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8</a:t>
            </a:fld>
            <a:endParaRPr lang="zh-CN" altLang="en-US"/>
          </a:p>
        </p:txBody>
      </p:sp>
    </p:spTree>
    <p:extLst>
      <p:ext uri="{BB962C8B-B14F-4D97-AF65-F5344CB8AC3E}">
        <p14:creationId xmlns:p14="http://schemas.microsoft.com/office/powerpoint/2010/main" val="1608938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9</a:t>
            </a:fld>
            <a:endParaRPr lang="zh-CN" altLang="en-US"/>
          </a:p>
        </p:txBody>
      </p:sp>
    </p:spTree>
    <p:extLst>
      <p:ext uri="{BB962C8B-B14F-4D97-AF65-F5344CB8AC3E}">
        <p14:creationId xmlns:p14="http://schemas.microsoft.com/office/powerpoint/2010/main" val="1461277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1BFB60-DF70-49C9-ACF0-1AFEF9115986}" type="slidenum">
              <a:rPr lang="zh-CN" altLang="en-US" smtClean="0"/>
              <a:t>10</a:t>
            </a:fld>
            <a:endParaRPr lang="zh-CN" altLang="en-US"/>
          </a:p>
        </p:txBody>
      </p:sp>
    </p:spTree>
    <p:extLst>
      <p:ext uri="{BB962C8B-B14F-4D97-AF65-F5344CB8AC3E}">
        <p14:creationId xmlns:p14="http://schemas.microsoft.com/office/powerpoint/2010/main" val="1071843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11</a:t>
            </a:fld>
            <a:endParaRPr lang="zh-CN" altLang="en-US"/>
          </a:p>
        </p:txBody>
      </p:sp>
    </p:spTree>
    <p:extLst>
      <p:ext uri="{BB962C8B-B14F-4D97-AF65-F5344CB8AC3E}">
        <p14:creationId xmlns:p14="http://schemas.microsoft.com/office/powerpoint/2010/main" val="2628566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12</a:t>
            </a:fld>
            <a:endParaRPr lang="zh-CN" altLang="en-US"/>
          </a:p>
        </p:txBody>
      </p:sp>
    </p:spTree>
    <p:extLst>
      <p:ext uri="{BB962C8B-B14F-4D97-AF65-F5344CB8AC3E}">
        <p14:creationId xmlns:p14="http://schemas.microsoft.com/office/powerpoint/2010/main" val="1233198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13</a:t>
            </a:fld>
            <a:endParaRPr lang="zh-CN" altLang="en-US"/>
          </a:p>
        </p:txBody>
      </p:sp>
    </p:spTree>
    <p:extLst>
      <p:ext uri="{BB962C8B-B14F-4D97-AF65-F5344CB8AC3E}">
        <p14:creationId xmlns:p14="http://schemas.microsoft.com/office/powerpoint/2010/main" val="1487522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14</a:t>
            </a:fld>
            <a:endParaRPr lang="zh-CN" altLang="en-US"/>
          </a:p>
        </p:txBody>
      </p:sp>
    </p:spTree>
    <p:extLst>
      <p:ext uri="{BB962C8B-B14F-4D97-AF65-F5344CB8AC3E}">
        <p14:creationId xmlns:p14="http://schemas.microsoft.com/office/powerpoint/2010/main" val="4114121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1BFB60-DF70-49C9-ACF0-1AFEF9115986}" type="slidenum">
              <a:rPr lang="zh-CN" altLang="en-US" smtClean="0"/>
              <a:t>15</a:t>
            </a:fld>
            <a:endParaRPr lang="zh-CN" altLang="en-US"/>
          </a:p>
        </p:txBody>
      </p:sp>
    </p:spTree>
    <p:extLst>
      <p:ext uri="{BB962C8B-B14F-4D97-AF65-F5344CB8AC3E}">
        <p14:creationId xmlns:p14="http://schemas.microsoft.com/office/powerpoint/2010/main" val="2763424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16</a:t>
            </a:fld>
            <a:endParaRPr lang="zh-CN" altLang="en-US"/>
          </a:p>
        </p:txBody>
      </p:sp>
    </p:spTree>
    <p:extLst>
      <p:ext uri="{BB962C8B-B14F-4D97-AF65-F5344CB8AC3E}">
        <p14:creationId xmlns:p14="http://schemas.microsoft.com/office/powerpoint/2010/main" val="19648165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17</a:t>
            </a:fld>
            <a:endParaRPr lang="zh-CN" altLang="en-US"/>
          </a:p>
        </p:txBody>
      </p:sp>
    </p:spTree>
    <p:extLst>
      <p:ext uri="{BB962C8B-B14F-4D97-AF65-F5344CB8AC3E}">
        <p14:creationId xmlns:p14="http://schemas.microsoft.com/office/powerpoint/2010/main" val="1151348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18</a:t>
            </a:fld>
            <a:endParaRPr lang="zh-CN" altLang="en-US"/>
          </a:p>
        </p:txBody>
      </p:sp>
    </p:spTree>
    <p:extLst>
      <p:ext uri="{BB962C8B-B14F-4D97-AF65-F5344CB8AC3E}">
        <p14:creationId xmlns:p14="http://schemas.microsoft.com/office/powerpoint/2010/main" val="1344610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19</a:t>
            </a:fld>
            <a:endParaRPr lang="zh-CN" altLang="en-US"/>
          </a:p>
        </p:txBody>
      </p:sp>
    </p:spTree>
    <p:extLst>
      <p:ext uri="{BB962C8B-B14F-4D97-AF65-F5344CB8AC3E}">
        <p14:creationId xmlns:p14="http://schemas.microsoft.com/office/powerpoint/2010/main" val="1679110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1BFB60-DF70-49C9-ACF0-1AFEF9115986}" type="slidenum">
              <a:rPr lang="zh-CN" altLang="en-US" smtClean="0"/>
              <a:t>20</a:t>
            </a:fld>
            <a:endParaRPr lang="zh-CN" altLang="en-US"/>
          </a:p>
        </p:txBody>
      </p:sp>
    </p:spTree>
    <p:extLst>
      <p:ext uri="{BB962C8B-B14F-4D97-AF65-F5344CB8AC3E}">
        <p14:creationId xmlns:p14="http://schemas.microsoft.com/office/powerpoint/2010/main" val="1185590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21</a:t>
            </a:fld>
            <a:endParaRPr lang="zh-CN" altLang="en-US"/>
          </a:p>
        </p:txBody>
      </p:sp>
    </p:spTree>
    <p:extLst>
      <p:ext uri="{BB962C8B-B14F-4D97-AF65-F5344CB8AC3E}">
        <p14:creationId xmlns:p14="http://schemas.microsoft.com/office/powerpoint/2010/main" val="36188897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22</a:t>
            </a:fld>
            <a:endParaRPr lang="zh-CN" altLang="en-US"/>
          </a:p>
        </p:txBody>
      </p:sp>
    </p:spTree>
    <p:extLst>
      <p:ext uri="{BB962C8B-B14F-4D97-AF65-F5344CB8AC3E}">
        <p14:creationId xmlns:p14="http://schemas.microsoft.com/office/powerpoint/2010/main" val="1915085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23</a:t>
            </a:fld>
            <a:endParaRPr lang="zh-CN" altLang="en-US"/>
          </a:p>
        </p:txBody>
      </p:sp>
    </p:spTree>
    <p:extLst>
      <p:ext uri="{BB962C8B-B14F-4D97-AF65-F5344CB8AC3E}">
        <p14:creationId xmlns:p14="http://schemas.microsoft.com/office/powerpoint/2010/main" val="21273767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24</a:t>
            </a:fld>
            <a:endParaRPr lang="zh-CN" altLang="en-US"/>
          </a:p>
        </p:txBody>
      </p:sp>
    </p:spTree>
    <p:extLst>
      <p:ext uri="{BB962C8B-B14F-4D97-AF65-F5344CB8AC3E}">
        <p14:creationId xmlns:p14="http://schemas.microsoft.com/office/powerpoint/2010/main" val="38041754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904F17-ECFF-4AD9-91E2-6471117A2258}" type="slidenum">
              <a:rPr lang="zh-CN" altLang="en-US" smtClean="0"/>
              <a:t>25</a:t>
            </a:fld>
            <a:endParaRPr lang="zh-CN" altLang="en-US"/>
          </a:p>
        </p:txBody>
      </p:sp>
    </p:spTree>
    <p:extLst>
      <p:ext uri="{BB962C8B-B14F-4D97-AF65-F5344CB8AC3E}">
        <p14:creationId xmlns:p14="http://schemas.microsoft.com/office/powerpoint/2010/main" val="634383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50E614E-ED05-44A0-A2CA-BF41B98C42A6}" type="datetimeFigureOut">
              <a:rPr lang="zh-CN" altLang="en-US" smtClean="0"/>
              <a:t>2018/4/26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E0C2089-A653-4C8A-89DA-AE1E79CA2D25}" type="slidenum">
              <a:rPr lang="zh-CN" altLang="en-US" smtClean="0"/>
              <a:t>‹#›</a:t>
            </a:fld>
            <a:endParaRPr lang="zh-CN" altLang="en-US"/>
          </a:p>
        </p:txBody>
      </p:sp>
    </p:spTree>
    <p:extLst>
      <p:ext uri="{BB962C8B-B14F-4D97-AF65-F5344CB8AC3E}">
        <p14:creationId xmlns:p14="http://schemas.microsoft.com/office/powerpoint/2010/main" val="24341760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50E614E-ED05-44A0-A2CA-BF41B98C42A6}" type="datetimeFigureOut">
              <a:rPr lang="zh-CN" altLang="en-US" smtClean="0"/>
              <a:t>2018/4/26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E0C2089-A653-4C8A-89DA-AE1E79CA2D25}" type="slidenum">
              <a:rPr lang="zh-CN" altLang="en-US" smtClean="0"/>
              <a:t>‹#›</a:t>
            </a:fld>
            <a:endParaRPr lang="zh-CN" altLang="en-US"/>
          </a:p>
        </p:txBody>
      </p:sp>
    </p:spTree>
    <p:extLst>
      <p:ext uri="{BB962C8B-B14F-4D97-AF65-F5344CB8AC3E}">
        <p14:creationId xmlns:p14="http://schemas.microsoft.com/office/powerpoint/2010/main" val="37546215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A50E614E-ED05-44A0-A2CA-BF41B98C42A6}" type="datetimeFigureOut">
              <a:rPr lang="zh-CN" altLang="en-US" smtClean="0"/>
              <a:t>2018/4/26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E0C2089-A653-4C8A-89DA-AE1E79CA2D25}" type="slidenum">
              <a:rPr lang="zh-CN" altLang="en-US" smtClean="0"/>
              <a:t>‹#›</a:t>
            </a:fld>
            <a:endParaRPr lang="zh-CN" altLang="en-US"/>
          </a:p>
        </p:txBody>
      </p:sp>
    </p:spTree>
    <p:extLst>
      <p:ext uri="{BB962C8B-B14F-4D97-AF65-F5344CB8AC3E}">
        <p14:creationId xmlns:p14="http://schemas.microsoft.com/office/powerpoint/2010/main" val="36237859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50E614E-ED05-44A0-A2CA-BF41B98C42A6}" type="datetimeFigureOut">
              <a:rPr lang="zh-CN" altLang="en-US" smtClean="0"/>
              <a:t>2018/4/26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E0C2089-A653-4C8A-89DA-AE1E79CA2D25}" type="slidenum">
              <a:rPr lang="zh-CN" altLang="en-US" smtClean="0"/>
              <a:t>‹#›</a:t>
            </a:fld>
            <a:endParaRPr lang="zh-CN" altLang="en-US"/>
          </a:p>
        </p:txBody>
      </p:sp>
    </p:spTree>
    <p:extLst>
      <p:ext uri="{BB962C8B-B14F-4D97-AF65-F5344CB8AC3E}">
        <p14:creationId xmlns:p14="http://schemas.microsoft.com/office/powerpoint/2010/main" val="28026158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50E614E-ED05-44A0-A2CA-BF41B98C42A6}" type="datetimeFigureOut">
              <a:rPr lang="zh-CN" altLang="en-US" smtClean="0"/>
              <a:t>2018/4/26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E0C2089-A653-4C8A-89DA-AE1E79CA2D25}" type="slidenum">
              <a:rPr lang="zh-CN" altLang="en-US" smtClean="0"/>
              <a:t>‹#›</a:t>
            </a:fld>
            <a:endParaRPr lang="zh-CN" altLang="en-US"/>
          </a:p>
        </p:txBody>
      </p:sp>
    </p:spTree>
    <p:extLst>
      <p:ext uri="{BB962C8B-B14F-4D97-AF65-F5344CB8AC3E}">
        <p14:creationId xmlns:p14="http://schemas.microsoft.com/office/powerpoint/2010/main" val="2932621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50E614E-ED05-44A0-A2CA-BF41B98C42A6}" type="datetimeFigureOut">
              <a:rPr lang="zh-CN" altLang="en-US" smtClean="0"/>
              <a:t>2018/4/26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E0C2089-A653-4C8A-89DA-AE1E79CA2D25}" type="slidenum">
              <a:rPr lang="zh-CN" altLang="en-US" smtClean="0"/>
              <a:t>‹#›</a:t>
            </a:fld>
            <a:endParaRPr lang="zh-CN" altLang="en-US"/>
          </a:p>
        </p:txBody>
      </p:sp>
    </p:spTree>
    <p:extLst>
      <p:ext uri="{BB962C8B-B14F-4D97-AF65-F5344CB8AC3E}">
        <p14:creationId xmlns:p14="http://schemas.microsoft.com/office/powerpoint/2010/main" val="1545774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50E614E-ED05-44A0-A2CA-BF41B98C42A6}" type="datetimeFigureOut">
              <a:rPr lang="zh-CN" altLang="en-US" smtClean="0"/>
              <a:t>2018/4/26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E0C2089-A653-4C8A-89DA-AE1E79CA2D25}" type="slidenum">
              <a:rPr lang="zh-CN" altLang="en-US" smtClean="0"/>
              <a:t>‹#›</a:t>
            </a:fld>
            <a:endParaRPr lang="zh-CN" altLang="en-US"/>
          </a:p>
        </p:txBody>
      </p:sp>
    </p:spTree>
    <p:extLst>
      <p:ext uri="{BB962C8B-B14F-4D97-AF65-F5344CB8AC3E}">
        <p14:creationId xmlns:p14="http://schemas.microsoft.com/office/powerpoint/2010/main" val="11682430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50E614E-ED05-44A0-A2CA-BF41B98C42A6}" type="datetimeFigureOut">
              <a:rPr lang="zh-CN" altLang="en-US" smtClean="0"/>
              <a:t>2018/4/26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E0C2089-A653-4C8A-89DA-AE1E79CA2D25}" type="slidenum">
              <a:rPr lang="zh-CN" altLang="en-US" smtClean="0"/>
              <a:t>‹#›</a:t>
            </a:fld>
            <a:endParaRPr lang="zh-CN" altLang="en-US"/>
          </a:p>
        </p:txBody>
      </p:sp>
    </p:spTree>
    <p:extLst>
      <p:ext uri="{BB962C8B-B14F-4D97-AF65-F5344CB8AC3E}">
        <p14:creationId xmlns:p14="http://schemas.microsoft.com/office/powerpoint/2010/main" val="25386129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50E614E-ED05-44A0-A2CA-BF41B98C42A6}" type="datetimeFigureOut">
              <a:rPr lang="zh-CN" altLang="en-US" smtClean="0"/>
              <a:t>2018/4/26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E0C2089-A653-4C8A-89DA-AE1E79CA2D25}" type="slidenum">
              <a:rPr lang="zh-CN" altLang="en-US" smtClean="0"/>
              <a:t>‹#›</a:t>
            </a:fld>
            <a:endParaRPr lang="zh-CN" altLang="en-US"/>
          </a:p>
        </p:txBody>
      </p:sp>
    </p:spTree>
    <p:extLst>
      <p:ext uri="{BB962C8B-B14F-4D97-AF65-F5344CB8AC3E}">
        <p14:creationId xmlns:p14="http://schemas.microsoft.com/office/powerpoint/2010/main" val="32366395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50E614E-ED05-44A0-A2CA-BF41B98C42A6}" type="datetimeFigureOut">
              <a:rPr lang="zh-CN" altLang="en-US" smtClean="0"/>
              <a:t>2018/4/26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E0C2089-A653-4C8A-89DA-AE1E79CA2D25}" type="slidenum">
              <a:rPr lang="zh-CN" altLang="en-US" smtClean="0"/>
              <a:t>‹#›</a:t>
            </a:fld>
            <a:endParaRPr lang="zh-CN" altLang="en-US"/>
          </a:p>
        </p:txBody>
      </p:sp>
    </p:spTree>
    <p:extLst>
      <p:ext uri="{BB962C8B-B14F-4D97-AF65-F5344CB8AC3E}">
        <p14:creationId xmlns:p14="http://schemas.microsoft.com/office/powerpoint/2010/main" val="8001690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50E614E-ED05-44A0-A2CA-BF41B98C42A6}" type="datetimeFigureOut">
              <a:rPr lang="zh-CN" altLang="en-US" smtClean="0"/>
              <a:t>2018/4/26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E0C2089-A653-4C8A-89DA-AE1E79CA2D25}" type="slidenum">
              <a:rPr lang="zh-CN" altLang="en-US" smtClean="0"/>
              <a:t>‹#›</a:t>
            </a:fld>
            <a:endParaRPr lang="zh-CN" altLang="en-US"/>
          </a:p>
        </p:txBody>
      </p:sp>
    </p:spTree>
    <p:extLst>
      <p:ext uri="{BB962C8B-B14F-4D97-AF65-F5344CB8AC3E}">
        <p14:creationId xmlns:p14="http://schemas.microsoft.com/office/powerpoint/2010/main" val="5814188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E614E-ED05-44A0-A2CA-BF41B98C42A6}" type="datetimeFigureOut">
              <a:rPr lang="zh-CN" altLang="en-US" smtClean="0"/>
              <a:t>2018/4/26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0C2089-A653-4C8A-89DA-AE1E79CA2D25}" type="slidenum">
              <a:rPr lang="zh-CN" altLang="en-US" smtClean="0"/>
              <a:t>‹#›</a:t>
            </a:fld>
            <a:endParaRPr lang="zh-CN" altLang="en-US"/>
          </a:p>
        </p:txBody>
      </p:sp>
    </p:spTree>
    <p:extLst>
      <p:ext uri="{BB962C8B-B14F-4D97-AF65-F5344CB8AC3E}">
        <p14:creationId xmlns:p14="http://schemas.microsoft.com/office/powerpoint/2010/main" val="7486756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4.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4.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10.xml"/><Relationship Id="rId5" Type="http://schemas.openxmlformats.org/officeDocument/2006/relationships/slideLayout" Target="../slideLayouts/slideLayout7.xml"/><Relationship Id="rId4"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4.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15.xml"/><Relationship Id="rId5" Type="http://schemas.openxmlformats.org/officeDocument/2006/relationships/slideLayout" Target="../slideLayouts/slideLayout7.xml"/><Relationship Id="rId4"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8.xml"/><Relationship Id="rId7" Type="http://schemas.openxmlformats.org/officeDocument/2006/relationships/slideLayout" Target="../slideLayouts/slideLayout7.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image" Target="../media/image4.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20.xml"/><Relationship Id="rId5" Type="http://schemas.openxmlformats.org/officeDocument/2006/relationships/slideLayout" Target="../slideLayouts/slideLayout7.xml"/><Relationship Id="rId4" Type="http://schemas.openxmlformats.org/officeDocument/2006/relationships/tags" Target="../tags/tag2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9"/>
          <p:cNvSpPr>
            <a:spLocks/>
          </p:cNvSpPr>
          <p:nvPr/>
        </p:nvSpPr>
        <p:spPr bwMode="auto">
          <a:xfrm>
            <a:off x="0" y="0"/>
            <a:ext cx="6544023" cy="5608947"/>
          </a:xfrm>
          <a:custGeom>
            <a:avLst/>
            <a:gdLst>
              <a:gd name="T0" fmla="*/ 0 w 4318"/>
              <a:gd name="T1" fmla="*/ 0 h 3701"/>
              <a:gd name="T2" fmla="*/ 4318 w 4318"/>
              <a:gd name="T3" fmla="*/ 0 h 3701"/>
              <a:gd name="T4" fmla="*/ 2166 w 4318"/>
              <a:gd name="T5" fmla="*/ 3701 h 3701"/>
              <a:gd name="T6" fmla="*/ 0 w 4318"/>
              <a:gd name="T7" fmla="*/ 0 h 3701"/>
            </a:gdLst>
            <a:ahLst/>
            <a:cxnLst>
              <a:cxn ang="0">
                <a:pos x="T0" y="T1"/>
              </a:cxn>
              <a:cxn ang="0">
                <a:pos x="T2" y="T3"/>
              </a:cxn>
              <a:cxn ang="0">
                <a:pos x="T4" y="T5"/>
              </a:cxn>
              <a:cxn ang="0">
                <a:pos x="T6" y="T7"/>
              </a:cxn>
            </a:cxnLst>
            <a:rect l="0" t="0" r="r" b="b"/>
            <a:pathLst>
              <a:path w="4318" h="3701">
                <a:moveTo>
                  <a:pt x="0" y="0"/>
                </a:moveTo>
                <a:lnTo>
                  <a:pt x="4318" y="0"/>
                </a:lnTo>
                <a:lnTo>
                  <a:pt x="2166" y="3701"/>
                </a:lnTo>
                <a:lnTo>
                  <a:pt x="0" y="0"/>
                </a:lnTo>
                <a:close/>
              </a:path>
            </a:pathLst>
          </a:custGeom>
          <a:blipFill dpi="0" rotWithShape="1">
            <a:blip r:embed="rId5"/>
            <a:srcRect/>
            <a:stretch>
              <a:fillRect l="-10318" t="-18723" r="-29296" b="-3545"/>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4" name="Freeform 13"/>
          <p:cNvSpPr>
            <a:spLocks/>
          </p:cNvSpPr>
          <p:nvPr/>
        </p:nvSpPr>
        <p:spPr bwMode="auto">
          <a:xfrm>
            <a:off x="1953033" y="0"/>
            <a:ext cx="4839595" cy="4156178"/>
          </a:xfrm>
          <a:custGeom>
            <a:avLst/>
            <a:gdLst>
              <a:gd name="T0" fmla="*/ 0 w 2521"/>
              <a:gd name="T1" fmla="*/ 0 h 2165"/>
              <a:gd name="T2" fmla="*/ 2521 w 2521"/>
              <a:gd name="T3" fmla="*/ 0 h 2165"/>
              <a:gd name="T4" fmla="*/ 1264 w 2521"/>
              <a:gd name="T5" fmla="*/ 2165 h 2165"/>
              <a:gd name="T6" fmla="*/ 0 w 2521"/>
              <a:gd name="T7" fmla="*/ 0 h 2165"/>
            </a:gdLst>
            <a:ahLst/>
            <a:cxnLst>
              <a:cxn ang="0">
                <a:pos x="T0" y="T1"/>
              </a:cxn>
              <a:cxn ang="0">
                <a:pos x="T2" y="T3"/>
              </a:cxn>
              <a:cxn ang="0">
                <a:pos x="T4" y="T5"/>
              </a:cxn>
              <a:cxn ang="0">
                <a:pos x="T6" y="T7"/>
              </a:cxn>
            </a:cxnLst>
            <a:rect l="0" t="0" r="r" b="b"/>
            <a:pathLst>
              <a:path w="2521" h="2165">
                <a:moveTo>
                  <a:pt x="0" y="0"/>
                </a:moveTo>
                <a:lnTo>
                  <a:pt x="2521" y="0"/>
                </a:lnTo>
                <a:lnTo>
                  <a:pt x="1264" y="2165"/>
                </a:lnTo>
                <a:lnTo>
                  <a:pt x="0" y="0"/>
                </a:lnTo>
                <a:close/>
              </a:path>
            </a:pathLst>
          </a:cu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7" name="Freeform 5"/>
          <p:cNvSpPr>
            <a:spLocks/>
          </p:cNvSpPr>
          <p:nvPr/>
        </p:nvSpPr>
        <p:spPr bwMode="auto">
          <a:xfrm>
            <a:off x="1" y="3789363"/>
            <a:ext cx="1797298" cy="3068637"/>
          </a:xfrm>
          <a:custGeom>
            <a:avLst/>
            <a:gdLst>
              <a:gd name="T0" fmla="*/ 0 w 2187"/>
              <a:gd name="T1" fmla="*/ 0 h 3734"/>
              <a:gd name="T2" fmla="*/ 0 w 2187"/>
              <a:gd name="T3" fmla="*/ 3734 h 3734"/>
              <a:gd name="T4" fmla="*/ 2187 w 2187"/>
              <a:gd name="T5" fmla="*/ 3734 h 3734"/>
              <a:gd name="T6" fmla="*/ 0 w 2187"/>
              <a:gd name="T7" fmla="*/ 0 h 3734"/>
            </a:gdLst>
            <a:ahLst/>
            <a:cxnLst>
              <a:cxn ang="0">
                <a:pos x="T0" y="T1"/>
              </a:cxn>
              <a:cxn ang="0">
                <a:pos x="T2" y="T3"/>
              </a:cxn>
              <a:cxn ang="0">
                <a:pos x="T4" y="T5"/>
              </a:cxn>
              <a:cxn ang="0">
                <a:pos x="T6" y="T7"/>
              </a:cxn>
            </a:cxnLst>
            <a:rect l="0" t="0" r="r" b="b"/>
            <a:pathLst>
              <a:path w="2187" h="3734">
                <a:moveTo>
                  <a:pt x="0" y="0"/>
                </a:moveTo>
                <a:lnTo>
                  <a:pt x="0" y="3734"/>
                </a:lnTo>
                <a:lnTo>
                  <a:pt x="2187" y="3734"/>
                </a:lnTo>
                <a:lnTo>
                  <a:pt x="0" y="0"/>
                </a:lnTo>
                <a:close/>
              </a:path>
            </a:pathLst>
          </a:custGeom>
          <a:solidFill>
            <a:schemeClr val="bg1">
              <a:lumMod val="50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27" name="TextBox 14"/>
          <p:cNvSpPr txBox="1"/>
          <p:nvPr/>
        </p:nvSpPr>
        <p:spPr>
          <a:xfrm>
            <a:off x="4574454" y="4443962"/>
            <a:ext cx="7275143" cy="830997"/>
          </a:xfrm>
          <a:prstGeom prst="rect">
            <a:avLst/>
          </a:prstGeom>
          <a:noFill/>
        </p:spPr>
        <p:txBody>
          <a:bodyPr wrap="square" rtlCol="0">
            <a:spAutoFit/>
          </a:bodyPr>
          <a:lstStyle/>
          <a:p>
            <a:pPr algn="r"/>
            <a:r>
              <a:rPr lang="zh-CN" altLang="en-US" sz="4800" dirty="0">
                <a:solidFill>
                  <a:srgbClr val="028C7D"/>
                </a:solidFill>
                <a:latin typeface="方正尚酷简体" panose="03000509000000000000" pitchFamily="65" charset="-122"/>
                <a:ea typeface="方正尚酷简体" panose="03000509000000000000" pitchFamily="65" charset="-122"/>
              </a:rPr>
              <a:t>销售产品培训</a:t>
            </a:r>
            <a:r>
              <a:rPr lang="en-US" altLang="zh-CN" sz="4800" dirty="0" err="1">
                <a:solidFill>
                  <a:srgbClr val="028C7D"/>
                </a:solidFill>
                <a:latin typeface="方正尚酷简体" panose="03000509000000000000" pitchFamily="65" charset="-122"/>
                <a:ea typeface="方正尚酷简体" panose="03000509000000000000" pitchFamily="65" charset="-122"/>
              </a:rPr>
              <a:t>ppt</a:t>
            </a:r>
            <a:r>
              <a:rPr lang="zh-CN" altLang="en-US" sz="4800" dirty="0">
                <a:solidFill>
                  <a:srgbClr val="028C7D"/>
                </a:solidFill>
                <a:latin typeface="方正尚酷简体" panose="03000509000000000000" pitchFamily="65" charset="-122"/>
                <a:ea typeface="方正尚酷简体" panose="03000509000000000000" pitchFamily="65" charset="-122"/>
              </a:rPr>
              <a:t>模板</a:t>
            </a:r>
            <a:endParaRPr lang="zh-CN" altLang="en-US" sz="4800" dirty="0" smtClean="0">
              <a:solidFill>
                <a:srgbClr val="028C7D"/>
              </a:solidFill>
              <a:latin typeface="方正尚酷简体" panose="03000509000000000000" pitchFamily="65" charset="-122"/>
              <a:ea typeface="方正尚酷简体" panose="03000509000000000000" pitchFamily="65" charset="-122"/>
            </a:endParaRPr>
          </a:p>
        </p:txBody>
      </p:sp>
      <p:sp>
        <p:nvSpPr>
          <p:cNvPr id="28" name="TextBox 16"/>
          <p:cNvSpPr txBox="1"/>
          <p:nvPr/>
        </p:nvSpPr>
        <p:spPr>
          <a:xfrm>
            <a:off x="5838229" y="5180343"/>
            <a:ext cx="5919851" cy="261610"/>
          </a:xfrm>
          <a:prstGeom prst="rect">
            <a:avLst/>
          </a:prstGeom>
          <a:noFill/>
        </p:spPr>
        <p:txBody>
          <a:bodyPr wrap="square" rtlCol="0">
            <a:spAutoFit/>
          </a:bodyPr>
          <a:lstStyle/>
          <a:p>
            <a:pPr algn="r"/>
            <a:r>
              <a:rPr lang="zh-CN" altLang="en-US" sz="1100" dirty="0" smtClean="0">
                <a:latin typeface="微软雅黑" panose="020B0503020204020204" pitchFamily="34" charset="-122"/>
                <a:ea typeface="微软雅黑" panose="020B0503020204020204" pitchFamily="34" charset="-122"/>
              </a:rPr>
              <a:t>适用于工作汇报、商业计划书、创业融资、岗位竞聘等</a:t>
            </a:r>
            <a:endParaRPr lang="zh-CN" altLang="en-US" sz="1100" dirty="0">
              <a:latin typeface="微软雅黑" panose="020B0503020204020204" pitchFamily="34" charset="-122"/>
              <a:ea typeface="微软雅黑" panose="020B0503020204020204" pitchFamily="34" charset="-122"/>
            </a:endParaRPr>
          </a:p>
        </p:txBody>
      </p:sp>
      <p:sp>
        <p:nvSpPr>
          <p:cNvPr id="29" name="TextBox 2"/>
          <p:cNvSpPr txBox="1"/>
          <p:nvPr/>
        </p:nvSpPr>
        <p:spPr>
          <a:xfrm>
            <a:off x="8296139" y="2084658"/>
            <a:ext cx="3599062" cy="2646878"/>
          </a:xfrm>
          <a:prstGeom prst="rect">
            <a:avLst/>
          </a:prstGeom>
          <a:noFill/>
        </p:spPr>
        <p:txBody>
          <a:bodyPr vert="horz" wrap="none" rtlCol="0">
            <a:spAutoFit/>
          </a:bodyPr>
          <a:lstStyle>
            <a:defPPr>
              <a:defRPr lang="zh-CN"/>
            </a:defPPr>
            <a:lvl1pPr algn="ctr">
              <a:defRPr sz="16600" b="1">
                <a:ln>
                  <a:gradFill>
                    <a:gsLst>
                      <a:gs pos="0">
                        <a:schemeClr val="accent1">
                          <a:lumMod val="5000"/>
                          <a:lumOff val="95000"/>
                          <a:alpha val="0"/>
                        </a:schemeClr>
                      </a:gs>
                      <a:gs pos="56000">
                        <a:schemeClr val="bg1"/>
                      </a:gs>
                      <a:gs pos="100000">
                        <a:schemeClr val="bg1">
                          <a:alpha val="0"/>
                        </a:schemeClr>
                      </a:gs>
                    </a:gsLst>
                    <a:lin ang="7200000" scaled="0"/>
                  </a:gradFill>
                </a:ln>
                <a:solidFill>
                  <a:srgbClr val="A5C846"/>
                </a:solidFill>
                <a:effectLst>
                  <a:outerShdw blurRad="38100" dist="38100" dir="2700000" algn="tl">
                    <a:srgbClr val="000000">
                      <a:alpha val="43137"/>
                    </a:srgbClr>
                  </a:outerShdw>
                </a:effectLst>
                <a:latin typeface="Agency FB" panose="020B0503020202020204" pitchFamily="34" charset="0"/>
              </a:defRPr>
            </a:lvl1pPr>
            <a:lvl2pPr>
              <a:defRPr/>
            </a:lvl2pPr>
            <a:lvl3pPr>
              <a:defRPr/>
            </a:lvl3pPr>
            <a:lvl4pPr>
              <a:defRPr/>
            </a:lvl4pPr>
            <a:lvl5pPr>
              <a:defRPr/>
            </a:lvl5pPr>
            <a:lvl6pPr>
              <a:defRPr/>
            </a:lvl6pPr>
            <a:lvl7pPr>
              <a:defRPr/>
            </a:lvl7pPr>
            <a:lvl8pPr>
              <a:defRPr/>
            </a:lvl8pPr>
            <a:lvl9pPr>
              <a:defRPr/>
            </a:lvl9pPr>
          </a:lstStyle>
          <a:p>
            <a:r>
              <a:rPr lang="en-US" altLang="zh-CN" dirty="0" smtClean="0">
                <a:solidFill>
                  <a:srgbClr val="028C7D"/>
                </a:solidFill>
              </a:rPr>
              <a:t>2019</a:t>
            </a:r>
            <a:endParaRPr lang="zh-CN" altLang="en-US" dirty="0">
              <a:solidFill>
                <a:srgbClr val="028C7D"/>
              </a:solidFill>
            </a:endParaRPr>
          </a:p>
        </p:txBody>
      </p:sp>
      <p:grpSp>
        <p:nvGrpSpPr>
          <p:cNvPr id="30" name="组合 29"/>
          <p:cNvGrpSpPr/>
          <p:nvPr/>
        </p:nvGrpSpPr>
        <p:grpSpPr>
          <a:xfrm>
            <a:off x="9086151" y="6028583"/>
            <a:ext cx="458433" cy="413329"/>
            <a:chOff x="4634991" y="2138335"/>
            <a:chExt cx="428348" cy="386204"/>
          </a:xfrm>
        </p:grpSpPr>
        <p:sp>
          <p:nvSpPr>
            <p:cNvPr id="31"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28C7D"/>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FFFFFF"/>
                </a:solidFill>
                <a:latin typeface="Agency FB" panose="020B0503020202020204" pitchFamily="34" charset="0"/>
              </a:endParaRPr>
            </a:p>
          </p:txBody>
        </p:sp>
        <p:sp>
          <p:nvSpPr>
            <p:cNvPr id="32"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8CC345"/>
                </a:solidFill>
                <a:ea typeface="微软雅黑" pitchFamily="34" charset="-122"/>
              </a:endParaRPr>
            </a:p>
          </p:txBody>
        </p:sp>
      </p:grpSp>
      <p:grpSp>
        <p:nvGrpSpPr>
          <p:cNvPr id="33" name="组合 32"/>
          <p:cNvGrpSpPr/>
          <p:nvPr/>
        </p:nvGrpSpPr>
        <p:grpSpPr>
          <a:xfrm>
            <a:off x="11258945" y="6028583"/>
            <a:ext cx="458433" cy="413329"/>
            <a:chOff x="5076056" y="2138335"/>
            <a:chExt cx="428348" cy="386204"/>
          </a:xfrm>
        </p:grpSpPr>
        <p:sp>
          <p:nvSpPr>
            <p:cNvPr id="34"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28C7D"/>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FFFFFF"/>
                </a:solidFill>
                <a:latin typeface="Agency FB" panose="020B0503020202020204" pitchFamily="34" charset="0"/>
              </a:endParaRPr>
            </a:p>
          </p:txBody>
        </p:sp>
        <p:sp>
          <p:nvSpPr>
            <p:cNvPr id="35"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8CC345"/>
                </a:solidFill>
                <a:ea typeface="微软雅黑" pitchFamily="34" charset="-122"/>
              </a:endParaRPr>
            </a:p>
          </p:txBody>
        </p:sp>
      </p:grpSp>
      <p:grpSp>
        <p:nvGrpSpPr>
          <p:cNvPr id="36" name="组合 35"/>
          <p:cNvGrpSpPr/>
          <p:nvPr/>
        </p:nvGrpSpPr>
        <p:grpSpPr>
          <a:xfrm>
            <a:off x="9606163" y="6028549"/>
            <a:ext cx="458433" cy="413329"/>
            <a:chOff x="5557128" y="2138335"/>
            <a:chExt cx="428348" cy="386204"/>
          </a:xfrm>
        </p:grpSpPr>
        <p:sp>
          <p:nvSpPr>
            <p:cNvPr id="37"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28C7D"/>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FFFFFF"/>
                </a:solidFill>
                <a:latin typeface="Agency FB" panose="020B0503020202020204" pitchFamily="34" charset="0"/>
              </a:endParaRPr>
            </a:p>
          </p:txBody>
        </p:sp>
        <p:sp>
          <p:nvSpPr>
            <p:cNvPr id="38"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8CC345"/>
                </a:solidFill>
                <a:ea typeface="微软雅黑" pitchFamily="34" charset="-122"/>
              </a:endParaRPr>
            </a:p>
          </p:txBody>
        </p:sp>
      </p:grpSp>
      <p:grpSp>
        <p:nvGrpSpPr>
          <p:cNvPr id="39" name="组合 38"/>
          <p:cNvGrpSpPr/>
          <p:nvPr/>
        </p:nvGrpSpPr>
        <p:grpSpPr>
          <a:xfrm>
            <a:off x="10678363" y="6028583"/>
            <a:ext cx="458433" cy="413329"/>
            <a:chOff x="6068610" y="2138335"/>
            <a:chExt cx="428348" cy="386204"/>
          </a:xfrm>
        </p:grpSpPr>
        <p:sp>
          <p:nvSpPr>
            <p:cNvPr id="40"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28C7D"/>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FFFFFF"/>
                </a:solidFill>
                <a:latin typeface="Agency FB" panose="020B0503020202020204" pitchFamily="34" charset="0"/>
              </a:endParaRPr>
            </a:p>
          </p:txBody>
        </p:sp>
        <p:sp>
          <p:nvSpPr>
            <p:cNvPr id="41"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8CC345"/>
                </a:solidFill>
                <a:ea typeface="微软雅黑" pitchFamily="34" charset="-122"/>
              </a:endParaRPr>
            </a:p>
          </p:txBody>
        </p:sp>
      </p:grpSp>
      <p:grpSp>
        <p:nvGrpSpPr>
          <p:cNvPr id="42" name="组合 41"/>
          <p:cNvGrpSpPr/>
          <p:nvPr/>
        </p:nvGrpSpPr>
        <p:grpSpPr>
          <a:xfrm>
            <a:off x="10148190" y="6023450"/>
            <a:ext cx="458433" cy="413329"/>
            <a:chOff x="6623914" y="2138335"/>
            <a:chExt cx="428348" cy="386204"/>
          </a:xfrm>
        </p:grpSpPr>
        <p:sp>
          <p:nvSpPr>
            <p:cNvPr id="43"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28C7D"/>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FFFFFF"/>
                </a:solidFill>
                <a:latin typeface="Agency FB" panose="020B0503020202020204" pitchFamily="34" charset="0"/>
              </a:endParaRPr>
            </a:p>
          </p:txBody>
        </p:sp>
        <p:sp>
          <p:nvSpPr>
            <p:cNvPr id="44"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8CC345"/>
                </a:solidFill>
                <a:ea typeface="微软雅黑" pitchFamily="34" charset="-122"/>
              </a:endParaRPr>
            </a:p>
          </p:txBody>
        </p:sp>
      </p:grpSp>
      <p:pic>
        <p:nvPicPr>
          <p:cNvPr id="47" name="Anders Fernette - We're On You">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6317" y="92075"/>
            <a:ext cx="487363" cy="487363"/>
          </a:xfrm>
          <a:prstGeom prst="rect">
            <a:avLst/>
          </a:prstGeom>
        </p:spPr>
      </p:pic>
    </p:spTree>
    <p:extLst>
      <p:ext uri="{BB962C8B-B14F-4D97-AF65-F5344CB8AC3E}">
        <p14:creationId xmlns:p14="http://schemas.microsoft.com/office/powerpoint/2010/main" val="30473120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7"/>
                                        </p:tgtEl>
                                      </p:cBhvr>
                                    </p:cmd>
                                  </p:childTnLst>
                                </p:cTn>
                              </p:par>
                            </p:childTnLst>
                          </p:cTn>
                        </p:par>
                        <p:par>
                          <p:cTn id="7" fill="hold">
                            <p:stCondLst>
                              <p:cond delay="0"/>
                            </p:stCondLst>
                            <p:childTnLst>
                              <p:par>
                                <p:cTn id="8" presetID="49" presetClass="entr" presetSubtype="0" decel="10000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 calcmode="lin" valueType="num">
                                      <p:cBhvr>
                                        <p:cTn id="12" dur="500" fill="hold"/>
                                        <p:tgtEl>
                                          <p:spTgt spid="3"/>
                                        </p:tgtEl>
                                        <p:attrNameLst>
                                          <p:attrName>style.rotation</p:attrName>
                                        </p:attrNameLst>
                                      </p:cBhvr>
                                      <p:tavLst>
                                        <p:tav tm="0">
                                          <p:val>
                                            <p:fltVal val="360"/>
                                          </p:val>
                                        </p:tav>
                                        <p:tav tm="100000">
                                          <p:val>
                                            <p:fltVal val="0"/>
                                          </p:val>
                                        </p:tav>
                                      </p:tavLst>
                                    </p:anim>
                                    <p:animEffect transition="in" filter="fade">
                                      <p:cBhvr>
                                        <p:cTn id="13" dur="500"/>
                                        <p:tgtEl>
                                          <p:spTgt spid="3"/>
                                        </p:tgtEl>
                                      </p:cBhvr>
                                    </p:animEffect>
                                  </p:childTnLst>
                                </p:cTn>
                              </p:par>
                              <p:par>
                                <p:cTn id="14" presetID="49" presetClass="entr" presetSubtype="0" decel="100000"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 calcmode="lin" valueType="num">
                                      <p:cBhvr>
                                        <p:cTn id="18" dur="500" fill="hold"/>
                                        <p:tgtEl>
                                          <p:spTgt spid="4"/>
                                        </p:tgtEl>
                                        <p:attrNameLst>
                                          <p:attrName>style.rotation</p:attrName>
                                        </p:attrNameLst>
                                      </p:cBhvr>
                                      <p:tavLst>
                                        <p:tav tm="0">
                                          <p:val>
                                            <p:fltVal val="360"/>
                                          </p:val>
                                        </p:tav>
                                        <p:tav tm="100000">
                                          <p:val>
                                            <p:fltVal val="0"/>
                                          </p:val>
                                        </p:tav>
                                      </p:tavLst>
                                    </p:anim>
                                    <p:animEffect transition="in" filter="fade">
                                      <p:cBhvr>
                                        <p:cTn id="19" dur="500"/>
                                        <p:tgtEl>
                                          <p:spTgt spid="4"/>
                                        </p:tgtEl>
                                      </p:cBhvr>
                                    </p:animEffect>
                                  </p:childTnLst>
                                </p:cTn>
                              </p:par>
                              <p:par>
                                <p:cTn id="20" presetID="49" presetClass="entr" presetSubtype="0" decel="100000" fill="hold" grpId="0" nodeType="withEffect">
                                  <p:stCondLst>
                                    <p:cond delay="50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 calcmode="lin" valueType="num">
                                      <p:cBhvr>
                                        <p:cTn id="24" dur="500" fill="hold"/>
                                        <p:tgtEl>
                                          <p:spTgt spid="7"/>
                                        </p:tgtEl>
                                        <p:attrNameLst>
                                          <p:attrName>style.rotation</p:attrName>
                                        </p:attrNameLst>
                                      </p:cBhvr>
                                      <p:tavLst>
                                        <p:tav tm="0">
                                          <p:val>
                                            <p:fltVal val="360"/>
                                          </p:val>
                                        </p:tav>
                                        <p:tav tm="100000">
                                          <p:val>
                                            <p:fltVal val="0"/>
                                          </p:val>
                                        </p:tav>
                                      </p:tavLst>
                                    </p:anim>
                                    <p:animEffect transition="in" filter="fade">
                                      <p:cBhvr>
                                        <p:cTn id="25" dur="500"/>
                                        <p:tgtEl>
                                          <p:spTgt spid="7"/>
                                        </p:tgtEl>
                                      </p:cBhvr>
                                    </p:animEffect>
                                  </p:childTnLst>
                                </p:cTn>
                              </p:par>
                            </p:childTnLst>
                          </p:cTn>
                        </p:par>
                        <p:par>
                          <p:cTn id="26" fill="hold">
                            <p:stCondLst>
                              <p:cond delay="10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29"/>
                                        </p:tgtEl>
                                        <p:attrNameLst>
                                          <p:attrName>style.visibility</p:attrName>
                                        </p:attrNameLst>
                                      </p:cBhvr>
                                      <p:to>
                                        <p:strVal val="visible"/>
                                      </p:to>
                                    </p:set>
                                    <p:anim by="(-#ppt_w*2)" calcmode="lin" valueType="num">
                                      <p:cBhvr rctx="PPT">
                                        <p:cTn id="29" dur="500" autoRev="1" fill="hold">
                                          <p:stCondLst>
                                            <p:cond delay="0"/>
                                          </p:stCondLst>
                                        </p:cTn>
                                        <p:tgtEl>
                                          <p:spTgt spid="29"/>
                                        </p:tgtEl>
                                        <p:attrNameLst>
                                          <p:attrName>ppt_w</p:attrName>
                                        </p:attrNameLst>
                                      </p:cBhvr>
                                    </p:anim>
                                    <p:anim by="(#ppt_w*0.50)" calcmode="lin" valueType="num">
                                      <p:cBhvr>
                                        <p:cTn id="30" dur="500" decel="50000" autoRev="1" fill="hold">
                                          <p:stCondLst>
                                            <p:cond delay="0"/>
                                          </p:stCondLst>
                                        </p:cTn>
                                        <p:tgtEl>
                                          <p:spTgt spid="29"/>
                                        </p:tgtEl>
                                        <p:attrNameLst>
                                          <p:attrName>ppt_x</p:attrName>
                                        </p:attrNameLst>
                                      </p:cBhvr>
                                    </p:anim>
                                    <p:anim from="(-#ppt_h/2)" to="(#ppt_y)" calcmode="lin" valueType="num">
                                      <p:cBhvr>
                                        <p:cTn id="31" dur="1000" fill="hold">
                                          <p:stCondLst>
                                            <p:cond delay="0"/>
                                          </p:stCondLst>
                                        </p:cTn>
                                        <p:tgtEl>
                                          <p:spTgt spid="29"/>
                                        </p:tgtEl>
                                        <p:attrNameLst>
                                          <p:attrName>ppt_y</p:attrName>
                                        </p:attrNameLst>
                                      </p:cBhvr>
                                    </p:anim>
                                    <p:animRot by="21600000">
                                      <p:cBhvr>
                                        <p:cTn id="32" dur="1000" fill="hold">
                                          <p:stCondLst>
                                            <p:cond delay="0"/>
                                          </p:stCondLst>
                                        </p:cTn>
                                        <p:tgtEl>
                                          <p:spTgt spid="29"/>
                                        </p:tgtEl>
                                        <p:attrNameLst>
                                          <p:attrName>r</p:attrName>
                                        </p:attrNameLst>
                                      </p:cBhvr>
                                    </p:animRot>
                                  </p:childTnLst>
                                </p:cTn>
                              </p:par>
                            </p:childTnLst>
                          </p:cTn>
                        </p:par>
                        <p:par>
                          <p:cTn id="33" fill="hold">
                            <p:stCondLst>
                              <p:cond delay="23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27"/>
                                        </p:tgtEl>
                                        <p:attrNameLst>
                                          <p:attrName>ppt_y</p:attrName>
                                        </p:attrNameLst>
                                      </p:cBhvr>
                                      <p:tavLst>
                                        <p:tav tm="0">
                                          <p:val>
                                            <p:strVal val="#ppt_y"/>
                                          </p:val>
                                        </p:tav>
                                        <p:tav tm="100000">
                                          <p:val>
                                            <p:strVal val="#ppt_y"/>
                                          </p:val>
                                        </p:tav>
                                      </p:tavLst>
                                    </p:anim>
                                    <p:anim calcmode="lin" valueType="num">
                                      <p:cBhvr>
                                        <p:cTn id="38"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27"/>
                                        </p:tgtEl>
                                      </p:cBhvr>
                                    </p:animEffect>
                                  </p:childTnLst>
                                </p:cTn>
                              </p:par>
                            </p:childTnLst>
                          </p:cTn>
                        </p:par>
                        <p:par>
                          <p:cTn id="41" fill="hold">
                            <p:stCondLst>
                              <p:cond delay="3300"/>
                            </p:stCondLst>
                            <p:childTnLst>
                              <p:par>
                                <p:cTn id="42" presetID="22" presetClass="entr" presetSubtype="8"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left)">
                                      <p:cBhvr>
                                        <p:cTn id="44" dur="1000"/>
                                        <p:tgtEl>
                                          <p:spTgt spid="28"/>
                                        </p:tgtEl>
                                      </p:cBhvr>
                                    </p:animEffect>
                                  </p:childTnLst>
                                </p:cTn>
                              </p:par>
                            </p:childTnLst>
                          </p:cTn>
                        </p:par>
                        <p:par>
                          <p:cTn id="45" fill="hold">
                            <p:stCondLst>
                              <p:cond delay="4300"/>
                            </p:stCondLst>
                            <p:childTnLst>
                              <p:par>
                                <p:cTn id="46" presetID="2" presetClass="entr" presetSubtype="2" fill="hold"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additive="base">
                                        <p:cTn id="48" dur="500" fill="hold"/>
                                        <p:tgtEl>
                                          <p:spTgt spid="30"/>
                                        </p:tgtEl>
                                        <p:attrNameLst>
                                          <p:attrName>ppt_x</p:attrName>
                                        </p:attrNameLst>
                                      </p:cBhvr>
                                      <p:tavLst>
                                        <p:tav tm="0">
                                          <p:val>
                                            <p:strVal val="1+#ppt_w/2"/>
                                          </p:val>
                                        </p:tav>
                                        <p:tav tm="100000">
                                          <p:val>
                                            <p:strVal val="#ppt_x"/>
                                          </p:val>
                                        </p:tav>
                                      </p:tavLst>
                                    </p:anim>
                                    <p:anim calcmode="lin" valueType="num">
                                      <p:cBhvr additive="base">
                                        <p:cTn id="49" dur="500" fill="hold"/>
                                        <p:tgtEl>
                                          <p:spTgt spid="30"/>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25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fill="hold"/>
                                        <p:tgtEl>
                                          <p:spTgt spid="36"/>
                                        </p:tgtEl>
                                        <p:attrNameLst>
                                          <p:attrName>ppt_x</p:attrName>
                                        </p:attrNameLst>
                                      </p:cBhvr>
                                      <p:tavLst>
                                        <p:tav tm="0">
                                          <p:val>
                                            <p:strVal val="1+#ppt_w/2"/>
                                          </p:val>
                                        </p:tav>
                                        <p:tav tm="100000">
                                          <p:val>
                                            <p:strVal val="#ppt_x"/>
                                          </p:val>
                                        </p:tav>
                                      </p:tavLst>
                                    </p:anim>
                                    <p:anim calcmode="lin" valueType="num">
                                      <p:cBhvr additive="base">
                                        <p:cTn id="53" dur="500" fill="hold"/>
                                        <p:tgtEl>
                                          <p:spTgt spid="36"/>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450"/>
                                  </p:stCondLst>
                                  <p:childTnLst>
                                    <p:set>
                                      <p:cBhvr>
                                        <p:cTn id="55" dur="1" fill="hold">
                                          <p:stCondLst>
                                            <p:cond delay="0"/>
                                          </p:stCondLst>
                                        </p:cTn>
                                        <p:tgtEl>
                                          <p:spTgt spid="42"/>
                                        </p:tgtEl>
                                        <p:attrNameLst>
                                          <p:attrName>style.visibility</p:attrName>
                                        </p:attrNameLst>
                                      </p:cBhvr>
                                      <p:to>
                                        <p:strVal val="visible"/>
                                      </p:to>
                                    </p:set>
                                    <p:anim calcmode="lin" valueType="num">
                                      <p:cBhvr additive="base">
                                        <p:cTn id="56" dur="500" fill="hold"/>
                                        <p:tgtEl>
                                          <p:spTgt spid="42"/>
                                        </p:tgtEl>
                                        <p:attrNameLst>
                                          <p:attrName>ppt_x</p:attrName>
                                        </p:attrNameLst>
                                      </p:cBhvr>
                                      <p:tavLst>
                                        <p:tav tm="0">
                                          <p:val>
                                            <p:strVal val="1+#ppt_w/2"/>
                                          </p:val>
                                        </p:tav>
                                        <p:tav tm="100000">
                                          <p:val>
                                            <p:strVal val="#ppt_x"/>
                                          </p:val>
                                        </p:tav>
                                      </p:tavLst>
                                    </p:anim>
                                    <p:anim calcmode="lin" valueType="num">
                                      <p:cBhvr additive="base">
                                        <p:cTn id="57" dur="500" fill="hold"/>
                                        <p:tgtEl>
                                          <p:spTgt spid="42"/>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650"/>
                                  </p:stCondLst>
                                  <p:childTnLst>
                                    <p:set>
                                      <p:cBhvr>
                                        <p:cTn id="59" dur="1" fill="hold">
                                          <p:stCondLst>
                                            <p:cond delay="0"/>
                                          </p:stCondLst>
                                        </p:cTn>
                                        <p:tgtEl>
                                          <p:spTgt spid="39"/>
                                        </p:tgtEl>
                                        <p:attrNameLst>
                                          <p:attrName>style.visibility</p:attrName>
                                        </p:attrNameLst>
                                      </p:cBhvr>
                                      <p:to>
                                        <p:strVal val="visible"/>
                                      </p:to>
                                    </p:set>
                                    <p:anim calcmode="lin" valueType="num">
                                      <p:cBhvr additive="base">
                                        <p:cTn id="60" dur="500" fill="hold"/>
                                        <p:tgtEl>
                                          <p:spTgt spid="39"/>
                                        </p:tgtEl>
                                        <p:attrNameLst>
                                          <p:attrName>ppt_x</p:attrName>
                                        </p:attrNameLst>
                                      </p:cBhvr>
                                      <p:tavLst>
                                        <p:tav tm="0">
                                          <p:val>
                                            <p:strVal val="1+#ppt_w/2"/>
                                          </p:val>
                                        </p:tav>
                                        <p:tav tm="100000">
                                          <p:val>
                                            <p:strVal val="#ppt_x"/>
                                          </p:val>
                                        </p:tav>
                                      </p:tavLst>
                                    </p:anim>
                                    <p:anim calcmode="lin" valueType="num">
                                      <p:cBhvr additive="base">
                                        <p:cTn id="61" dur="500" fill="hold"/>
                                        <p:tgtEl>
                                          <p:spTgt spid="39"/>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stCondLst>
                                    <p:cond delay="850"/>
                                  </p:stCondLst>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500" fill="hold"/>
                                        <p:tgtEl>
                                          <p:spTgt spid="33"/>
                                        </p:tgtEl>
                                        <p:attrNameLst>
                                          <p:attrName>ppt_x</p:attrName>
                                        </p:attrNameLst>
                                      </p:cBhvr>
                                      <p:tavLst>
                                        <p:tav tm="0">
                                          <p:val>
                                            <p:strVal val="1+#ppt_w/2"/>
                                          </p:val>
                                        </p:tav>
                                        <p:tav tm="100000">
                                          <p:val>
                                            <p:strVal val="#ppt_x"/>
                                          </p:val>
                                        </p:tav>
                                      </p:tavLst>
                                    </p:anim>
                                    <p:anim calcmode="lin" valueType="num">
                                      <p:cBhvr additive="base">
                                        <p:cTn id="65"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6" repeatCount="indefinite" fill="hold" display="0">
                  <p:stCondLst>
                    <p:cond delay="indefinite"/>
                  </p:stCondLst>
                  <p:endCondLst>
                    <p:cond evt="onStopAudio" delay="0">
                      <p:tgtEl>
                        <p:sldTgt/>
                      </p:tgtEl>
                    </p:cond>
                  </p:endCondLst>
                </p:cTn>
                <p:tgtEl>
                  <p:spTgt spid="47"/>
                </p:tgtEl>
              </p:cMediaNode>
            </p:audio>
          </p:childTnLst>
        </p:cTn>
      </p:par>
    </p:tnLst>
    <p:bldLst>
      <p:bldP spid="3" grpId="0" animBg="1"/>
      <p:bldP spid="4" grpId="0" animBg="1"/>
      <p:bldP spid="7" grpId="0" animBg="1"/>
      <p:bldP spid="27" grpId="0"/>
      <p:bldP spid="28" grpId="0"/>
      <p:bldP spid="2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rot="10800000" flipH="1">
            <a:off x="0" y="-1"/>
            <a:ext cx="2454665" cy="4191000"/>
          </a:xfrm>
          <a:custGeom>
            <a:avLst/>
            <a:gdLst>
              <a:gd name="T0" fmla="*/ 0 w 2187"/>
              <a:gd name="T1" fmla="*/ 0 h 3734"/>
              <a:gd name="T2" fmla="*/ 0 w 2187"/>
              <a:gd name="T3" fmla="*/ 3734 h 3734"/>
              <a:gd name="T4" fmla="*/ 2187 w 2187"/>
              <a:gd name="T5" fmla="*/ 3734 h 3734"/>
              <a:gd name="T6" fmla="*/ 0 w 2187"/>
              <a:gd name="T7" fmla="*/ 0 h 3734"/>
            </a:gdLst>
            <a:ahLst/>
            <a:cxnLst>
              <a:cxn ang="0">
                <a:pos x="T0" y="T1"/>
              </a:cxn>
              <a:cxn ang="0">
                <a:pos x="T2" y="T3"/>
              </a:cxn>
              <a:cxn ang="0">
                <a:pos x="T4" y="T5"/>
              </a:cxn>
              <a:cxn ang="0">
                <a:pos x="T6" y="T7"/>
              </a:cxn>
            </a:cxnLst>
            <a:rect l="0" t="0" r="r" b="b"/>
            <a:pathLst>
              <a:path w="2187" h="3734">
                <a:moveTo>
                  <a:pt x="0" y="0"/>
                </a:moveTo>
                <a:lnTo>
                  <a:pt x="0" y="3734"/>
                </a:lnTo>
                <a:lnTo>
                  <a:pt x="2187" y="3734"/>
                </a:lnTo>
                <a:lnTo>
                  <a:pt x="0" y="0"/>
                </a:lnTo>
                <a:close/>
              </a:path>
            </a:pathLst>
          </a:cu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4" name="Freeform 21"/>
          <p:cNvSpPr>
            <a:spLocks/>
          </p:cNvSpPr>
          <p:nvPr/>
        </p:nvSpPr>
        <p:spPr bwMode="auto">
          <a:xfrm>
            <a:off x="0" y="2794000"/>
            <a:ext cx="4736860" cy="4063999"/>
          </a:xfrm>
          <a:custGeom>
            <a:avLst/>
            <a:gdLst>
              <a:gd name="T0" fmla="*/ 4942 w 4942"/>
              <a:gd name="T1" fmla="*/ 4240 h 4240"/>
              <a:gd name="T2" fmla="*/ 0 w 4942"/>
              <a:gd name="T3" fmla="*/ 4240 h 4240"/>
              <a:gd name="T4" fmla="*/ 2464 w 4942"/>
              <a:gd name="T5" fmla="*/ 0 h 4240"/>
              <a:gd name="T6" fmla="*/ 4942 w 4942"/>
              <a:gd name="T7" fmla="*/ 4240 h 4240"/>
            </a:gdLst>
            <a:ahLst/>
            <a:cxnLst>
              <a:cxn ang="0">
                <a:pos x="T0" y="T1"/>
              </a:cxn>
              <a:cxn ang="0">
                <a:pos x="T2" y="T3"/>
              </a:cxn>
              <a:cxn ang="0">
                <a:pos x="T4" y="T5"/>
              </a:cxn>
              <a:cxn ang="0">
                <a:pos x="T6" y="T7"/>
              </a:cxn>
            </a:cxnLst>
            <a:rect l="0" t="0" r="r" b="b"/>
            <a:pathLst>
              <a:path w="4942" h="4240">
                <a:moveTo>
                  <a:pt x="4942" y="4240"/>
                </a:moveTo>
                <a:lnTo>
                  <a:pt x="0" y="4240"/>
                </a:lnTo>
                <a:lnTo>
                  <a:pt x="2464" y="0"/>
                </a:lnTo>
                <a:lnTo>
                  <a:pt x="4942" y="4240"/>
                </a:lnTo>
                <a:close/>
              </a:path>
            </a:pathLst>
          </a:cu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5" name="Freeform 25"/>
          <p:cNvSpPr>
            <a:spLocks/>
          </p:cNvSpPr>
          <p:nvPr/>
        </p:nvSpPr>
        <p:spPr bwMode="auto">
          <a:xfrm>
            <a:off x="448" y="3768504"/>
            <a:ext cx="3600673" cy="3089496"/>
          </a:xfrm>
          <a:custGeom>
            <a:avLst/>
            <a:gdLst>
              <a:gd name="T0" fmla="*/ 2888 w 2888"/>
              <a:gd name="T1" fmla="*/ 2478 h 2478"/>
              <a:gd name="T2" fmla="*/ 0 w 2888"/>
              <a:gd name="T3" fmla="*/ 2478 h 2478"/>
              <a:gd name="T4" fmla="*/ 1440 w 2888"/>
              <a:gd name="T5" fmla="*/ 0 h 2478"/>
              <a:gd name="T6" fmla="*/ 2888 w 2888"/>
              <a:gd name="T7" fmla="*/ 2478 h 2478"/>
            </a:gdLst>
            <a:ahLst/>
            <a:cxnLst>
              <a:cxn ang="0">
                <a:pos x="T0" y="T1"/>
              </a:cxn>
              <a:cxn ang="0">
                <a:pos x="T2" y="T3"/>
              </a:cxn>
              <a:cxn ang="0">
                <a:pos x="T4" y="T5"/>
              </a:cxn>
              <a:cxn ang="0">
                <a:pos x="T6" y="T7"/>
              </a:cxn>
            </a:cxnLst>
            <a:rect l="0" t="0" r="r" b="b"/>
            <a:pathLst>
              <a:path w="2888" h="2478">
                <a:moveTo>
                  <a:pt x="2888" y="2478"/>
                </a:moveTo>
                <a:lnTo>
                  <a:pt x="0" y="2478"/>
                </a:lnTo>
                <a:lnTo>
                  <a:pt x="1440" y="0"/>
                </a:lnTo>
                <a:lnTo>
                  <a:pt x="2888" y="2478"/>
                </a:lnTo>
                <a:close/>
              </a:path>
            </a:pathLst>
          </a:custGeom>
          <a:blipFill dpi="0" rotWithShape="1">
            <a:blip r:embed="rId5"/>
            <a:srcRect/>
            <a:stretch>
              <a:fillRect l="-14095" t="-53167" r="-93759" b="-28667"/>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8" name="MH_Others_1"/>
          <p:cNvSpPr txBox="1"/>
          <p:nvPr>
            <p:custDataLst>
              <p:tags r:id="rId1"/>
            </p:custDataLst>
          </p:nvPr>
        </p:nvSpPr>
        <p:spPr>
          <a:xfrm>
            <a:off x="2808173" y="610458"/>
            <a:ext cx="2160290" cy="1283300"/>
          </a:xfrm>
          <a:prstGeom prst="rect">
            <a:avLst/>
          </a:prstGeom>
          <a:noFill/>
        </p:spPr>
        <p:txBody>
          <a:bodyPr vert="horz" wrap="square" lIns="0" tIns="0" rIns="0" bIns="0" rtlCol="0" anchor="t" anchorCtr="0">
            <a:spAutoFit/>
          </a:bodyPr>
          <a:lstStyle/>
          <a:p>
            <a:pPr algn="ctr"/>
            <a:r>
              <a:rPr lang="zh-CN" altLang="en-US" sz="8339" dirty="0">
                <a:solidFill>
                  <a:srgbClr val="028C7D"/>
                </a:solidFill>
                <a:latin typeface="方正尚酷简体" panose="03000509000000000000" pitchFamily="65" charset="-122"/>
                <a:ea typeface="方正尚酷简体" panose="03000509000000000000" pitchFamily="65" charset="-122"/>
                <a:sym typeface="Arial" panose="020B0604020202020204" pitchFamily="34" charset="0"/>
              </a:rPr>
              <a:t>目录</a:t>
            </a:r>
          </a:p>
        </p:txBody>
      </p:sp>
      <p:sp>
        <p:nvSpPr>
          <p:cNvPr id="9" name="MH_Others_2"/>
          <p:cNvSpPr txBox="1"/>
          <p:nvPr>
            <p:custDataLst>
              <p:tags r:id="rId2"/>
            </p:custDataLst>
          </p:nvPr>
        </p:nvSpPr>
        <p:spPr>
          <a:xfrm>
            <a:off x="2591923" y="1835644"/>
            <a:ext cx="2592790" cy="615553"/>
          </a:xfrm>
          <a:prstGeom prst="rect">
            <a:avLst/>
          </a:prstGeom>
          <a:noFill/>
        </p:spPr>
        <p:txBody>
          <a:bodyPr wrap="square" lIns="0" tIns="0" rIns="0" bIns="0" anchor="t" anchorCtr="0">
            <a:spAutoFit/>
          </a:bodyPr>
          <a:lstStyle/>
          <a:p>
            <a:pPr algn="ctr">
              <a:defRPr/>
            </a:pPr>
            <a:r>
              <a:rPr lang="en-US" altLang="zh-CN" sz="4000" b="1" spc="600" dirty="0">
                <a:solidFill>
                  <a:srgbClr val="028C7D"/>
                </a:solidFill>
                <a:latin typeface="Agency FB" panose="020B0503020202020204" pitchFamily="34" charset="0"/>
                <a:ea typeface="腾祥澜黑简" panose="01010104010101010101" pitchFamily="2" charset="-122"/>
                <a:sym typeface="Arial" panose="020B0604020202020204" pitchFamily="34" charset="0"/>
              </a:rPr>
              <a:t>CONTENTS</a:t>
            </a:r>
            <a:endParaRPr lang="zh-CN" altLang="en-US" sz="4000" b="1" spc="600" dirty="0">
              <a:solidFill>
                <a:srgbClr val="028C7D"/>
              </a:solidFill>
              <a:latin typeface="Agency FB" panose="020B0503020202020204" pitchFamily="34" charset="0"/>
              <a:ea typeface="腾祥澜黑简" panose="01010104010101010101" pitchFamily="2" charset="-122"/>
              <a:sym typeface="Arial" panose="020B0604020202020204" pitchFamily="34" charset="0"/>
            </a:endParaRPr>
          </a:p>
        </p:txBody>
      </p:sp>
      <p:grpSp>
        <p:nvGrpSpPr>
          <p:cNvPr id="10" name="组合 9"/>
          <p:cNvGrpSpPr/>
          <p:nvPr/>
        </p:nvGrpSpPr>
        <p:grpSpPr>
          <a:xfrm>
            <a:off x="6333198" y="2616787"/>
            <a:ext cx="5035423" cy="618507"/>
            <a:chOff x="1098018" y="1340446"/>
            <a:chExt cx="6947964" cy="737210"/>
          </a:xfrm>
        </p:grpSpPr>
        <p:sp>
          <p:nvSpPr>
            <p:cNvPr id="11" name="任意多边形 10"/>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dirty="0">
                  <a:solidFill>
                    <a:srgbClr val="028C7D"/>
                  </a:solidFill>
                  <a:latin typeface="方正尚酷简体" panose="03000509000000000000" pitchFamily="65" charset="-122"/>
                  <a:ea typeface="方正尚酷简体" panose="03000509000000000000" pitchFamily="65" charset="-122"/>
                </a:rPr>
                <a:t>销售分类</a:t>
              </a:r>
            </a:p>
          </p:txBody>
        </p:sp>
        <p:sp>
          <p:nvSpPr>
            <p:cNvPr id="12" name="任意多边形 11"/>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01</a:t>
              </a:r>
              <a:endParaRPr lang="zh-CN" altLang="en-US" sz="3600" dirty="0">
                <a:latin typeface="Agency FB" panose="020B0503020202020204" pitchFamily="34" charset="0"/>
              </a:endParaRPr>
            </a:p>
          </p:txBody>
        </p:sp>
      </p:grpSp>
      <p:grpSp>
        <p:nvGrpSpPr>
          <p:cNvPr id="13" name="组合 12"/>
          <p:cNvGrpSpPr/>
          <p:nvPr/>
        </p:nvGrpSpPr>
        <p:grpSpPr>
          <a:xfrm>
            <a:off x="6333198" y="3514311"/>
            <a:ext cx="5035423" cy="618507"/>
            <a:chOff x="1098018" y="1340446"/>
            <a:chExt cx="6947964" cy="737210"/>
          </a:xfrm>
        </p:grpSpPr>
        <p:sp>
          <p:nvSpPr>
            <p:cNvPr id="14" name="任意多边形 13"/>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dirty="0">
                  <a:solidFill>
                    <a:srgbClr val="028C7D"/>
                  </a:solidFill>
                  <a:latin typeface="方正尚酷简体" panose="03000509000000000000" pitchFamily="65" charset="-122"/>
                  <a:ea typeface="方正尚酷简体" panose="03000509000000000000" pitchFamily="65" charset="-122"/>
                </a:rPr>
                <a:t>产品销售</a:t>
              </a:r>
            </a:p>
          </p:txBody>
        </p:sp>
        <p:sp>
          <p:nvSpPr>
            <p:cNvPr id="15" name="任意多边形 14"/>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02</a:t>
              </a:r>
              <a:endParaRPr lang="zh-CN" altLang="en-US" sz="3600" dirty="0">
                <a:latin typeface="Agency FB" panose="020B0503020202020204" pitchFamily="34" charset="0"/>
              </a:endParaRPr>
            </a:p>
          </p:txBody>
        </p:sp>
      </p:grpSp>
      <p:grpSp>
        <p:nvGrpSpPr>
          <p:cNvPr id="16" name="组合 15"/>
          <p:cNvGrpSpPr/>
          <p:nvPr/>
        </p:nvGrpSpPr>
        <p:grpSpPr>
          <a:xfrm>
            <a:off x="6333198" y="4407535"/>
            <a:ext cx="5035423" cy="618507"/>
            <a:chOff x="1098018" y="1340446"/>
            <a:chExt cx="6947964" cy="737210"/>
          </a:xfrm>
        </p:grpSpPr>
        <p:sp>
          <p:nvSpPr>
            <p:cNvPr id="17" name="任意多边形 16"/>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dirty="0">
                  <a:solidFill>
                    <a:srgbClr val="028C7D"/>
                  </a:solidFill>
                  <a:latin typeface="方正尚酷简体" panose="03000509000000000000" pitchFamily="65" charset="-122"/>
                  <a:ea typeface="方正尚酷简体" panose="03000509000000000000" pitchFamily="65" charset="-122"/>
                </a:rPr>
                <a:t>销售技巧</a:t>
              </a:r>
            </a:p>
          </p:txBody>
        </p:sp>
        <p:sp>
          <p:nvSpPr>
            <p:cNvPr id="18" name="任意多边形 17"/>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03</a:t>
              </a:r>
              <a:endParaRPr lang="zh-CN" altLang="en-US" sz="3600" dirty="0">
                <a:latin typeface="Agency FB" panose="020B0503020202020204" pitchFamily="34" charset="0"/>
              </a:endParaRPr>
            </a:p>
          </p:txBody>
        </p:sp>
      </p:grpSp>
      <p:grpSp>
        <p:nvGrpSpPr>
          <p:cNvPr id="19" name="组合 18"/>
          <p:cNvGrpSpPr/>
          <p:nvPr/>
        </p:nvGrpSpPr>
        <p:grpSpPr>
          <a:xfrm>
            <a:off x="6333198" y="5300759"/>
            <a:ext cx="5035423" cy="618507"/>
            <a:chOff x="1098018" y="1340446"/>
            <a:chExt cx="6947964" cy="737210"/>
          </a:xfrm>
        </p:grpSpPr>
        <p:sp>
          <p:nvSpPr>
            <p:cNvPr id="20" name="任意多边形 19"/>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dirty="0">
                  <a:solidFill>
                    <a:srgbClr val="028C7D"/>
                  </a:solidFill>
                  <a:latin typeface="方正尚酷简体" panose="03000509000000000000" pitchFamily="65" charset="-122"/>
                  <a:ea typeface="方正尚酷简体" panose="03000509000000000000" pitchFamily="65" charset="-122"/>
                </a:rPr>
                <a:t>客户分析</a:t>
              </a:r>
            </a:p>
          </p:txBody>
        </p:sp>
        <p:sp>
          <p:nvSpPr>
            <p:cNvPr id="21" name="任意多边形 20"/>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04</a:t>
              </a:r>
              <a:endParaRPr lang="zh-CN" altLang="en-US" sz="3600" dirty="0">
                <a:latin typeface="Agency FB" panose="020B0503020202020204" pitchFamily="34" charset="0"/>
              </a:endParaRPr>
            </a:p>
          </p:txBody>
        </p:sp>
      </p:grpSp>
    </p:spTree>
    <p:extLst>
      <p:ext uri="{BB962C8B-B14F-4D97-AF65-F5344CB8AC3E}">
        <p14:creationId xmlns:p14="http://schemas.microsoft.com/office/powerpoint/2010/main" val="22175933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10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14:presetBounceEnd="40000">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10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9" fill="hold" grpId="0" nodeType="withEffect" p14:presetBounceEnd="40000">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14:bounceEnd="40000">
                                          <p:cBhvr additive="base">
                                            <p:cTn id="15"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16" dur="1000" fill="hold"/>
                                            <p:tgtEl>
                                              <p:spTgt spid="2"/>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 by="(-#ppt_w*2)" calcmode="lin" valueType="num">
                                          <p:cBhvr rctx="PPT">
                                            <p:cTn id="20" dur="375" autoRev="1" fill="hold">
                                              <p:stCondLst>
                                                <p:cond delay="0"/>
                                              </p:stCondLst>
                                            </p:cTn>
                                            <p:tgtEl>
                                              <p:spTgt spid="8"/>
                                            </p:tgtEl>
                                            <p:attrNameLst>
                                              <p:attrName>ppt_w</p:attrName>
                                            </p:attrNameLst>
                                          </p:cBhvr>
                                        </p:anim>
                                        <p:anim by="(#ppt_w*0.50)" calcmode="lin" valueType="num">
                                          <p:cBhvr>
                                            <p:cTn id="21" dur="375" decel="50000" autoRev="1" fill="hold">
                                              <p:stCondLst>
                                                <p:cond delay="0"/>
                                              </p:stCondLst>
                                            </p:cTn>
                                            <p:tgtEl>
                                              <p:spTgt spid="8"/>
                                            </p:tgtEl>
                                            <p:attrNameLst>
                                              <p:attrName>ppt_x</p:attrName>
                                            </p:attrNameLst>
                                          </p:cBhvr>
                                        </p:anim>
                                        <p:anim from="(-#ppt_h/2)" to="(#ppt_y)" calcmode="lin" valueType="num">
                                          <p:cBhvr>
                                            <p:cTn id="22" dur="750" fill="hold">
                                              <p:stCondLst>
                                                <p:cond delay="0"/>
                                              </p:stCondLst>
                                            </p:cTn>
                                            <p:tgtEl>
                                              <p:spTgt spid="8"/>
                                            </p:tgtEl>
                                            <p:attrNameLst>
                                              <p:attrName>ppt_y</p:attrName>
                                            </p:attrNameLst>
                                          </p:cBhvr>
                                        </p:anim>
                                        <p:animRot by="21600000">
                                          <p:cBhvr>
                                            <p:cTn id="23" dur="750" fill="hold">
                                              <p:stCondLst>
                                                <p:cond delay="0"/>
                                              </p:stCondLst>
                                            </p:cTn>
                                            <p:tgtEl>
                                              <p:spTgt spid="8"/>
                                            </p:tgtEl>
                                            <p:attrNameLst>
                                              <p:attrName>r</p:attrName>
                                            </p:attrNameLst>
                                          </p:cBhvr>
                                        </p:animRot>
                                      </p:childTnLst>
                                    </p:cTn>
                                  </p:par>
                                  <p:par>
                                    <p:cTn id="24" presetID="53" presetClass="entr" presetSubtype="16" fill="hold" grpId="0" nodeType="withEffect">
                                      <p:stCondLst>
                                        <p:cond delay="250"/>
                                      </p:stCondLst>
                                      <p:iterate type="lt">
                                        <p:tmPct val="10000"/>
                                      </p:iterate>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par>
                              <p:cTn id="29" fill="hold">
                                <p:stCondLst>
                                  <p:cond delay="2600"/>
                                </p:stCondLst>
                                <p:childTnLst>
                                  <p:par>
                                    <p:cTn id="30" presetID="2" presetClass="entr" presetSubtype="2" fill="hold" nodeType="afterEffect" p14:presetBounceEnd="40000">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14:bounceEnd="40000">
                                          <p:cBhvr additive="base">
                                            <p:cTn id="32" dur="10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33" dur="1000" fill="hold"/>
                                            <p:tgtEl>
                                              <p:spTgt spid="10"/>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14:presetBounceEnd="40000">
                                      <p:stCondLst>
                                        <p:cond delay="250"/>
                                      </p:stCondLst>
                                      <p:childTnLst>
                                        <p:set>
                                          <p:cBhvr>
                                            <p:cTn id="35" dur="1" fill="hold">
                                              <p:stCondLst>
                                                <p:cond delay="0"/>
                                              </p:stCondLst>
                                            </p:cTn>
                                            <p:tgtEl>
                                              <p:spTgt spid="13"/>
                                            </p:tgtEl>
                                            <p:attrNameLst>
                                              <p:attrName>style.visibility</p:attrName>
                                            </p:attrNameLst>
                                          </p:cBhvr>
                                          <p:to>
                                            <p:strVal val="visible"/>
                                          </p:to>
                                        </p:set>
                                        <p:anim calcmode="lin" valueType="num" p14:bounceEnd="40000">
                                          <p:cBhvr additive="base">
                                            <p:cTn id="36" dur="10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37" dur="1000" fill="hold"/>
                                            <p:tgtEl>
                                              <p:spTgt spid="13"/>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14:presetBounceEnd="40000">
                                      <p:stCondLst>
                                        <p:cond delay="500"/>
                                      </p:stCondLst>
                                      <p:childTnLst>
                                        <p:set>
                                          <p:cBhvr>
                                            <p:cTn id="39" dur="1" fill="hold">
                                              <p:stCondLst>
                                                <p:cond delay="0"/>
                                              </p:stCondLst>
                                            </p:cTn>
                                            <p:tgtEl>
                                              <p:spTgt spid="16"/>
                                            </p:tgtEl>
                                            <p:attrNameLst>
                                              <p:attrName>style.visibility</p:attrName>
                                            </p:attrNameLst>
                                          </p:cBhvr>
                                          <p:to>
                                            <p:strVal val="visible"/>
                                          </p:to>
                                        </p:set>
                                        <p:anim calcmode="lin" valueType="num" p14:bounceEnd="40000">
                                          <p:cBhvr additive="base">
                                            <p:cTn id="40" dur="10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41" dur="1000" fill="hold"/>
                                            <p:tgtEl>
                                              <p:spTgt spid="16"/>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14:presetBounceEnd="40000">
                                      <p:stCondLst>
                                        <p:cond delay="750"/>
                                      </p:stCondLst>
                                      <p:childTnLst>
                                        <p:set>
                                          <p:cBhvr>
                                            <p:cTn id="43" dur="1" fill="hold">
                                              <p:stCondLst>
                                                <p:cond delay="0"/>
                                              </p:stCondLst>
                                            </p:cTn>
                                            <p:tgtEl>
                                              <p:spTgt spid="19"/>
                                            </p:tgtEl>
                                            <p:attrNameLst>
                                              <p:attrName>style.visibility</p:attrName>
                                            </p:attrNameLst>
                                          </p:cBhvr>
                                          <p:to>
                                            <p:strVal val="visible"/>
                                          </p:to>
                                        </p:set>
                                        <p:anim calcmode="lin" valueType="num" p14:bounceEnd="40000">
                                          <p:cBhvr additive="base">
                                            <p:cTn id="44" dur="10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45" dur="1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9"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0-#ppt_w/2"/>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 by="(-#ppt_w*2)" calcmode="lin" valueType="num">
                                          <p:cBhvr rctx="PPT">
                                            <p:cTn id="20" dur="375" autoRev="1" fill="hold">
                                              <p:stCondLst>
                                                <p:cond delay="0"/>
                                              </p:stCondLst>
                                            </p:cTn>
                                            <p:tgtEl>
                                              <p:spTgt spid="8"/>
                                            </p:tgtEl>
                                            <p:attrNameLst>
                                              <p:attrName>ppt_w</p:attrName>
                                            </p:attrNameLst>
                                          </p:cBhvr>
                                        </p:anim>
                                        <p:anim by="(#ppt_w*0.50)" calcmode="lin" valueType="num">
                                          <p:cBhvr>
                                            <p:cTn id="21" dur="375" decel="50000" autoRev="1" fill="hold">
                                              <p:stCondLst>
                                                <p:cond delay="0"/>
                                              </p:stCondLst>
                                            </p:cTn>
                                            <p:tgtEl>
                                              <p:spTgt spid="8"/>
                                            </p:tgtEl>
                                            <p:attrNameLst>
                                              <p:attrName>ppt_x</p:attrName>
                                            </p:attrNameLst>
                                          </p:cBhvr>
                                        </p:anim>
                                        <p:anim from="(-#ppt_h/2)" to="(#ppt_y)" calcmode="lin" valueType="num">
                                          <p:cBhvr>
                                            <p:cTn id="22" dur="750" fill="hold">
                                              <p:stCondLst>
                                                <p:cond delay="0"/>
                                              </p:stCondLst>
                                            </p:cTn>
                                            <p:tgtEl>
                                              <p:spTgt spid="8"/>
                                            </p:tgtEl>
                                            <p:attrNameLst>
                                              <p:attrName>ppt_y</p:attrName>
                                            </p:attrNameLst>
                                          </p:cBhvr>
                                        </p:anim>
                                        <p:animRot by="21600000">
                                          <p:cBhvr>
                                            <p:cTn id="23" dur="750" fill="hold">
                                              <p:stCondLst>
                                                <p:cond delay="0"/>
                                              </p:stCondLst>
                                            </p:cTn>
                                            <p:tgtEl>
                                              <p:spTgt spid="8"/>
                                            </p:tgtEl>
                                            <p:attrNameLst>
                                              <p:attrName>r</p:attrName>
                                            </p:attrNameLst>
                                          </p:cBhvr>
                                        </p:animRot>
                                      </p:childTnLst>
                                    </p:cTn>
                                  </p:par>
                                  <p:par>
                                    <p:cTn id="24" presetID="53" presetClass="entr" presetSubtype="16" fill="hold" grpId="0" nodeType="withEffect">
                                      <p:stCondLst>
                                        <p:cond delay="250"/>
                                      </p:stCondLst>
                                      <p:iterate type="lt">
                                        <p:tmPct val="10000"/>
                                      </p:iterate>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par>
                              <p:cTn id="29" fill="hold">
                                <p:stCondLst>
                                  <p:cond delay="2600"/>
                                </p:stCondLst>
                                <p:childTnLst>
                                  <p:par>
                                    <p:cTn id="30" presetID="2" presetClass="entr" presetSubtype="2"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1000" fill="hold"/>
                                            <p:tgtEl>
                                              <p:spTgt spid="10"/>
                                            </p:tgtEl>
                                            <p:attrNameLst>
                                              <p:attrName>ppt_x</p:attrName>
                                            </p:attrNameLst>
                                          </p:cBhvr>
                                          <p:tavLst>
                                            <p:tav tm="0">
                                              <p:val>
                                                <p:strVal val="1+#ppt_w/2"/>
                                              </p:val>
                                            </p:tav>
                                            <p:tav tm="100000">
                                              <p:val>
                                                <p:strVal val="#ppt_x"/>
                                              </p:val>
                                            </p:tav>
                                          </p:tavLst>
                                        </p:anim>
                                        <p:anim calcmode="lin" valueType="num">
                                          <p:cBhvr additive="base">
                                            <p:cTn id="33" dur="1000" fill="hold"/>
                                            <p:tgtEl>
                                              <p:spTgt spid="10"/>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25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1000" fill="hold"/>
                                            <p:tgtEl>
                                              <p:spTgt spid="13"/>
                                            </p:tgtEl>
                                            <p:attrNameLst>
                                              <p:attrName>ppt_x</p:attrName>
                                            </p:attrNameLst>
                                          </p:cBhvr>
                                          <p:tavLst>
                                            <p:tav tm="0">
                                              <p:val>
                                                <p:strVal val="1+#ppt_w/2"/>
                                              </p:val>
                                            </p:tav>
                                            <p:tav tm="100000">
                                              <p:val>
                                                <p:strVal val="#ppt_x"/>
                                              </p:val>
                                            </p:tav>
                                          </p:tavLst>
                                        </p:anim>
                                        <p:anim calcmode="lin" valueType="num">
                                          <p:cBhvr additive="base">
                                            <p:cTn id="37" dur="1000" fill="hold"/>
                                            <p:tgtEl>
                                              <p:spTgt spid="13"/>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50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1000" fill="hold"/>
                                            <p:tgtEl>
                                              <p:spTgt spid="16"/>
                                            </p:tgtEl>
                                            <p:attrNameLst>
                                              <p:attrName>ppt_x</p:attrName>
                                            </p:attrNameLst>
                                          </p:cBhvr>
                                          <p:tavLst>
                                            <p:tav tm="0">
                                              <p:val>
                                                <p:strVal val="1+#ppt_w/2"/>
                                              </p:val>
                                            </p:tav>
                                            <p:tav tm="100000">
                                              <p:val>
                                                <p:strVal val="#ppt_x"/>
                                              </p:val>
                                            </p:tav>
                                          </p:tavLst>
                                        </p:anim>
                                        <p:anim calcmode="lin" valueType="num">
                                          <p:cBhvr additive="base">
                                            <p:cTn id="41" dur="1000" fill="hold"/>
                                            <p:tgtEl>
                                              <p:spTgt spid="16"/>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75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1000" fill="hold"/>
                                            <p:tgtEl>
                                              <p:spTgt spid="19"/>
                                            </p:tgtEl>
                                            <p:attrNameLst>
                                              <p:attrName>ppt_x</p:attrName>
                                            </p:attrNameLst>
                                          </p:cBhvr>
                                          <p:tavLst>
                                            <p:tav tm="0">
                                              <p:val>
                                                <p:strVal val="1+#ppt_w/2"/>
                                              </p:val>
                                            </p:tav>
                                            <p:tav tm="100000">
                                              <p:val>
                                                <p:strVal val="#ppt_x"/>
                                              </p:val>
                                            </p:tav>
                                          </p:tavLst>
                                        </p:anim>
                                        <p:anim calcmode="lin" valueType="num">
                                          <p:cBhvr additive="base">
                                            <p:cTn id="45" dur="1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8" grpId="0"/>
          <p:bldP spid="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边形 2"/>
          <p:cNvSpPr/>
          <p:nvPr/>
        </p:nvSpPr>
        <p:spPr>
          <a:xfrm>
            <a:off x="2550795" y="0"/>
            <a:ext cx="4408351" cy="3424020"/>
          </a:xfrm>
          <a:prstGeom prst="parallelogram">
            <a:avLst>
              <a:gd name="adj" fmla="val 117669"/>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4" name="平行四边形 3"/>
          <p:cNvSpPr/>
          <p:nvPr/>
        </p:nvSpPr>
        <p:spPr>
          <a:xfrm>
            <a:off x="0" y="2646045"/>
            <a:ext cx="4408351" cy="3424020"/>
          </a:xfrm>
          <a:prstGeom prst="parallelogram">
            <a:avLst>
              <a:gd name="adj" fmla="val 117669"/>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6" name="任意多边形 5"/>
          <p:cNvSpPr/>
          <p:nvPr/>
        </p:nvSpPr>
        <p:spPr>
          <a:xfrm>
            <a:off x="0" y="0"/>
            <a:ext cx="6105583" cy="5289630"/>
          </a:xfrm>
          <a:custGeom>
            <a:avLst/>
            <a:gdLst>
              <a:gd name="connsiteX0" fmla="*/ 7535119 w 7535119"/>
              <a:gd name="connsiteY0" fmla="*/ 0 h 6528122"/>
              <a:gd name="connsiteX1" fmla="*/ 0 w 7535119"/>
              <a:gd name="connsiteY1" fmla="*/ 6528122 h 6528122"/>
              <a:gd name="connsiteX2" fmla="*/ 0 w 7535119"/>
              <a:gd name="connsiteY2" fmla="*/ 0 h 6528122"/>
              <a:gd name="connsiteX3" fmla="*/ 7535119 w 7535119"/>
              <a:gd name="connsiteY3" fmla="*/ 0 h 6528122"/>
            </a:gdLst>
            <a:ahLst/>
            <a:cxnLst>
              <a:cxn ang="0">
                <a:pos x="connsiteX0" y="connsiteY0"/>
              </a:cxn>
              <a:cxn ang="0">
                <a:pos x="connsiteX1" y="connsiteY1"/>
              </a:cxn>
              <a:cxn ang="0">
                <a:pos x="connsiteX2" y="connsiteY2"/>
              </a:cxn>
              <a:cxn ang="0">
                <a:pos x="connsiteX3" y="connsiteY3"/>
              </a:cxn>
            </a:cxnLst>
            <a:rect l="l" t="t" r="r" b="b"/>
            <a:pathLst>
              <a:path w="7535119" h="6528122">
                <a:moveTo>
                  <a:pt x="7535119" y="0"/>
                </a:moveTo>
                <a:lnTo>
                  <a:pt x="0" y="6528122"/>
                </a:lnTo>
                <a:lnTo>
                  <a:pt x="0" y="0"/>
                </a:lnTo>
                <a:lnTo>
                  <a:pt x="7535119" y="0"/>
                </a:lnTo>
                <a:close/>
              </a:path>
            </a:pathLst>
          </a:custGeom>
          <a:blipFill dpi="0" rotWithShape="1">
            <a:blip r:embed="rId7"/>
            <a:srcRect/>
            <a:stretch>
              <a:fillRect l="-108848" t="-37006" r="-15104" b="-8400"/>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grpSp>
        <p:nvGrpSpPr>
          <p:cNvPr id="9" name="5"/>
          <p:cNvGrpSpPr>
            <a:grpSpLocks/>
          </p:cNvGrpSpPr>
          <p:nvPr>
            <p:custDataLst>
              <p:tags r:id="rId1"/>
            </p:custDataLst>
          </p:nvPr>
        </p:nvGrpSpPr>
        <p:grpSpPr bwMode="auto">
          <a:xfrm rot="5400000">
            <a:off x="6544395" y="1717214"/>
            <a:ext cx="2620089" cy="2278128"/>
            <a:chOff x="5803300" y="1948400"/>
            <a:chExt cx="2164994" cy="1905223"/>
          </a:xfrm>
        </p:grpSpPr>
        <p:sp>
          <p:nvSpPr>
            <p:cNvPr id="10" name="7"/>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bg1"/>
                </a:solidFill>
                <a:latin typeface="Agency FB" panose="020B0503020202020204" pitchFamily="34" charset="0"/>
                <a:ea typeface="腾祥澜黑简" panose="01010104010101010101" pitchFamily="2" charset="-122"/>
              </a:endParaRPr>
            </a:p>
          </p:txBody>
        </p:sp>
        <p:sp>
          <p:nvSpPr>
            <p:cNvPr id="11" name="6"/>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grpSp>
      <p:sp>
        <p:nvSpPr>
          <p:cNvPr id="12" name="4"/>
          <p:cNvSpPr txBox="1"/>
          <p:nvPr>
            <p:custDataLst>
              <p:tags r:id="rId2"/>
            </p:custDataLst>
          </p:nvPr>
        </p:nvSpPr>
        <p:spPr>
          <a:xfrm>
            <a:off x="6513673" y="2052047"/>
            <a:ext cx="2713761" cy="1630793"/>
          </a:xfrm>
          <a:prstGeom prst="rect">
            <a:avLst/>
          </a:prstGeom>
          <a:noFill/>
        </p:spPr>
        <p:txBody>
          <a:bodyPr wrap="square" lIns="86005" tIns="43002" rIns="86005" bIns="43002">
            <a:spAutoFit/>
          </a:bodyPr>
          <a:lstStyle/>
          <a:p>
            <a:pPr algn="ctr">
              <a:defRPr/>
            </a:pPr>
            <a:r>
              <a:rPr lang="en-US" altLang="zh-CN" sz="10033" dirty="0" smtClean="0">
                <a:solidFill>
                  <a:schemeClr val="bg1"/>
                </a:solidFill>
                <a:latin typeface="Agency FB" panose="020B0503020202020204" pitchFamily="34" charset="0"/>
              </a:rPr>
              <a:t>01</a:t>
            </a:r>
            <a:endParaRPr lang="zh-CN" altLang="en-US" sz="10033" dirty="0">
              <a:solidFill>
                <a:schemeClr val="bg1"/>
              </a:solidFill>
              <a:latin typeface="Agency FB" panose="020B0503020202020204" pitchFamily="34" charset="0"/>
            </a:endParaRPr>
          </a:p>
        </p:txBody>
      </p:sp>
      <p:sp>
        <p:nvSpPr>
          <p:cNvPr id="13" name="3"/>
          <p:cNvSpPr txBox="1"/>
          <p:nvPr>
            <p:custDataLst>
              <p:tags r:id="rId3"/>
            </p:custDataLst>
          </p:nvPr>
        </p:nvSpPr>
        <p:spPr>
          <a:xfrm>
            <a:off x="4367614" y="5532326"/>
            <a:ext cx="6964330" cy="549919"/>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lnSpc>
                <a:spcPct val="150000"/>
              </a:lnSpc>
            </a:pPr>
            <a:r>
              <a:rPr lang="en-US" altLang="zh-CN" sz="1003" dirty="0">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
        <p:nvSpPr>
          <p:cNvPr id="14" name="2"/>
          <p:cNvSpPr txBox="1"/>
          <p:nvPr>
            <p:custDataLst>
              <p:tags r:id="rId4"/>
            </p:custDataLst>
          </p:nvPr>
        </p:nvSpPr>
        <p:spPr>
          <a:xfrm>
            <a:off x="3605493" y="4294679"/>
            <a:ext cx="8488572" cy="1194840"/>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r>
              <a:rPr lang="zh-CN" altLang="en-US" sz="7200" dirty="0">
                <a:solidFill>
                  <a:srgbClr val="028C7D"/>
                </a:solidFill>
                <a:latin typeface="方正尚酷简体" panose="03000509000000000000" pitchFamily="65" charset="-122"/>
                <a:ea typeface="方正尚酷简体" panose="03000509000000000000" pitchFamily="65" charset="-122"/>
                <a:cs typeface="Andalus" pitchFamily="18" charset="-78"/>
              </a:rPr>
              <a:t>销售分类</a:t>
            </a:r>
          </a:p>
        </p:txBody>
      </p:sp>
    </p:spTree>
    <p:extLst>
      <p:ext uri="{BB962C8B-B14F-4D97-AF65-F5344CB8AC3E}">
        <p14:creationId xmlns:p14="http://schemas.microsoft.com/office/powerpoint/2010/main" val="14569138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14" presetClass="entr" presetSubtype="1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500"/>
                                            <p:tgtEl>
                                              <p:spTgt spid="12"/>
                                            </p:tgtEl>
                                          </p:cBhvr>
                                        </p:animEffect>
                                      </p:childTnLst>
                                    </p:cTn>
                                  </p:par>
                                </p:childTnLst>
                              </p:cTn>
                            </p:par>
                            <p:par>
                              <p:cTn id="26" fill="hold">
                                <p:stCondLst>
                                  <p:cond delay="225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14">
                                                <p:txEl>
                                                  <p:pRg st="0" end="0"/>
                                                </p:txEl>
                                              </p:spTgt>
                                            </p:tgtEl>
                                            <p:attrNameLst>
                                              <p:attrName>style.visibility</p:attrName>
                                            </p:attrNameLst>
                                          </p:cBhvr>
                                          <p:to>
                                            <p:strVal val="visible"/>
                                          </p:to>
                                        </p:set>
                                        <p:animScale>
                                          <p:cBhvr>
                                            <p:cTn id="29" dur="1000" decel="50000" fill="hold">
                                              <p:stCondLst>
                                                <p:cond delay="0"/>
                                              </p:stCondLst>
                                            </p:cTn>
                                            <p:tgtEl>
                                              <p:spTgt spid="1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4">
                                                <p:txEl>
                                                  <p:pRg st="0" end="0"/>
                                                </p:txEl>
                                              </p:spTgt>
                                            </p:tgtEl>
                                            <p:attrNameLst>
                                              <p:attrName>ppt_x</p:attrName>
                                              <p:attrName>ppt_y</p:attrName>
                                            </p:attrNameLst>
                                          </p:cBhvr>
                                        </p:animMotion>
                                        <p:animEffect transition="in" filter="fade">
                                          <p:cBhvr>
                                            <p:cTn id="31" dur="1000"/>
                                            <p:tgtEl>
                                              <p:spTgt spid="14">
                                                <p:txEl>
                                                  <p:pRg st="0" end="0"/>
                                                </p:txEl>
                                              </p:spTgt>
                                            </p:tgtEl>
                                          </p:cBhvr>
                                        </p:animEffect>
                                      </p:childTnLst>
                                    </p:cTn>
                                  </p:par>
                                </p:childTnLst>
                              </p:cTn>
                            </p:par>
                            <p:par>
                              <p:cTn id="32" fill="hold">
                                <p:stCondLst>
                                  <p:cond delay="355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12" grpId="0"/>
          <p:bldP spid="13" grpId="0"/>
          <p:bldP spid="14"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14" presetClass="entr" presetSubtype="1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500"/>
                                            <p:tgtEl>
                                              <p:spTgt spid="12"/>
                                            </p:tgtEl>
                                          </p:cBhvr>
                                        </p:animEffect>
                                      </p:childTnLst>
                                    </p:cTn>
                                  </p:par>
                                </p:childTnLst>
                              </p:cTn>
                            </p:par>
                            <p:par>
                              <p:cTn id="26" fill="hold">
                                <p:stCondLst>
                                  <p:cond delay="225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14">
                                                <p:txEl>
                                                  <p:pRg st="0" end="0"/>
                                                </p:txEl>
                                              </p:spTgt>
                                            </p:tgtEl>
                                            <p:attrNameLst>
                                              <p:attrName>style.visibility</p:attrName>
                                            </p:attrNameLst>
                                          </p:cBhvr>
                                          <p:to>
                                            <p:strVal val="visible"/>
                                          </p:to>
                                        </p:set>
                                        <p:animScale>
                                          <p:cBhvr>
                                            <p:cTn id="29" dur="1000" decel="50000" fill="hold">
                                              <p:stCondLst>
                                                <p:cond delay="0"/>
                                              </p:stCondLst>
                                            </p:cTn>
                                            <p:tgtEl>
                                              <p:spTgt spid="1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4">
                                                <p:txEl>
                                                  <p:pRg st="0" end="0"/>
                                                </p:txEl>
                                              </p:spTgt>
                                            </p:tgtEl>
                                            <p:attrNameLst>
                                              <p:attrName>ppt_x</p:attrName>
                                              <p:attrName>ppt_y</p:attrName>
                                            </p:attrNameLst>
                                          </p:cBhvr>
                                        </p:animMotion>
                                        <p:animEffect transition="in" filter="fade">
                                          <p:cBhvr>
                                            <p:cTn id="31" dur="1000"/>
                                            <p:tgtEl>
                                              <p:spTgt spid="14">
                                                <p:txEl>
                                                  <p:pRg st="0" end="0"/>
                                                </p:txEl>
                                              </p:spTgt>
                                            </p:tgtEl>
                                          </p:cBhvr>
                                        </p:animEffect>
                                      </p:childTnLst>
                                    </p:cTn>
                                  </p:par>
                                </p:childTnLst>
                              </p:cTn>
                            </p:par>
                            <p:par>
                              <p:cTn id="32" fill="hold">
                                <p:stCondLst>
                                  <p:cond delay="355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12" grpId="0"/>
          <p:bldP spid="13" grpId="0"/>
          <p:bldP spid="14" grpId="0" build="p"/>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一、销售分类</a:t>
            </a:r>
          </a:p>
        </p:txBody>
      </p:sp>
      <p:grpSp>
        <p:nvGrpSpPr>
          <p:cNvPr id="5" name="组合 4"/>
          <p:cNvGrpSpPr/>
          <p:nvPr/>
        </p:nvGrpSpPr>
        <p:grpSpPr>
          <a:xfrm>
            <a:off x="1276986" y="4697517"/>
            <a:ext cx="2186274" cy="1234005"/>
            <a:chOff x="1170903" y="4077757"/>
            <a:chExt cx="2241975" cy="1234005"/>
          </a:xfrm>
        </p:grpSpPr>
        <p:sp>
          <p:nvSpPr>
            <p:cNvPr id="6" name="矩形 5"/>
            <p:cNvSpPr/>
            <p:nvPr/>
          </p:nvSpPr>
          <p:spPr>
            <a:xfrm>
              <a:off x="1170904" y="4554632"/>
              <a:ext cx="22419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用户可以在投影仪或者计算机上进行演示也可以将演示文稿打印</a:t>
              </a:r>
              <a:r>
                <a:rPr lang="zh-CN" altLang="en-US" sz="1200" dirty="0" smtClean="0">
                  <a:solidFill>
                    <a:schemeClr val="tx1">
                      <a:lumMod val="65000"/>
                      <a:lumOff val="35000"/>
                    </a:schemeClr>
                  </a:solidFill>
                </a:rPr>
                <a:t>出来</a:t>
              </a:r>
              <a:endParaRPr lang="zh-CN" altLang="en-US" sz="1200" dirty="0">
                <a:solidFill>
                  <a:schemeClr val="tx1">
                    <a:lumMod val="65000"/>
                    <a:lumOff val="35000"/>
                  </a:schemeClr>
                </a:solidFill>
              </a:endParaRPr>
            </a:p>
          </p:txBody>
        </p:sp>
        <p:sp>
          <p:nvSpPr>
            <p:cNvPr id="7" name="矩形 6"/>
            <p:cNvSpPr/>
            <p:nvPr/>
          </p:nvSpPr>
          <p:spPr>
            <a:xfrm>
              <a:off x="1170903" y="4077757"/>
              <a:ext cx="2241974" cy="39696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实体销售</a:t>
              </a:r>
            </a:p>
          </p:txBody>
        </p:sp>
      </p:grpSp>
      <p:grpSp>
        <p:nvGrpSpPr>
          <p:cNvPr id="8" name="组合 7"/>
          <p:cNvGrpSpPr/>
          <p:nvPr/>
        </p:nvGrpSpPr>
        <p:grpSpPr>
          <a:xfrm>
            <a:off x="3767677" y="4697517"/>
            <a:ext cx="2186274" cy="1234005"/>
            <a:chOff x="1170903" y="4077757"/>
            <a:chExt cx="2241975" cy="1234005"/>
          </a:xfrm>
        </p:grpSpPr>
        <p:sp>
          <p:nvSpPr>
            <p:cNvPr id="9" name="矩形 8"/>
            <p:cNvSpPr/>
            <p:nvPr/>
          </p:nvSpPr>
          <p:spPr>
            <a:xfrm>
              <a:off x="1170904" y="4554632"/>
              <a:ext cx="22419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用户可以在投影仪或者计算机上进行演示也可以将演示文稿打印</a:t>
              </a:r>
              <a:r>
                <a:rPr lang="zh-CN" altLang="en-US" sz="1200" dirty="0" smtClean="0">
                  <a:solidFill>
                    <a:schemeClr val="tx1">
                      <a:lumMod val="65000"/>
                      <a:lumOff val="35000"/>
                    </a:schemeClr>
                  </a:solidFill>
                </a:rPr>
                <a:t>出来</a:t>
              </a:r>
              <a:endParaRPr lang="zh-CN" altLang="en-US" sz="1200" dirty="0">
                <a:solidFill>
                  <a:schemeClr val="tx1">
                    <a:lumMod val="65000"/>
                    <a:lumOff val="35000"/>
                  </a:schemeClr>
                </a:solidFill>
              </a:endParaRPr>
            </a:p>
          </p:txBody>
        </p:sp>
        <p:sp>
          <p:nvSpPr>
            <p:cNvPr id="10" name="矩形 9"/>
            <p:cNvSpPr/>
            <p:nvPr/>
          </p:nvSpPr>
          <p:spPr>
            <a:xfrm>
              <a:off x="1170903" y="4077757"/>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实体销售</a:t>
              </a:r>
            </a:p>
          </p:txBody>
        </p:sp>
      </p:grpSp>
      <p:grpSp>
        <p:nvGrpSpPr>
          <p:cNvPr id="11" name="组合 10"/>
          <p:cNvGrpSpPr/>
          <p:nvPr/>
        </p:nvGrpSpPr>
        <p:grpSpPr>
          <a:xfrm>
            <a:off x="6258368" y="4697517"/>
            <a:ext cx="2186274" cy="1234005"/>
            <a:chOff x="1170903" y="4077757"/>
            <a:chExt cx="2241975" cy="1234005"/>
          </a:xfrm>
        </p:grpSpPr>
        <p:sp>
          <p:nvSpPr>
            <p:cNvPr id="12" name="矩形 11"/>
            <p:cNvSpPr/>
            <p:nvPr/>
          </p:nvSpPr>
          <p:spPr>
            <a:xfrm>
              <a:off x="1170904" y="4554632"/>
              <a:ext cx="22419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用户可以在投影仪或者计算机上进行演示也可以将演示文稿打印</a:t>
              </a:r>
              <a:r>
                <a:rPr lang="zh-CN" altLang="en-US" sz="1200" dirty="0" smtClean="0">
                  <a:solidFill>
                    <a:schemeClr val="tx1">
                      <a:lumMod val="65000"/>
                      <a:lumOff val="35000"/>
                    </a:schemeClr>
                  </a:solidFill>
                </a:rPr>
                <a:t>出来</a:t>
              </a:r>
              <a:endParaRPr lang="zh-CN" altLang="en-US" sz="1200" dirty="0">
                <a:solidFill>
                  <a:schemeClr val="tx1">
                    <a:lumMod val="65000"/>
                    <a:lumOff val="35000"/>
                  </a:schemeClr>
                </a:solidFill>
              </a:endParaRPr>
            </a:p>
          </p:txBody>
        </p:sp>
        <p:sp>
          <p:nvSpPr>
            <p:cNvPr id="13" name="矩形 12"/>
            <p:cNvSpPr/>
            <p:nvPr/>
          </p:nvSpPr>
          <p:spPr>
            <a:xfrm>
              <a:off x="1170903" y="4077757"/>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实体销售</a:t>
              </a:r>
            </a:p>
          </p:txBody>
        </p:sp>
      </p:grpSp>
      <p:grpSp>
        <p:nvGrpSpPr>
          <p:cNvPr id="14" name="组合 13"/>
          <p:cNvGrpSpPr/>
          <p:nvPr/>
        </p:nvGrpSpPr>
        <p:grpSpPr>
          <a:xfrm>
            <a:off x="8749059" y="4697517"/>
            <a:ext cx="2186274" cy="1234005"/>
            <a:chOff x="1170903" y="4077757"/>
            <a:chExt cx="2241975" cy="1234005"/>
          </a:xfrm>
        </p:grpSpPr>
        <p:sp>
          <p:nvSpPr>
            <p:cNvPr id="15" name="矩形 14"/>
            <p:cNvSpPr/>
            <p:nvPr/>
          </p:nvSpPr>
          <p:spPr>
            <a:xfrm>
              <a:off x="1170904" y="4554632"/>
              <a:ext cx="22419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用户可以在投影仪或者计算机上进行演示也可以将演示文稿打印</a:t>
              </a:r>
              <a:r>
                <a:rPr lang="zh-CN" altLang="en-US" sz="1200" dirty="0" smtClean="0">
                  <a:solidFill>
                    <a:schemeClr val="tx1">
                      <a:lumMod val="65000"/>
                      <a:lumOff val="35000"/>
                    </a:schemeClr>
                  </a:solidFill>
                </a:rPr>
                <a:t>出来</a:t>
              </a:r>
              <a:endParaRPr lang="zh-CN" altLang="en-US" sz="1200" dirty="0">
                <a:solidFill>
                  <a:schemeClr val="tx1">
                    <a:lumMod val="65000"/>
                    <a:lumOff val="35000"/>
                  </a:schemeClr>
                </a:solidFill>
              </a:endParaRPr>
            </a:p>
          </p:txBody>
        </p:sp>
        <p:sp>
          <p:nvSpPr>
            <p:cNvPr id="16" name="矩形 15"/>
            <p:cNvSpPr/>
            <p:nvPr/>
          </p:nvSpPr>
          <p:spPr>
            <a:xfrm>
              <a:off x="1170903" y="4077757"/>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实体销售</a:t>
              </a:r>
            </a:p>
          </p:txBody>
        </p:sp>
      </p:grpSp>
      <p:pic>
        <p:nvPicPr>
          <p:cNvPr id="17" name="图片占位符 29"/>
          <p:cNvPicPr>
            <a:picLocks noChangeAspect="1"/>
          </p:cNvPicPr>
          <p:nvPr/>
        </p:nvPicPr>
        <p:blipFill>
          <a:blip r:embed="rId3" cstate="print">
            <a:extLst>
              <a:ext uri="{28A0092B-C50C-407E-A947-70E740481C1C}">
                <a14:useLocalDpi xmlns:a14="http://schemas.microsoft.com/office/drawing/2010/main" val="0"/>
              </a:ext>
            </a:extLst>
          </a:blip>
          <a:srcRect l="43" r="43"/>
          <a:stretch>
            <a:fillRect/>
          </a:stretch>
        </p:blipFill>
        <p:spPr>
          <a:xfrm>
            <a:off x="1443327" y="2441243"/>
            <a:ext cx="1853594" cy="1852976"/>
          </a:xfrm>
          <a:custGeom>
            <a:avLst/>
            <a:gdLst>
              <a:gd name="connsiteX0" fmla="*/ 926797 w 1853594"/>
              <a:gd name="connsiteY0" fmla="*/ 0 h 1852976"/>
              <a:gd name="connsiteX1" fmla="*/ 1853594 w 1853594"/>
              <a:gd name="connsiteY1" fmla="*/ 926488 h 1852976"/>
              <a:gd name="connsiteX2" fmla="*/ 926797 w 1853594"/>
              <a:gd name="connsiteY2" fmla="*/ 1852976 h 1852976"/>
              <a:gd name="connsiteX3" fmla="*/ 0 w 1853594"/>
              <a:gd name="connsiteY3" fmla="*/ 926488 h 1852976"/>
              <a:gd name="connsiteX4" fmla="*/ 926797 w 1853594"/>
              <a:gd name="connsiteY4" fmla="*/ 0 h 185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594" h="1852976">
                <a:moveTo>
                  <a:pt x="926797" y="0"/>
                </a:moveTo>
                <a:cubicBezTo>
                  <a:pt x="1438653" y="0"/>
                  <a:pt x="1853594" y="414803"/>
                  <a:pt x="1853594" y="926488"/>
                </a:cubicBezTo>
                <a:cubicBezTo>
                  <a:pt x="1853594" y="1438173"/>
                  <a:pt x="1438653" y="1852976"/>
                  <a:pt x="926797" y="1852976"/>
                </a:cubicBezTo>
                <a:cubicBezTo>
                  <a:pt x="414941" y="1852976"/>
                  <a:pt x="0" y="1438173"/>
                  <a:pt x="0" y="926488"/>
                </a:cubicBezTo>
                <a:cubicBezTo>
                  <a:pt x="0" y="414803"/>
                  <a:pt x="414941" y="0"/>
                  <a:pt x="926797" y="0"/>
                </a:cubicBezTo>
                <a:close/>
              </a:path>
            </a:pathLst>
          </a:custGeom>
          <a:solidFill>
            <a:srgbClr val="028C7D"/>
          </a:solidFill>
          <a:ln>
            <a:noFill/>
          </a:ln>
          <a:effectLst>
            <a:outerShdw blurRad="63500" algn="ctr" rotWithShape="0">
              <a:prstClr val="black">
                <a:alpha val="40000"/>
              </a:prstClr>
            </a:outerShdw>
          </a:effectLst>
        </p:spPr>
      </p:pic>
      <p:pic>
        <p:nvPicPr>
          <p:cNvPr id="18" name="图片占位符 30"/>
          <p:cNvPicPr>
            <a:picLocks noChangeAspect="1"/>
          </p:cNvPicPr>
          <p:nvPr/>
        </p:nvPicPr>
        <p:blipFill>
          <a:blip r:embed="rId4" cstate="print">
            <a:extLst>
              <a:ext uri="{28A0092B-C50C-407E-A947-70E740481C1C}">
                <a14:useLocalDpi xmlns:a14="http://schemas.microsoft.com/office/drawing/2010/main" val="0"/>
              </a:ext>
            </a:extLst>
          </a:blip>
          <a:srcRect l="43" r="43"/>
          <a:stretch>
            <a:fillRect/>
          </a:stretch>
        </p:blipFill>
        <p:spPr>
          <a:xfrm>
            <a:off x="3934018" y="2441243"/>
            <a:ext cx="1853594" cy="1852976"/>
          </a:xfrm>
          <a:custGeom>
            <a:avLst/>
            <a:gdLst>
              <a:gd name="connsiteX0" fmla="*/ 926797 w 1853594"/>
              <a:gd name="connsiteY0" fmla="*/ 0 h 1852976"/>
              <a:gd name="connsiteX1" fmla="*/ 1853594 w 1853594"/>
              <a:gd name="connsiteY1" fmla="*/ 926488 h 1852976"/>
              <a:gd name="connsiteX2" fmla="*/ 926797 w 1853594"/>
              <a:gd name="connsiteY2" fmla="*/ 1852976 h 1852976"/>
              <a:gd name="connsiteX3" fmla="*/ 0 w 1853594"/>
              <a:gd name="connsiteY3" fmla="*/ 926488 h 1852976"/>
              <a:gd name="connsiteX4" fmla="*/ 926797 w 1853594"/>
              <a:gd name="connsiteY4" fmla="*/ 0 h 185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594" h="1852976">
                <a:moveTo>
                  <a:pt x="926797" y="0"/>
                </a:moveTo>
                <a:cubicBezTo>
                  <a:pt x="1438653" y="0"/>
                  <a:pt x="1853594" y="414803"/>
                  <a:pt x="1853594" y="926488"/>
                </a:cubicBezTo>
                <a:cubicBezTo>
                  <a:pt x="1853594" y="1438173"/>
                  <a:pt x="1438653" y="1852976"/>
                  <a:pt x="926797" y="1852976"/>
                </a:cubicBezTo>
                <a:cubicBezTo>
                  <a:pt x="414941" y="1852976"/>
                  <a:pt x="0" y="1438173"/>
                  <a:pt x="0" y="926488"/>
                </a:cubicBezTo>
                <a:cubicBezTo>
                  <a:pt x="0" y="414803"/>
                  <a:pt x="414941" y="0"/>
                  <a:pt x="926797" y="0"/>
                </a:cubicBezTo>
                <a:close/>
              </a:path>
            </a:pathLst>
          </a:custGeom>
          <a:solidFill>
            <a:srgbClr val="028C7D"/>
          </a:solidFill>
          <a:ln>
            <a:noFill/>
          </a:ln>
          <a:effectLst>
            <a:outerShdw blurRad="63500" algn="ctr" rotWithShape="0">
              <a:prstClr val="black">
                <a:alpha val="40000"/>
              </a:prstClr>
            </a:outerShdw>
          </a:effectLst>
        </p:spPr>
      </p:pic>
      <p:pic>
        <p:nvPicPr>
          <p:cNvPr id="19" name="图片占位符 31"/>
          <p:cNvPicPr>
            <a:picLocks noChangeAspect="1"/>
          </p:cNvPicPr>
          <p:nvPr/>
        </p:nvPicPr>
        <p:blipFill>
          <a:blip r:embed="rId5" cstate="print">
            <a:extLst>
              <a:ext uri="{28A0092B-C50C-407E-A947-70E740481C1C}">
                <a14:useLocalDpi xmlns:a14="http://schemas.microsoft.com/office/drawing/2010/main" val="0"/>
              </a:ext>
            </a:extLst>
          </a:blip>
          <a:srcRect l="43" r="43"/>
          <a:stretch>
            <a:fillRect/>
          </a:stretch>
        </p:blipFill>
        <p:spPr>
          <a:xfrm>
            <a:off x="6424709" y="2441243"/>
            <a:ext cx="1853594" cy="1852976"/>
          </a:xfrm>
          <a:custGeom>
            <a:avLst/>
            <a:gdLst>
              <a:gd name="connsiteX0" fmla="*/ 926797 w 1853594"/>
              <a:gd name="connsiteY0" fmla="*/ 0 h 1852976"/>
              <a:gd name="connsiteX1" fmla="*/ 1853594 w 1853594"/>
              <a:gd name="connsiteY1" fmla="*/ 926488 h 1852976"/>
              <a:gd name="connsiteX2" fmla="*/ 926797 w 1853594"/>
              <a:gd name="connsiteY2" fmla="*/ 1852976 h 1852976"/>
              <a:gd name="connsiteX3" fmla="*/ 0 w 1853594"/>
              <a:gd name="connsiteY3" fmla="*/ 926488 h 1852976"/>
              <a:gd name="connsiteX4" fmla="*/ 926797 w 1853594"/>
              <a:gd name="connsiteY4" fmla="*/ 0 h 185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594" h="1852976">
                <a:moveTo>
                  <a:pt x="926797" y="0"/>
                </a:moveTo>
                <a:cubicBezTo>
                  <a:pt x="1438653" y="0"/>
                  <a:pt x="1853594" y="414803"/>
                  <a:pt x="1853594" y="926488"/>
                </a:cubicBezTo>
                <a:cubicBezTo>
                  <a:pt x="1853594" y="1438173"/>
                  <a:pt x="1438653" y="1852976"/>
                  <a:pt x="926797" y="1852976"/>
                </a:cubicBezTo>
                <a:cubicBezTo>
                  <a:pt x="414941" y="1852976"/>
                  <a:pt x="0" y="1438173"/>
                  <a:pt x="0" y="926488"/>
                </a:cubicBezTo>
                <a:cubicBezTo>
                  <a:pt x="0" y="414803"/>
                  <a:pt x="414941" y="0"/>
                  <a:pt x="926797" y="0"/>
                </a:cubicBezTo>
                <a:close/>
              </a:path>
            </a:pathLst>
          </a:custGeom>
          <a:solidFill>
            <a:srgbClr val="028C7D"/>
          </a:solidFill>
          <a:ln>
            <a:noFill/>
          </a:ln>
          <a:effectLst>
            <a:outerShdw blurRad="63500" algn="ctr" rotWithShape="0">
              <a:prstClr val="black">
                <a:alpha val="40000"/>
              </a:prstClr>
            </a:outerShdw>
          </a:effectLst>
        </p:spPr>
      </p:pic>
      <p:pic>
        <p:nvPicPr>
          <p:cNvPr id="20" name="图片占位符 32"/>
          <p:cNvPicPr>
            <a:picLocks noChangeAspect="1"/>
          </p:cNvPicPr>
          <p:nvPr/>
        </p:nvPicPr>
        <p:blipFill>
          <a:blip r:embed="rId6" cstate="print">
            <a:extLst>
              <a:ext uri="{28A0092B-C50C-407E-A947-70E740481C1C}">
                <a14:useLocalDpi xmlns:a14="http://schemas.microsoft.com/office/drawing/2010/main" val="0"/>
              </a:ext>
            </a:extLst>
          </a:blip>
          <a:srcRect l="43" r="43"/>
          <a:stretch>
            <a:fillRect/>
          </a:stretch>
        </p:blipFill>
        <p:spPr>
          <a:xfrm>
            <a:off x="8915400" y="2441243"/>
            <a:ext cx="1853594" cy="1852976"/>
          </a:xfrm>
          <a:custGeom>
            <a:avLst/>
            <a:gdLst>
              <a:gd name="connsiteX0" fmla="*/ 926797 w 1853594"/>
              <a:gd name="connsiteY0" fmla="*/ 0 h 1852976"/>
              <a:gd name="connsiteX1" fmla="*/ 1853594 w 1853594"/>
              <a:gd name="connsiteY1" fmla="*/ 926488 h 1852976"/>
              <a:gd name="connsiteX2" fmla="*/ 926797 w 1853594"/>
              <a:gd name="connsiteY2" fmla="*/ 1852976 h 1852976"/>
              <a:gd name="connsiteX3" fmla="*/ 0 w 1853594"/>
              <a:gd name="connsiteY3" fmla="*/ 926488 h 1852976"/>
              <a:gd name="connsiteX4" fmla="*/ 926797 w 1853594"/>
              <a:gd name="connsiteY4" fmla="*/ 0 h 185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594" h="1852976">
                <a:moveTo>
                  <a:pt x="926797" y="0"/>
                </a:moveTo>
                <a:cubicBezTo>
                  <a:pt x="1438653" y="0"/>
                  <a:pt x="1853594" y="414803"/>
                  <a:pt x="1853594" y="926488"/>
                </a:cubicBezTo>
                <a:cubicBezTo>
                  <a:pt x="1853594" y="1438173"/>
                  <a:pt x="1438653" y="1852976"/>
                  <a:pt x="926797" y="1852976"/>
                </a:cubicBezTo>
                <a:cubicBezTo>
                  <a:pt x="414941" y="1852976"/>
                  <a:pt x="0" y="1438173"/>
                  <a:pt x="0" y="926488"/>
                </a:cubicBezTo>
                <a:cubicBezTo>
                  <a:pt x="0" y="414803"/>
                  <a:pt x="414941" y="0"/>
                  <a:pt x="926797" y="0"/>
                </a:cubicBezTo>
                <a:close/>
              </a:path>
            </a:pathLst>
          </a:custGeom>
          <a:solidFill>
            <a:srgbClr val="028C7D"/>
          </a:solidFill>
          <a:ln>
            <a:noFill/>
          </a:ln>
          <a:effectLst>
            <a:outerShdw blurRad="63500" algn="ctr" rotWithShape="0">
              <a:prstClr val="black">
                <a:alpha val="40000"/>
              </a:prstClr>
            </a:outerShdw>
          </a:effectLst>
        </p:spPr>
      </p:pic>
    </p:spTree>
    <p:extLst>
      <p:ext uri="{BB962C8B-B14F-4D97-AF65-F5344CB8AC3E}">
        <p14:creationId xmlns:p14="http://schemas.microsoft.com/office/powerpoint/2010/main" val="10005133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500"/>
                            </p:stCondLst>
                            <p:childTnLst>
                              <p:par>
                                <p:cTn id="26" presetID="12" presetClass="entr" presetSubtype="4"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p:tgtEl>
                                          <p:spTgt spid="5"/>
                                        </p:tgtEl>
                                        <p:attrNameLst>
                                          <p:attrName>ppt_y</p:attrName>
                                        </p:attrNameLst>
                                      </p:cBhvr>
                                      <p:tavLst>
                                        <p:tav tm="0">
                                          <p:val>
                                            <p:strVal val="#ppt_y+#ppt_h*1.125000"/>
                                          </p:val>
                                        </p:tav>
                                        <p:tav tm="100000">
                                          <p:val>
                                            <p:strVal val="#ppt_y"/>
                                          </p:val>
                                        </p:tav>
                                      </p:tavLst>
                                    </p:anim>
                                    <p:animEffect transition="in" filter="wipe(up)">
                                      <p:cBhvr>
                                        <p:cTn id="29" dur="500"/>
                                        <p:tgtEl>
                                          <p:spTgt spid="5"/>
                                        </p:tgtEl>
                                      </p:cBhvr>
                                    </p:animEffect>
                                  </p:childTnLst>
                                </p:cTn>
                              </p:par>
                            </p:childTnLst>
                          </p:cTn>
                        </p:par>
                        <p:par>
                          <p:cTn id="30" fill="hold">
                            <p:stCondLst>
                              <p:cond delay="1000"/>
                            </p:stCondLst>
                            <p:childTnLst>
                              <p:par>
                                <p:cTn id="31" presetID="12" presetClass="entr" presetSubtype="4"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ppt_y</p:attrName>
                                        </p:attrNameLst>
                                      </p:cBhvr>
                                      <p:tavLst>
                                        <p:tav tm="0">
                                          <p:val>
                                            <p:strVal val="#ppt_y+#ppt_h*1.125000"/>
                                          </p:val>
                                        </p:tav>
                                        <p:tav tm="100000">
                                          <p:val>
                                            <p:strVal val="#ppt_y"/>
                                          </p:val>
                                        </p:tav>
                                      </p:tavLst>
                                    </p:anim>
                                    <p:animEffect transition="in" filter="wipe(up)">
                                      <p:cBhvr>
                                        <p:cTn id="34" dur="500"/>
                                        <p:tgtEl>
                                          <p:spTgt spid="8"/>
                                        </p:tgtEl>
                                      </p:cBhvr>
                                    </p:animEffect>
                                  </p:childTnLst>
                                </p:cTn>
                              </p:par>
                            </p:childTnLst>
                          </p:cTn>
                        </p:par>
                        <p:par>
                          <p:cTn id="35" fill="hold">
                            <p:stCondLst>
                              <p:cond delay="1500"/>
                            </p:stCondLst>
                            <p:childTnLst>
                              <p:par>
                                <p:cTn id="36" presetID="12" presetClass="entr" presetSubtype="4"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p:tgtEl>
                                          <p:spTgt spid="11"/>
                                        </p:tgtEl>
                                        <p:attrNameLst>
                                          <p:attrName>ppt_y</p:attrName>
                                        </p:attrNameLst>
                                      </p:cBhvr>
                                      <p:tavLst>
                                        <p:tav tm="0">
                                          <p:val>
                                            <p:strVal val="#ppt_y+#ppt_h*1.125000"/>
                                          </p:val>
                                        </p:tav>
                                        <p:tav tm="100000">
                                          <p:val>
                                            <p:strVal val="#ppt_y"/>
                                          </p:val>
                                        </p:tav>
                                      </p:tavLst>
                                    </p:anim>
                                    <p:animEffect transition="in" filter="wipe(up)">
                                      <p:cBhvr>
                                        <p:cTn id="39" dur="500"/>
                                        <p:tgtEl>
                                          <p:spTgt spid="11"/>
                                        </p:tgtEl>
                                      </p:cBhvr>
                                    </p:animEffect>
                                  </p:childTnLst>
                                </p:cTn>
                              </p:par>
                            </p:childTnLst>
                          </p:cTn>
                        </p:par>
                        <p:par>
                          <p:cTn id="40" fill="hold">
                            <p:stCondLst>
                              <p:cond delay="2000"/>
                            </p:stCondLst>
                            <p:childTnLst>
                              <p:par>
                                <p:cTn id="41" presetID="12" presetClass="entr" presetSubtype="4"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p:tgtEl>
                                          <p:spTgt spid="14"/>
                                        </p:tgtEl>
                                        <p:attrNameLst>
                                          <p:attrName>ppt_y</p:attrName>
                                        </p:attrNameLst>
                                      </p:cBhvr>
                                      <p:tavLst>
                                        <p:tav tm="0">
                                          <p:val>
                                            <p:strVal val="#ppt_y+#ppt_h*1.125000"/>
                                          </p:val>
                                        </p:tav>
                                        <p:tav tm="100000">
                                          <p:val>
                                            <p:strVal val="#ppt_y"/>
                                          </p:val>
                                        </p:tav>
                                      </p:tavLst>
                                    </p:anim>
                                    <p:animEffect transition="in" filter="wipe(up)">
                                      <p:cBhvr>
                                        <p:cTn id="4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一、销售分类</a:t>
            </a:r>
          </a:p>
        </p:txBody>
      </p:sp>
      <p:grpSp>
        <p:nvGrpSpPr>
          <p:cNvPr id="5" name="组合 4"/>
          <p:cNvGrpSpPr/>
          <p:nvPr/>
        </p:nvGrpSpPr>
        <p:grpSpPr>
          <a:xfrm>
            <a:off x="1048340" y="2071015"/>
            <a:ext cx="4627287" cy="963515"/>
            <a:chOff x="874713" y="2108752"/>
            <a:chExt cx="4627287" cy="963515"/>
          </a:xfrm>
        </p:grpSpPr>
        <p:grpSp>
          <p:nvGrpSpPr>
            <p:cNvPr id="6" name="组合 5"/>
            <p:cNvGrpSpPr/>
            <p:nvPr/>
          </p:nvGrpSpPr>
          <p:grpSpPr>
            <a:xfrm>
              <a:off x="874713" y="2213139"/>
              <a:ext cx="754742" cy="754742"/>
              <a:chOff x="1335315" y="2249715"/>
              <a:chExt cx="754742" cy="754742"/>
            </a:xfrm>
          </p:grpSpPr>
          <p:sp>
            <p:nvSpPr>
              <p:cNvPr id="10" name="椭圆 9"/>
              <p:cNvSpPr/>
              <p:nvPr/>
            </p:nvSpPr>
            <p:spPr>
              <a:xfrm>
                <a:off x="1335315" y="2249715"/>
                <a:ext cx="754742" cy="754742"/>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mj-ea"/>
                  <a:ea typeface="+mj-ea"/>
                </a:endParaRPr>
              </a:p>
            </p:txBody>
          </p:sp>
          <p:sp>
            <p:nvSpPr>
              <p:cNvPr id="11" name="椭圆 4"/>
              <p:cNvSpPr/>
              <p:nvPr/>
            </p:nvSpPr>
            <p:spPr>
              <a:xfrm>
                <a:off x="1518591" y="2409371"/>
                <a:ext cx="388189" cy="43543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mj-ea"/>
                  <a:ea typeface="+mj-ea"/>
                </a:endParaRPr>
              </a:p>
            </p:txBody>
          </p:sp>
        </p:grpSp>
        <p:grpSp>
          <p:nvGrpSpPr>
            <p:cNvPr id="7" name="组合 6"/>
            <p:cNvGrpSpPr/>
            <p:nvPr/>
          </p:nvGrpSpPr>
          <p:grpSpPr>
            <a:xfrm>
              <a:off x="1789111" y="2108752"/>
              <a:ext cx="3712889" cy="963515"/>
              <a:chOff x="874713" y="4293102"/>
              <a:chExt cx="3712889" cy="963515"/>
            </a:xfrm>
          </p:grpSpPr>
          <p:sp>
            <p:nvSpPr>
              <p:cNvPr id="8" name="文本框 7"/>
              <p:cNvSpPr txBox="1"/>
              <p:nvPr/>
            </p:nvSpPr>
            <p:spPr>
              <a:xfrm>
                <a:off x="874713" y="4293102"/>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smtClean="0">
                    <a:solidFill>
                      <a:srgbClr val="028C7D"/>
                    </a:solidFill>
                    <a:latin typeface="迷你简菱心" panose="02010609000101010101" pitchFamily="49" charset="-122"/>
                    <a:ea typeface="迷你简菱心" panose="02010609000101010101" pitchFamily="49" charset="-122"/>
                  </a:rPr>
                  <a:t>网络销售</a:t>
                </a:r>
                <a:endParaRPr lang="zh-CN" altLang="en-US" sz="2000" dirty="0">
                  <a:solidFill>
                    <a:srgbClr val="028C7D"/>
                  </a:solidFill>
                  <a:latin typeface="迷你简菱心" panose="02010609000101010101" pitchFamily="49" charset="-122"/>
                  <a:ea typeface="迷你简菱心" panose="02010609000101010101" pitchFamily="49" charset="-122"/>
                </a:endParaRPr>
              </a:p>
            </p:txBody>
          </p:sp>
          <p:sp>
            <p:nvSpPr>
              <p:cNvPr id="9" name="文本框 8"/>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latin typeface="+mj-ea"/>
                    <a:ea typeface="+mj-ea"/>
                  </a:rPr>
                  <a:t>用户可以在投影仪或者计算机上进行演示也可以将演示文稿打印出来</a:t>
                </a:r>
                <a:r>
                  <a:rPr lang="zh-CN" altLang="en-US" sz="1600" dirty="0" smtClean="0">
                    <a:latin typeface="+mj-ea"/>
                    <a:ea typeface="+mj-ea"/>
                  </a:rPr>
                  <a:t>制作</a:t>
                </a:r>
                <a:endParaRPr lang="zh-CN" altLang="en-US" sz="1600" dirty="0">
                  <a:latin typeface="+mj-ea"/>
                  <a:ea typeface="+mj-ea"/>
                </a:endParaRPr>
              </a:p>
            </p:txBody>
          </p:sp>
        </p:grpSp>
      </p:grpSp>
      <p:grpSp>
        <p:nvGrpSpPr>
          <p:cNvPr id="12" name="组合 11"/>
          <p:cNvGrpSpPr/>
          <p:nvPr/>
        </p:nvGrpSpPr>
        <p:grpSpPr>
          <a:xfrm>
            <a:off x="1048340" y="3493415"/>
            <a:ext cx="4627287" cy="963515"/>
            <a:chOff x="874713" y="2108752"/>
            <a:chExt cx="4627287" cy="963515"/>
          </a:xfrm>
        </p:grpSpPr>
        <p:grpSp>
          <p:nvGrpSpPr>
            <p:cNvPr id="13" name="组合 12"/>
            <p:cNvGrpSpPr/>
            <p:nvPr/>
          </p:nvGrpSpPr>
          <p:grpSpPr>
            <a:xfrm>
              <a:off x="874713" y="2213139"/>
              <a:ext cx="754742" cy="754742"/>
              <a:chOff x="1335315" y="2249715"/>
              <a:chExt cx="754742" cy="754742"/>
            </a:xfrm>
          </p:grpSpPr>
          <p:sp>
            <p:nvSpPr>
              <p:cNvPr id="17" name="椭圆 16"/>
              <p:cNvSpPr/>
              <p:nvPr/>
            </p:nvSpPr>
            <p:spPr>
              <a:xfrm>
                <a:off x="1335315" y="2249715"/>
                <a:ext cx="754742" cy="754742"/>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mj-ea"/>
                  <a:ea typeface="+mj-ea"/>
                </a:endParaRPr>
              </a:p>
            </p:txBody>
          </p:sp>
          <p:sp>
            <p:nvSpPr>
              <p:cNvPr id="18" name="椭圆 16"/>
              <p:cNvSpPr/>
              <p:nvPr/>
            </p:nvSpPr>
            <p:spPr>
              <a:xfrm>
                <a:off x="1494971" y="2409372"/>
                <a:ext cx="435430" cy="435428"/>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mj-ea"/>
                  <a:ea typeface="+mj-ea"/>
                </a:endParaRPr>
              </a:p>
            </p:txBody>
          </p:sp>
        </p:grpSp>
        <p:grpSp>
          <p:nvGrpSpPr>
            <p:cNvPr id="14" name="组合 13"/>
            <p:cNvGrpSpPr/>
            <p:nvPr/>
          </p:nvGrpSpPr>
          <p:grpSpPr>
            <a:xfrm>
              <a:off x="1789111" y="2108752"/>
              <a:ext cx="3712889" cy="963515"/>
              <a:chOff x="874713" y="4293102"/>
              <a:chExt cx="3712889" cy="963515"/>
            </a:xfrm>
          </p:grpSpPr>
          <p:sp>
            <p:nvSpPr>
              <p:cNvPr id="15" name="文本框 13"/>
              <p:cNvSpPr txBox="1"/>
              <p:nvPr/>
            </p:nvSpPr>
            <p:spPr>
              <a:xfrm>
                <a:off x="874713" y="4293102"/>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028C7D"/>
                    </a:solidFill>
                    <a:latin typeface="迷你简菱心" panose="02010609000101010101" pitchFamily="49" charset="-122"/>
                    <a:ea typeface="迷你简菱心" panose="02010609000101010101" pitchFamily="49" charset="-122"/>
                  </a:rPr>
                  <a:t>网络销售</a:t>
                </a:r>
              </a:p>
            </p:txBody>
          </p:sp>
          <p:sp>
            <p:nvSpPr>
              <p:cNvPr id="16" name="文本框 14"/>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latin typeface="+mj-ea"/>
                    <a:ea typeface="+mj-ea"/>
                  </a:rPr>
                  <a:t>用户可以在投影仪或者计算机上进行演示也可以将演示文稿打印出来</a:t>
                </a:r>
                <a:r>
                  <a:rPr lang="zh-CN" altLang="en-US" sz="1600" dirty="0" smtClean="0">
                    <a:latin typeface="+mj-ea"/>
                    <a:ea typeface="+mj-ea"/>
                  </a:rPr>
                  <a:t>制作</a:t>
                </a:r>
                <a:endParaRPr lang="zh-CN" altLang="en-US" sz="1600" dirty="0">
                  <a:latin typeface="+mj-ea"/>
                  <a:ea typeface="+mj-ea"/>
                </a:endParaRPr>
              </a:p>
            </p:txBody>
          </p:sp>
        </p:grpSp>
      </p:grpSp>
      <p:grpSp>
        <p:nvGrpSpPr>
          <p:cNvPr id="19" name="组合 18"/>
          <p:cNvGrpSpPr/>
          <p:nvPr/>
        </p:nvGrpSpPr>
        <p:grpSpPr>
          <a:xfrm>
            <a:off x="1048340" y="4915815"/>
            <a:ext cx="4627287" cy="963515"/>
            <a:chOff x="874713" y="2108752"/>
            <a:chExt cx="4627287" cy="963515"/>
          </a:xfrm>
        </p:grpSpPr>
        <p:grpSp>
          <p:nvGrpSpPr>
            <p:cNvPr id="20" name="组合 19"/>
            <p:cNvGrpSpPr/>
            <p:nvPr/>
          </p:nvGrpSpPr>
          <p:grpSpPr>
            <a:xfrm>
              <a:off x="874713" y="2213139"/>
              <a:ext cx="754742" cy="754742"/>
              <a:chOff x="1335315" y="2249715"/>
              <a:chExt cx="754742" cy="754742"/>
            </a:xfrm>
          </p:grpSpPr>
          <p:sp>
            <p:nvSpPr>
              <p:cNvPr id="24" name="椭圆 23"/>
              <p:cNvSpPr/>
              <p:nvPr/>
            </p:nvSpPr>
            <p:spPr>
              <a:xfrm>
                <a:off x="1335315" y="2249715"/>
                <a:ext cx="754742" cy="754742"/>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mj-ea"/>
                  <a:ea typeface="+mj-ea"/>
                </a:endParaRPr>
              </a:p>
            </p:txBody>
          </p:sp>
          <p:sp>
            <p:nvSpPr>
              <p:cNvPr id="25" name="椭圆 23"/>
              <p:cNvSpPr/>
              <p:nvPr/>
            </p:nvSpPr>
            <p:spPr>
              <a:xfrm>
                <a:off x="1494971" y="2409371"/>
                <a:ext cx="435430" cy="43543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mj-ea"/>
                  <a:ea typeface="+mj-ea"/>
                </a:endParaRPr>
              </a:p>
            </p:txBody>
          </p:sp>
        </p:grpSp>
        <p:grpSp>
          <p:nvGrpSpPr>
            <p:cNvPr id="21" name="组合 20"/>
            <p:cNvGrpSpPr/>
            <p:nvPr/>
          </p:nvGrpSpPr>
          <p:grpSpPr>
            <a:xfrm>
              <a:off x="1789111" y="2108752"/>
              <a:ext cx="3712889" cy="963515"/>
              <a:chOff x="874713" y="4293102"/>
              <a:chExt cx="3712889" cy="963515"/>
            </a:xfrm>
          </p:grpSpPr>
          <p:sp>
            <p:nvSpPr>
              <p:cNvPr id="22" name="文本框 20"/>
              <p:cNvSpPr txBox="1"/>
              <p:nvPr/>
            </p:nvSpPr>
            <p:spPr>
              <a:xfrm>
                <a:off x="874713" y="4293102"/>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028C7D"/>
                    </a:solidFill>
                    <a:latin typeface="迷你简菱心" panose="02010609000101010101" pitchFamily="49" charset="-122"/>
                    <a:ea typeface="迷你简菱心" panose="02010609000101010101" pitchFamily="49" charset="-122"/>
                  </a:rPr>
                  <a:t>网络销售</a:t>
                </a:r>
              </a:p>
            </p:txBody>
          </p:sp>
          <p:sp>
            <p:nvSpPr>
              <p:cNvPr id="23" name="文本框 21"/>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latin typeface="+mj-ea"/>
                    <a:ea typeface="+mj-ea"/>
                  </a:rPr>
                  <a:t>用户可以在投影仪或者计算机上进行演示也可以将演示文稿打印出来</a:t>
                </a:r>
                <a:r>
                  <a:rPr lang="zh-CN" altLang="en-US" sz="1600" dirty="0" smtClean="0">
                    <a:latin typeface="+mj-ea"/>
                    <a:ea typeface="+mj-ea"/>
                  </a:rPr>
                  <a:t>制作</a:t>
                </a:r>
                <a:endParaRPr lang="zh-CN" altLang="en-US" sz="1600" dirty="0">
                  <a:latin typeface="+mj-ea"/>
                  <a:ea typeface="+mj-ea"/>
                </a:endParaRPr>
              </a:p>
            </p:txBody>
          </p:sp>
        </p:grpSp>
      </p:grpSp>
      <p:grpSp>
        <p:nvGrpSpPr>
          <p:cNvPr id="26" name="组合 25"/>
          <p:cNvGrpSpPr/>
          <p:nvPr/>
        </p:nvGrpSpPr>
        <p:grpSpPr>
          <a:xfrm>
            <a:off x="6516373" y="2071015"/>
            <a:ext cx="4627287" cy="963515"/>
            <a:chOff x="874713" y="2108752"/>
            <a:chExt cx="4627287" cy="963515"/>
          </a:xfrm>
        </p:grpSpPr>
        <p:grpSp>
          <p:nvGrpSpPr>
            <p:cNvPr id="27" name="组合 26"/>
            <p:cNvGrpSpPr/>
            <p:nvPr/>
          </p:nvGrpSpPr>
          <p:grpSpPr>
            <a:xfrm>
              <a:off x="874713" y="2213139"/>
              <a:ext cx="754742" cy="754742"/>
              <a:chOff x="1335315" y="2249715"/>
              <a:chExt cx="754742" cy="754742"/>
            </a:xfrm>
          </p:grpSpPr>
          <p:sp>
            <p:nvSpPr>
              <p:cNvPr id="31" name="椭圆 30"/>
              <p:cNvSpPr/>
              <p:nvPr/>
            </p:nvSpPr>
            <p:spPr>
              <a:xfrm>
                <a:off x="1335315" y="2249715"/>
                <a:ext cx="754742" cy="754742"/>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mj-ea"/>
                  <a:ea typeface="+mj-ea"/>
                </a:endParaRPr>
              </a:p>
            </p:txBody>
          </p:sp>
          <p:sp>
            <p:nvSpPr>
              <p:cNvPr id="32" name="椭圆 30"/>
              <p:cNvSpPr/>
              <p:nvPr/>
            </p:nvSpPr>
            <p:spPr>
              <a:xfrm>
                <a:off x="1509281" y="2409371"/>
                <a:ext cx="406810" cy="435430"/>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mj-ea"/>
                  <a:ea typeface="+mj-ea"/>
                </a:endParaRPr>
              </a:p>
            </p:txBody>
          </p:sp>
        </p:grpSp>
        <p:grpSp>
          <p:nvGrpSpPr>
            <p:cNvPr id="28" name="组合 27"/>
            <p:cNvGrpSpPr/>
            <p:nvPr/>
          </p:nvGrpSpPr>
          <p:grpSpPr>
            <a:xfrm>
              <a:off x="1789111" y="2108752"/>
              <a:ext cx="3712889" cy="963515"/>
              <a:chOff x="874713" y="4293102"/>
              <a:chExt cx="3712889" cy="963515"/>
            </a:xfrm>
          </p:grpSpPr>
          <p:sp>
            <p:nvSpPr>
              <p:cNvPr id="29" name="文本框 27"/>
              <p:cNvSpPr txBox="1"/>
              <p:nvPr/>
            </p:nvSpPr>
            <p:spPr>
              <a:xfrm>
                <a:off x="874713" y="4293102"/>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028C7D"/>
                    </a:solidFill>
                    <a:latin typeface="迷你简菱心" panose="02010609000101010101" pitchFamily="49" charset="-122"/>
                    <a:ea typeface="迷你简菱心" panose="02010609000101010101" pitchFamily="49" charset="-122"/>
                  </a:rPr>
                  <a:t>网络销售</a:t>
                </a:r>
              </a:p>
            </p:txBody>
          </p:sp>
          <p:sp>
            <p:nvSpPr>
              <p:cNvPr id="30" name="文本框 28"/>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latin typeface="+mj-ea"/>
                    <a:ea typeface="+mj-ea"/>
                  </a:rPr>
                  <a:t>用户可以在投影仪或者计算机上进行演示也可以将演示文稿打印出来</a:t>
                </a:r>
                <a:r>
                  <a:rPr lang="zh-CN" altLang="en-US" sz="1600" dirty="0" smtClean="0">
                    <a:latin typeface="+mj-ea"/>
                    <a:ea typeface="+mj-ea"/>
                  </a:rPr>
                  <a:t>制作</a:t>
                </a:r>
                <a:endParaRPr lang="zh-CN" altLang="en-US" sz="1600" dirty="0">
                  <a:latin typeface="+mj-ea"/>
                  <a:ea typeface="+mj-ea"/>
                </a:endParaRPr>
              </a:p>
            </p:txBody>
          </p:sp>
        </p:grpSp>
      </p:grpSp>
      <p:grpSp>
        <p:nvGrpSpPr>
          <p:cNvPr id="33" name="组合 32"/>
          <p:cNvGrpSpPr/>
          <p:nvPr/>
        </p:nvGrpSpPr>
        <p:grpSpPr>
          <a:xfrm>
            <a:off x="6516373" y="3493415"/>
            <a:ext cx="4627287" cy="963515"/>
            <a:chOff x="874713" y="2108752"/>
            <a:chExt cx="4627287" cy="963515"/>
          </a:xfrm>
        </p:grpSpPr>
        <p:grpSp>
          <p:nvGrpSpPr>
            <p:cNvPr id="34" name="组合 33"/>
            <p:cNvGrpSpPr/>
            <p:nvPr/>
          </p:nvGrpSpPr>
          <p:grpSpPr>
            <a:xfrm>
              <a:off x="874713" y="2213139"/>
              <a:ext cx="754742" cy="754742"/>
              <a:chOff x="1335315" y="2249715"/>
              <a:chExt cx="754742" cy="754742"/>
            </a:xfrm>
          </p:grpSpPr>
          <p:sp>
            <p:nvSpPr>
              <p:cNvPr id="38" name="椭圆 37"/>
              <p:cNvSpPr/>
              <p:nvPr/>
            </p:nvSpPr>
            <p:spPr>
              <a:xfrm>
                <a:off x="1335315" y="2249715"/>
                <a:ext cx="754742" cy="754742"/>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mj-ea"/>
                  <a:ea typeface="+mj-ea"/>
                </a:endParaRPr>
              </a:p>
            </p:txBody>
          </p:sp>
          <p:sp>
            <p:nvSpPr>
              <p:cNvPr id="39" name="椭圆 37"/>
              <p:cNvSpPr/>
              <p:nvPr/>
            </p:nvSpPr>
            <p:spPr>
              <a:xfrm>
                <a:off x="1494971" y="2421636"/>
                <a:ext cx="435430" cy="410899"/>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solidFill>
                  <a:latin typeface="+mj-ea"/>
                  <a:ea typeface="+mj-ea"/>
                </a:endParaRPr>
              </a:p>
            </p:txBody>
          </p:sp>
        </p:grpSp>
        <p:grpSp>
          <p:nvGrpSpPr>
            <p:cNvPr id="35" name="组合 34"/>
            <p:cNvGrpSpPr/>
            <p:nvPr/>
          </p:nvGrpSpPr>
          <p:grpSpPr>
            <a:xfrm>
              <a:off x="1789111" y="2108752"/>
              <a:ext cx="3712889" cy="963515"/>
              <a:chOff x="874713" y="4293102"/>
              <a:chExt cx="3712889" cy="963515"/>
            </a:xfrm>
          </p:grpSpPr>
          <p:sp>
            <p:nvSpPr>
              <p:cNvPr id="36" name="文本框 34"/>
              <p:cNvSpPr txBox="1"/>
              <p:nvPr/>
            </p:nvSpPr>
            <p:spPr>
              <a:xfrm>
                <a:off x="874713" y="4293102"/>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028C7D"/>
                    </a:solidFill>
                    <a:latin typeface="迷你简菱心" panose="02010609000101010101" pitchFamily="49" charset="-122"/>
                    <a:ea typeface="迷你简菱心" panose="02010609000101010101" pitchFamily="49" charset="-122"/>
                  </a:rPr>
                  <a:t>网络销售</a:t>
                </a:r>
              </a:p>
            </p:txBody>
          </p:sp>
          <p:sp>
            <p:nvSpPr>
              <p:cNvPr id="37" name="文本框 35"/>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latin typeface="+mj-ea"/>
                    <a:ea typeface="+mj-ea"/>
                  </a:rPr>
                  <a:t>用户可以在投影仪或者计算机上进行演示也可以将演示文稿打印出来</a:t>
                </a:r>
                <a:r>
                  <a:rPr lang="zh-CN" altLang="en-US" sz="1600" dirty="0" smtClean="0">
                    <a:latin typeface="+mj-ea"/>
                    <a:ea typeface="+mj-ea"/>
                  </a:rPr>
                  <a:t>制作</a:t>
                </a:r>
                <a:endParaRPr lang="zh-CN" altLang="en-US" sz="1600" dirty="0">
                  <a:latin typeface="+mj-ea"/>
                  <a:ea typeface="+mj-ea"/>
                </a:endParaRPr>
              </a:p>
            </p:txBody>
          </p:sp>
        </p:grpSp>
      </p:grpSp>
      <p:grpSp>
        <p:nvGrpSpPr>
          <p:cNvPr id="40" name="组合 39"/>
          <p:cNvGrpSpPr/>
          <p:nvPr/>
        </p:nvGrpSpPr>
        <p:grpSpPr>
          <a:xfrm>
            <a:off x="6516373" y="4915815"/>
            <a:ext cx="4627287" cy="963515"/>
            <a:chOff x="874713" y="2108752"/>
            <a:chExt cx="4627287" cy="963515"/>
          </a:xfrm>
        </p:grpSpPr>
        <p:grpSp>
          <p:nvGrpSpPr>
            <p:cNvPr id="41" name="组合 40"/>
            <p:cNvGrpSpPr/>
            <p:nvPr/>
          </p:nvGrpSpPr>
          <p:grpSpPr>
            <a:xfrm>
              <a:off x="874713" y="2213139"/>
              <a:ext cx="754742" cy="754742"/>
              <a:chOff x="1335315" y="2249715"/>
              <a:chExt cx="754742" cy="754742"/>
            </a:xfrm>
          </p:grpSpPr>
          <p:sp>
            <p:nvSpPr>
              <p:cNvPr id="45" name="椭圆 44"/>
              <p:cNvSpPr/>
              <p:nvPr/>
            </p:nvSpPr>
            <p:spPr>
              <a:xfrm>
                <a:off x="1335315" y="2249715"/>
                <a:ext cx="754742" cy="754742"/>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mj-ea"/>
                  <a:ea typeface="+mj-ea"/>
                </a:endParaRPr>
              </a:p>
            </p:txBody>
          </p:sp>
          <p:sp>
            <p:nvSpPr>
              <p:cNvPr id="46" name="椭圆 44"/>
              <p:cNvSpPr/>
              <p:nvPr/>
            </p:nvSpPr>
            <p:spPr>
              <a:xfrm>
                <a:off x="1502273" y="2409371"/>
                <a:ext cx="420826" cy="43543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mj-ea"/>
                  <a:ea typeface="+mj-ea"/>
                </a:endParaRPr>
              </a:p>
            </p:txBody>
          </p:sp>
        </p:grpSp>
        <p:grpSp>
          <p:nvGrpSpPr>
            <p:cNvPr id="42" name="组合 41"/>
            <p:cNvGrpSpPr/>
            <p:nvPr/>
          </p:nvGrpSpPr>
          <p:grpSpPr>
            <a:xfrm>
              <a:off x="1789111" y="2108752"/>
              <a:ext cx="3712889" cy="963515"/>
              <a:chOff x="874713" y="4293102"/>
              <a:chExt cx="3712889" cy="963515"/>
            </a:xfrm>
          </p:grpSpPr>
          <p:sp>
            <p:nvSpPr>
              <p:cNvPr id="43" name="文本框 41"/>
              <p:cNvSpPr txBox="1"/>
              <p:nvPr/>
            </p:nvSpPr>
            <p:spPr>
              <a:xfrm>
                <a:off x="874713" y="4293102"/>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028C7D"/>
                    </a:solidFill>
                    <a:latin typeface="迷你简菱心" panose="02010609000101010101" pitchFamily="49" charset="-122"/>
                    <a:ea typeface="迷你简菱心" panose="02010609000101010101" pitchFamily="49" charset="-122"/>
                  </a:rPr>
                  <a:t>网络销售</a:t>
                </a:r>
              </a:p>
            </p:txBody>
          </p:sp>
          <p:sp>
            <p:nvSpPr>
              <p:cNvPr id="44" name="文本框 42"/>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latin typeface="+mj-ea"/>
                    <a:ea typeface="+mj-ea"/>
                  </a:rPr>
                  <a:t>用户可以在投影仪或者计算机上进行演示也可以将演示文稿打印出来</a:t>
                </a:r>
                <a:r>
                  <a:rPr lang="zh-CN" altLang="en-US" sz="1600" dirty="0" smtClean="0">
                    <a:latin typeface="+mj-ea"/>
                    <a:ea typeface="+mj-ea"/>
                  </a:rPr>
                  <a:t>制作</a:t>
                </a:r>
                <a:endParaRPr lang="zh-CN" altLang="en-US" sz="1600" dirty="0">
                  <a:latin typeface="+mj-ea"/>
                  <a:ea typeface="+mj-ea"/>
                </a:endParaRPr>
              </a:p>
            </p:txBody>
          </p:sp>
        </p:grpSp>
      </p:grpSp>
    </p:spTree>
    <p:extLst>
      <p:ext uri="{BB962C8B-B14F-4D97-AF65-F5344CB8AC3E}">
        <p14:creationId xmlns:p14="http://schemas.microsoft.com/office/powerpoint/2010/main" val="3856056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0" presetClass="entr" presetSubtype="0" decel="100000" fill="hold" nodeType="withEffect">
                                  <p:stCondLst>
                                    <p:cond delay="25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3"/>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par>
                                <p:cTn id="15" presetID="50" presetClass="entr" presetSubtype="0" decel="100000" fill="hold" nodeType="withEffect">
                                  <p:stCondLst>
                                    <p:cond delay="500"/>
                                  </p:stCondLst>
                                  <p:childTnLst>
                                    <p:set>
                                      <p:cBhvr>
                                        <p:cTn id="16" dur="1" fill="hold">
                                          <p:stCondLst>
                                            <p:cond delay="0"/>
                                          </p:stCondLst>
                                        </p:cTn>
                                        <p:tgtEl>
                                          <p:spTgt spid="19"/>
                                        </p:tgtEl>
                                        <p:attrNameLst>
                                          <p:attrName>style.visibility</p:attrName>
                                        </p:attrNameLst>
                                      </p:cBhvr>
                                      <p:to>
                                        <p:strVal val="visible"/>
                                      </p:to>
                                    </p:set>
                                    <p:anim calcmode="lin" valueType="num">
                                      <p:cBhvr>
                                        <p:cTn id="17" dur="1000" fill="hold"/>
                                        <p:tgtEl>
                                          <p:spTgt spid="19"/>
                                        </p:tgtEl>
                                        <p:attrNameLst>
                                          <p:attrName>ppt_w</p:attrName>
                                        </p:attrNameLst>
                                      </p:cBhvr>
                                      <p:tavLst>
                                        <p:tav tm="0">
                                          <p:val>
                                            <p:strVal val="#ppt_w+.3"/>
                                          </p:val>
                                        </p:tav>
                                        <p:tav tm="100000">
                                          <p:val>
                                            <p:strVal val="#ppt_w"/>
                                          </p:val>
                                        </p:tav>
                                      </p:tavLst>
                                    </p:anim>
                                    <p:anim calcmode="lin" valueType="num">
                                      <p:cBhvr>
                                        <p:cTn id="18" dur="1000" fill="hold"/>
                                        <p:tgtEl>
                                          <p:spTgt spid="19"/>
                                        </p:tgtEl>
                                        <p:attrNameLst>
                                          <p:attrName>ppt_h</p:attrName>
                                        </p:attrNameLst>
                                      </p:cBhvr>
                                      <p:tavLst>
                                        <p:tav tm="0">
                                          <p:val>
                                            <p:strVal val="#ppt_h"/>
                                          </p:val>
                                        </p:tav>
                                        <p:tav tm="100000">
                                          <p:val>
                                            <p:strVal val="#ppt_h"/>
                                          </p:val>
                                        </p:tav>
                                      </p:tavLst>
                                    </p:anim>
                                    <p:animEffect transition="in" filter="fade">
                                      <p:cBhvr>
                                        <p:cTn id="19" dur="1000"/>
                                        <p:tgtEl>
                                          <p:spTgt spid="19"/>
                                        </p:tgtEl>
                                      </p:cBhvr>
                                    </p:animEffect>
                                  </p:childTnLst>
                                </p:cTn>
                              </p:par>
                              <p:par>
                                <p:cTn id="20" presetID="50" presetClass="entr" presetSubtype="0" decel="100000" fill="hold" nodeType="withEffect">
                                  <p:stCondLst>
                                    <p:cond delay="750"/>
                                  </p:stCondLst>
                                  <p:childTnLst>
                                    <p:set>
                                      <p:cBhvr>
                                        <p:cTn id="21" dur="1" fill="hold">
                                          <p:stCondLst>
                                            <p:cond delay="0"/>
                                          </p:stCondLst>
                                        </p:cTn>
                                        <p:tgtEl>
                                          <p:spTgt spid="26"/>
                                        </p:tgtEl>
                                        <p:attrNameLst>
                                          <p:attrName>style.visibility</p:attrName>
                                        </p:attrNameLst>
                                      </p:cBhvr>
                                      <p:to>
                                        <p:strVal val="visible"/>
                                      </p:to>
                                    </p:set>
                                    <p:anim calcmode="lin" valueType="num">
                                      <p:cBhvr>
                                        <p:cTn id="22" dur="1000" fill="hold"/>
                                        <p:tgtEl>
                                          <p:spTgt spid="26"/>
                                        </p:tgtEl>
                                        <p:attrNameLst>
                                          <p:attrName>ppt_w</p:attrName>
                                        </p:attrNameLst>
                                      </p:cBhvr>
                                      <p:tavLst>
                                        <p:tav tm="0">
                                          <p:val>
                                            <p:strVal val="#ppt_w+.3"/>
                                          </p:val>
                                        </p:tav>
                                        <p:tav tm="100000">
                                          <p:val>
                                            <p:strVal val="#ppt_w"/>
                                          </p:val>
                                        </p:tav>
                                      </p:tavLst>
                                    </p:anim>
                                    <p:anim calcmode="lin" valueType="num">
                                      <p:cBhvr>
                                        <p:cTn id="23" dur="1000" fill="hold"/>
                                        <p:tgtEl>
                                          <p:spTgt spid="26"/>
                                        </p:tgtEl>
                                        <p:attrNameLst>
                                          <p:attrName>ppt_h</p:attrName>
                                        </p:attrNameLst>
                                      </p:cBhvr>
                                      <p:tavLst>
                                        <p:tav tm="0">
                                          <p:val>
                                            <p:strVal val="#ppt_h"/>
                                          </p:val>
                                        </p:tav>
                                        <p:tav tm="100000">
                                          <p:val>
                                            <p:strVal val="#ppt_h"/>
                                          </p:val>
                                        </p:tav>
                                      </p:tavLst>
                                    </p:anim>
                                    <p:animEffect transition="in" filter="fade">
                                      <p:cBhvr>
                                        <p:cTn id="24" dur="1000"/>
                                        <p:tgtEl>
                                          <p:spTgt spid="26"/>
                                        </p:tgtEl>
                                      </p:cBhvr>
                                    </p:animEffect>
                                  </p:childTnLst>
                                </p:cTn>
                              </p:par>
                              <p:par>
                                <p:cTn id="25" presetID="50" presetClass="entr" presetSubtype="0" decel="100000" fill="hold" nodeType="withEffect">
                                  <p:stCondLst>
                                    <p:cond delay="1000"/>
                                  </p:stCondLst>
                                  <p:childTnLst>
                                    <p:set>
                                      <p:cBhvr>
                                        <p:cTn id="26" dur="1" fill="hold">
                                          <p:stCondLst>
                                            <p:cond delay="0"/>
                                          </p:stCondLst>
                                        </p:cTn>
                                        <p:tgtEl>
                                          <p:spTgt spid="33"/>
                                        </p:tgtEl>
                                        <p:attrNameLst>
                                          <p:attrName>style.visibility</p:attrName>
                                        </p:attrNameLst>
                                      </p:cBhvr>
                                      <p:to>
                                        <p:strVal val="visible"/>
                                      </p:to>
                                    </p:set>
                                    <p:anim calcmode="lin" valueType="num">
                                      <p:cBhvr>
                                        <p:cTn id="27" dur="1000" fill="hold"/>
                                        <p:tgtEl>
                                          <p:spTgt spid="33"/>
                                        </p:tgtEl>
                                        <p:attrNameLst>
                                          <p:attrName>ppt_w</p:attrName>
                                        </p:attrNameLst>
                                      </p:cBhvr>
                                      <p:tavLst>
                                        <p:tav tm="0">
                                          <p:val>
                                            <p:strVal val="#ppt_w+.3"/>
                                          </p:val>
                                        </p:tav>
                                        <p:tav tm="100000">
                                          <p:val>
                                            <p:strVal val="#ppt_w"/>
                                          </p:val>
                                        </p:tav>
                                      </p:tavLst>
                                    </p:anim>
                                    <p:anim calcmode="lin" valueType="num">
                                      <p:cBhvr>
                                        <p:cTn id="28" dur="1000" fill="hold"/>
                                        <p:tgtEl>
                                          <p:spTgt spid="33"/>
                                        </p:tgtEl>
                                        <p:attrNameLst>
                                          <p:attrName>ppt_h</p:attrName>
                                        </p:attrNameLst>
                                      </p:cBhvr>
                                      <p:tavLst>
                                        <p:tav tm="0">
                                          <p:val>
                                            <p:strVal val="#ppt_h"/>
                                          </p:val>
                                        </p:tav>
                                        <p:tav tm="100000">
                                          <p:val>
                                            <p:strVal val="#ppt_h"/>
                                          </p:val>
                                        </p:tav>
                                      </p:tavLst>
                                    </p:anim>
                                    <p:animEffect transition="in" filter="fade">
                                      <p:cBhvr>
                                        <p:cTn id="29" dur="1000"/>
                                        <p:tgtEl>
                                          <p:spTgt spid="33"/>
                                        </p:tgtEl>
                                      </p:cBhvr>
                                    </p:animEffect>
                                  </p:childTnLst>
                                </p:cTn>
                              </p:par>
                              <p:par>
                                <p:cTn id="30" presetID="50" presetClass="entr" presetSubtype="0" decel="100000" fill="hold" nodeType="withEffect">
                                  <p:stCondLst>
                                    <p:cond delay="1250"/>
                                  </p:stCondLst>
                                  <p:childTnLst>
                                    <p:set>
                                      <p:cBhvr>
                                        <p:cTn id="31" dur="1" fill="hold">
                                          <p:stCondLst>
                                            <p:cond delay="0"/>
                                          </p:stCondLst>
                                        </p:cTn>
                                        <p:tgtEl>
                                          <p:spTgt spid="40"/>
                                        </p:tgtEl>
                                        <p:attrNameLst>
                                          <p:attrName>style.visibility</p:attrName>
                                        </p:attrNameLst>
                                      </p:cBhvr>
                                      <p:to>
                                        <p:strVal val="visible"/>
                                      </p:to>
                                    </p:set>
                                    <p:anim calcmode="lin" valueType="num">
                                      <p:cBhvr>
                                        <p:cTn id="32" dur="1000" fill="hold"/>
                                        <p:tgtEl>
                                          <p:spTgt spid="40"/>
                                        </p:tgtEl>
                                        <p:attrNameLst>
                                          <p:attrName>ppt_w</p:attrName>
                                        </p:attrNameLst>
                                      </p:cBhvr>
                                      <p:tavLst>
                                        <p:tav tm="0">
                                          <p:val>
                                            <p:strVal val="#ppt_w+.3"/>
                                          </p:val>
                                        </p:tav>
                                        <p:tav tm="100000">
                                          <p:val>
                                            <p:strVal val="#ppt_w"/>
                                          </p:val>
                                        </p:tav>
                                      </p:tavLst>
                                    </p:anim>
                                    <p:anim calcmode="lin" valueType="num">
                                      <p:cBhvr>
                                        <p:cTn id="33" dur="1000" fill="hold"/>
                                        <p:tgtEl>
                                          <p:spTgt spid="40"/>
                                        </p:tgtEl>
                                        <p:attrNameLst>
                                          <p:attrName>ppt_h</p:attrName>
                                        </p:attrNameLst>
                                      </p:cBhvr>
                                      <p:tavLst>
                                        <p:tav tm="0">
                                          <p:val>
                                            <p:strVal val="#ppt_h"/>
                                          </p:val>
                                        </p:tav>
                                        <p:tav tm="100000">
                                          <p:val>
                                            <p:strVal val="#ppt_h"/>
                                          </p:val>
                                        </p:tav>
                                      </p:tavLst>
                                    </p:anim>
                                    <p:animEffect transition="in" filter="fade">
                                      <p:cBhvr>
                                        <p:cTn id="34"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一、销售分类</a:t>
            </a:r>
          </a:p>
        </p:txBody>
      </p:sp>
      <p:grpSp>
        <p:nvGrpSpPr>
          <p:cNvPr id="5" name="组合 4"/>
          <p:cNvGrpSpPr/>
          <p:nvPr/>
        </p:nvGrpSpPr>
        <p:grpSpPr>
          <a:xfrm>
            <a:off x="4637166" y="1958879"/>
            <a:ext cx="2917667" cy="4392488"/>
            <a:chOff x="4642859" y="1232756"/>
            <a:chExt cx="2917667" cy="4392488"/>
          </a:xfrm>
        </p:grpSpPr>
        <p:sp>
          <p:nvSpPr>
            <p:cNvPr id="6" name="矩形: 圆角 16"/>
            <p:cNvSpPr/>
            <p:nvPr/>
          </p:nvSpPr>
          <p:spPr bwMode="auto">
            <a:xfrm rot="6138628">
              <a:off x="5626785" y="3101231"/>
              <a:ext cx="2930337" cy="613750"/>
            </a:xfrm>
            <a:prstGeom prst="roundRect">
              <a:avLst>
                <a:gd name="adj" fmla="val 50000"/>
              </a:avLst>
            </a:prstGeom>
            <a:solidFill>
              <a:srgbClr val="028C7D"/>
            </a:solidFill>
            <a:ln>
              <a:noFill/>
            </a:ln>
            <a:effectLst>
              <a:outerShdw blurRad="63500" algn="ctr" rotWithShape="0">
                <a:prstClr val="black">
                  <a:alpha val="40000"/>
                </a:prstClr>
              </a:outerShdw>
            </a:effectLst>
          </p:spPr>
          <p:txBody>
            <a:bodyPr anchor="ctr"/>
            <a:lstStyle/>
            <a:p>
              <a:pPr algn="ctr"/>
              <a:endParaRPr/>
            </a:p>
          </p:txBody>
        </p:sp>
        <p:sp>
          <p:nvSpPr>
            <p:cNvPr id="7" name="矩形: 圆角 17"/>
            <p:cNvSpPr/>
            <p:nvPr/>
          </p:nvSpPr>
          <p:spPr bwMode="auto">
            <a:xfrm rot="5200262">
              <a:off x="5190746" y="2802065"/>
              <a:ext cx="3154900" cy="613750"/>
            </a:xfrm>
            <a:prstGeom prst="roundRect">
              <a:avLst>
                <a:gd name="adj" fmla="val 50000"/>
              </a:avLst>
            </a:prstGeom>
            <a:solidFill>
              <a:srgbClr val="028C7D"/>
            </a:solidFill>
            <a:ln>
              <a:noFill/>
            </a:ln>
            <a:effectLst>
              <a:outerShdw blurRad="63500" algn="ctr" rotWithShape="0">
                <a:prstClr val="black">
                  <a:alpha val="40000"/>
                </a:prstClr>
              </a:outerShdw>
            </a:effectLst>
          </p:spPr>
          <p:txBody>
            <a:bodyPr anchor="ctr"/>
            <a:lstStyle/>
            <a:p>
              <a:pPr algn="ctr"/>
              <a:endParaRPr/>
            </a:p>
          </p:txBody>
        </p:sp>
        <p:sp>
          <p:nvSpPr>
            <p:cNvPr id="8" name="矩形: 圆角 18"/>
            <p:cNvSpPr/>
            <p:nvPr/>
          </p:nvSpPr>
          <p:spPr bwMode="auto">
            <a:xfrm rot="4124492">
              <a:off x="4719111" y="2563264"/>
              <a:ext cx="3274766" cy="613750"/>
            </a:xfrm>
            <a:prstGeom prst="roundRect">
              <a:avLst>
                <a:gd name="adj" fmla="val 50000"/>
              </a:avLst>
            </a:prstGeom>
            <a:solidFill>
              <a:srgbClr val="028C7D"/>
            </a:solidFill>
            <a:ln>
              <a:noFill/>
            </a:ln>
            <a:effectLst>
              <a:outerShdw blurRad="63500" algn="ctr" rotWithShape="0">
                <a:prstClr val="black">
                  <a:alpha val="40000"/>
                </a:prstClr>
              </a:outerShdw>
            </a:effectLst>
          </p:spPr>
          <p:txBody>
            <a:bodyPr anchor="ctr"/>
            <a:lstStyle/>
            <a:p>
              <a:pPr algn="ctr"/>
              <a:endParaRPr/>
            </a:p>
          </p:txBody>
        </p:sp>
        <p:sp>
          <p:nvSpPr>
            <p:cNvPr id="9" name="任意多边形: 形状 19"/>
            <p:cNvSpPr/>
            <p:nvPr/>
          </p:nvSpPr>
          <p:spPr bwMode="auto">
            <a:xfrm>
              <a:off x="4642859" y="3101922"/>
              <a:ext cx="2523295" cy="2523322"/>
            </a:xfrm>
            <a:custGeom>
              <a:avLst/>
              <a:gdLst>
                <a:gd name="connsiteX0" fmla="*/ 1104687 w 2232362"/>
                <a:gd name="connsiteY0" fmla="*/ 54 h 2232385"/>
                <a:gd name="connsiteX1" fmla="*/ 1945531 w 2232362"/>
                <a:gd name="connsiteY1" fmla="*/ 369173 h 2232385"/>
                <a:gd name="connsiteX2" fmla="*/ 2019450 w 2232362"/>
                <a:gd name="connsiteY2" fmla="*/ 1771858 h 2232385"/>
                <a:gd name="connsiteX3" fmla="*/ 662856 w 2232362"/>
                <a:gd name="connsiteY3" fmla="*/ 2136059 h 2232385"/>
                <a:gd name="connsiteX4" fmla="*/ 8215 w 2232362"/>
                <a:gd name="connsiteY4" fmla="*/ 981601 h 2232385"/>
                <a:gd name="connsiteX5" fmla="*/ 20002 w 2232362"/>
                <a:gd name="connsiteY5" fmla="*/ 910872 h 2232385"/>
                <a:gd name="connsiteX6" fmla="*/ 22287 w 2232362"/>
                <a:gd name="connsiteY6" fmla="*/ 888201 h 2232385"/>
                <a:gd name="connsiteX7" fmla="*/ 295712 w 2232362"/>
                <a:gd name="connsiteY7" fmla="*/ 665353 h 2232385"/>
                <a:gd name="connsiteX8" fmla="*/ 574807 w 2232362"/>
                <a:gd name="connsiteY8" fmla="*/ 944448 h 2232385"/>
                <a:gd name="connsiteX9" fmla="*/ 569174 w 2232362"/>
                <a:gd name="connsiteY9" fmla="*/ 1000327 h 2232385"/>
                <a:gd name="connsiteX10" fmla="*/ 570277 w 2232362"/>
                <a:gd name="connsiteY10" fmla="*/ 1000560 h 2232385"/>
                <a:gd name="connsiteX11" fmla="*/ 889545 w 2232362"/>
                <a:gd name="connsiteY11" fmla="*/ 1626112 h 2232385"/>
                <a:gd name="connsiteX12" fmla="*/ 1567842 w 2232362"/>
                <a:gd name="connsiteY12" fmla="*/ 1444012 h 2232385"/>
                <a:gd name="connsiteX13" fmla="*/ 1530882 w 2232362"/>
                <a:gd name="connsiteY13" fmla="*/ 742669 h 2232385"/>
                <a:gd name="connsiteX14" fmla="*/ 837202 w 2232362"/>
                <a:gd name="connsiteY14" fmla="*/ 632870 h 2232385"/>
                <a:gd name="connsiteX15" fmla="*/ 836586 w 2232362"/>
                <a:gd name="connsiteY15" fmla="*/ 631802 h 2232385"/>
                <a:gd name="connsiteX16" fmla="*/ 822840 w 2232362"/>
                <a:gd name="connsiteY16" fmla="*/ 639264 h 2232385"/>
                <a:gd name="connsiteX17" fmla="*/ 714203 w 2232362"/>
                <a:gd name="connsiteY17" fmla="*/ 661196 h 2232385"/>
                <a:gd name="connsiteX18" fmla="*/ 435108 w 2232362"/>
                <a:gd name="connsiteY18" fmla="*/ 382101 h 2232385"/>
                <a:gd name="connsiteX19" fmla="*/ 558158 w 2232362"/>
                <a:gd name="connsiteY19" fmla="*/ 150671 h 2232385"/>
                <a:gd name="connsiteX20" fmla="*/ 558650 w 2232362"/>
                <a:gd name="connsiteY20" fmla="*/ 150404 h 2232385"/>
                <a:gd name="connsiteX21" fmla="*/ 558171 w 2232362"/>
                <a:gd name="connsiteY21" fmla="*/ 149574 h 2232385"/>
                <a:gd name="connsiteX22" fmla="*/ 1104687 w 2232362"/>
                <a:gd name="connsiteY22" fmla="*/ 54 h 223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32362" h="2232385">
                  <a:moveTo>
                    <a:pt x="1104687" y="54"/>
                  </a:moveTo>
                  <a:cubicBezTo>
                    <a:pt x="1416539" y="-3035"/>
                    <a:pt x="1725128" y="124486"/>
                    <a:pt x="1945531" y="369173"/>
                  </a:cubicBezTo>
                  <a:cubicBezTo>
                    <a:pt x="2298176" y="760672"/>
                    <a:pt x="2328993" y="1345463"/>
                    <a:pt x="2019450" y="1771858"/>
                  </a:cubicBezTo>
                  <a:cubicBezTo>
                    <a:pt x="1709907" y="2198254"/>
                    <a:pt x="1144333" y="2350092"/>
                    <a:pt x="662856" y="2136059"/>
                  </a:cubicBezTo>
                  <a:cubicBezTo>
                    <a:pt x="211471" y="1935403"/>
                    <a:pt x="-50714" y="1464429"/>
                    <a:pt x="8215" y="981601"/>
                  </a:cubicBezTo>
                  <a:lnTo>
                    <a:pt x="20002" y="910872"/>
                  </a:lnTo>
                  <a:lnTo>
                    <a:pt x="22287" y="888201"/>
                  </a:lnTo>
                  <a:cubicBezTo>
                    <a:pt x="48312" y="761022"/>
                    <a:pt x="160840" y="665353"/>
                    <a:pt x="295712" y="665353"/>
                  </a:cubicBezTo>
                  <a:cubicBezTo>
                    <a:pt x="449852" y="665353"/>
                    <a:pt x="574807" y="790308"/>
                    <a:pt x="574807" y="944448"/>
                  </a:cubicBezTo>
                  <a:lnTo>
                    <a:pt x="569174" y="1000327"/>
                  </a:lnTo>
                  <a:lnTo>
                    <a:pt x="570277" y="1000560"/>
                  </a:lnTo>
                  <a:cubicBezTo>
                    <a:pt x="515701" y="1258298"/>
                    <a:pt x="648806" y="1519096"/>
                    <a:pt x="889545" y="1626112"/>
                  </a:cubicBezTo>
                  <a:cubicBezTo>
                    <a:pt x="1130283" y="1733129"/>
                    <a:pt x="1413071" y="1657210"/>
                    <a:pt x="1567842" y="1444012"/>
                  </a:cubicBezTo>
                  <a:cubicBezTo>
                    <a:pt x="1722613" y="1230814"/>
                    <a:pt x="1707205" y="938419"/>
                    <a:pt x="1530882" y="742669"/>
                  </a:cubicBezTo>
                  <a:cubicBezTo>
                    <a:pt x="1354560" y="546919"/>
                    <a:pt x="1065359" y="501143"/>
                    <a:pt x="837202" y="632870"/>
                  </a:cubicBezTo>
                  <a:lnTo>
                    <a:pt x="836586" y="631802"/>
                  </a:lnTo>
                  <a:lnTo>
                    <a:pt x="822840" y="639264"/>
                  </a:lnTo>
                  <a:cubicBezTo>
                    <a:pt x="789449" y="653386"/>
                    <a:pt x="752738" y="661196"/>
                    <a:pt x="714203" y="661196"/>
                  </a:cubicBezTo>
                  <a:cubicBezTo>
                    <a:pt x="560063" y="661196"/>
                    <a:pt x="435108" y="536241"/>
                    <a:pt x="435108" y="382101"/>
                  </a:cubicBezTo>
                  <a:cubicBezTo>
                    <a:pt x="435108" y="285764"/>
                    <a:pt x="483919" y="200827"/>
                    <a:pt x="558158" y="150671"/>
                  </a:cubicBezTo>
                  <a:lnTo>
                    <a:pt x="558650" y="150404"/>
                  </a:lnTo>
                  <a:lnTo>
                    <a:pt x="558171" y="149574"/>
                  </a:lnTo>
                  <a:cubicBezTo>
                    <a:pt x="729289" y="50779"/>
                    <a:pt x="917575" y="1907"/>
                    <a:pt x="1104687" y="54"/>
                  </a:cubicBezTo>
                  <a:close/>
                </a:path>
              </a:pathLst>
            </a:custGeom>
            <a:solidFill>
              <a:srgbClr val="028C7D"/>
            </a:solidFill>
            <a:ln>
              <a:noFill/>
            </a:ln>
            <a:effectLst>
              <a:outerShdw blurRad="63500" algn="ctr" rotWithShape="0">
                <a:prstClr val="black">
                  <a:alpha val="40000"/>
                </a:prstClr>
              </a:outerShdw>
            </a:effectLst>
          </p:spPr>
          <p:txBody>
            <a:bodyPr anchor="ctr"/>
            <a:lstStyle/>
            <a:p>
              <a:pPr algn="ctr"/>
              <a:endParaRPr/>
            </a:p>
          </p:txBody>
        </p:sp>
        <p:sp>
          <p:nvSpPr>
            <p:cNvPr id="10" name="任意多边形: 形状 20"/>
            <p:cNvSpPr>
              <a:spLocks/>
            </p:cNvSpPr>
            <p:nvPr/>
          </p:nvSpPr>
          <p:spPr bwMode="auto">
            <a:xfrm>
              <a:off x="5666720" y="4125796"/>
              <a:ext cx="475573" cy="475574"/>
            </a:xfrm>
            <a:custGeom>
              <a:avLst/>
              <a:gdLst>
                <a:gd name="T0" fmla="+- 0 10800 98"/>
                <a:gd name="T1" fmla="*/ T0 w 21404"/>
                <a:gd name="T2" fmla="+- 0 10864 128"/>
                <a:gd name="T3" fmla="*/ 10864 h 21472"/>
                <a:gd name="T4" fmla="+- 0 10800 98"/>
                <a:gd name="T5" fmla="*/ T4 w 21404"/>
                <a:gd name="T6" fmla="+- 0 10864 128"/>
                <a:gd name="T7" fmla="*/ 10864 h 21472"/>
                <a:gd name="T8" fmla="+- 0 10800 98"/>
                <a:gd name="T9" fmla="*/ T8 w 21404"/>
                <a:gd name="T10" fmla="+- 0 10864 128"/>
                <a:gd name="T11" fmla="*/ 10864 h 21472"/>
                <a:gd name="T12" fmla="+- 0 10800 98"/>
                <a:gd name="T13" fmla="*/ T12 w 21404"/>
                <a:gd name="T14" fmla="+- 0 10864 128"/>
                <a:gd name="T15" fmla="*/ 10864 h 21472"/>
              </a:gdLst>
              <a:ahLst/>
              <a:cxnLst>
                <a:cxn ang="0">
                  <a:pos x="T1" y="T3"/>
                </a:cxn>
                <a:cxn ang="0">
                  <a:pos x="T5" y="T7"/>
                </a:cxn>
                <a:cxn ang="0">
                  <a:pos x="T9" y="T11"/>
                </a:cxn>
                <a:cxn ang="0">
                  <a:pos x="T13" y="T15"/>
                </a:cxn>
              </a:cxnLst>
              <a:rect l="0" t="0" r="r" b="b"/>
              <a:pathLst>
                <a:path w="21404" h="21472">
                  <a:moveTo>
                    <a:pt x="3386" y="13932"/>
                  </a:moveTo>
                  <a:cubicBezTo>
                    <a:pt x="4126" y="16483"/>
                    <a:pt x="4518" y="17503"/>
                    <a:pt x="6826" y="18467"/>
                  </a:cubicBezTo>
                  <a:cubicBezTo>
                    <a:pt x="8742" y="19998"/>
                    <a:pt x="9918" y="21472"/>
                    <a:pt x="10702" y="21472"/>
                  </a:cubicBezTo>
                  <a:cubicBezTo>
                    <a:pt x="11486" y="21472"/>
                    <a:pt x="12662" y="19998"/>
                    <a:pt x="14578" y="18978"/>
                  </a:cubicBezTo>
                  <a:cubicBezTo>
                    <a:pt x="16886" y="17503"/>
                    <a:pt x="16102" y="17503"/>
                    <a:pt x="16886" y="14499"/>
                  </a:cubicBezTo>
                  <a:cubicBezTo>
                    <a:pt x="10702" y="18467"/>
                    <a:pt x="10702" y="18467"/>
                    <a:pt x="10702" y="18467"/>
                  </a:cubicBezTo>
                  <a:lnTo>
                    <a:pt x="3386" y="13932"/>
                  </a:lnTo>
                  <a:close/>
                  <a:moveTo>
                    <a:pt x="21110" y="6902"/>
                  </a:moveTo>
                  <a:cubicBezTo>
                    <a:pt x="11834" y="382"/>
                    <a:pt x="11834" y="382"/>
                    <a:pt x="11834" y="382"/>
                  </a:cubicBezTo>
                  <a:cubicBezTo>
                    <a:pt x="11486" y="-128"/>
                    <a:pt x="10310" y="-128"/>
                    <a:pt x="9526" y="382"/>
                  </a:cubicBezTo>
                  <a:cubicBezTo>
                    <a:pt x="294" y="6902"/>
                    <a:pt x="294" y="6902"/>
                    <a:pt x="294" y="6902"/>
                  </a:cubicBezTo>
                  <a:cubicBezTo>
                    <a:pt x="-98" y="7412"/>
                    <a:pt x="-98" y="7922"/>
                    <a:pt x="294" y="8943"/>
                  </a:cubicBezTo>
                  <a:cubicBezTo>
                    <a:pt x="9526" y="15463"/>
                    <a:pt x="9526" y="15463"/>
                    <a:pt x="9526" y="15463"/>
                  </a:cubicBezTo>
                  <a:cubicBezTo>
                    <a:pt x="10310" y="15973"/>
                    <a:pt x="11486" y="15973"/>
                    <a:pt x="11834" y="15463"/>
                  </a:cubicBezTo>
                  <a:cubicBezTo>
                    <a:pt x="17670" y="10927"/>
                    <a:pt x="17670" y="10927"/>
                    <a:pt x="17670" y="10927"/>
                  </a:cubicBezTo>
                  <a:cubicBezTo>
                    <a:pt x="11486" y="8943"/>
                    <a:pt x="11486" y="8943"/>
                    <a:pt x="11486" y="8943"/>
                  </a:cubicBezTo>
                  <a:cubicBezTo>
                    <a:pt x="11094" y="8943"/>
                    <a:pt x="11094" y="9396"/>
                    <a:pt x="10702" y="9396"/>
                  </a:cubicBezTo>
                  <a:cubicBezTo>
                    <a:pt x="9526" y="9396"/>
                    <a:pt x="8742" y="8433"/>
                    <a:pt x="8742" y="7412"/>
                  </a:cubicBezTo>
                  <a:cubicBezTo>
                    <a:pt x="8742" y="6902"/>
                    <a:pt x="9526" y="5938"/>
                    <a:pt x="10702" y="5938"/>
                  </a:cubicBezTo>
                  <a:cubicBezTo>
                    <a:pt x="11486" y="5938"/>
                    <a:pt x="12270" y="6392"/>
                    <a:pt x="12662" y="6902"/>
                  </a:cubicBezTo>
                  <a:cubicBezTo>
                    <a:pt x="19194" y="9907"/>
                    <a:pt x="19194" y="9907"/>
                    <a:pt x="19194" y="9907"/>
                  </a:cubicBezTo>
                  <a:cubicBezTo>
                    <a:pt x="21110" y="8943"/>
                    <a:pt x="21110" y="8943"/>
                    <a:pt x="21110" y="8943"/>
                  </a:cubicBezTo>
                  <a:cubicBezTo>
                    <a:pt x="21502" y="7922"/>
                    <a:pt x="21502" y="7412"/>
                    <a:pt x="21110" y="6902"/>
                  </a:cubicBezTo>
                  <a:close/>
                  <a:moveTo>
                    <a:pt x="18410" y="19488"/>
                  </a:moveTo>
                  <a:cubicBezTo>
                    <a:pt x="18018" y="19998"/>
                    <a:pt x="19586" y="20508"/>
                    <a:pt x="19978" y="18978"/>
                  </a:cubicBezTo>
                  <a:cubicBezTo>
                    <a:pt x="20326" y="11948"/>
                    <a:pt x="19194" y="9907"/>
                    <a:pt x="19194" y="9907"/>
                  </a:cubicBezTo>
                  <a:cubicBezTo>
                    <a:pt x="17670" y="10927"/>
                    <a:pt x="17670" y="10927"/>
                    <a:pt x="17670" y="10927"/>
                  </a:cubicBezTo>
                  <a:cubicBezTo>
                    <a:pt x="17670" y="10927"/>
                    <a:pt x="19194" y="12458"/>
                    <a:pt x="18410" y="19488"/>
                  </a:cubicBezTo>
                  <a:close/>
                </a:path>
              </a:pathLst>
            </a:custGeom>
            <a:solidFill>
              <a:schemeClr val="tx1">
                <a:lumMod val="65000"/>
                <a:lumOff val="35000"/>
              </a:schemeClr>
            </a:solidFill>
            <a:ln>
              <a:noFill/>
            </a:ln>
            <a:effectLst/>
            <a:extLst/>
          </p:spPr>
          <p:txBody>
            <a:bodyPr anchor="ctr"/>
            <a:lstStyle/>
            <a:p>
              <a:pPr algn="ctr"/>
              <a:endParaRPr/>
            </a:p>
          </p:txBody>
        </p:sp>
        <p:sp>
          <p:nvSpPr>
            <p:cNvPr id="11" name="任意多边形: 形状 21"/>
            <p:cNvSpPr/>
            <p:nvPr/>
          </p:nvSpPr>
          <p:spPr bwMode="auto">
            <a:xfrm>
              <a:off x="4764465" y="3959892"/>
              <a:ext cx="405597" cy="403691"/>
            </a:xfrm>
            <a:custGeom>
              <a:avLst/>
              <a:gdLst>
                <a:gd name="connsiteX0" fmla="*/ 106363 w 338138"/>
                <a:gd name="connsiteY0" fmla="*/ 188912 h 336550"/>
                <a:gd name="connsiteX1" fmla="*/ 106363 w 338138"/>
                <a:gd name="connsiteY1" fmla="*/ 190500 h 336550"/>
                <a:gd name="connsiteX2" fmla="*/ 107951 w 338138"/>
                <a:gd name="connsiteY2" fmla="*/ 190500 h 336550"/>
                <a:gd name="connsiteX3" fmla="*/ 107951 w 338138"/>
                <a:gd name="connsiteY3" fmla="*/ 188912 h 336550"/>
                <a:gd name="connsiteX4" fmla="*/ 169863 w 338138"/>
                <a:gd name="connsiteY4" fmla="*/ 96837 h 336550"/>
                <a:gd name="connsiteX5" fmla="*/ 98425 w 338138"/>
                <a:gd name="connsiteY5" fmla="*/ 168275 h 336550"/>
                <a:gd name="connsiteX6" fmla="*/ 115888 w 338138"/>
                <a:gd name="connsiteY6" fmla="*/ 168275 h 336550"/>
                <a:gd name="connsiteX7" fmla="*/ 115888 w 338138"/>
                <a:gd name="connsiteY7" fmla="*/ 242887 h 336550"/>
                <a:gd name="connsiteX8" fmla="*/ 222251 w 338138"/>
                <a:gd name="connsiteY8" fmla="*/ 242887 h 336550"/>
                <a:gd name="connsiteX9" fmla="*/ 222251 w 338138"/>
                <a:gd name="connsiteY9" fmla="*/ 168275 h 336550"/>
                <a:gd name="connsiteX10" fmla="*/ 239713 w 338138"/>
                <a:gd name="connsiteY10" fmla="*/ 168275 h 336550"/>
                <a:gd name="connsiteX11" fmla="*/ 166416 w 338138"/>
                <a:gd name="connsiteY11" fmla="*/ 85183 h 336550"/>
                <a:gd name="connsiteX12" fmla="*/ 171724 w 338138"/>
                <a:gd name="connsiteY12" fmla="*/ 85183 h 336550"/>
                <a:gd name="connsiteX13" fmla="*/ 246039 w 338138"/>
                <a:gd name="connsiteY13" fmla="*/ 157606 h 336550"/>
                <a:gd name="connsiteX14" fmla="*/ 254001 w 338138"/>
                <a:gd name="connsiteY14" fmla="*/ 168140 h 336550"/>
                <a:gd name="connsiteX15" fmla="*/ 243385 w 338138"/>
                <a:gd name="connsiteY15" fmla="*/ 178674 h 336550"/>
                <a:gd name="connsiteX16" fmla="*/ 232768 w 338138"/>
                <a:gd name="connsiteY16" fmla="*/ 178674 h 336550"/>
                <a:gd name="connsiteX17" fmla="*/ 232768 w 338138"/>
                <a:gd name="connsiteY17" fmla="*/ 241879 h 336550"/>
                <a:gd name="connsiteX18" fmla="*/ 222152 w 338138"/>
                <a:gd name="connsiteY18" fmla="*/ 252413 h 336550"/>
                <a:gd name="connsiteX19" fmla="*/ 115987 w 338138"/>
                <a:gd name="connsiteY19" fmla="*/ 252413 h 336550"/>
                <a:gd name="connsiteX20" fmla="*/ 105371 w 338138"/>
                <a:gd name="connsiteY20" fmla="*/ 241879 h 336550"/>
                <a:gd name="connsiteX21" fmla="*/ 105371 w 338138"/>
                <a:gd name="connsiteY21" fmla="*/ 178674 h 336550"/>
                <a:gd name="connsiteX22" fmla="*/ 94754 w 338138"/>
                <a:gd name="connsiteY22" fmla="*/ 178674 h 336550"/>
                <a:gd name="connsiteX23" fmla="*/ 84138 w 338138"/>
                <a:gd name="connsiteY23" fmla="*/ 168140 h 336550"/>
                <a:gd name="connsiteX24" fmla="*/ 84138 w 338138"/>
                <a:gd name="connsiteY24" fmla="*/ 166823 h 336550"/>
                <a:gd name="connsiteX25" fmla="*/ 92100 w 338138"/>
                <a:gd name="connsiteY25" fmla="*/ 157606 h 336550"/>
                <a:gd name="connsiteX26" fmla="*/ 166416 w 338138"/>
                <a:gd name="connsiteY26" fmla="*/ 85183 h 336550"/>
                <a:gd name="connsiteX27" fmla="*/ 169070 w 338138"/>
                <a:gd name="connsiteY27" fmla="*/ 11112 h 336550"/>
                <a:gd name="connsiteX28" fmla="*/ 11113 w 338138"/>
                <a:gd name="connsiteY28" fmla="*/ 169069 h 336550"/>
                <a:gd name="connsiteX29" fmla="*/ 169070 w 338138"/>
                <a:gd name="connsiteY29" fmla="*/ 327026 h 336550"/>
                <a:gd name="connsiteX30" fmla="*/ 327027 w 338138"/>
                <a:gd name="connsiteY30" fmla="*/ 169069 h 336550"/>
                <a:gd name="connsiteX31" fmla="*/ 169070 w 338138"/>
                <a:gd name="connsiteY31" fmla="*/ 11112 h 336550"/>
                <a:gd name="connsiteX32" fmla="*/ 169069 w 338138"/>
                <a:gd name="connsiteY32" fmla="*/ 0 h 336550"/>
                <a:gd name="connsiteX33" fmla="*/ 338138 w 338138"/>
                <a:gd name="connsiteY33" fmla="*/ 168275 h 336550"/>
                <a:gd name="connsiteX34" fmla="*/ 169069 w 338138"/>
                <a:gd name="connsiteY34" fmla="*/ 336550 h 336550"/>
                <a:gd name="connsiteX35" fmla="*/ 0 w 338138"/>
                <a:gd name="connsiteY35" fmla="*/ 168275 h 336550"/>
                <a:gd name="connsiteX36" fmla="*/ 169069 w 338138"/>
                <a:gd name="connsiteY3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8138" h="336550">
                  <a:moveTo>
                    <a:pt x="106363" y="188912"/>
                  </a:moveTo>
                  <a:lnTo>
                    <a:pt x="106363" y="190500"/>
                  </a:lnTo>
                  <a:lnTo>
                    <a:pt x="107951" y="190500"/>
                  </a:lnTo>
                  <a:lnTo>
                    <a:pt x="107951" y="188912"/>
                  </a:lnTo>
                  <a:close/>
                  <a:moveTo>
                    <a:pt x="169863" y="96837"/>
                  </a:moveTo>
                  <a:lnTo>
                    <a:pt x="98425" y="168275"/>
                  </a:lnTo>
                  <a:lnTo>
                    <a:pt x="115888" y="168275"/>
                  </a:lnTo>
                  <a:lnTo>
                    <a:pt x="115888" y="242887"/>
                  </a:lnTo>
                  <a:lnTo>
                    <a:pt x="222251" y="242887"/>
                  </a:lnTo>
                  <a:lnTo>
                    <a:pt x="222251" y="168275"/>
                  </a:lnTo>
                  <a:lnTo>
                    <a:pt x="239713" y="168275"/>
                  </a:lnTo>
                  <a:close/>
                  <a:moveTo>
                    <a:pt x="166416" y="85183"/>
                  </a:moveTo>
                  <a:cubicBezTo>
                    <a:pt x="167743" y="82550"/>
                    <a:pt x="170397" y="82550"/>
                    <a:pt x="171724" y="85183"/>
                  </a:cubicBezTo>
                  <a:cubicBezTo>
                    <a:pt x="171724" y="85183"/>
                    <a:pt x="171724" y="85183"/>
                    <a:pt x="246039" y="157606"/>
                  </a:cubicBezTo>
                  <a:cubicBezTo>
                    <a:pt x="250020" y="158923"/>
                    <a:pt x="254001" y="162873"/>
                    <a:pt x="254001" y="168140"/>
                  </a:cubicBezTo>
                  <a:cubicBezTo>
                    <a:pt x="254001" y="173407"/>
                    <a:pt x="248693" y="178674"/>
                    <a:pt x="243385" y="178674"/>
                  </a:cubicBezTo>
                  <a:cubicBezTo>
                    <a:pt x="243385" y="178674"/>
                    <a:pt x="243385" y="178674"/>
                    <a:pt x="232768" y="178674"/>
                  </a:cubicBezTo>
                  <a:cubicBezTo>
                    <a:pt x="232768" y="178674"/>
                    <a:pt x="232768" y="178674"/>
                    <a:pt x="232768" y="241879"/>
                  </a:cubicBezTo>
                  <a:cubicBezTo>
                    <a:pt x="232768" y="247146"/>
                    <a:pt x="227460" y="252413"/>
                    <a:pt x="222152" y="252413"/>
                  </a:cubicBezTo>
                  <a:cubicBezTo>
                    <a:pt x="222152" y="252413"/>
                    <a:pt x="222152" y="252413"/>
                    <a:pt x="115987" y="252413"/>
                  </a:cubicBezTo>
                  <a:cubicBezTo>
                    <a:pt x="110679" y="252413"/>
                    <a:pt x="105371" y="247146"/>
                    <a:pt x="105371" y="241879"/>
                  </a:cubicBezTo>
                  <a:cubicBezTo>
                    <a:pt x="105371" y="241879"/>
                    <a:pt x="105371" y="241879"/>
                    <a:pt x="105371" y="178674"/>
                  </a:cubicBezTo>
                  <a:cubicBezTo>
                    <a:pt x="105371" y="178674"/>
                    <a:pt x="105371" y="178674"/>
                    <a:pt x="94754" y="178674"/>
                  </a:cubicBezTo>
                  <a:cubicBezTo>
                    <a:pt x="89446" y="178674"/>
                    <a:pt x="84138" y="173407"/>
                    <a:pt x="84138" y="168140"/>
                  </a:cubicBezTo>
                  <a:cubicBezTo>
                    <a:pt x="84138" y="168140"/>
                    <a:pt x="84138" y="166823"/>
                    <a:pt x="84138" y="166823"/>
                  </a:cubicBezTo>
                  <a:cubicBezTo>
                    <a:pt x="85465" y="162873"/>
                    <a:pt x="88119" y="158923"/>
                    <a:pt x="92100" y="157606"/>
                  </a:cubicBezTo>
                  <a:cubicBezTo>
                    <a:pt x="92100" y="157606"/>
                    <a:pt x="92100" y="157606"/>
                    <a:pt x="166416" y="85183"/>
                  </a:cubicBezTo>
                  <a:close/>
                  <a:moveTo>
                    <a:pt x="169070" y="11112"/>
                  </a:moveTo>
                  <a:cubicBezTo>
                    <a:pt x="81833" y="11112"/>
                    <a:pt x="11113" y="81832"/>
                    <a:pt x="11113" y="169069"/>
                  </a:cubicBezTo>
                  <a:cubicBezTo>
                    <a:pt x="11113" y="256306"/>
                    <a:pt x="81833" y="327026"/>
                    <a:pt x="169070" y="327026"/>
                  </a:cubicBezTo>
                  <a:cubicBezTo>
                    <a:pt x="256307" y="327026"/>
                    <a:pt x="327027" y="256306"/>
                    <a:pt x="327027" y="169069"/>
                  </a:cubicBezTo>
                  <a:cubicBezTo>
                    <a:pt x="327027" y="81832"/>
                    <a:pt x="256307" y="11112"/>
                    <a:pt x="169070" y="1111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w="19050">
              <a:noFill/>
              <a:round/>
              <a:headEnd/>
              <a:tailEnd/>
            </a:ln>
          </p:spPr>
          <p:txBody>
            <a:bodyPr anchor="ctr"/>
            <a:lstStyle/>
            <a:p>
              <a:pPr algn="ctr"/>
              <a:endParaRPr/>
            </a:p>
          </p:txBody>
        </p:sp>
        <p:sp>
          <p:nvSpPr>
            <p:cNvPr id="12" name="任意多边形: 形状 22"/>
            <p:cNvSpPr/>
            <p:nvPr/>
          </p:nvSpPr>
          <p:spPr bwMode="auto">
            <a:xfrm>
              <a:off x="5248995" y="3318823"/>
              <a:ext cx="405597" cy="405597"/>
            </a:xfrm>
            <a:custGeom>
              <a:avLst/>
              <a:gdLst>
                <a:gd name="connsiteX0" fmla="*/ 165894 w 331788"/>
                <a:gd name="connsiteY0" fmla="*/ 145113 h 331788"/>
                <a:gd name="connsiteX1" fmla="*/ 151827 w 331788"/>
                <a:gd name="connsiteY1" fmla="*/ 151827 h 331788"/>
                <a:gd name="connsiteX2" fmla="*/ 151827 w 331788"/>
                <a:gd name="connsiteY2" fmla="*/ 179961 h 331788"/>
                <a:gd name="connsiteX3" fmla="*/ 179961 w 331788"/>
                <a:gd name="connsiteY3" fmla="*/ 179961 h 331788"/>
                <a:gd name="connsiteX4" fmla="*/ 179961 w 331788"/>
                <a:gd name="connsiteY4" fmla="*/ 151827 h 331788"/>
                <a:gd name="connsiteX5" fmla="*/ 165894 w 331788"/>
                <a:gd name="connsiteY5" fmla="*/ 145113 h 331788"/>
                <a:gd name="connsiteX6" fmla="*/ 103187 w 331788"/>
                <a:gd name="connsiteY6" fmla="*/ 103187 h 331788"/>
                <a:gd name="connsiteX7" fmla="*/ 147604 w 331788"/>
                <a:gd name="connsiteY7" fmla="*/ 111025 h 331788"/>
                <a:gd name="connsiteX8" fmla="*/ 133234 w 331788"/>
                <a:gd name="connsiteY8" fmla="*/ 125395 h 331788"/>
                <a:gd name="connsiteX9" fmla="*/ 147604 w 331788"/>
                <a:gd name="connsiteY9" fmla="*/ 139766 h 331788"/>
                <a:gd name="connsiteX10" fmla="*/ 184183 w 331788"/>
                <a:gd name="connsiteY10" fmla="*/ 139766 h 331788"/>
                <a:gd name="connsiteX11" fmla="*/ 198553 w 331788"/>
                <a:gd name="connsiteY11" fmla="*/ 125395 h 331788"/>
                <a:gd name="connsiteX12" fmla="*/ 184183 w 331788"/>
                <a:gd name="connsiteY12" fmla="*/ 111025 h 331788"/>
                <a:gd name="connsiteX13" fmla="*/ 228600 w 331788"/>
                <a:gd name="connsiteY13" fmla="*/ 103187 h 331788"/>
                <a:gd name="connsiteX14" fmla="*/ 220762 w 331788"/>
                <a:gd name="connsiteY14" fmla="*/ 147604 h 331788"/>
                <a:gd name="connsiteX15" fmla="*/ 206392 w 331788"/>
                <a:gd name="connsiteY15" fmla="*/ 133234 h 331788"/>
                <a:gd name="connsiteX16" fmla="*/ 192021 w 331788"/>
                <a:gd name="connsiteY16" fmla="*/ 147604 h 331788"/>
                <a:gd name="connsiteX17" fmla="*/ 192021 w 331788"/>
                <a:gd name="connsiteY17" fmla="*/ 184183 h 331788"/>
                <a:gd name="connsiteX18" fmla="*/ 206392 w 331788"/>
                <a:gd name="connsiteY18" fmla="*/ 198553 h 331788"/>
                <a:gd name="connsiteX19" fmla="*/ 220762 w 331788"/>
                <a:gd name="connsiteY19" fmla="*/ 184183 h 331788"/>
                <a:gd name="connsiteX20" fmla="*/ 228600 w 331788"/>
                <a:gd name="connsiteY20" fmla="*/ 228600 h 331788"/>
                <a:gd name="connsiteX21" fmla="*/ 184183 w 331788"/>
                <a:gd name="connsiteY21" fmla="*/ 220762 h 331788"/>
                <a:gd name="connsiteX22" fmla="*/ 198553 w 331788"/>
                <a:gd name="connsiteY22" fmla="*/ 206392 h 331788"/>
                <a:gd name="connsiteX23" fmla="*/ 184183 w 331788"/>
                <a:gd name="connsiteY23" fmla="*/ 192021 h 331788"/>
                <a:gd name="connsiteX24" fmla="*/ 147604 w 331788"/>
                <a:gd name="connsiteY24" fmla="*/ 192021 h 331788"/>
                <a:gd name="connsiteX25" fmla="*/ 133234 w 331788"/>
                <a:gd name="connsiteY25" fmla="*/ 206392 h 331788"/>
                <a:gd name="connsiteX26" fmla="*/ 147604 w 331788"/>
                <a:gd name="connsiteY26" fmla="*/ 220762 h 331788"/>
                <a:gd name="connsiteX27" fmla="*/ 103187 w 331788"/>
                <a:gd name="connsiteY27" fmla="*/ 228600 h 331788"/>
                <a:gd name="connsiteX28" fmla="*/ 111025 w 331788"/>
                <a:gd name="connsiteY28" fmla="*/ 184183 h 331788"/>
                <a:gd name="connsiteX29" fmla="*/ 125395 w 331788"/>
                <a:gd name="connsiteY29" fmla="*/ 198553 h 331788"/>
                <a:gd name="connsiteX30" fmla="*/ 139766 w 331788"/>
                <a:gd name="connsiteY30" fmla="*/ 184183 h 331788"/>
                <a:gd name="connsiteX31" fmla="*/ 139766 w 331788"/>
                <a:gd name="connsiteY31" fmla="*/ 147604 h 331788"/>
                <a:gd name="connsiteX32" fmla="*/ 125395 w 331788"/>
                <a:gd name="connsiteY32" fmla="*/ 133234 h 331788"/>
                <a:gd name="connsiteX33" fmla="*/ 111025 w 331788"/>
                <a:gd name="connsiteY33" fmla="*/ 147604 h 331788"/>
                <a:gd name="connsiteX34" fmla="*/ 103187 w 331788"/>
                <a:gd name="connsiteY34" fmla="*/ 103187 h 331788"/>
                <a:gd name="connsiteX35" fmla="*/ 165894 w 331788"/>
                <a:gd name="connsiteY35" fmla="*/ 11112 h 331788"/>
                <a:gd name="connsiteX36" fmla="*/ 11112 w 331788"/>
                <a:gd name="connsiteY36" fmla="*/ 165894 h 331788"/>
                <a:gd name="connsiteX37" fmla="*/ 165894 w 331788"/>
                <a:gd name="connsiteY37" fmla="*/ 320676 h 331788"/>
                <a:gd name="connsiteX38" fmla="*/ 320676 w 331788"/>
                <a:gd name="connsiteY38" fmla="*/ 165894 h 331788"/>
                <a:gd name="connsiteX39" fmla="*/ 165894 w 331788"/>
                <a:gd name="connsiteY39" fmla="*/ 11112 h 331788"/>
                <a:gd name="connsiteX40" fmla="*/ 165894 w 331788"/>
                <a:gd name="connsiteY40" fmla="*/ 0 h 331788"/>
                <a:gd name="connsiteX41" fmla="*/ 331788 w 331788"/>
                <a:gd name="connsiteY41" fmla="*/ 165894 h 331788"/>
                <a:gd name="connsiteX42" fmla="*/ 165894 w 331788"/>
                <a:gd name="connsiteY42" fmla="*/ 331788 h 331788"/>
                <a:gd name="connsiteX43" fmla="*/ 0 w 331788"/>
                <a:gd name="connsiteY43" fmla="*/ 165894 h 331788"/>
                <a:gd name="connsiteX44" fmla="*/ 165894 w 331788"/>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1788" h="331788">
                  <a:moveTo>
                    <a:pt x="165894" y="145113"/>
                  </a:moveTo>
                  <a:cubicBezTo>
                    <a:pt x="160779" y="145113"/>
                    <a:pt x="155664" y="147351"/>
                    <a:pt x="151827" y="151827"/>
                  </a:cubicBezTo>
                  <a:cubicBezTo>
                    <a:pt x="142875" y="159500"/>
                    <a:pt x="142875" y="172288"/>
                    <a:pt x="151827" y="179961"/>
                  </a:cubicBezTo>
                  <a:cubicBezTo>
                    <a:pt x="159500" y="188913"/>
                    <a:pt x="172288" y="188913"/>
                    <a:pt x="179961" y="179961"/>
                  </a:cubicBezTo>
                  <a:cubicBezTo>
                    <a:pt x="188913" y="172288"/>
                    <a:pt x="188913" y="159500"/>
                    <a:pt x="179961" y="151827"/>
                  </a:cubicBezTo>
                  <a:cubicBezTo>
                    <a:pt x="176125" y="147351"/>
                    <a:pt x="171010" y="145113"/>
                    <a:pt x="165894" y="145113"/>
                  </a:cubicBezTo>
                  <a:close/>
                  <a:moveTo>
                    <a:pt x="103187" y="103187"/>
                  </a:moveTo>
                  <a:cubicBezTo>
                    <a:pt x="103187" y="103187"/>
                    <a:pt x="103187" y="103187"/>
                    <a:pt x="147604" y="111025"/>
                  </a:cubicBezTo>
                  <a:cubicBezTo>
                    <a:pt x="147604" y="111025"/>
                    <a:pt x="147604" y="111025"/>
                    <a:pt x="133234" y="125395"/>
                  </a:cubicBezTo>
                  <a:cubicBezTo>
                    <a:pt x="133234" y="125395"/>
                    <a:pt x="133234" y="125395"/>
                    <a:pt x="147604" y="139766"/>
                  </a:cubicBezTo>
                  <a:cubicBezTo>
                    <a:pt x="158055" y="133234"/>
                    <a:pt x="173732" y="133234"/>
                    <a:pt x="184183" y="139766"/>
                  </a:cubicBezTo>
                  <a:cubicBezTo>
                    <a:pt x="184183" y="139766"/>
                    <a:pt x="184183" y="139766"/>
                    <a:pt x="198553" y="125395"/>
                  </a:cubicBezTo>
                  <a:cubicBezTo>
                    <a:pt x="198553" y="125395"/>
                    <a:pt x="198553" y="125395"/>
                    <a:pt x="184183" y="111025"/>
                  </a:cubicBezTo>
                  <a:cubicBezTo>
                    <a:pt x="184183" y="111025"/>
                    <a:pt x="184183" y="111025"/>
                    <a:pt x="228600" y="103187"/>
                  </a:cubicBezTo>
                  <a:cubicBezTo>
                    <a:pt x="228600" y="103187"/>
                    <a:pt x="228600" y="103187"/>
                    <a:pt x="220762" y="147604"/>
                  </a:cubicBezTo>
                  <a:cubicBezTo>
                    <a:pt x="220762" y="147604"/>
                    <a:pt x="220762" y="147604"/>
                    <a:pt x="206392" y="133234"/>
                  </a:cubicBezTo>
                  <a:cubicBezTo>
                    <a:pt x="206392" y="133234"/>
                    <a:pt x="206392" y="133234"/>
                    <a:pt x="192021" y="147604"/>
                  </a:cubicBezTo>
                  <a:cubicBezTo>
                    <a:pt x="198553" y="158055"/>
                    <a:pt x="198553" y="173732"/>
                    <a:pt x="192021" y="184183"/>
                  </a:cubicBezTo>
                  <a:cubicBezTo>
                    <a:pt x="192021" y="184183"/>
                    <a:pt x="192021" y="184183"/>
                    <a:pt x="206392" y="198553"/>
                  </a:cubicBezTo>
                  <a:lnTo>
                    <a:pt x="220762" y="184183"/>
                  </a:lnTo>
                  <a:cubicBezTo>
                    <a:pt x="220762" y="184183"/>
                    <a:pt x="220762" y="184183"/>
                    <a:pt x="228600" y="228600"/>
                  </a:cubicBezTo>
                  <a:cubicBezTo>
                    <a:pt x="228600" y="228600"/>
                    <a:pt x="228600" y="228600"/>
                    <a:pt x="184183" y="220762"/>
                  </a:cubicBezTo>
                  <a:cubicBezTo>
                    <a:pt x="184183" y="220762"/>
                    <a:pt x="184183" y="220762"/>
                    <a:pt x="198553" y="206392"/>
                  </a:cubicBezTo>
                  <a:cubicBezTo>
                    <a:pt x="198553" y="206392"/>
                    <a:pt x="198553" y="206392"/>
                    <a:pt x="184183" y="192021"/>
                  </a:cubicBezTo>
                  <a:cubicBezTo>
                    <a:pt x="173732" y="198553"/>
                    <a:pt x="158055" y="198553"/>
                    <a:pt x="147604" y="192021"/>
                  </a:cubicBezTo>
                  <a:cubicBezTo>
                    <a:pt x="147604" y="192021"/>
                    <a:pt x="147604" y="192021"/>
                    <a:pt x="133234" y="206392"/>
                  </a:cubicBezTo>
                  <a:cubicBezTo>
                    <a:pt x="133234" y="206392"/>
                    <a:pt x="133234" y="206392"/>
                    <a:pt x="147604" y="220762"/>
                  </a:cubicBezTo>
                  <a:cubicBezTo>
                    <a:pt x="147604" y="220762"/>
                    <a:pt x="147604" y="220762"/>
                    <a:pt x="103187" y="228600"/>
                  </a:cubicBezTo>
                  <a:cubicBezTo>
                    <a:pt x="103187" y="228600"/>
                    <a:pt x="103187" y="228600"/>
                    <a:pt x="111025" y="184183"/>
                  </a:cubicBezTo>
                  <a:cubicBezTo>
                    <a:pt x="111025" y="184183"/>
                    <a:pt x="111025" y="184183"/>
                    <a:pt x="125395" y="198553"/>
                  </a:cubicBezTo>
                  <a:cubicBezTo>
                    <a:pt x="125395" y="198553"/>
                    <a:pt x="125395" y="198553"/>
                    <a:pt x="139766" y="184183"/>
                  </a:cubicBezTo>
                  <a:cubicBezTo>
                    <a:pt x="133234" y="173732"/>
                    <a:pt x="133234" y="158055"/>
                    <a:pt x="139766" y="147604"/>
                  </a:cubicBezTo>
                  <a:cubicBezTo>
                    <a:pt x="139766" y="147604"/>
                    <a:pt x="139766" y="147604"/>
                    <a:pt x="125395" y="133234"/>
                  </a:cubicBezTo>
                  <a:cubicBezTo>
                    <a:pt x="125395" y="133234"/>
                    <a:pt x="125395" y="133234"/>
                    <a:pt x="111025" y="147604"/>
                  </a:cubicBezTo>
                  <a:cubicBezTo>
                    <a:pt x="111025" y="147604"/>
                    <a:pt x="111025" y="147604"/>
                    <a:pt x="103187" y="103187"/>
                  </a:cubicBezTo>
                  <a:close/>
                  <a:moveTo>
                    <a:pt x="165894" y="11112"/>
                  </a:moveTo>
                  <a:cubicBezTo>
                    <a:pt x="80410" y="11112"/>
                    <a:pt x="11112" y="80410"/>
                    <a:pt x="11112" y="165894"/>
                  </a:cubicBezTo>
                  <a:cubicBezTo>
                    <a:pt x="11112" y="251378"/>
                    <a:pt x="80410" y="320676"/>
                    <a:pt x="165894" y="320676"/>
                  </a:cubicBezTo>
                  <a:cubicBezTo>
                    <a:pt x="251378" y="320676"/>
                    <a:pt x="320676" y="251378"/>
                    <a:pt x="320676" y="165894"/>
                  </a:cubicBezTo>
                  <a:cubicBezTo>
                    <a:pt x="320676" y="80410"/>
                    <a:pt x="251378" y="11112"/>
                    <a:pt x="165894" y="11112"/>
                  </a:cubicBezTo>
                  <a:close/>
                  <a:moveTo>
                    <a:pt x="165894" y="0"/>
                  </a:moveTo>
                  <a:cubicBezTo>
                    <a:pt x="257515" y="0"/>
                    <a:pt x="331788" y="74273"/>
                    <a:pt x="331788" y="165894"/>
                  </a:cubicBezTo>
                  <a:cubicBezTo>
                    <a:pt x="331788" y="257515"/>
                    <a:pt x="257515" y="331788"/>
                    <a:pt x="165894" y="331788"/>
                  </a:cubicBezTo>
                  <a:cubicBezTo>
                    <a:pt x="74273" y="331788"/>
                    <a:pt x="0" y="257515"/>
                    <a:pt x="0" y="165894"/>
                  </a:cubicBezTo>
                  <a:cubicBezTo>
                    <a:pt x="0" y="74273"/>
                    <a:pt x="74273" y="0"/>
                    <a:pt x="165894" y="0"/>
                  </a:cubicBezTo>
                  <a:close/>
                </a:path>
              </a:pathLst>
            </a:custGeom>
            <a:solidFill>
              <a:schemeClr val="bg1"/>
            </a:solidFill>
            <a:ln w="19050">
              <a:noFill/>
              <a:round/>
              <a:headEnd/>
              <a:tailEnd/>
            </a:ln>
          </p:spPr>
          <p:txBody>
            <a:bodyPr anchor="ctr"/>
            <a:lstStyle/>
            <a:p>
              <a:pPr algn="ctr"/>
              <a:endParaRPr/>
            </a:p>
          </p:txBody>
        </p:sp>
        <p:sp>
          <p:nvSpPr>
            <p:cNvPr id="13" name="文本框 12"/>
            <p:cNvSpPr txBox="1"/>
            <p:nvPr/>
          </p:nvSpPr>
          <p:spPr>
            <a:xfrm>
              <a:off x="5682858" y="1506552"/>
              <a:ext cx="396263" cy="369332"/>
            </a:xfrm>
            <a:prstGeom prst="rect">
              <a:avLst/>
            </a:prstGeom>
            <a:noFill/>
          </p:spPr>
          <p:txBody>
            <a:bodyPr wrap="none" anchor="ctr">
              <a:normAutofit/>
            </a:bodyPr>
            <a:lstStyle/>
            <a:p>
              <a:pPr algn="ctr"/>
              <a:r>
                <a:rPr lang="en-US" altLang="zh-CN">
                  <a:solidFill>
                    <a:schemeClr val="bg1"/>
                  </a:solidFill>
                  <a:latin typeface="Impact" panose="020B0806030902050204" pitchFamily="34" charset="0"/>
                </a:rPr>
                <a:t>01</a:t>
              </a:r>
            </a:p>
          </p:txBody>
        </p:sp>
        <p:sp>
          <p:nvSpPr>
            <p:cNvPr id="14" name="文本框 13"/>
            <p:cNvSpPr txBox="1"/>
            <p:nvPr/>
          </p:nvSpPr>
          <p:spPr>
            <a:xfrm>
              <a:off x="6503198" y="1726531"/>
              <a:ext cx="423514" cy="369332"/>
            </a:xfrm>
            <a:prstGeom prst="rect">
              <a:avLst/>
            </a:prstGeom>
            <a:noFill/>
          </p:spPr>
          <p:txBody>
            <a:bodyPr wrap="none" anchor="ctr">
              <a:normAutofit/>
            </a:bodyPr>
            <a:lstStyle/>
            <a:p>
              <a:pPr algn="ctr"/>
              <a:r>
                <a:rPr lang="en-US" altLang="zh-CN">
                  <a:solidFill>
                    <a:schemeClr val="bg1"/>
                  </a:solidFill>
                  <a:latin typeface="Impact" panose="020B0806030902050204" pitchFamily="34" charset="0"/>
                </a:rPr>
                <a:t>02</a:t>
              </a:r>
            </a:p>
          </p:txBody>
        </p:sp>
        <p:sp>
          <p:nvSpPr>
            <p:cNvPr id="15" name="文本框 14"/>
            <p:cNvSpPr txBox="1"/>
            <p:nvPr/>
          </p:nvSpPr>
          <p:spPr>
            <a:xfrm>
              <a:off x="7130600" y="2120060"/>
              <a:ext cx="429926" cy="369332"/>
            </a:xfrm>
            <a:prstGeom prst="rect">
              <a:avLst/>
            </a:prstGeom>
            <a:noFill/>
          </p:spPr>
          <p:txBody>
            <a:bodyPr wrap="none" anchor="ctr">
              <a:normAutofit/>
            </a:bodyPr>
            <a:lstStyle/>
            <a:p>
              <a:pPr algn="ctr"/>
              <a:r>
                <a:rPr lang="en-US" altLang="zh-CN">
                  <a:solidFill>
                    <a:schemeClr val="bg1"/>
                  </a:solidFill>
                  <a:latin typeface="Impact" panose="020B0806030902050204" pitchFamily="34" charset="0"/>
                </a:rPr>
                <a:t>03</a:t>
              </a:r>
            </a:p>
          </p:txBody>
        </p:sp>
      </p:grpSp>
      <p:grpSp>
        <p:nvGrpSpPr>
          <p:cNvPr id="16" name="组合 15"/>
          <p:cNvGrpSpPr/>
          <p:nvPr/>
        </p:nvGrpSpPr>
        <p:grpSpPr>
          <a:xfrm>
            <a:off x="8053874" y="2548301"/>
            <a:ext cx="3232574" cy="1220554"/>
            <a:chOff x="6302885" y="1678126"/>
            <a:chExt cx="3232574" cy="1220554"/>
          </a:xfrm>
        </p:grpSpPr>
        <p:sp>
          <p:nvSpPr>
            <p:cNvPr id="17" name="矩形 16"/>
            <p:cNvSpPr/>
            <p:nvPr/>
          </p:nvSpPr>
          <p:spPr>
            <a:xfrm>
              <a:off x="6302885" y="2030750"/>
              <a:ext cx="3232574"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用户可以在投影仪或者计算机上进行演示也可以将演示文稿打印出来制作成胶片以便应用到更广泛的领域中</a:t>
              </a:r>
            </a:p>
          </p:txBody>
        </p:sp>
        <p:sp>
          <p:nvSpPr>
            <p:cNvPr id="18" name="矩形 17"/>
            <p:cNvSpPr/>
            <p:nvPr/>
          </p:nvSpPr>
          <p:spPr>
            <a:xfrm>
              <a:off x="6302885" y="1678126"/>
              <a:ext cx="2241974" cy="396968"/>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电话销售</a:t>
              </a:r>
            </a:p>
          </p:txBody>
        </p:sp>
      </p:grpSp>
      <p:grpSp>
        <p:nvGrpSpPr>
          <p:cNvPr id="19" name="组合 18"/>
          <p:cNvGrpSpPr/>
          <p:nvPr/>
        </p:nvGrpSpPr>
        <p:grpSpPr>
          <a:xfrm>
            <a:off x="8053874" y="4583176"/>
            <a:ext cx="3232574" cy="1220554"/>
            <a:chOff x="6302885" y="1678126"/>
            <a:chExt cx="3232574" cy="1220554"/>
          </a:xfrm>
        </p:grpSpPr>
        <p:sp>
          <p:nvSpPr>
            <p:cNvPr id="20" name="矩形 19"/>
            <p:cNvSpPr/>
            <p:nvPr/>
          </p:nvSpPr>
          <p:spPr>
            <a:xfrm>
              <a:off x="6302885" y="2030750"/>
              <a:ext cx="3232574"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用户可以在投影仪或者计算机上进行演示也可以将演示文稿打印出来制作成胶片以便应用到更广泛的领域中</a:t>
              </a:r>
            </a:p>
          </p:txBody>
        </p:sp>
        <p:sp>
          <p:nvSpPr>
            <p:cNvPr id="21" name="矩形 20"/>
            <p:cNvSpPr/>
            <p:nvPr/>
          </p:nvSpPr>
          <p:spPr>
            <a:xfrm>
              <a:off x="6302885" y="1678126"/>
              <a:ext cx="2241974" cy="398058"/>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电话销售</a:t>
              </a:r>
            </a:p>
          </p:txBody>
        </p:sp>
      </p:grpSp>
      <p:grpSp>
        <p:nvGrpSpPr>
          <p:cNvPr id="22" name="组合 21"/>
          <p:cNvGrpSpPr/>
          <p:nvPr/>
        </p:nvGrpSpPr>
        <p:grpSpPr>
          <a:xfrm>
            <a:off x="1030554" y="2548301"/>
            <a:ext cx="3232574" cy="1220554"/>
            <a:chOff x="6302885" y="1678126"/>
            <a:chExt cx="3232574" cy="1220554"/>
          </a:xfrm>
        </p:grpSpPr>
        <p:sp>
          <p:nvSpPr>
            <p:cNvPr id="23" name="矩形 22"/>
            <p:cNvSpPr/>
            <p:nvPr/>
          </p:nvSpPr>
          <p:spPr>
            <a:xfrm>
              <a:off x="6302885" y="2030750"/>
              <a:ext cx="323257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用户可以在投影仪或者计算机上进行演示也可以将演示文稿打印出来制作成胶片以便应用到更广泛的领域中</a:t>
              </a:r>
            </a:p>
          </p:txBody>
        </p:sp>
        <p:sp>
          <p:nvSpPr>
            <p:cNvPr id="24" name="矩形 23"/>
            <p:cNvSpPr/>
            <p:nvPr/>
          </p:nvSpPr>
          <p:spPr>
            <a:xfrm>
              <a:off x="7293485" y="1678126"/>
              <a:ext cx="2241974" cy="39696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电话销售</a:t>
              </a:r>
            </a:p>
          </p:txBody>
        </p:sp>
      </p:grpSp>
      <p:grpSp>
        <p:nvGrpSpPr>
          <p:cNvPr id="25" name="组合 24"/>
          <p:cNvGrpSpPr/>
          <p:nvPr/>
        </p:nvGrpSpPr>
        <p:grpSpPr>
          <a:xfrm>
            <a:off x="1030554" y="4583176"/>
            <a:ext cx="3232574" cy="1220554"/>
            <a:chOff x="6302885" y="1678126"/>
            <a:chExt cx="3232574" cy="1220554"/>
          </a:xfrm>
        </p:grpSpPr>
        <p:sp>
          <p:nvSpPr>
            <p:cNvPr id="26" name="矩形 25"/>
            <p:cNvSpPr/>
            <p:nvPr/>
          </p:nvSpPr>
          <p:spPr>
            <a:xfrm>
              <a:off x="6302885" y="2030750"/>
              <a:ext cx="323257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用户可以在投影仪或者计算机上进行演示也可以将演示文稿打印出来制作成胶片以便应用到更广泛的领域中</a:t>
              </a:r>
            </a:p>
          </p:txBody>
        </p:sp>
        <p:sp>
          <p:nvSpPr>
            <p:cNvPr id="27" name="矩形 26"/>
            <p:cNvSpPr/>
            <p:nvPr/>
          </p:nvSpPr>
          <p:spPr>
            <a:xfrm>
              <a:off x="7293485" y="1678126"/>
              <a:ext cx="2241974" cy="39805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电话销售</a:t>
              </a:r>
            </a:p>
          </p:txBody>
        </p:sp>
      </p:grpSp>
    </p:spTree>
    <p:extLst>
      <p:ext uri="{BB962C8B-B14F-4D97-AF65-F5344CB8AC3E}">
        <p14:creationId xmlns:p14="http://schemas.microsoft.com/office/powerpoint/2010/main" val="47887733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 presetClass="entr" presetSubtype="3" fill="hold" nodeType="afterEffect" p14:presetBounceEnd="60000">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14:bounceEnd="60000">
                                          <p:cBhvr additive="base">
                                            <p:cTn id="14" dur="1000" fill="hold"/>
                                            <p:tgtEl>
                                              <p:spTgt spid="16"/>
                                            </p:tgtEl>
                                            <p:attrNameLst>
                                              <p:attrName>ppt_x</p:attrName>
                                            </p:attrNameLst>
                                          </p:cBhvr>
                                          <p:tavLst>
                                            <p:tav tm="0">
                                              <p:val>
                                                <p:strVal val="1+#ppt_w/2"/>
                                              </p:val>
                                            </p:tav>
                                            <p:tav tm="100000">
                                              <p:val>
                                                <p:strVal val="#ppt_x"/>
                                              </p:val>
                                            </p:tav>
                                          </p:tavLst>
                                        </p:anim>
                                        <p:anim calcmode="lin" valueType="num" p14:bounceEnd="60000">
                                          <p:cBhvr additive="base">
                                            <p:cTn id="15" dur="1000" fill="hold"/>
                                            <p:tgtEl>
                                              <p:spTgt spid="16"/>
                                            </p:tgtEl>
                                            <p:attrNameLst>
                                              <p:attrName>ppt_y</p:attrName>
                                            </p:attrNameLst>
                                          </p:cBhvr>
                                          <p:tavLst>
                                            <p:tav tm="0">
                                              <p:val>
                                                <p:strVal val="0-#ppt_h/2"/>
                                              </p:val>
                                            </p:tav>
                                            <p:tav tm="100000">
                                              <p:val>
                                                <p:strVal val="#ppt_y"/>
                                              </p:val>
                                            </p:tav>
                                          </p:tavLst>
                                        </p:anim>
                                      </p:childTnLst>
                                    </p:cTn>
                                  </p:par>
                                  <p:par>
                                    <p:cTn id="16" presetID="2" presetClass="entr" presetSubtype="6" fill="hold" nodeType="withEffect" p14:presetBounceEnd="60000">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14:bounceEnd="60000">
                                          <p:cBhvr additive="base">
                                            <p:cTn id="18" dur="100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19" dur="1000" fill="hold"/>
                                            <p:tgtEl>
                                              <p:spTgt spid="19"/>
                                            </p:tgtEl>
                                            <p:attrNameLst>
                                              <p:attrName>ppt_y</p:attrName>
                                            </p:attrNameLst>
                                          </p:cBhvr>
                                          <p:tavLst>
                                            <p:tav tm="0">
                                              <p:val>
                                                <p:strVal val="1+#ppt_h/2"/>
                                              </p:val>
                                            </p:tav>
                                            <p:tav tm="100000">
                                              <p:val>
                                                <p:strVal val="#ppt_y"/>
                                              </p:val>
                                            </p:tav>
                                          </p:tavLst>
                                        </p:anim>
                                      </p:childTnLst>
                                    </p:cTn>
                                  </p:par>
                                  <p:par>
                                    <p:cTn id="20" presetID="2" presetClass="entr" presetSubtype="9" fill="hold" nodeType="withEffect" p14:presetBounceEnd="60000">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14:bounceEnd="60000">
                                          <p:cBhvr additive="base">
                                            <p:cTn id="22" dur="1000" fill="hold"/>
                                            <p:tgtEl>
                                              <p:spTgt spid="22"/>
                                            </p:tgtEl>
                                            <p:attrNameLst>
                                              <p:attrName>ppt_x</p:attrName>
                                            </p:attrNameLst>
                                          </p:cBhvr>
                                          <p:tavLst>
                                            <p:tav tm="0">
                                              <p:val>
                                                <p:strVal val="0-#ppt_w/2"/>
                                              </p:val>
                                            </p:tav>
                                            <p:tav tm="100000">
                                              <p:val>
                                                <p:strVal val="#ppt_x"/>
                                              </p:val>
                                            </p:tav>
                                          </p:tavLst>
                                        </p:anim>
                                        <p:anim calcmode="lin" valueType="num" p14:bounceEnd="60000">
                                          <p:cBhvr additive="base">
                                            <p:cTn id="23" dur="1000" fill="hold"/>
                                            <p:tgtEl>
                                              <p:spTgt spid="22"/>
                                            </p:tgtEl>
                                            <p:attrNameLst>
                                              <p:attrName>ppt_y</p:attrName>
                                            </p:attrNameLst>
                                          </p:cBhvr>
                                          <p:tavLst>
                                            <p:tav tm="0">
                                              <p:val>
                                                <p:strVal val="0-#ppt_h/2"/>
                                              </p:val>
                                            </p:tav>
                                            <p:tav tm="100000">
                                              <p:val>
                                                <p:strVal val="#ppt_y"/>
                                              </p:val>
                                            </p:tav>
                                          </p:tavLst>
                                        </p:anim>
                                      </p:childTnLst>
                                    </p:cTn>
                                  </p:par>
                                  <p:par>
                                    <p:cTn id="24" presetID="2" presetClass="entr" presetSubtype="12" fill="hold" nodeType="withEffect" p14:presetBounceEnd="60000">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14:bounceEnd="60000">
                                          <p:cBhvr additive="base">
                                            <p:cTn id="26" dur="1000" fill="hold"/>
                                            <p:tgtEl>
                                              <p:spTgt spid="25"/>
                                            </p:tgtEl>
                                            <p:attrNameLst>
                                              <p:attrName>ppt_x</p:attrName>
                                            </p:attrNameLst>
                                          </p:cBhvr>
                                          <p:tavLst>
                                            <p:tav tm="0">
                                              <p:val>
                                                <p:strVal val="0-#ppt_w/2"/>
                                              </p:val>
                                            </p:tav>
                                            <p:tav tm="100000">
                                              <p:val>
                                                <p:strVal val="#ppt_x"/>
                                              </p:val>
                                            </p:tav>
                                          </p:tavLst>
                                        </p:anim>
                                        <p:anim calcmode="lin" valueType="num" p14:bounceEnd="60000">
                                          <p:cBhvr additive="base">
                                            <p:cTn id="27"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 presetClass="entr" presetSubtype="3"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1000" fill="hold"/>
                                            <p:tgtEl>
                                              <p:spTgt spid="16"/>
                                            </p:tgtEl>
                                            <p:attrNameLst>
                                              <p:attrName>ppt_x</p:attrName>
                                            </p:attrNameLst>
                                          </p:cBhvr>
                                          <p:tavLst>
                                            <p:tav tm="0">
                                              <p:val>
                                                <p:strVal val="1+#ppt_w/2"/>
                                              </p:val>
                                            </p:tav>
                                            <p:tav tm="100000">
                                              <p:val>
                                                <p:strVal val="#ppt_x"/>
                                              </p:val>
                                            </p:tav>
                                          </p:tavLst>
                                        </p:anim>
                                        <p:anim calcmode="lin" valueType="num">
                                          <p:cBhvr additive="base">
                                            <p:cTn id="15" dur="1000" fill="hold"/>
                                            <p:tgtEl>
                                              <p:spTgt spid="16"/>
                                            </p:tgtEl>
                                            <p:attrNameLst>
                                              <p:attrName>ppt_y</p:attrName>
                                            </p:attrNameLst>
                                          </p:cBhvr>
                                          <p:tavLst>
                                            <p:tav tm="0">
                                              <p:val>
                                                <p:strVal val="0-#ppt_h/2"/>
                                              </p:val>
                                            </p:tav>
                                            <p:tav tm="100000">
                                              <p:val>
                                                <p:strVal val="#ppt_y"/>
                                              </p:val>
                                            </p:tav>
                                          </p:tavLst>
                                        </p:anim>
                                      </p:childTnLst>
                                    </p:cTn>
                                  </p:par>
                                  <p:par>
                                    <p:cTn id="16" presetID="2" presetClass="entr" presetSubtype="6"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1000" fill="hold"/>
                                            <p:tgtEl>
                                              <p:spTgt spid="19"/>
                                            </p:tgtEl>
                                            <p:attrNameLst>
                                              <p:attrName>ppt_x</p:attrName>
                                            </p:attrNameLst>
                                          </p:cBhvr>
                                          <p:tavLst>
                                            <p:tav tm="0">
                                              <p:val>
                                                <p:strVal val="1+#ppt_w/2"/>
                                              </p:val>
                                            </p:tav>
                                            <p:tav tm="100000">
                                              <p:val>
                                                <p:strVal val="#ppt_x"/>
                                              </p:val>
                                            </p:tav>
                                          </p:tavLst>
                                        </p:anim>
                                        <p:anim calcmode="lin" valueType="num">
                                          <p:cBhvr additive="base">
                                            <p:cTn id="19" dur="1000" fill="hold"/>
                                            <p:tgtEl>
                                              <p:spTgt spid="19"/>
                                            </p:tgtEl>
                                            <p:attrNameLst>
                                              <p:attrName>ppt_y</p:attrName>
                                            </p:attrNameLst>
                                          </p:cBhvr>
                                          <p:tavLst>
                                            <p:tav tm="0">
                                              <p:val>
                                                <p:strVal val="1+#ppt_h/2"/>
                                              </p:val>
                                            </p:tav>
                                            <p:tav tm="100000">
                                              <p:val>
                                                <p:strVal val="#ppt_y"/>
                                              </p:val>
                                            </p:tav>
                                          </p:tavLst>
                                        </p:anim>
                                      </p:childTnLst>
                                    </p:cTn>
                                  </p:par>
                                  <p:par>
                                    <p:cTn id="20" presetID="2" presetClass="entr" presetSubtype="9"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1000" fill="hold"/>
                                            <p:tgtEl>
                                              <p:spTgt spid="22"/>
                                            </p:tgtEl>
                                            <p:attrNameLst>
                                              <p:attrName>ppt_x</p:attrName>
                                            </p:attrNameLst>
                                          </p:cBhvr>
                                          <p:tavLst>
                                            <p:tav tm="0">
                                              <p:val>
                                                <p:strVal val="0-#ppt_w/2"/>
                                              </p:val>
                                            </p:tav>
                                            <p:tav tm="100000">
                                              <p:val>
                                                <p:strVal val="#ppt_x"/>
                                              </p:val>
                                            </p:tav>
                                          </p:tavLst>
                                        </p:anim>
                                        <p:anim calcmode="lin" valueType="num">
                                          <p:cBhvr additive="base">
                                            <p:cTn id="23" dur="1000" fill="hold"/>
                                            <p:tgtEl>
                                              <p:spTgt spid="22"/>
                                            </p:tgtEl>
                                            <p:attrNameLst>
                                              <p:attrName>ppt_y</p:attrName>
                                            </p:attrNameLst>
                                          </p:cBhvr>
                                          <p:tavLst>
                                            <p:tav tm="0">
                                              <p:val>
                                                <p:strVal val="0-#ppt_h/2"/>
                                              </p:val>
                                            </p:tav>
                                            <p:tav tm="100000">
                                              <p:val>
                                                <p:strVal val="#ppt_y"/>
                                              </p:val>
                                            </p:tav>
                                          </p:tavLst>
                                        </p:anim>
                                      </p:childTnLst>
                                    </p:cTn>
                                  </p:par>
                                  <p:par>
                                    <p:cTn id="24" presetID="2" presetClass="entr" presetSubtype="12"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1000" fill="hold"/>
                                            <p:tgtEl>
                                              <p:spTgt spid="25"/>
                                            </p:tgtEl>
                                            <p:attrNameLst>
                                              <p:attrName>ppt_x</p:attrName>
                                            </p:attrNameLst>
                                          </p:cBhvr>
                                          <p:tavLst>
                                            <p:tav tm="0">
                                              <p:val>
                                                <p:strVal val="0-#ppt_w/2"/>
                                              </p:val>
                                            </p:tav>
                                            <p:tav tm="100000">
                                              <p:val>
                                                <p:strVal val="#ppt_x"/>
                                              </p:val>
                                            </p:tav>
                                          </p:tavLst>
                                        </p:anim>
                                        <p:anim calcmode="lin" valueType="num">
                                          <p:cBhvr additive="base">
                                            <p:cTn id="27"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一、销售分类</a:t>
            </a:r>
          </a:p>
        </p:txBody>
      </p:sp>
      <p:sp>
        <p:nvSpPr>
          <p:cNvPr id="5" name="椭圆 4"/>
          <p:cNvSpPr/>
          <p:nvPr/>
        </p:nvSpPr>
        <p:spPr>
          <a:xfrm>
            <a:off x="7876609" y="2889313"/>
            <a:ext cx="3000566" cy="3000565"/>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 name="椭圆 5"/>
          <p:cNvSpPr/>
          <p:nvPr/>
        </p:nvSpPr>
        <p:spPr>
          <a:xfrm>
            <a:off x="1166839" y="2067416"/>
            <a:ext cx="3688130" cy="3688129"/>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7" name="椭圆 6"/>
          <p:cNvSpPr/>
          <p:nvPr/>
        </p:nvSpPr>
        <p:spPr>
          <a:xfrm>
            <a:off x="4188480" y="1781265"/>
            <a:ext cx="1923552" cy="1923551"/>
          </a:xfrm>
          <a:prstGeom prst="ellipse">
            <a:avLst/>
          </a:prstGeom>
          <a:solidFill>
            <a:schemeClr val="bg1">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 name="椭圆 7"/>
          <p:cNvSpPr/>
          <p:nvPr/>
        </p:nvSpPr>
        <p:spPr>
          <a:xfrm>
            <a:off x="5800848" y="2806628"/>
            <a:ext cx="1327412" cy="1327411"/>
          </a:xfrm>
          <a:prstGeom prst="ellipse">
            <a:avLst/>
          </a:prstGeom>
          <a:solidFill>
            <a:schemeClr val="bg1">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mj-ea"/>
              <a:ea typeface="+mj-ea"/>
            </a:endParaRPr>
          </a:p>
        </p:txBody>
      </p:sp>
      <p:sp>
        <p:nvSpPr>
          <p:cNvPr id="9" name="椭圆 8"/>
          <p:cNvSpPr/>
          <p:nvPr/>
        </p:nvSpPr>
        <p:spPr>
          <a:xfrm>
            <a:off x="5812962" y="3751716"/>
            <a:ext cx="2217648" cy="2217647"/>
          </a:xfrm>
          <a:prstGeom prst="ellipse">
            <a:avLst/>
          </a:prstGeom>
          <a:solidFill>
            <a:schemeClr val="bg1">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mj-ea"/>
              <a:ea typeface="+mj-ea"/>
            </a:endParaRPr>
          </a:p>
        </p:txBody>
      </p:sp>
      <p:sp>
        <p:nvSpPr>
          <p:cNvPr id="10" name="椭圆 9"/>
          <p:cNvSpPr/>
          <p:nvPr/>
        </p:nvSpPr>
        <p:spPr>
          <a:xfrm>
            <a:off x="10054900" y="2489088"/>
            <a:ext cx="981246" cy="981246"/>
          </a:xfrm>
          <a:prstGeom prst="ellipse">
            <a:avLst/>
          </a:prstGeom>
          <a:solidFill>
            <a:schemeClr val="bg1">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mj-ea"/>
              <a:ea typeface="+mj-ea"/>
            </a:endParaRPr>
          </a:p>
        </p:txBody>
      </p:sp>
      <p:grpSp>
        <p:nvGrpSpPr>
          <p:cNvPr id="11" name="组合 10"/>
          <p:cNvGrpSpPr/>
          <p:nvPr/>
        </p:nvGrpSpPr>
        <p:grpSpPr>
          <a:xfrm>
            <a:off x="1573987" y="3577777"/>
            <a:ext cx="2873832" cy="1541683"/>
            <a:chOff x="2062955" y="2811560"/>
            <a:chExt cx="2873832" cy="1541683"/>
          </a:xfrm>
        </p:grpSpPr>
        <p:grpSp>
          <p:nvGrpSpPr>
            <p:cNvPr id="12" name="组合 11"/>
            <p:cNvGrpSpPr/>
            <p:nvPr/>
          </p:nvGrpSpPr>
          <p:grpSpPr>
            <a:xfrm>
              <a:off x="2062955" y="2811560"/>
              <a:ext cx="2873832" cy="1541683"/>
              <a:chOff x="1294242" y="4207377"/>
              <a:chExt cx="2873832" cy="1541683"/>
            </a:xfrm>
          </p:grpSpPr>
          <p:sp>
            <p:nvSpPr>
              <p:cNvPr id="14" name="文本框 13"/>
              <p:cNvSpPr txBox="1"/>
              <p:nvPr/>
            </p:nvSpPr>
            <p:spPr>
              <a:xfrm>
                <a:off x="2125863" y="420737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solidFill>
                      <a:schemeClr val="bg1"/>
                    </a:solidFill>
                    <a:latin typeface="迷你简菱心" panose="02010609000101010101" pitchFamily="49" charset="-122"/>
                    <a:ea typeface="迷你简菱心" panose="02010609000101010101" pitchFamily="49" charset="-122"/>
                  </a:rPr>
                  <a:t>广告销售</a:t>
                </a:r>
              </a:p>
            </p:txBody>
          </p:sp>
          <p:sp>
            <p:nvSpPr>
              <p:cNvPr id="15" name="文本框 14"/>
              <p:cNvSpPr txBox="1"/>
              <p:nvPr/>
            </p:nvSpPr>
            <p:spPr>
              <a:xfrm>
                <a:off x="1294242" y="4671842"/>
                <a:ext cx="2873832" cy="1077218"/>
              </a:xfrm>
              <a:prstGeom prst="rect">
                <a:avLst/>
              </a:prstGeom>
              <a:noFill/>
            </p:spPr>
            <p:txBody>
              <a:bodyPr wrap="square" rtlCol="0">
                <a:spAutoFit/>
                <a:scene3d>
                  <a:camera prst="orthographicFront"/>
                  <a:lightRig rig="threePt" dir="t"/>
                </a:scene3d>
                <a:sp3d contourW="12700"/>
              </a:bodyPr>
              <a:lstStyle/>
              <a:p>
                <a:pPr lvl="0" algn="ctr"/>
                <a:r>
                  <a:rPr lang="zh-CN" altLang="en-US" sz="1600" dirty="0" smtClean="0">
                    <a:solidFill>
                      <a:schemeClr val="bg1"/>
                    </a:solidFill>
                    <a:latin typeface="+mj-ea"/>
                    <a:ea typeface="+mj-ea"/>
                  </a:rPr>
                  <a:t>用户可以在投影仪或者计算机上进行演示也可以将演示文稿打印出来制作成胶片以便应用到更广泛的领域中</a:t>
                </a:r>
                <a:endParaRPr lang="zh-CN" altLang="en-US" sz="1600" dirty="0">
                  <a:solidFill>
                    <a:schemeClr val="bg1"/>
                  </a:solidFill>
                  <a:latin typeface="+mj-ea"/>
                  <a:ea typeface="+mj-ea"/>
                </a:endParaRPr>
              </a:p>
            </p:txBody>
          </p:sp>
        </p:grpSp>
        <p:cxnSp>
          <p:nvCxnSpPr>
            <p:cNvPr id="13" name="直接连接符 12"/>
            <p:cNvCxnSpPr>
              <a:cxnSpLocks/>
            </p:cNvCxnSpPr>
            <p:nvPr/>
          </p:nvCxnSpPr>
          <p:spPr>
            <a:xfrm>
              <a:off x="3157870" y="3259295"/>
              <a:ext cx="684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8139947" y="3802743"/>
            <a:ext cx="2600624" cy="1787904"/>
            <a:chOff x="2199559" y="2811560"/>
            <a:chExt cx="2600624" cy="1787904"/>
          </a:xfrm>
        </p:grpSpPr>
        <p:grpSp>
          <p:nvGrpSpPr>
            <p:cNvPr id="17" name="组合 16"/>
            <p:cNvGrpSpPr/>
            <p:nvPr/>
          </p:nvGrpSpPr>
          <p:grpSpPr>
            <a:xfrm>
              <a:off x="2199559" y="2811560"/>
              <a:ext cx="2600624" cy="1787904"/>
              <a:chOff x="1430846" y="4207377"/>
              <a:chExt cx="2600624" cy="1787904"/>
            </a:xfrm>
          </p:grpSpPr>
          <p:sp>
            <p:nvSpPr>
              <p:cNvPr id="19" name="文本框 18"/>
              <p:cNvSpPr txBox="1"/>
              <p:nvPr/>
            </p:nvSpPr>
            <p:spPr>
              <a:xfrm>
                <a:off x="2125863" y="420737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solidFill>
                      <a:schemeClr val="bg1"/>
                    </a:solidFill>
                    <a:latin typeface="迷你简菱心" panose="02010609000101010101" pitchFamily="49" charset="-122"/>
                    <a:ea typeface="迷你简菱心" panose="02010609000101010101" pitchFamily="49" charset="-122"/>
                  </a:rPr>
                  <a:t>广告销售</a:t>
                </a:r>
              </a:p>
            </p:txBody>
          </p:sp>
          <p:sp>
            <p:nvSpPr>
              <p:cNvPr id="20" name="文本框 19"/>
              <p:cNvSpPr txBox="1"/>
              <p:nvPr/>
            </p:nvSpPr>
            <p:spPr>
              <a:xfrm>
                <a:off x="1430846" y="4671842"/>
                <a:ext cx="2600624" cy="1323439"/>
              </a:xfrm>
              <a:prstGeom prst="rect">
                <a:avLst/>
              </a:prstGeom>
              <a:noFill/>
            </p:spPr>
            <p:txBody>
              <a:bodyPr wrap="square" rtlCol="0">
                <a:spAutoFit/>
                <a:scene3d>
                  <a:camera prst="orthographicFront"/>
                  <a:lightRig rig="threePt" dir="t"/>
                </a:scene3d>
                <a:sp3d contourW="12700"/>
              </a:bodyPr>
              <a:lstStyle/>
              <a:p>
                <a:pPr lvl="0" algn="ctr"/>
                <a:r>
                  <a:rPr lang="zh-CN" altLang="en-US" sz="1600" dirty="0" smtClean="0">
                    <a:solidFill>
                      <a:schemeClr val="bg1"/>
                    </a:solidFill>
                    <a:latin typeface="+mj-ea"/>
                    <a:ea typeface="+mj-ea"/>
                  </a:rPr>
                  <a:t>用户可以在投影仪或者计算机上进行演示也可以将演示文稿打印出来制作成胶片以便应用到更广泛的领域中</a:t>
                </a:r>
                <a:endParaRPr lang="zh-CN" altLang="en-US" sz="1600" dirty="0">
                  <a:solidFill>
                    <a:schemeClr val="bg1"/>
                  </a:solidFill>
                  <a:latin typeface="+mj-ea"/>
                  <a:ea typeface="+mj-ea"/>
                </a:endParaRPr>
              </a:p>
            </p:txBody>
          </p:sp>
        </p:grpSp>
        <p:cxnSp>
          <p:nvCxnSpPr>
            <p:cNvPr id="18" name="直接连接符 17"/>
            <p:cNvCxnSpPr>
              <a:cxnSpLocks/>
            </p:cNvCxnSpPr>
            <p:nvPr/>
          </p:nvCxnSpPr>
          <p:spPr>
            <a:xfrm>
              <a:off x="3157870" y="3259295"/>
              <a:ext cx="684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1" name="椭圆 20"/>
          <p:cNvSpPr/>
          <p:nvPr/>
        </p:nvSpPr>
        <p:spPr>
          <a:xfrm>
            <a:off x="2718514" y="2695471"/>
            <a:ext cx="584776" cy="58477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j-ea"/>
              <a:ea typeface="+mj-ea"/>
            </a:endParaRPr>
          </a:p>
        </p:txBody>
      </p:sp>
      <p:sp>
        <p:nvSpPr>
          <p:cNvPr id="22" name="椭圆 21"/>
          <p:cNvSpPr/>
          <p:nvPr/>
        </p:nvSpPr>
        <p:spPr>
          <a:xfrm>
            <a:off x="10356304" y="2784663"/>
            <a:ext cx="378438" cy="390096"/>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j-ea"/>
              <a:ea typeface="+mj-ea"/>
            </a:endParaRPr>
          </a:p>
        </p:txBody>
      </p:sp>
      <p:sp>
        <p:nvSpPr>
          <p:cNvPr id="23" name="椭圆 22"/>
          <p:cNvSpPr/>
          <p:nvPr/>
        </p:nvSpPr>
        <p:spPr>
          <a:xfrm>
            <a:off x="6253926" y="3244887"/>
            <a:ext cx="421256" cy="450892"/>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j-ea"/>
              <a:ea typeface="+mj-ea"/>
            </a:endParaRPr>
          </a:p>
        </p:txBody>
      </p:sp>
    </p:spTree>
    <p:extLst>
      <p:ext uri="{BB962C8B-B14F-4D97-AF65-F5344CB8AC3E}">
        <p14:creationId xmlns:p14="http://schemas.microsoft.com/office/powerpoint/2010/main" val="28717911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anim calcmode="lin" valueType="num">
                                      <p:cBhvr>
                                        <p:cTn id="10" dur="500" fill="hold"/>
                                        <p:tgtEl>
                                          <p:spTgt spid="6"/>
                                        </p:tgtEl>
                                        <p:attrNameLst>
                                          <p:attrName>ppt_x</p:attrName>
                                        </p:attrNameLst>
                                      </p:cBhvr>
                                      <p:tavLst>
                                        <p:tav tm="0">
                                          <p:val>
                                            <p:fltVal val="0.5"/>
                                          </p:val>
                                        </p:tav>
                                        <p:tav tm="100000">
                                          <p:val>
                                            <p:strVal val="#ppt_x"/>
                                          </p:val>
                                        </p:tav>
                                      </p:tavLst>
                                    </p:anim>
                                    <p:anim calcmode="lin" valueType="num">
                                      <p:cBhvr>
                                        <p:cTn id="11" dur="500" fill="hold"/>
                                        <p:tgtEl>
                                          <p:spTgt spid="6"/>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1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anim calcmode="lin" valueType="num">
                                      <p:cBhvr>
                                        <p:cTn id="24" dur="500" fill="hold"/>
                                        <p:tgtEl>
                                          <p:spTgt spid="8"/>
                                        </p:tgtEl>
                                        <p:attrNameLst>
                                          <p:attrName>ppt_x</p:attrName>
                                        </p:attrNameLst>
                                      </p:cBhvr>
                                      <p:tavLst>
                                        <p:tav tm="0">
                                          <p:val>
                                            <p:fltVal val="0.5"/>
                                          </p:val>
                                        </p:tav>
                                        <p:tav tm="100000">
                                          <p:val>
                                            <p:strVal val="#ppt_x"/>
                                          </p:val>
                                        </p:tav>
                                      </p:tavLst>
                                    </p:anim>
                                    <p:anim calcmode="lin" valueType="num">
                                      <p:cBhvr>
                                        <p:cTn id="25" dur="500" fill="hold"/>
                                        <p:tgtEl>
                                          <p:spTgt spid="8"/>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100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anim calcmode="lin" valueType="num">
                                      <p:cBhvr>
                                        <p:cTn id="31" dur="500" fill="hold"/>
                                        <p:tgtEl>
                                          <p:spTgt spid="9"/>
                                        </p:tgtEl>
                                        <p:attrNameLst>
                                          <p:attrName>ppt_x</p:attrName>
                                        </p:attrNameLst>
                                      </p:cBhvr>
                                      <p:tavLst>
                                        <p:tav tm="0">
                                          <p:val>
                                            <p:fltVal val="0.5"/>
                                          </p:val>
                                        </p:tav>
                                        <p:tav tm="100000">
                                          <p:val>
                                            <p:strVal val="#ppt_x"/>
                                          </p:val>
                                        </p:tav>
                                      </p:tavLst>
                                    </p:anim>
                                    <p:anim calcmode="lin" valueType="num">
                                      <p:cBhvr>
                                        <p:cTn id="32" dur="500" fill="hold"/>
                                        <p:tgtEl>
                                          <p:spTgt spid="9"/>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50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anim calcmode="lin" valueType="num">
                                      <p:cBhvr>
                                        <p:cTn id="38" dur="500" fill="hold"/>
                                        <p:tgtEl>
                                          <p:spTgt spid="5"/>
                                        </p:tgtEl>
                                        <p:attrNameLst>
                                          <p:attrName>ppt_x</p:attrName>
                                        </p:attrNameLst>
                                      </p:cBhvr>
                                      <p:tavLst>
                                        <p:tav tm="0">
                                          <p:val>
                                            <p:fltVal val="0.5"/>
                                          </p:val>
                                        </p:tav>
                                        <p:tav tm="100000">
                                          <p:val>
                                            <p:strVal val="#ppt_x"/>
                                          </p:val>
                                        </p:tav>
                                      </p:tavLst>
                                    </p:anim>
                                    <p:anim calcmode="lin" valueType="num">
                                      <p:cBhvr>
                                        <p:cTn id="39" dur="500" fill="hold"/>
                                        <p:tgtEl>
                                          <p:spTgt spid="5"/>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75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fltVal val="0.5"/>
                                          </p:val>
                                        </p:tav>
                                        <p:tav tm="100000">
                                          <p:val>
                                            <p:strVal val="#ppt_x"/>
                                          </p:val>
                                        </p:tav>
                                      </p:tavLst>
                                    </p:anim>
                                    <p:anim calcmode="lin" valueType="num">
                                      <p:cBhvr>
                                        <p:cTn id="46" dur="500" fill="hold"/>
                                        <p:tgtEl>
                                          <p:spTgt spid="10"/>
                                        </p:tgtEl>
                                        <p:attrNameLst>
                                          <p:attrName>ppt_y</p:attrName>
                                        </p:attrNameLst>
                                      </p:cBhvr>
                                      <p:tavLst>
                                        <p:tav tm="0">
                                          <p:val>
                                            <p:fltVal val="0.5"/>
                                          </p:val>
                                        </p:tav>
                                        <p:tav tm="100000">
                                          <p:val>
                                            <p:strVal val="#ppt_y"/>
                                          </p:val>
                                        </p:tav>
                                      </p:tavLst>
                                    </p:anim>
                                  </p:childTnLst>
                                </p:cTn>
                              </p:par>
                            </p:childTnLst>
                          </p:cTn>
                        </p:par>
                        <p:par>
                          <p:cTn id="47" fill="hold">
                            <p:stCondLst>
                              <p:cond delay="1750"/>
                            </p:stCondLst>
                            <p:childTnLst>
                              <p:par>
                                <p:cTn id="48" presetID="53" presetClass="entr" presetSubtype="16"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p:cTn id="50" dur="500" fill="hold"/>
                                        <p:tgtEl>
                                          <p:spTgt spid="21"/>
                                        </p:tgtEl>
                                        <p:attrNameLst>
                                          <p:attrName>ppt_w</p:attrName>
                                        </p:attrNameLst>
                                      </p:cBhvr>
                                      <p:tavLst>
                                        <p:tav tm="0">
                                          <p:val>
                                            <p:fltVal val="0"/>
                                          </p:val>
                                        </p:tav>
                                        <p:tav tm="100000">
                                          <p:val>
                                            <p:strVal val="#ppt_w"/>
                                          </p:val>
                                        </p:tav>
                                      </p:tavLst>
                                    </p:anim>
                                    <p:anim calcmode="lin" valueType="num">
                                      <p:cBhvr>
                                        <p:cTn id="51" dur="500" fill="hold"/>
                                        <p:tgtEl>
                                          <p:spTgt spid="21"/>
                                        </p:tgtEl>
                                        <p:attrNameLst>
                                          <p:attrName>ppt_h</p:attrName>
                                        </p:attrNameLst>
                                      </p:cBhvr>
                                      <p:tavLst>
                                        <p:tav tm="0">
                                          <p:val>
                                            <p:fltVal val="0"/>
                                          </p:val>
                                        </p:tav>
                                        <p:tav tm="100000">
                                          <p:val>
                                            <p:strVal val="#ppt_h"/>
                                          </p:val>
                                        </p:tav>
                                      </p:tavLst>
                                    </p:anim>
                                    <p:animEffect transition="in" filter="fade">
                                      <p:cBhvr>
                                        <p:cTn id="52" dur="500"/>
                                        <p:tgtEl>
                                          <p:spTgt spid="21"/>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Effect transition="in" filter="fade">
                                      <p:cBhvr>
                                        <p:cTn id="57" dur="500"/>
                                        <p:tgtEl>
                                          <p:spTgt spid="23"/>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p:cTn id="60" dur="500" fill="hold"/>
                                        <p:tgtEl>
                                          <p:spTgt spid="22"/>
                                        </p:tgtEl>
                                        <p:attrNameLst>
                                          <p:attrName>ppt_w</p:attrName>
                                        </p:attrNameLst>
                                      </p:cBhvr>
                                      <p:tavLst>
                                        <p:tav tm="0">
                                          <p:val>
                                            <p:fltVal val="0"/>
                                          </p:val>
                                        </p:tav>
                                        <p:tav tm="100000">
                                          <p:val>
                                            <p:strVal val="#ppt_w"/>
                                          </p:val>
                                        </p:tav>
                                      </p:tavLst>
                                    </p:anim>
                                    <p:anim calcmode="lin" valueType="num">
                                      <p:cBhvr>
                                        <p:cTn id="61" dur="500" fill="hold"/>
                                        <p:tgtEl>
                                          <p:spTgt spid="22"/>
                                        </p:tgtEl>
                                        <p:attrNameLst>
                                          <p:attrName>ppt_h</p:attrName>
                                        </p:attrNameLst>
                                      </p:cBhvr>
                                      <p:tavLst>
                                        <p:tav tm="0">
                                          <p:val>
                                            <p:fltVal val="0"/>
                                          </p:val>
                                        </p:tav>
                                        <p:tav tm="100000">
                                          <p:val>
                                            <p:strVal val="#ppt_h"/>
                                          </p:val>
                                        </p:tav>
                                      </p:tavLst>
                                    </p:anim>
                                    <p:animEffect transition="in" filter="fade">
                                      <p:cBhvr>
                                        <p:cTn id="62" dur="500"/>
                                        <p:tgtEl>
                                          <p:spTgt spid="22"/>
                                        </p:tgtEl>
                                      </p:cBhvr>
                                    </p:animEffect>
                                  </p:childTnLst>
                                </p:cTn>
                              </p:par>
                            </p:childTnLst>
                          </p:cTn>
                        </p:par>
                        <p:par>
                          <p:cTn id="63" fill="hold">
                            <p:stCondLst>
                              <p:cond delay="2250"/>
                            </p:stCondLst>
                            <p:childTnLst>
                              <p:par>
                                <p:cTn id="64" presetID="42" presetClass="entr" presetSubtype="0" fill="hold"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1000"/>
                                        <p:tgtEl>
                                          <p:spTgt spid="11"/>
                                        </p:tgtEl>
                                      </p:cBhvr>
                                    </p:animEffect>
                                    <p:anim calcmode="lin" valueType="num">
                                      <p:cBhvr>
                                        <p:cTn id="67" dur="1000" fill="hold"/>
                                        <p:tgtEl>
                                          <p:spTgt spid="11"/>
                                        </p:tgtEl>
                                        <p:attrNameLst>
                                          <p:attrName>ppt_x</p:attrName>
                                        </p:attrNameLst>
                                      </p:cBhvr>
                                      <p:tavLst>
                                        <p:tav tm="0">
                                          <p:val>
                                            <p:strVal val="#ppt_x"/>
                                          </p:val>
                                        </p:tav>
                                        <p:tav tm="100000">
                                          <p:val>
                                            <p:strVal val="#ppt_x"/>
                                          </p:val>
                                        </p:tav>
                                      </p:tavLst>
                                    </p:anim>
                                    <p:anim calcmode="lin" valueType="num">
                                      <p:cBhvr>
                                        <p:cTn id="68" dur="1000" fill="hold"/>
                                        <p:tgtEl>
                                          <p:spTgt spid="11"/>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1000"/>
                                        <p:tgtEl>
                                          <p:spTgt spid="16"/>
                                        </p:tgtEl>
                                      </p:cBhvr>
                                    </p:animEffect>
                                    <p:anim calcmode="lin" valueType="num">
                                      <p:cBhvr>
                                        <p:cTn id="72" dur="1000" fill="hold"/>
                                        <p:tgtEl>
                                          <p:spTgt spid="16"/>
                                        </p:tgtEl>
                                        <p:attrNameLst>
                                          <p:attrName>ppt_x</p:attrName>
                                        </p:attrNameLst>
                                      </p:cBhvr>
                                      <p:tavLst>
                                        <p:tav tm="0">
                                          <p:val>
                                            <p:strVal val="#ppt_x"/>
                                          </p:val>
                                        </p:tav>
                                        <p:tav tm="100000">
                                          <p:val>
                                            <p:strVal val="#ppt_x"/>
                                          </p:val>
                                        </p:tav>
                                      </p:tavLst>
                                    </p:anim>
                                    <p:anim calcmode="lin" valueType="num">
                                      <p:cBhvr>
                                        <p:cTn id="7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21" grpId="0" animBg="1"/>
      <p:bldP spid="22"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一、销售分类</a:t>
            </a:r>
          </a:p>
        </p:txBody>
      </p:sp>
      <p:grpSp>
        <p:nvGrpSpPr>
          <p:cNvPr id="5" name="组合 4"/>
          <p:cNvGrpSpPr/>
          <p:nvPr/>
        </p:nvGrpSpPr>
        <p:grpSpPr>
          <a:xfrm>
            <a:off x="997647" y="2640378"/>
            <a:ext cx="3727403" cy="2518878"/>
            <a:chOff x="5252099" y="3071453"/>
            <a:chExt cx="3727403" cy="2518878"/>
          </a:xfrm>
        </p:grpSpPr>
        <p:sp>
          <p:nvSpPr>
            <p:cNvPr id="6" name="文本框 5"/>
            <p:cNvSpPr txBox="1"/>
            <p:nvPr/>
          </p:nvSpPr>
          <p:spPr>
            <a:xfrm>
              <a:off x="5252100" y="3071453"/>
              <a:ext cx="1210588" cy="400110"/>
            </a:xfrm>
            <a:prstGeom prst="rect">
              <a:avLst/>
            </a:prstGeom>
            <a:noFill/>
          </p:spPr>
          <p:txBody>
            <a:bodyPr wrap="none" rtlCol="0">
              <a:spAutoFit/>
              <a:scene3d>
                <a:camera prst="orthographicFront"/>
                <a:lightRig rig="threePt" dir="t"/>
              </a:scene3d>
              <a:sp3d contourW="12700"/>
            </a:bodyPr>
            <a:lstStyle/>
            <a:p>
              <a:r>
                <a:rPr lang="zh-CN" altLang="en-US" sz="2000" dirty="0">
                  <a:solidFill>
                    <a:srgbClr val="028C7D"/>
                  </a:solidFill>
                  <a:latin typeface="迷你简菱心" panose="02010609000101010101" pitchFamily="49" charset="-122"/>
                  <a:ea typeface="迷你简菱心" panose="02010609000101010101" pitchFamily="49" charset="-122"/>
                </a:rPr>
                <a:t>电视销售</a:t>
              </a:r>
            </a:p>
          </p:txBody>
        </p:sp>
        <p:sp>
          <p:nvSpPr>
            <p:cNvPr id="7" name="文本框 6"/>
            <p:cNvSpPr txBox="1"/>
            <p:nvPr/>
          </p:nvSpPr>
          <p:spPr>
            <a:xfrm>
              <a:off x="5252099" y="3450193"/>
              <a:ext cx="3727403" cy="2140138"/>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400" dirty="0" smtClean="0">
                  <a:latin typeface="微软雅黑 Light" panose="020B0502040204020203" pitchFamily="34" charset="-122"/>
                  <a:ea typeface="微软雅黑 Light" panose="020B0502040204020203" pitchFamily="34" charset="-122"/>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grpSp>
      <p:grpSp>
        <p:nvGrpSpPr>
          <p:cNvPr id="8" name="组合 7"/>
          <p:cNvGrpSpPr/>
          <p:nvPr/>
        </p:nvGrpSpPr>
        <p:grpSpPr>
          <a:xfrm>
            <a:off x="5370286" y="3135086"/>
            <a:ext cx="1451428" cy="1451428"/>
            <a:chOff x="3265715" y="2336800"/>
            <a:chExt cx="1451428" cy="1451428"/>
          </a:xfrm>
        </p:grpSpPr>
        <p:sp>
          <p:nvSpPr>
            <p:cNvPr id="9" name="椭圆 8"/>
            <p:cNvSpPr/>
            <p:nvPr/>
          </p:nvSpPr>
          <p:spPr>
            <a:xfrm>
              <a:off x="3468914" y="2539999"/>
              <a:ext cx="1045030" cy="1045030"/>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 name="椭圆 9"/>
            <p:cNvSpPr/>
            <p:nvPr/>
          </p:nvSpPr>
          <p:spPr>
            <a:xfrm>
              <a:off x="3265715" y="2336800"/>
              <a:ext cx="1451428" cy="1451428"/>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椭圆 22"/>
            <p:cNvSpPr/>
            <p:nvPr/>
          </p:nvSpPr>
          <p:spPr>
            <a:xfrm>
              <a:off x="3718734" y="2780356"/>
              <a:ext cx="545390" cy="564316"/>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2" name="组合 11"/>
          <p:cNvGrpSpPr/>
          <p:nvPr/>
        </p:nvGrpSpPr>
        <p:grpSpPr>
          <a:xfrm>
            <a:off x="8055428" y="3468915"/>
            <a:ext cx="783772" cy="783771"/>
            <a:chOff x="3265715" y="2336800"/>
            <a:chExt cx="1451428" cy="1451428"/>
          </a:xfrm>
        </p:grpSpPr>
        <p:sp>
          <p:nvSpPr>
            <p:cNvPr id="13" name="椭圆 10"/>
            <p:cNvSpPr/>
            <p:nvPr/>
          </p:nvSpPr>
          <p:spPr>
            <a:xfrm>
              <a:off x="3565091" y="2746261"/>
              <a:ext cx="852681" cy="632504"/>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028C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28C7D"/>
                </a:solidFill>
                <a:latin typeface="迷你简菱心" panose="02010609000101010101" pitchFamily="49" charset="-122"/>
                <a:ea typeface="迷你简菱心" panose="02010609000101010101" pitchFamily="49" charset="-122"/>
              </a:endParaRPr>
            </a:p>
          </p:txBody>
        </p:sp>
        <p:sp>
          <p:nvSpPr>
            <p:cNvPr id="14" name="椭圆 13"/>
            <p:cNvSpPr/>
            <p:nvPr/>
          </p:nvSpPr>
          <p:spPr>
            <a:xfrm>
              <a:off x="3265715" y="2336800"/>
              <a:ext cx="1451428" cy="1451428"/>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28C7D"/>
                </a:solidFill>
                <a:latin typeface="迷你简菱心" panose="02010609000101010101" pitchFamily="49" charset="-122"/>
                <a:ea typeface="迷你简菱心" panose="02010609000101010101" pitchFamily="49" charset="-122"/>
              </a:endParaRPr>
            </a:p>
          </p:txBody>
        </p:sp>
      </p:grpSp>
      <p:grpSp>
        <p:nvGrpSpPr>
          <p:cNvPr id="15" name="组合 14"/>
          <p:cNvGrpSpPr/>
          <p:nvPr/>
        </p:nvGrpSpPr>
        <p:grpSpPr>
          <a:xfrm>
            <a:off x="10072914" y="3468914"/>
            <a:ext cx="783772" cy="783772"/>
            <a:chOff x="3265715" y="2336800"/>
            <a:chExt cx="1451428" cy="1451428"/>
          </a:xfrm>
        </p:grpSpPr>
        <p:sp>
          <p:nvSpPr>
            <p:cNvPr id="16" name="椭圆 13"/>
            <p:cNvSpPr/>
            <p:nvPr/>
          </p:nvSpPr>
          <p:spPr>
            <a:xfrm>
              <a:off x="3709211" y="2834309"/>
              <a:ext cx="564440" cy="456411"/>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rgbClr val="028C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rgbClr val="028C7D"/>
                </a:solidFill>
                <a:latin typeface="迷你简菱心" panose="02010609000101010101" pitchFamily="49" charset="-122"/>
                <a:ea typeface="迷你简菱心" panose="02010609000101010101" pitchFamily="49" charset="-122"/>
              </a:endParaRPr>
            </a:p>
          </p:txBody>
        </p:sp>
        <p:sp>
          <p:nvSpPr>
            <p:cNvPr id="17" name="椭圆 16"/>
            <p:cNvSpPr/>
            <p:nvPr/>
          </p:nvSpPr>
          <p:spPr>
            <a:xfrm>
              <a:off x="3265715" y="2336800"/>
              <a:ext cx="1451428" cy="1451428"/>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28C7D"/>
                </a:solidFill>
                <a:latin typeface="迷你简菱心" panose="02010609000101010101" pitchFamily="49" charset="-122"/>
                <a:ea typeface="迷你简菱心" panose="02010609000101010101" pitchFamily="49" charset="-122"/>
              </a:endParaRPr>
            </a:p>
          </p:txBody>
        </p:sp>
      </p:grpSp>
      <p:cxnSp>
        <p:nvCxnSpPr>
          <p:cNvPr id="18" name="直接连接符 17"/>
          <p:cNvCxnSpPr>
            <a:cxnSpLocks/>
          </p:cNvCxnSpPr>
          <p:nvPr/>
        </p:nvCxnSpPr>
        <p:spPr>
          <a:xfrm>
            <a:off x="6906636" y="3860800"/>
            <a:ext cx="1070968" cy="0"/>
          </a:xfrm>
          <a:prstGeom prst="lin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9" name="直接连接符 18"/>
          <p:cNvCxnSpPr>
            <a:cxnSpLocks/>
          </p:cNvCxnSpPr>
          <p:nvPr/>
        </p:nvCxnSpPr>
        <p:spPr>
          <a:xfrm>
            <a:off x="8917024" y="3860800"/>
            <a:ext cx="1070968" cy="0"/>
          </a:xfrm>
          <a:prstGeom prst="lin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 name="直接连接符 19"/>
          <p:cNvCxnSpPr>
            <a:cxnSpLocks/>
          </p:cNvCxnSpPr>
          <p:nvPr/>
        </p:nvCxnSpPr>
        <p:spPr>
          <a:xfrm>
            <a:off x="10973892" y="3860800"/>
            <a:ext cx="1218108" cy="0"/>
          </a:xfrm>
          <a:prstGeom prst="lin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文本框 20"/>
          <p:cNvSpPr txBox="1"/>
          <p:nvPr/>
        </p:nvSpPr>
        <p:spPr>
          <a:xfrm>
            <a:off x="7842020" y="438645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rgbClr val="028C7D"/>
                </a:solidFill>
                <a:latin typeface="迷你简菱心" panose="02010609000101010101" pitchFamily="49" charset="-122"/>
                <a:ea typeface="迷你简菱心" panose="02010609000101010101" pitchFamily="49" charset="-122"/>
              </a:rPr>
              <a:t>标题添加</a:t>
            </a:r>
          </a:p>
        </p:txBody>
      </p:sp>
      <p:sp>
        <p:nvSpPr>
          <p:cNvPr id="22" name="文本框 21"/>
          <p:cNvSpPr txBox="1"/>
          <p:nvPr/>
        </p:nvSpPr>
        <p:spPr>
          <a:xfrm>
            <a:off x="9859506" y="438645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rgbClr val="028C7D"/>
                </a:solidFill>
                <a:latin typeface="迷你简菱心" panose="02010609000101010101" pitchFamily="49" charset="-122"/>
                <a:ea typeface="迷你简菱心" panose="02010609000101010101" pitchFamily="49" charset="-122"/>
              </a:rPr>
              <a:t>标题添加</a:t>
            </a:r>
          </a:p>
        </p:txBody>
      </p:sp>
    </p:spTree>
    <p:extLst>
      <p:ext uri="{BB962C8B-B14F-4D97-AF65-F5344CB8AC3E}">
        <p14:creationId xmlns:p14="http://schemas.microsoft.com/office/powerpoint/2010/main" val="26126840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par>
                                <p:cTn id="29" presetID="22" presetClass="entr" presetSubtype="8"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par>
                                <p:cTn id="32" presetID="22" presetClass="entr" presetSubtype="8"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一、销售分类</a:t>
            </a:r>
          </a:p>
        </p:txBody>
      </p:sp>
      <p:grpSp>
        <p:nvGrpSpPr>
          <p:cNvPr id="5" name="组合 4"/>
          <p:cNvGrpSpPr/>
          <p:nvPr/>
        </p:nvGrpSpPr>
        <p:grpSpPr>
          <a:xfrm>
            <a:off x="7474859" y="2640378"/>
            <a:ext cx="3727403" cy="2518878"/>
            <a:chOff x="5252099" y="3071453"/>
            <a:chExt cx="3727403" cy="2518878"/>
          </a:xfrm>
        </p:grpSpPr>
        <p:sp>
          <p:nvSpPr>
            <p:cNvPr id="6" name="文本框 5"/>
            <p:cNvSpPr txBox="1"/>
            <p:nvPr/>
          </p:nvSpPr>
          <p:spPr>
            <a:xfrm>
              <a:off x="5252100" y="3071453"/>
              <a:ext cx="1210588" cy="400110"/>
            </a:xfrm>
            <a:prstGeom prst="rect">
              <a:avLst/>
            </a:prstGeom>
            <a:noFill/>
          </p:spPr>
          <p:txBody>
            <a:bodyPr wrap="none" rtlCol="0">
              <a:spAutoFit/>
              <a:scene3d>
                <a:camera prst="orthographicFront"/>
                <a:lightRig rig="threePt" dir="t"/>
              </a:scene3d>
              <a:sp3d contourW="12700"/>
            </a:bodyPr>
            <a:lstStyle/>
            <a:p>
              <a:r>
                <a:rPr lang="zh-CN" altLang="en-US" sz="2000" dirty="0">
                  <a:solidFill>
                    <a:srgbClr val="028C7D"/>
                  </a:solidFill>
                  <a:latin typeface="迷你简菱心" panose="02010609000101010101" pitchFamily="49" charset="-122"/>
                  <a:ea typeface="迷你简菱心" panose="02010609000101010101" pitchFamily="49" charset="-122"/>
                </a:rPr>
                <a:t>关系销售</a:t>
              </a:r>
            </a:p>
          </p:txBody>
        </p:sp>
        <p:sp>
          <p:nvSpPr>
            <p:cNvPr id="7" name="文本框 6"/>
            <p:cNvSpPr txBox="1"/>
            <p:nvPr/>
          </p:nvSpPr>
          <p:spPr>
            <a:xfrm>
              <a:off x="5252099" y="3450193"/>
              <a:ext cx="3727403" cy="2140138"/>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400" dirty="0">
                  <a:latin typeface="微软雅黑 Light" panose="020B0502040204020203" pitchFamily="34" charset="-122"/>
                  <a:ea typeface="微软雅黑 Light" panose="020B0502040204020203" pitchFamily="34" charset="-122"/>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grpSp>
      <p:grpSp>
        <p:nvGrpSpPr>
          <p:cNvPr id="8" name="组合 7"/>
          <p:cNvGrpSpPr/>
          <p:nvPr/>
        </p:nvGrpSpPr>
        <p:grpSpPr>
          <a:xfrm flipH="1">
            <a:off x="116115" y="3135086"/>
            <a:ext cx="6821714" cy="1451428"/>
            <a:chOff x="5370286" y="3135086"/>
            <a:chExt cx="6821714" cy="1451428"/>
          </a:xfrm>
        </p:grpSpPr>
        <p:grpSp>
          <p:nvGrpSpPr>
            <p:cNvPr id="9" name="组合 8"/>
            <p:cNvGrpSpPr/>
            <p:nvPr/>
          </p:nvGrpSpPr>
          <p:grpSpPr>
            <a:xfrm>
              <a:off x="5370286" y="3135086"/>
              <a:ext cx="1451428" cy="1451428"/>
              <a:chOff x="3265715" y="2336800"/>
              <a:chExt cx="1451428" cy="1451428"/>
            </a:xfrm>
          </p:grpSpPr>
          <p:sp>
            <p:nvSpPr>
              <p:cNvPr id="19" name="椭圆 18"/>
              <p:cNvSpPr/>
              <p:nvPr/>
            </p:nvSpPr>
            <p:spPr>
              <a:xfrm>
                <a:off x="3468914" y="2539999"/>
                <a:ext cx="1045030" cy="1045030"/>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9"/>
              <p:cNvSpPr/>
              <p:nvPr/>
            </p:nvSpPr>
            <p:spPr>
              <a:xfrm>
                <a:off x="3265715" y="2336800"/>
                <a:ext cx="1451428" cy="1451428"/>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0" name="组合 9"/>
            <p:cNvGrpSpPr/>
            <p:nvPr/>
          </p:nvGrpSpPr>
          <p:grpSpPr>
            <a:xfrm>
              <a:off x="8055428" y="3468914"/>
              <a:ext cx="783772" cy="783772"/>
              <a:chOff x="3265715" y="2336800"/>
              <a:chExt cx="1451428" cy="1451428"/>
            </a:xfrm>
          </p:grpSpPr>
          <p:sp>
            <p:nvSpPr>
              <p:cNvPr id="17" name="椭圆 31"/>
              <p:cNvSpPr/>
              <p:nvPr/>
            </p:nvSpPr>
            <p:spPr>
              <a:xfrm flipH="1">
                <a:off x="3765318" y="2850849"/>
                <a:ext cx="452218" cy="423329"/>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rgbClr val="028C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17"/>
              <p:cNvSpPr/>
              <p:nvPr/>
            </p:nvSpPr>
            <p:spPr>
              <a:xfrm>
                <a:off x="3265715" y="2336800"/>
                <a:ext cx="1451428" cy="1451428"/>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1" name="组合 10"/>
            <p:cNvGrpSpPr/>
            <p:nvPr/>
          </p:nvGrpSpPr>
          <p:grpSpPr>
            <a:xfrm>
              <a:off x="10072914" y="3468914"/>
              <a:ext cx="783772" cy="783772"/>
              <a:chOff x="3265715" y="2336800"/>
              <a:chExt cx="1451428" cy="1451428"/>
            </a:xfrm>
          </p:grpSpPr>
          <p:sp>
            <p:nvSpPr>
              <p:cNvPr id="15" name="椭圆 13"/>
              <p:cNvSpPr/>
              <p:nvPr/>
            </p:nvSpPr>
            <p:spPr>
              <a:xfrm flipH="1">
                <a:off x="3765318" y="2836409"/>
                <a:ext cx="452218" cy="452214"/>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rgbClr val="028C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椭圆 15"/>
              <p:cNvSpPr/>
              <p:nvPr/>
            </p:nvSpPr>
            <p:spPr>
              <a:xfrm>
                <a:off x="3265715" y="2336800"/>
                <a:ext cx="1451428" cy="1451428"/>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12" name="直接连接符 11"/>
            <p:cNvCxnSpPr>
              <a:cxnSpLocks/>
            </p:cNvCxnSpPr>
            <p:nvPr/>
          </p:nvCxnSpPr>
          <p:spPr>
            <a:xfrm>
              <a:off x="6906636" y="3860800"/>
              <a:ext cx="1070968" cy="0"/>
            </a:xfrm>
            <a:prstGeom prst="lin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a:cxnSpLocks/>
            </p:cNvCxnSpPr>
            <p:nvPr/>
          </p:nvCxnSpPr>
          <p:spPr>
            <a:xfrm>
              <a:off x="8917024" y="3860800"/>
              <a:ext cx="1070968" cy="0"/>
            </a:xfrm>
            <a:prstGeom prst="lin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a:cxnSpLocks/>
            </p:cNvCxnSpPr>
            <p:nvPr/>
          </p:nvCxnSpPr>
          <p:spPr>
            <a:xfrm>
              <a:off x="10973892" y="3860800"/>
              <a:ext cx="1218108" cy="0"/>
            </a:xfrm>
            <a:prstGeom prst="lin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1" name="文本框 20"/>
          <p:cNvSpPr txBox="1"/>
          <p:nvPr/>
        </p:nvSpPr>
        <p:spPr>
          <a:xfrm>
            <a:off x="1238021" y="438645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solidFill>
                  <a:srgbClr val="028C7D"/>
                </a:solidFill>
                <a:latin typeface="迷你简菱心" panose="02010609000101010101" pitchFamily="49" charset="-122"/>
                <a:ea typeface="迷你简菱心" panose="02010609000101010101" pitchFamily="49" charset="-122"/>
              </a:rPr>
              <a:t>标题添加</a:t>
            </a:r>
          </a:p>
        </p:txBody>
      </p:sp>
      <p:sp>
        <p:nvSpPr>
          <p:cNvPr id="22" name="文本框 21"/>
          <p:cNvSpPr txBox="1"/>
          <p:nvPr/>
        </p:nvSpPr>
        <p:spPr>
          <a:xfrm>
            <a:off x="3255507" y="438645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solidFill>
                  <a:srgbClr val="028C7D"/>
                </a:solidFill>
                <a:latin typeface="迷你简菱心" panose="02010609000101010101" pitchFamily="49" charset="-122"/>
                <a:ea typeface="迷你简菱心" panose="02010609000101010101" pitchFamily="49" charset="-122"/>
              </a:rPr>
              <a:t>标题添加</a:t>
            </a:r>
          </a:p>
        </p:txBody>
      </p:sp>
      <p:sp>
        <p:nvSpPr>
          <p:cNvPr id="23" name="椭圆 21"/>
          <p:cNvSpPr/>
          <p:nvPr/>
        </p:nvSpPr>
        <p:spPr>
          <a:xfrm flipH="1">
            <a:off x="5938509" y="3603734"/>
            <a:ext cx="564316" cy="514133"/>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20438595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边形 2"/>
          <p:cNvSpPr/>
          <p:nvPr/>
        </p:nvSpPr>
        <p:spPr>
          <a:xfrm>
            <a:off x="2550795" y="0"/>
            <a:ext cx="4408351" cy="3424020"/>
          </a:xfrm>
          <a:prstGeom prst="parallelogram">
            <a:avLst>
              <a:gd name="adj" fmla="val 117669"/>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4" name="平行四边形 3"/>
          <p:cNvSpPr/>
          <p:nvPr/>
        </p:nvSpPr>
        <p:spPr>
          <a:xfrm>
            <a:off x="0" y="2646045"/>
            <a:ext cx="4408351" cy="3424020"/>
          </a:xfrm>
          <a:prstGeom prst="parallelogram">
            <a:avLst>
              <a:gd name="adj" fmla="val 117669"/>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6" name="任意多边形 5"/>
          <p:cNvSpPr/>
          <p:nvPr/>
        </p:nvSpPr>
        <p:spPr>
          <a:xfrm>
            <a:off x="0" y="0"/>
            <a:ext cx="6105583" cy="5289630"/>
          </a:xfrm>
          <a:custGeom>
            <a:avLst/>
            <a:gdLst>
              <a:gd name="connsiteX0" fmla="*/ 7535119 w 7535119"/>
              <a:gd name="connsiteY0" fmla="*/ 0 h 6528122"/>
              <a:gd name="connsiteX1" fmla="*/ 0 w 7535119"/>
              <a:gd name="connsiteY1" fmla="*/ 6528122 h 6528122"/>
              <a:gd name="connsiteX2" fmla="*/ 0 w 7535119"/>
              <a:gd name="connsiteY2" fmla="*/ 0 h 6528122"/>
              <a:gd name="connsiteX3" fmla="*/ 7535119 w 7535119"/>
              <a:gd name="connsiteY3" fmla="*/ 0 h 6528122"/>
            </a:gdLst>
            <a:ahLst/>
            <a:cxnLst>
              <a:cxn ang="0">
                <a:pos x="connsiteX0" y="connsiteY0"/>
              </a:cxn>
              <a:cxn ang="0">
                <a:pos x="connsiteX1" y="connsiteY1"/>
              </a:cxn>
              <a:cxn ang="0">
                <a:pos x="connsiteX2" y="connsiteY2"/>
              </a:cxn>
              <a:cxn ang="0">
                <a:pos x="connsiteX3" y="connsiteY3"/>
              </a:cxn>
            </a:cxnLst>
            <a:rect l="l" t="t" r="r" b="b"/>
            <a:pathLst>
              <a:path w="7535119" h="6528122">
                <a:moveTo>
                  <a:pt x="7535119" y="0"/>
                </a:moveTo>
                <a:lnTo>
                  <a:pt x="0" y="6528122"/>
                </a:lnTo>
                <a:lnTo>
                  <a:pt x="0" y="0"/>
                </a:lnTo>
                <a:lnTo>
                  <a:pt x="7535119" y="0"/>
                </a:lnTo>
                <a:close/>
              </a:path>
            </a:pathLst>
          </a:custGeom>
          <a:blipFill dpi="0" rotWithShape="1">
            <a:blip r:embed="rId7"/>
            <a:srcRect/>
            <a:stretch>
              <a:fillRect l="-108848" t="-37006" r="-15104" b="-8400"/>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grpSp>
        <p:nvGrpSpPr>
          <p:cNvPr id="9" name="5"/>
          <p:cNvGrpSpPr>
            <a:grpSpLocks/>
          </p:cNvGrpSpPr>
          <p:nvPr>
            <p:custDataLst>
              <p:tags r:id="rId1"/>
            </p:custDataLst>
          </p:nvPr>
        </p:nvGrpSpPr>
        <p:grpSpPr bwMode="auto">
          <a:xfrm rot="5400000">
            <a:off x="6544395" y="1717214"/>
            <a:ext cx="2620089" cy="2278128"/>
            <a:chOff x="5803300" y="1948400"/>
            <a:chExt cx="2164994" cy="1905223"/>
          </a:xfrm>
        </p:grpSpPr>
        <p:sp>
          <p:nvSpPr>
            <p:cNvPr id="10" name="7"/>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bg1"/>
                </a:solidFill>
                <a:latin typeface="Agency FB" panose="020B0503020202020204" pitchFamily="34" charset="0"/>
                <a:ea typeface="腾祥澜黑简" panose="01010104010101010101" pitchFamily="2" charset="-122"/>
              </a:endParaRPr>
            </a:p>
          </p:txBody>
        </p:sp>
        <p:sp>
          <p:nvSpPr>
            <p:cNvPr id="11" name="6"/>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grpSp>
      <p:sp>
        <p:nvSpPr>
          <p:cNvPr id="12" name="4"/>
          <p:cNvSpPr txBox="1"/>
          <p:nvPr>
            <p:custDataLst>
              <p:tags r:id="rId2"/>
            </p:custDataLst>
          </p:nvPr>
        </p:nvSpPr>
        <p:spPr>
          <a:xfrm>
            <a:off x="6513673" y="2052047"/>
            <a:ext cx="2713761" cy="1630793"/>
          </a:xfrm>
          <a:prstGeom prst="rect">
            <a:avLst/>
          </a:prstGeom>
          <a:noFill/>
        </p:spPr>
        <p:txBody>
          <a:bodyPr wrap="square" lIns="86005" tIns="43002" rIns="86005" bIns="43002">
            <a:spAutoFit/>
          </a:bodyPr>
          <a:lstStyle/>
          <a:p>
            <a:pPr algn="ctr">
              <a:defRPr/>
            </a:pPr>
            <a:r>
              <a:rPr lang="en-US" altLang="zh-CN" sz="10033" dirty="0" smtClean="0">
                <a:solidFill>
                  <a:schemeClr val="bg1"/>
                </a:solidFill>
                <a:latin typeface="Agency FB" panose="020B0503020202020204" pitchFamily="34" charset="0"/>
              </a:rPr>
              <a:t>02</a:t>
            </a:r>
            <a:endParaRPr lang="zh-CN" altLang="en-US" sz="10033" dirty="0">
              <a:solidFill>
                <a:schemeClr val="bg1"/>
              </a:solidFill>
              <a:latin typeface="Agency FB" panose="020B0503020202020204" pitchFamily="34" charset="0"/>
            </a:endParaRPr>
          </a:p>
        </p:txBody>
      </p:sp>
      <p:sp>
        <p:nvSpPr>
          <p:cNvPr id="13" name="3"/>
          <p:cNvSpPr txBox="1"/>
          <p:nvPr>
            <p:custDataLst>
              <p:tags r:id="rId3"/>
            </p:custDataLst>
          </p:nvPr>
        </p:nvSpPr>
        <p:spPr>
          <a:xfrm>
            <a:off x="4367614" y="5532326"/>
            <a:ext cx="6964330" cy="549919"/>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lnSpc>
                <a:spcPct val="150000"/>
              </a:lnSpc>
            </a:pPr>
            <a:r>
              <a:rPr lang="en-US" altLang="zh-CN" sz="1003" dirty="0">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
        <p:nvSpPr>
          <p:cNvPr id="14" name="2"/>
          <p:cNvSpPr txBox="1"/>
          <p:nvPr>
            <p:custDataLst>
              <p:tags r:id="rId4"/>
            </p:custDataLst>
          </p:nvPr>
        </p:nvSpPr>
        <p:spPr>
          <a:xfrm>
            <a:off x="3605493" y="4294679"/>
            <a:ext cx="8488572" cy="1194840"/>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r>
              <a:rPr lang="zh-CN" altLang="en-US" sz="7200" dirty="0">
                <a:solidFill>
                  <a:srgbClr val="028C7D"/>
                </a:solidFill>
                <a:latin typeface="方正尚酷简体" panose="03000509000000000000" pitchFamily="65" charset="-122"/>
                <a:ea typeface="方正尚酷简体" panose="03000509000000000000" pitchFamily="65" charset="-122"/>
                <a:cs typeface="Andalus" pitchFamily="18" charset="-78"/>
              </a:rPr>
              <a:t>产品销售</a:t>
            </a:r>
          </a:p>
        </p:txBody>
      </p:sp>
    </p:spTree>
    <p:extLst>
      <p:ext uri="{BB962C8B-B14F-4D97-AF65-F5344CB8AC3E}">
        <p14:creationId xmlns:p14="http://schemas.microsoft.com/office/powerpoint/2010/main" val="12772823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14" presetClass="entr" presetSubtype="1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500"/>
                                            <p:tgtEl>
                                              <p:spTgt spid="12"/>
                                            </p:tgtEl>
                                          </p:cBhvr>
                                        </p:animEffect>
                                      </p:childTnLst>
                                    </p:cTn>
                                  </p:par>
                                </p:childTnLst>
                              </p:cTn>
                            </p:par>
                            <p:par>
                              <p:cTn id="26" fill="hold">
                                <p:stCondLst>
                                  <p:cond delay="225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14">
                                                <p:txEl>
                                                  <p:pRg st="0" end="0"/>
                                                </p:txEl>
                                              </p:spTgt>
                                            </p:tgtEl>
                                            <p:attrNameLst>
                                              <p:attrName>style.visibility</p:attrName>
                                            </p:attrNameLst>
                                          </p:cBhvr>
                                          <p:to>
                                            <p:strVal val="visible"/>
                                          </p:to>
                                        </p:set>
                                        <p:animScale>
                                          <p:cBhvr>
                                            <p:cTn id="29" dur="1000" decel="50000" fill="hold">
                                              <p:stCondLst>
                                                <p:cond delay="0"/>
                                              </p:stCondLst>
                                            </p:cTn>
                                            <p:tgtEl>
                                              <p:spTgt spid="1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4">
                                                <p:txEl>
                                                  <p:pRg st="0" end="0"/>
                                                </p:txEl>
                                              </p:spTgt>
                                            </p:tgtEl>
                                            <p:attrNameLst>
                                              <p:attrName>ppt_x</p:attrName>
                                              <p:attrName>ppt_y</p:attrName>
                                            </p:attrNameLst>
                                          </p:cBhvr>
                                        </p:animMotion>
                                        <p:animEffect transition="in" filter="fade">
                                          <p:cBhvr>
                                            <p:cTn id="31" dur="1000"/>
                                            <p:tgtEl>
                                              <p:spTgt spid="14">
                                                <p:txEl>
                                                  <p:pRg st="0" end="0"/>
                                                </p:txEl>
                                              </p:spTgt>
                                            </p:tgtEl>
                                          </p:cBhvr>
                                        </p:animEffect>
                                      </p:childTnLst>
                                    </p:cTn>
                                  </p:par>
                                </p:childTnLst>
                              </p:cTn>
                            </p:par>
                            <p:par>
                              <p:cTn id="32" fill="hold">
                                <p:stCondLst>
                                  <p:cond delay="355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12" grpId="0"/>
          <p:bldP spid="13" grpId="0"/>
          <p:bldP spid="14"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14" presetClass="entr" presetSubtype="1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500"/>
                                            <p:tgtEl>
                                              <p:spTgt spid="12"/>
                                            </p:tgtEl>
                                          </p:cBhvr>
                                        </p:animEffect>
                                      </p:childTnLst>
                                    </p:cTn>
                                  </p:par>
                                </p:childTnLst>
                              </p:cTn>
                            </p:par>
                            <p:par>
                              <p:cTn id="26" fill="hold">
                                <p:stCondLst>
                                  <p:cond delay="225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14">
                                                <p:txEl>
                                                  <p:pRg st="0" end="0"/>
                                                </p:txEl>
                                              </p:spTgt>
                                            </p:tgtEl>
                                            <p:attrNameLst>
                                              <p:attrName>style.visibility</p:attrName>
                                            </p:attrNameLst>
                                          </p:cBhvr>
                                          <p:to>
                                            <p:strVal val="visible"/>
                                          </p:to>
                                        </p:set>
                                        <p:animScale>
                                          <p:cBhvr>
                                            <p:cTn id="29" dur="1000" decel="50000" fill="hold">
                                              <p:stCondLst>
                                                <p:cond delay="0"/>
                                              </p:stCondLst>
                                            </p:cTn>
                                            <p:tgtEl>
                                              <p:spTgt spid="1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4">
                                                <p:txEl>
                                                  <p:pRg st="0" end="0"/>
                                                </p:txEl>
                                              </p:spTgt>
                                            </p:tgtEl>
                                            <p:attrNameLst>
                                              <p:attrName>ppt_x</p:attrName>
                                              <p:attrName>ppt_y</p:attrName>
                                            </p:attrNameLst>
                                          </p:cBhvr>
                                        </p:animMotion>
                                        <p:animEffect transition="in" filter="fade">
                                          <p:cBhvr>
                                            <p:cTn id="31" dur="1000"/>
                                            <p:tgtEl>
                                              <p:spTgt spid="14">
                                                <p:txEl>
                                                  <p:pRg st="0" end="0"/>
                                                </p:txEl>
                                              </p:spTgt>
                                            </p:tgtEl>
                                          </p:cBhvr>
                                        </p:animEffect>
                                      </p:childTnLst>
                                    </p:cTn>
                                  </p:par>
                                </p:childTnLst>
                              </p:cTn>
                            </p:par>
                            <p:par>
                              <p:cTn id="32" fill="hold">
                                <p:stCondLst>
                                  <p:cond delay="355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12" grpId="0"/>
          <p:bldP spid="13" grpId="0"/>
          <p:bldP spid="14" grpId="0" build="p"/>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二、产品销售</a:t>
            </a:r>
          </a:p>
        </p:txBody>
      </p:sp>
      <p:grpSp>
        <p:nvGrpSpPr>
          <p:cNvPr id="24" name="组合 23"/>
          <p:cNvGrpSpPr/>
          <p:nvPr/>
        </p:nvGrpSpPr>
        <p:grpSpPr>
          <a:xfrm>
            <a:off x="6568487" y="2006529"/>
            <a:ext cx="869714" cy="869714"/>
            <a:chOff x="6568487" y="1762689"/>
            <a:chExt cx="869714" cy="869714"/>
          </a:xfrm>
        </p:grpSpPr>
        <p:sp>
          <p:nvSpPr>
            <p:cNvPr id="25" name="椭圆 24"/>
            <p:cNvSpPr/>
            <p:nvPr/>
          </p:nvSpPr>
          <p:spPr>
            <a:xfrm>
              <a:off x="6568487" y="1762689"/>
              <a:ext cx="869714" cy="869714"/>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74"/>
            <p:cNvSpPr>
              <a:spLocks noEditPoints="1"/>
            </p:cNvSpPr>
            <p:nvPr/>
          </p:nvSpPr>
          <p:spPr bwMode="auto">
            <a:xfrm>
              <a:off x="6841418" y="2010027"/>
              <a:ext cx="323850" cy="323850"/>
            </a:xfrm>
            <a:custGeom>
              <a:avLst/>
              <a:gdLst>
                <a:gd name="T0" fmla="*/ 892 w 1018"/>
                <a:gd name="T1" fmla="*/ 102 h 1017"/>
                <a:gd name="T2" fmla="*/ 945 w 1018"/>
                <a:gd name="T3" fmla="*/ 137 h 1017"/>
                <a:gd name="T4" fmla="*/ 73 w 1018"/>
                <a:gd name="T5" fmla="*/ 137 h 1017"/>
                <a:gd name="T6" fmla="*/ 127 w 1018"/>
                <a:gd name="T7" fmla="*/ 102 h 1017"/>
                <a:gd name="T8" fmla="*/ 86 w 1018"/>
                <a:gd name="T9" fmla="*/ 64 h 1017"/>
                <a:gd name="T10" fmla="*/ 4 w 1018"/>
                <a:gd name="T11" fmla="*/ 130 h 1017"/>
                <a:gd name="T12" fmla="*/ 21 w 1018"/>
                <a:gd name="T13" fmla="*/ 983 h 1017"/>
                <a:gd name="T14" fmla="*/ 932 w 1018"/>
                <a:gd name="T15" fmla="*/ 1017 h 1017"/>
                <a:gd name="T16" fmla="*/ 1014 w 1018"/>
                <a:gd name="T17" fmla="*/ 951 h 1017"/>
                <a:gd name="T18" fmla="*/ 996 w 1018"/>
                <a:gd name="T19" fmla="*/ 98 h 1017"/>
                <a:gd name="T20" fmla="*/ 954 w 1018"/>
                <a:gd name="T21" fmla="*/ 922 h 1017"/>
                <a:gd name="T22" fmla="*/ 84 w 1018"/>
                <a:gd name="T23" fmla="*/ 952 h 1017"/>
                <a:gd name="T24" fmla="*/ 197 w 1018"/>
                <a:gd name="T25" fmla="*/ 190 h 1017"/>
                <a:gd name="T26" fmla="*/ 218 w 1018"/>
                <a:gd name="T27" fmla="*/ 14 h 1017"/>
                <a:gd name="T28" fmla="*/ 162 w 1018"/>
                <a:gd name="T29" fmla="*/ 20 h 1017"/>
                <a:gd name="T30" fmla="*/ 191 w 1018"/>
                <a:gd name="T31" fmla="*/ 190 h 1017"/>
                <a:gd name="T32" fmla="*/ 350 w 1018"/>
                <a:gd name="T33" fmla="*/ 31 h 1017"/>
                <a:gd name="T34" fmla="*/ 306 w 1018"/>
                <a:gd name="T35" fmla="*/ 2 h 1017"/>
                <a:gd name="T36" fmla="*/ 296 w 1018"/>
                <a:gd name="T37" fmla="*/ 182 h 1017"/>
                <a:gd name="T38" fmla="*/ 472 w 1018"/>
                <a:gd name="T39" fmla="*/ 176 h 1017"/>
                <a:gd name="T40" fmla="*/ 452 w 1018"/>
                <a:gd name="T41" fmla="*/ 0 h 1017"/>
                <a:gd name="T42" fmla="*/ 413 w 1018"/>
                <a:gd name="T43" fmla="*/ 159 h 1017"/>
                <a:gd name="T44" fmla="*/ 579 w 1018"/>
                <a:gd name="T45" fmla="*/ 190 h 1017"/>
                <a:gd name="T46" fmla="*/ 599 w 1018"/>
                <a:gd name="T47" fmla="*/ 14 h 1017"/>
                <a:gd name="T48" fmla="*/ 543 w 1018"/>
                <a:gd name="T49" fmla="*/ 20 h 1017"/>
                <a:gd name="T50" fmla="*/ 573 w 1018"/>
                <a:gd name="T51" fmla="*/ 190 h 1017"/>
                <a:gd name="T52" fmla="*/ 732 w 1018"/>
                <a:gd name="T53" fmla="*/ 31 h 1017"/>
                <a:gd name="T54" fmla="*/ 688 w 1018"/>
                <a:gd name="T55" fmla="*/ 2 h 1017"/>
                <a:gd name="T56" fmla="*/ 677 w 1018"/>
                <a:gd name="T57" fmla="*/ 182 h 1017"/>
                <a:gd name="T58" fmla="*/ 853 w 1018"/>
                <a:gd name="T59" fmla="*/ 176 h 1017"/>
                <a:gd name="T60" fmla="*/ 834 w 1018"/>
                <a:gd name="T61" fmla="*/ 0 h 1017"/>
                <a:gd name="T62" fmla="*/ 795 w 1018"/>
                <a:gd name="T63" fmla="*/ 159 h 1017"/>
                <a:gd name="T64" fmla="*/ 674 w 1018"/>
                <a:gd name="T65" fmla="*/ 794 h 1017"/>
                <a:gd name="T66" fmla="*/ 627 w 1018"/>
                <a:gd name="T67" fmla="*/ 724 h 1017"/>
                <a:gd name="T68" fmla="*/ 573 w 1018"/>
                <a:gd name="T69" fmla="*/ 741 h 1017"/>
                <a:gd name="T70" fmla="*/ 621 w 1018"/>
                <a:gd name="T71" fmla="*/ 839 h 1017"/>
                <a:gd name="T72" fmla="*/ 737 w 1018"/>
                <a:gd name="T73" fmla="*/ 845 h 1017"/>
                <a:gd name="T74" fmla="*/ 795 w 1018"/>
                <a:gd name="T75" fmla="*/ 747 h 1017"/>
                <a:gd name="T76" fmla="*/ 781 w 1018"/>
                <a:gd name="T77" fmla="*/ 642 h 1017"/>
                <a:gd name="T78" fmla="*/ 776 w 1018"/>
                <a:gd name="T79" fmla="*/ 526 h 1017"/>
                <a:gd name="T80" fmla="*/ 673 w 1018"/>
                <a:gd name="T81" fmla="*/ 478 h 1017"/>
                <a:gd name="T82" fmla="*/ 577 w 1018"/>
                <a:gd name="T83" fmla="*/ 555 h 1017"/>
                <a:gd name="T84" fmla="*/ 604 w 1018"/>
                <a:gd name="T85" fmla="*/ 620 h 1017"/>
                <a:gd name="T86" fmla="*/ 639 w 1018"/>
                <a:gd name="T87" fmla="*/ 570 h 1017"/>
                <a:gd name="T88" fmla="*/ 723 w 1018"/>
                <a:gd name="T89" fmla="*/ 561 h 1017"/>
                <a:gd name="T90" fmla="*/ 683 w 1018"/>
                <a:gd name="T91" fmla="*/ 635 h 1017"/>
                <a:gd name="T92" fmla="*/ 655 w 1018"/>
                <a:gd name="T93" fmla="*/ 681 h 1017"/>
                <a:gd name="T94" fmla="*/ 723 w 1018"/>
                <a:gd name="T95" fmla="*/ 720 h 1017"/>
                <a:gd name="T96" fmla="*/ 683 w 1018"/>
                <a:gd name="T97" fmla="*/ 795 h 1017"/>
                <a:gd name="T98" fmla="*/ 413 w 1018"/>
                <a:gd name="T99" fmla="*/ 859 h 1017"/>
                <a:gd name="T100" fmla="*/ 443 w 1018"/>
                <a:gd name="T101" fmla="*/ 815 h 1017"/>
                <a:gd name="T102" fmla="*/ 351 w 1018"/>
                <a:gd name="T103" fmla="*/ 743 h 1017"/>
                <a:gd name="T104" fmla="*/ 445 w 1018"/>
                <a:gd name="T105" fmla="*/ 576 h 1017"/>
                <a:gd name="T106" fmla="*/ 367 w 1018"/>
                <a:gd name="T107" fmla="*/ 482 h 1017"/>
                <a:gd name="T108" fmla="*/ 255 w 1018"/>
                <a:gd name="T109" fmla="*/ 510 h 1017"/>
                <a:gd name="T110" fmla="*/ 229 w 1018"/>
                <a:gd name="T111" fmla="*/ 606 h 1017"/>
                <a:gd name="T112" fmla="*/ 284 w 1018"/>
                <a:gd name="T113" fmla="*/ 601 h 1017"/>
                <a:gd name="T114" fmla="*/ 334 w 1018"/>
                <a:gd name="T115" fmla="*/ 541 h 1017"/>
                <a:gd name="T116" fmla="*/ 374 w 1018"/>
                <a:gd name="T117" fmla="*/ 613 h 1017"/>
                <a:gd name="T118" fmla="*/ 226 w 1018"/>
                <a:gd name="T119" fmla="*/ 80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7">
                  <a:moveTo>
                    <a:pt x="923" y="64"/>
                  </a:moveTo>
                  <a:lnTo>
                    <a:pt x="923" y="64"/>
                  </a:lnTo>
                  <a:lnTo>
                    <a:pt x="916" y="65"/>
                  </a:lnTo>
                  <a:lnTo>
                    <a:pt x="910" y="66"/>
                  </a:lnTo>
                  <a:lnTo>
                    <a:pt x="904" y="69"/>
                  </a:lnTo>
                  <a:lnTo>
                    <a:pt x="900" y="73"/>
                  </a:lnTo>
                  <a:lnTo>
                    <a:pt x="896" y="78"/>
                  </a:lnTo>
                  <a:lnTo>
                    <a:pt x="893" y="83"/>
                  </a:lnTo>
                  <a:lnTo>
                    <a:pt x="892" y="89"/>
                  </a:lnTo>
                  <a:lnTo>
                    <a:pt x="891" y="96"/>
                  </a:lnTo>
                  <a:lnTo>
                    <a:pt x="891" y="96"/>
                  </a:lnTo>
                  <a:lnTo>
                    <a:pt x="892" y="102"/>
                  </a:lnTo>
                  <a:lnTo>
                    <a:pt x="893" y="108"/>
                  </a:lnTo>
                  <a:lnTo>
                    <a:pt x="896" y="113"/>
                  </a:lnTo>
                  <a:lnTo>
                    <a:pt x="900" y="118"/>
                  </a:lnTo>
                  <a:lnTo>
                    <a:pt x="904" y="122"/>
                  </a:lnTo>
                  <a:lnTo>
                    <a:pt x="910" y="125"/>
                  </a:lnTo>
                  <a:lnTo>
                    <a:pt x="916" y="127"/>
                  </a:lnTo>
                  <a:lnTo>
                    <a:pt x="923" y="127"/>
                  </a:lnTo>
                  <a:lnTo>
                    <a:pt x="923" y="127"/>
                  </a:lnTo>
                  <a:lnTo>
                    <a:pt x="929" y="128"/>
                  </a:lnTo>
                  <a:lnTo>
                    <a:pt x="935" y="130"/>
                  </a:lnTo>
                  <a:lnTo>
                    <a:pt x="940" y="132"/>
                  </a:lnTo>
                  <a:lnTo>
                    <a:pt x="945" y="137"/>
                  </a:lnTo>
                  <a:lnTo>
                    <a:pt x="948" y="141"/>
                  </a:lnTo>
                  <a:lnTo>
                    <a:pt x="952" y="146"/>
                  </a:lnTo>
                  <a:lnTo>
                    <a:pt x="954" y="153"/>
                  </a:lnTo>
                  <a:lnTo>
                    <a:pt x="954" y="159"/>
                  </a:lnTo>
                  <a:lnTo>
                    <a:pt x="954" y="318"/>
                  </a:lnTo>
                  <a:lnTo>
                    <a:pt x="63" y="318"/>
                  </a:lnTo>
                  <a:lnTo>
                    <a:pt x="63" y="159"/>
                  </a:lnTo>
                  <a:lnTo>
                    <a:pt x="63" y="159"/>
                  </a:lnTo>
                  <a:lnTo>
                    <a:pt x="64" y="153"/>
                  </a:lnTo>
                  <a:lnTo>
                    <a:pt x="67" y="146"/>
                  </a:lnTo>
                  <a:lnTo>
                    <a:pt x="69" y="141"/>
                  </a:lnTo>
                  <a:lnTo>
                    <a:pt x="73" y="137"/>
                  </a:lnTo>
                  <a:lnTo>
                    <a:pt x="77" y="132"/>
                  </a:lnTo>
                  <a:lnTo>
                    <a:pt x="84" y="130"/>
                  </a:lnTo>
                  <a:lnTo>
                    <a:pt x="89" y="128"/>
                  </a:lnTo>
                  <a:lnTo>
                    <a:pt x="95" y="127"/>
                  </a:lnTo>
                  <a:lnTo>
                    <a:pt x="95" y="127"/>
                  </a:lnTo>
                  <a:lnTo>
                    <a:pt x="102" y="127"/>
                  </a:lnTo>
                  <a:lnTo>
                    <a:pt x="108" y="125"/>
                  </a:lnTo>
                  <a:lnTo>
                    <a:pt x="114" y="122"/>
                  </a:lnTo>
                  <a:lnTo>
                    <a:pt x="118" y="118"/>
                  </a:lnTo>
                  <a:lnTo>
                    <a:pt x="122" y="113"/>
                  </a:lnTo>
                  <a:lnTo>
                    <a:pt x="124" y="108"/>
                  </a:lnTo>
                  <a:lnTo>
                    <a:pt x="127" y="102"/>
                  </a:lnTo>
                  <a:lnTo>
                    <a:pt x="128" y="96"/>
                  </a:lnTo>
                  <a:lnTo>
                    <a:pt x="128" y="96"/>
                  </a:lnTo>
                  <a:lnTo>
                    <a:pt x="127" y="89"/>
                  </a:lnTo>
                  <a:lnTo>
                    <a:pt x="124" y="83"/>
                  </a:lnTo>
                  <a:lnTo>
                    <a:pt x="122" y="78"/>
                  </a:lnTo>
                  <a:lnTo>
                    <a:pt x="118" y="73"/>
                  </a:lnTo>
                  <a:lnTo>
                    <a:pt x="114" y="69"/>
                  </a:lnTo>
                  <a:lnTo>
                    <a:pt x="108" y="66"/>
                  </a:lnTo>
                  <a:lnTo>
                    <a:pt x="102" y="65"/>
                  </a:lnTo>
                  <a:lnTo>
                    <a:pt x="95" y="64"/>
                  </a:lnTo>
                  <a:lnTo>
                    <a:pt x="95" y="64"/>
                  </a:lnTo>
                  <a:lnTo>
                    <a:pt x="86" y="64"/>
                  </a:lnTo>
                  <a:lnTo>
                    <a:pt x="76" y="66"/>
                  </a:lnTo>
                  <a:lnTo>
                    <a:pt x="68" y="68"/>
                  </a:lnTo>
                  <a:lnTo>
                    <a:pt x="58" y="71"/>
                  </a:lnTo>
                  <a:lnTo>
                    <a:pt x="50" y="75"/>
                  </a:lnTo>
                  <a:lnTo>
                    <a:pt x="42" y="80"/>
                  </a:lnTo>
                  <a:lnTo>
                    <a:pt x="35" y="85"/>
                  </a:lnTo>
                  <a:lnTo>
                    <a:pt x="28" y="91"/>
                  </a:lnTo>
                  <a:lnTo>
                    <a:pt x="21" y="98"/>
                  </a:lnTo>
                  <a:lnTo>
                    <a:pt x="16" y="105"/>
                  </a:lnTo>
                  <a:lnTo>
                    <a:pt x="12" y="113"/>
                  </a:lnTo>
                  <a:lnTo>
                    <a:pt x="8" y="122"/>
                  </a:lnTo>
                  <a:lnTo>
                    <a:pt x="4" y="130"/>
                  </a:lnTo>
                  <a:lnTo>
                    <a:pt x="2" y="140"/>
                  </a:lnTo>
                  <a:lnTo>
                    <a:pt x="1" y="149"/>
                  </a:lnTo>
                  <a:lnTo>
                    <a:pt x="0" y="159"/>
                  </a:lnTo>
                  <a:lnTo>
                    <a:pt x="0" y="922"/>
                  </a:lnTo>
                  <a:lnTo>
                    <a:pt x="0" y="922"/>
                  </a:lnTo>
                  <a:lnTo>
                    <a:pt x="1" y="932"/>
                  </a:lnTo>
                  <a:lnTo>
                    <a:pt x="2" y="941"/>
                  </a:lnTo>
                  <a:lnTo>
                    <a:pt x="4" y="951"/>
                  </a:lnTo>
                  <a:lnTo>
                    <a:pt x="8" y="959"/>
                  </a:lnTo>
                  <a:lnTo>
                    <a:pt x="12" y="968"/>
                  </a:lnTo>
                  <a:lnTo>
                    <a:pt x="16" y="976"/>
                  </a:lnTo>
                  <a:lnTo>
                    <a:pt x="21" y="983"/>
                  </a:lnTo>
                  <a:lnTo>
                    <a:pt x="28" y="990"/>
                  </a:lnTo>
                  <a:lnTo>
                    <a:pt x="35" y="996"/>
                  </a:lnTo>
                  <a:lnTo>
                    <a:pt x="42" y="1001"/>
                  </a:lnTo>
                  <a:lnTo>
                    <a:pt x="50" y="1006"/>
                  </a:lnTo>
                  <a:lnTo>
                    <a:pt x="58" y="1010"/>
                  </a:lnTo>
                  <a:lnTo>
                    <a:pt x="68" y="1013"/>
                  </a:lnTo>
                  <a:lnTo>
                    <a:pt x="76" y="1015"/>
                  </a:lnTo>
                  <a:lnTo>
                    <a:pt x="86" y="1017"/>
                  </a:lnTo>
                  <a:lnTo>
                    <a:pt x="95" y="1017"/>
                  </a:lnTo>
                  <a:lnTo>
                    <a:pt x="923" y="1017"/>
                  </a:lnTo>
                  <a:lnTo>
                    <a:pt x="923" y="1017"/>
                  </a:lnTo>
                  <a:lnTo>
                    <a:pt x="932" y="1017"/>
                  </a:lnTo>
                  <a:lnTo>
                    <a:pt x="942" y="1015"/>
                  </a:lnTo>
                  <a:lnTo>
                    <a:pt x="951" y="1013"/>
                  </a:lnTo>
                  <a:lnTo>
                    <a:pt x="959" y="1010"/>
                  </a:lnTo>
                  <a:lnTo>
                    <a:pt x="968" y="1006"/>
                  </a:lnTo>
                  <a:lnTo>
                    <a:pt x="975" y="1001"/>
                  </a:lnTo>
                  <a:lnTo>
                    <a:pt x="983" y="996"/>
                  </a:lnTo>
                  <a:lnTo>
                    <a:pt x="990" y="990"/>
                  </a:lnTo>
                  <a:lnTo>
                    <a:pt x="996" y="983"/>
                  </a:lnTo>
                  <a:lnTo>
                    <a:pt x="1001" y="976"/>
                  </a:lnTo>
                  <a:lnTo>
                    <a:pt x="1006" y="968"/>
                  </a:lnTo>
                  <a:lnTo>
                    <a:pt x="1011" y="959"/>
                  </a:lnTo>
                  <a:lnTo>
                    <a:pt x="1014" y="951"/>
                  </a:lnTo>
                  <a:lnTo>
                    <a:pt x="1016" y="941"/>
                  </a:lnTo>
                  <a:lnTo>
                    <a:pt x="1017" y="932"/>
                  </a:lnTo>
                  <a:lnTo>
                    <a:pt x="1018" y="922"/>
                  </a:lnTo>
                  <a:lnTo>
                    <a:pt x="1018" y="159"/>
                  </a:lnTo>
                  <a:lnTo>
                    <a:pt x="1018" y="159"/>
                  </a:lnTo>
                  <a:lnTo>
                    <a:pt x="1017" y="149"/>
                  </a:lnTo>
                  <a:lnTo>
                    <a:pt x="1016" y="140"/>
                  </a:lnTo>
                  <a:lnTo>
                    <a:pt x="1014" y="130"/>
                  </a:lnTo>
                  <a:lnTo>
                    <a:pt x="1011" y="122"/>
                  </a:lnTo>
                  <a:lnTo>
                    <a:pt x="1006" y="113"/>
                  </a:lnTo>
                  <a:lnTo>
                    <a:pt x="1001" y="105"/>
                  </a:lnTo>
                  <a:lnTo>
                    <a:pt x="996" y="98"/>
                  </a:lnTo>
                  <a:lnTo>
                    <a:pt x="990" y="91"/>
                  </a:lnTo>
                  <a:lnTo>
                    <a:pt x="983" y="85"/>
                  </a:lnTo>
                  <a:lnTo>
                    <a:pt x="975" y="80"/>
                  </a:lnTo>
                  <a:lnTo>
                    <a:pt x="968" y="75"/>
                  </a:lnTo>
                  <a:lnTo>
                    <a:pt x="959" y="71"/>
                  </a:lnTo>
                  <a:lnTo>
                    <a:pt x="951" y="68"/>
                  </a:lnTo>
                  <a:lnTo>
                    <a:pt x="942" y="66"/>
                  </a:lnTo>
                  <a:lnTo>
                    <a:pt x="932" y="64"/>
                  </a:lnTo>
                  <a:lnTo>
                    <a:pt x="923" y="64"/>
                  </a:lnTo>
                  <a:lnTo>
                    <a:pt x="923" y="64"/>
                  </a:lnTo>
                  <a:close/>
                  <a:moveTo>
                    <a:pt x="954" y="922"/>
                  </a:moveTo>
                  <a:lnTo>
                    <a:pt x="954" y="922"/>
                  </a:lnTo>
                  <a:lnTo>
                    <a:pt x="954" y="928"/>
                  </a:lnTo>
                  <a:lnTo>
                    <a:pt x="952" y="935"/>
                  </a:lnTo>
                  <a:lnTo>
                    <a:pt x="948" y="940"/>
                  </a:lnTo>
                  <a:lnTo>
                    <a:pt x="945" y="944"/>
                  </a:lnTo>
                  <a:lnTo>
                    <a:pt x="940" y="949"/>
                  </a:lnTo>
                  <a:lnTo>
                    <a:pt x="935" y="952"/>
                  </a:lnTo>
                  <a:lnTo>
                    <a:pt x="929" y="953"/>
                  </a:lnTo>
                  <a:lnTo>
                    <a:pt x="923" y="954"/>
                  </a:lnTo>
                  <a:lnTo>
                    <a:pt x="95" y="954"/>
                  </a:lnTo>
                  <a:lnTo>
                    <a:pt x="95" y="954"/>
                  </a:lnTo>
                  <a:lnTo>
                    <a:pt x="89" y="953"/>
                  </a:lnTo>
                  <a:lnTo>
                    <a:pt x="84" y="952"/>
                  </a:lnTo>
                  <a:lnTo>
                    <a:pt x="77" y="949"/>
                  </a:lnTo>
                  <a:lnTo>
                    <a:pt x="73" y="944"/>
                  </a:lnTo>
                  <a:lnTo>
                    <a:pt x="69" y="940"/>
                  </a:lnTo>
                  <a:lnTo>
                    <a:pt x="67" y="935"/>
                  </a:lnTo>
                  <a:lnTo>
                    <a:pt x="64" y="928"/>
                  </a:lnTo>
                  <a:lnTo>
                    <a:pt x="63" y="922"/>
                  </a:lnTo>
                  <a:lnTo>
                    <a:pt x="63" y="381"/>
                  </a:lnTo>
                  <a:lnTo>
                    <a:pt x="954" y="381"/>
                  </a:lnTo>
                  <a:lnTo>
                    <a:pt x="954" y="922"/>
                  </a:lnTo>
                  <a:close/>
                  <a:moveTo>
                    <a:pt x="191" y="190"/>
                  </a:moveTo>
                  <a:lnTo>
                    <a:pt x="191" y="190"/>
                  </a:lnTo>
                  <a:lnTo>
                    <a:pt x="197" y="190"/>
                  </a:lnTo>
                  <a:lnTo>
                    <a:pt x="204" y="188"/>
                  </a:lnTo>
                  <a:lnTo>
                    <a:pt x="209" y="185"/>
                  </a:lnTo>
                  <a:lnTo>
                    <a:pt x="214" y="182"/>
                  </a:lnTo>
                  <a:lnTo>
                    <a:pt x="218" y="176"/>
                  </a:lnTo>
                  <a:lnTo>
                    <a:pt x="220" y="171"/>
                  </a:lnTo>
                  <a:lnTo>
                    <a:pt x="222" y="166"/>
                  </a:lnTo>
                  <a:lnTo>
                    <a:pt x="223" y="159"/>
                  </a:lnTo>
                  <a:lnTo>
                    <a:pt x="223" y="31"/>
                  </a:lnTo>
                  <a:lnTo>
                    <a:pt x="223" y="31"/>
                  </a:lnTo>
                  <a:lnTo>
                    <a:pt x="222" y="25"/>
                  </a:lnTo>
                  <a:lnTo>
                    <a:pt x="220" y="20"/>
                  </a:lnTo>
                  <a:lnTo>
                    <a:pt x="218" y="14"/>
                  </a:lnTo>
                  <a:lnTo>
                    <a:pt x="214" y="9"/>
                  </a:lnTo>
                  <a:lnTo>
                    <a:pt x="209" y="6"/>
                  </a:lnTo>
                  <a:lnTo>
                    <a:pt x="204" y="2"/>
                  </a:lnTo>
                  <a:lnTo>
                    <a:pt x="197" y="0"/>
                  </a:lnTo>
                  <a:lnTo>
                    <a:pt x="191" y="0"/>
                  </a:lnTo>
                  <a:lnTo>
                    <a:pt x="191" y="0"/>
                  </a:lnTo>
                  <a:lnTo>
                    <a:pt x="185" y="0"/>
                  </a:lnTo>
                  <a:lnTo>
                    <a:pt x="178" y="2"/>
                  </a:lnTo>
                  <a:lnTo>
                    <a:pt x="173" y="6"/>
                  </a:lnTo>
                  <a:lnTo>
                    <a:pt x="168" y="9"/>
                  </a:lnTo>
                  <a:lnTo>
                    <a:pt x="164" y="14"/>
                  </a:lnTo>
                  <a:lnTo>
                    <a:pt x="162" y="20"/>
                  </a:lnTo>
                  <a:lnTo>
                    <a:pt x="160" y="25"/>
                  </a:lnTo>
                  <a:lnTo>
                    <a:pt x="159" y="31"/>
                  </a:lnTo>
                  <a:lnTo>
                    <a:pt x="159" y="159"/>
                  </a:lnTo>
                  <a:lnTo>
                    <a:pt x="159" y="159"/>
                  </a:lnTo>
                  <a:lnTo>
                    <a:pt x="160" y="166"/>
                  </a:lnTo>
                  <a:lnTo>
                    <a:pt x="162" y="171"/>
                  </a:lnTo>
                  <a:lnTo>
                    <a:pt x="164" y="176"/>
                  </a:lnTo>
                  <a:lnTo>
                    <a:pt x="168" y="182"/>
                  </a:lnTo>
                  <a:lnTo>
                    <a:pt x="173" y="185"/>
                  </a:lnTo>
                  <a:lnTo>
                    <a:pt x="178" y="188"/>
                  </a:lnTo>
                  <a:lnTo>
                    <a:pt x="185" y="190"/>
                  </a:lnTo>
                  <a:lnTo>
                    <a:pt x="191" y="190"/>
                  </a:lnTo>
                  <a:lnTo>
                    <a:pt x="191" y="190"/>
                  </a:lnTo>
                  <a:close/>
                  <a:moveTo>
                    <a:pt x="319" y="190"/>
                  </a:moveTo>
                  <a:lnTo>
                    <a:pt x="319" y="190"/>
                  </a:lnTo>
                  <a:lnTo>
                    <a:pt x="325" y="190"/>
                  </a:lnTo>
                  <a:lnTo>
                    <a:pt x="330" y="188"/>
                  </a:lnTo>
                  <a:lnTo>
                    <a:pt x="336" y="185"/>
                  </a:lnTo>
                  <a:lnTo>
                    <a:pt x="341" y="182"/>
                  </a:lnTo>
                  <a:lnTo>
                    <a:pt x="344" y="176"/>
                  </a:lnTo>
                  <a:lnTo>
                    <a:pt x="348" y="171"/>
                  </a:lnTo>
                  <a:lnTo>
                    <a:pt x="350" y="166"/>
                  </a:lnTo>
                  <a:lnTo>
                    <a:pt x="350" y="159"/>
                  </a:lnTo>
                  <a:lnTo>
                    <a:pt x="350" y="31"/>
                  </a:lnTo>
                  <a:lnTo>
                    <a:pt x="350" y="31"/>
                  </a:lnTo>
                  <a:lnTo>
                    <a:pt x="350" y="25"/>
                  </a:lnTo>
                  <a:lnTo>
                    <a:pt x="348" y="20"/>
                  </a:lnTo>
                  <a:lnTo>
                    <a:pt x="344" y="14"/>
                  </a:lnTo>
                  <a:lnTo>
                    <a:pt x="341" y="9"/>
                  </a:lnTo>
                  <a:lnTo>
                    <a:pt x="336" y="6"/>
                  </a:lnTo>
                  <a:lnTo>
                    <a:pt x="330" y="2"/>
                  </a:lnTo>
                  <a:lnTo>
                    <a:pt x="325" y="0"/>
                  </a:lnTo>
                  <a:lnTo>
                    <a:pt x="319" y="0"/>
                  </a:lnTo>
                  <a:lnTo>
                    <a:pt x="319" y="0"/>
                  </a:lnTo>
                  <a:lnTo>
                    <a:pt x="312" y="0"/>
                  </a:lnTo>
                  <a:lnTo>
                    <a:pt x="306" y="2"/>
                  </a:lnTo>
                  <a:lnTo>
                    <a:pt x="300" y="6"/>
                  </a:lnTo>
                  <a:lnTo>
                    <a:pt x="296" y="9"/>
                  </a:lnTo>
                  <a:lnTo>
                    <a:pt x="292" y="14"/>
                  </a:lnTo>
                  <a:lnTo>
                    <a:pt x="289" y="20"/>
                  </a:lnTo>
                  <a:lnTo>
                    <a:pt x="286" y="25"/>
                  </a:lnTo>
                  <a:lnTo>
                    <a:pt x="286" y="31"/>
                  </a:lnTo>
                  <a:lnTo>
                    <a:pt x="286" y="159"/>
                  </a:lnTo>
                  <a:lnTo>
                    <a:pt x="286" y="159"/>
                  </a:lnTo>
                  <a:lnTo>
                    <a:pt x="286" y="166"/>
                  </a:lnTo>
                  <a:lnTo>
                    <a:pt x="289" y="171"/>
                  </a:lnTo>
                  <a:lnTo>
                    <a:pt x="292" y="176"/>
                  </a:lnTo>
                  <a:lnTo>
                    <a:pt x="296" y="182"/>
                  </a:lnTo>
                  <a:lnTo>
                    <a:pt x="300" y="185"/>
                  </a:lnTo>
                  <a:lnTo>
                    <a:pt x="306" y="188"/>
                  </a:lnTo>
                  <a:lnTo>
                    <a:pt x="312" y="190"/>
                  </a:lnTo>
                  <a:lnTo>
                    <a:pt x="319" y="190"/>
                  </a:lnTo>
                  <a:lnTo>
                    <a:pt x="319" y="190"/>
                  </a:lnTo>
                  <a:close/>
                  <a:moveTo>
                    <a:pt x="445" y="190"/>
                  </a:moveTo>
                  <a:lnTo>
                    <a:pt x="445" y="190"/>
                  </a:lnTo>
                  <a:lnTo>
                    <a:pt x="452" y="190"/>
                  </a:lnTo>
                  <a:lnTo>
                    <a:pt x="458" y="188"/>
                  </a:lnTo>
                  <a:lnTo>
                    <a:pt x="464" y="185"/>
                  </a:lnTo>
                  <a:lnTo>
                    <a:pt x="468" y="182"/>
                  </a:lnTo>
                  <a:lnTo>
                    <a:pt x="472" y="176"/>
                  </a:lnTo>
                  <a:lnTo>
                    <a:pt x="474" y="171"/>
                  </a:lnTo>
                  <a:lnTo>
                    <a:pt x="476" y="166"/>
                  </a:lnTo>
                  <a:lnTo>
                    <a:pt x="477" y="159"/>
                  </a:lnTo>
                  <a:lnTo>
                    <a:pt x="477" y="31"/>
                  </a:lnTo>
                  <a:lnTo>
                    <a:pt x="477" y="31"/>
                  </a:lnTo>
                  <a:lnTo>
                    <a:pt x="476" y="25"/>
                  </a:lnTo>
                  <a:lnTo>
                    <a:pt x="474" y="20"/>
                  </a:lnTo>
                  <a:lnTo>
                    <a:pt x="472" y="14"/>
                  </a:lnTo>
                  <a:lnTo>
                    <a:pt x="468" y="9"/>
                  </a:lnTo>
                  <a:lnTo>
                    <a:pt x="464" y="6"/>
                  </a:lnTo>
                  <a:lnTo>
                    <a:pt x="458" y="2"/>
                  </a:lnTo>
                  <a:lnTo>
                    <a:pt x="452" y="0"/>
                  </a:lnTo>
                  <a:lnTo>
                    <a:pt x="445" y="0"/>
                  </a:lnTo>
                  <a:lnTo>
                    <a:pt x="445" y="0"/>
                  </a:lnTo>
                  <a:lnTo>
                    <a:pt x="439" y="0"/>
                  </a:lnTo>
                  <a:lnTo>
                    <a:pt x="433" y="2"/>
                  </a:lnTo>
                  <a:lnTo>
                    <a:pt x="428" y="6"/>
                  </a:lnTo>
                  <a:lnTo>
                    <a:pt x="423" y="9"/>
                  </a:lnTo>
                  <a:lnTo>
                    <a:pt x="420" y="14"/>
                  </a:lnTo>
                  <a:lnTo>
                    <a:pt x="416" y="20"/>
                  </a:lnTo>
                  <a:lnTo>
                    <a:pt x="414" y="25"/>
                  </a:lnTo>
                  <a:lnTo>
                    <a:pt x="413" y="31"/>
                  </a:lnTo>
                  <a:lnTo>
                    <a:pt x="413" y="159"/>
                  </a:lnTo>
                  <a:lnTo>
                    <a:pt x="413" y="159"/>
                  </a:lnTo>
                  <a:lnTo>
                    <a:pt x="414" y="166"/>
                  </a:lnTo>
                  <a:lnTo>
                    <a:pt x="416" y="171"/>
                  </a:lnTo>
                  <a:lnTo>
                    <a:pt x="420" y="176"/>
                  </a:lnTo>
                  <a:lnTo>
                    <a:pt x="423" y="182"/>
                  </a:lnTo>
                  <a:lnTo>
                    <a:pt x="428" y="185"/>
                  </a:lnTo>
                  <a:lnTo>
                    <a:pt x="433" y="188"/>
                  </a:lnTo>
                  <a:lnTo>
                    <a:pt x="439" y="190"/>
                  </a:lnTo>
                  <a:lnTo>
                    <a:pt x="445" y="190"/>
                  </a:lnTo>
                  <a:lnTo>
                    <a:pt x="445" y="190"/>
                  </a:lnTo>
                  <a:close/>
                  <a:moveTo>
                    <a:pt x="573" y="190"/>
                  </a:moveTo>
                  <a:lnTo>
                    <a:pt x="573" y="190"/>
                  </a:lnTo>
                  <a:lnTo>
                    <a:pt x="579" y="190"/>
                  </a:lnTo>
                  <a:lnTo>
                    <a:pt x="585" y="188"/>
                  </a:lnTo>
                  <a:lnTo>
                    <a:pt x="590" y="185"/>
                  </a:lnTo>
                  <a:lnTo>
                    <a:pt x="595" y="182"/>
                  </a:lnTo>
                  <a:lnTo>
                    <a:pt x="599" y="176"/>
                  </a:lnTo>
                  <a:lnTo>
                    <a:pt x="602" y="171"/>
                  </a:lnTo>
                  <a:lnTo>
                    <a:pt x="604" y="166"/>
                  </a:lnTo>
                  <a:lnTo>
                    <a:pt x="604" y="159"/>
                  </a:lnTo>
                  <a:lnTo>
                    <a:pt x="604" y="31"/>
                  </a:lnTo>
                  <a:lnTo>
                    <a:pt x="604" y="31"/>
                  </a:lnTo>
                  <a:lnTo>
                    <a:pt x="604" y="25"/>
                  </a:lnTo>
                  <a:lnTo>
                    <a:pt x="602" y="20"/>
                  </a:lnTo>
                  <a:lnTo>
                    <a:pt x="599" y="14"/>
                  </a:lnTo>
                  <a:lnTo>
                    <a:pt x="595" y="9"/>
                  </a:lnTo>
                  <a:lnTo>
                    <a:pt x="590" y="6"/>
                  </a:lnTo>
                  <a:lnTo>
                    <a:pt x="585" y="2"/>
                  </a:lnTo>
                  <a:lnTo>
                    <a:pt x="579" y="0"/>
                  </a:lnTo>
                  <a:lnTo>
                    <a:pt x="573" y="0"/>
                  </a:lnTo>
                  <a:lnTo>
                    <a:pt x="573" y="0"/>
                  </a:lnTo>
                  <a:lnTo>
                    <a:pt x="567" y="0"/>
                  </a:lnTo>
                  <a:lnTo>
                    <a:pt x="560" y="2"/>
                  </a:lnTo>
                  <a:lnTo>
                    <a:pt x="555" y="6"/>
                  </a:lnTo>
                  <a:lnTo>
                    <a:pt x="550" y="9"/>
                  </a:lnTo>
                  <a:lnTo>
                    <a:pt x="546" y="14"/>
                  </a:lnTo>
                  <a:lnTo>
                    <a:pt x="543" y="20"/>
                  </a:lnTo>
                  <a:lnTo>
                    <a:pt x="542" y="25"/>
                  </a:lnTo>
                  <a:lnTo>
                    <a:pt x="541" y="31"/>
                  </a:lnTo>
                  <a:lnTo>
                    <a:pt x="541" y="159"/>
                  </a:lnTo>
                  <a:lnTo>
                    <a:pt x="541" y="159"/>
                  </a:lnTo>
                  <a:lnTo>
                    <a:pt x="542" y="166"/>
                  </a:lnTo>
                  <a:lnTo>
                    <a:pt x="543" y="171"/>
                  </a:lnTo>
                  <a:lnTo>
                    <a:pt x="546" y="176"/>
                  </a:lnTo>
                  <a:lnTo>
                    <a:pt x="550" y="182"/>
                  </a:lnTo>
                  <a:lnTo>
                    <a:pt x="555" y="185"/>
                  </a:lnTo>
                  <a:lnTo>
                    <a:pt x="560" y="188"/>
                  </a:lnTo>
                  <a:lnTo>
                    <a:pt x="567" y="190"/>
                  </a:lnTo>
                  <a:lnTo>
                    <a:pt x="573" y="190"/>
                  </a:lnTo>
                  <a:lnTo>
                    <a:pt x="573" y="190"/>
                  </a:lnTo>
                  <a:close/>
                  <a:moveTo>
                    <a:pt x="700" y="190"/>
                  </a:moveTo>
                  <a:lnTo>
                    <a:pt x="700" y="190"/>
                  </a:lnTo>
                  <a:lnTo>
                    <a:pt x="706" y="190"/>
                  </a:lnTo>
                  <a:lnTo>
                    <a:pt x="712" y="188"/>
                  </a:lnTo>
                  <a:lnTo>
                    <a:pt x="718" y="185"/>
                  </a:lnTo>
                  <a:lnTo>
                    <a:pt x="722" y="182"/>
                  </a:lnTo>
                  <a:lnTo>
                    <a:pt x="726" y="176"/>
                  </a:lnTo>
                  <a:lnTo>
                    <a:pt x="730" y="171"/>
                  </a:lnTo>
                  <a:lnTo>
                    <a:pt x="731" y="166"/>
                  </a:lnTo>
                  <a:lnTo>
                    <a:pt x="732" y="159"/>
                  </a:lnTo>
                  <a:lnTo>
                    <a:pt x="732" y="31"/>
                  </a:lnTo>
                  <a:lnTo>
                    <a:pt x="732" y="31"/>
                  </a:lnTo>
                  <a:lnTo>
                    <a:pt x="731" y="25"/>
                  </a:lnTo>
                  <a:lnTo>
                    <a:pt x="730" y="20"/>
                  </a:lnTo>
                  <a:lnTo>
                    <a:pt x="726" y="14"/>
                  </a:lnTo>
                  <a:lnTo>
                    <a:pt x="722" y="9"/>
                  </a:lnTo>
                  <a:lnTo>
                    <a:pt x="718" y="6"/>
                  </a:lnTo>
                  <a:lnTo>
                    <a:pt x="712" y="2"/>
                  </a:lnTo>
                  <a:lnTo>
                    <a:pt x="706" y="0"/>
                  </a:lnTo>
                  <a:lnTo>
                    <a:pt x="700" y="0"/>
                  </a:lnTo>
                  <a:lnTo>
                    <a:pt x="700" y="0"/>
                  </a:lnTo>
                  <a:lnTo>
                    <a:pt x="693" y="0"/>
                  </a:lnTo>
                  <a:lnTo>
                    <a:pt x="688" y="2"/>
                  </a:lnTo>
                  <a:lnTo>
                    <a:pt x="682" y="6"/>
                  </a:lnTo>
                  <a:lnTo>
                    <a:pt x="677" y="9"/>
                  </a:lnTo>
                  <a:lnTo>
                    <a:pt x="674" y="14"/>
                  </a:lnTo>
                  <a:lnTo>
                    <a:pt x="671" y="20"/>
                  </a:lnTo>
                  <a:lnTo>
                    <a:pt x="668" y="25"/>
                  </a:lnTo>
                  <a:lnTo>
                    <a:pt x="668" y="31"/>
                  </a:lnTo>
                  <a:lnTo>
                    <a:pt x="668" y="159"/>
                  </a:lnTo>
                  <a:lnTo>
                    <a:pt x="668" y="159"/>
                  </a:lnTo>
                  <a:lnTo>
                    <a:pt x="668" y="166"/>
                  </a:lnTo>
                  <a:lnTo>
                    <a:pt x="671" y="171"/>
                  </a:lnTo>
                  <a:lnTo>
                    <a:pt x="674" y="176"/>
                  </a:lnTo>
                  <a:lnTo>
                    <a:pt x="677" y="182"/>
                  </a:lnTo>
                  <a:lnTo>
                    <a:pt x="682" y="185"/>
                  </a:lnTo>
                  <a:lnTo>
                    <a:pt x="688" y="188"/>
                  </a:lnTo>
                  <a:lnTo>
                    <a:pt x="693" y="190"/>
                  </a:lnTo>
                  <a:lnTo>
                    <a:pt x="700" y="190"/>
                  </a:lnTo>
                  <a:lnTo>
                    <a:pt x="700" y="190"/>
                  </a:lnTo>
                  <a:close/>
                  <a:moveTo>
                    <a:pt x="827" y="190"/>
                  </a:moveTo>
                  <a:lnTo>
                    <a:pt x="827" y="190"/>
                  </a:lnTo>
                  <a:lnTo>
                    <a:pt x="834" y="190"/>
                  </a:lnTo>
                  <a:lnTo>
                    <a:pt x="839" y="188"/>
                  </a:lnTo>
                  <a:lnTo>
                    <a:pt x="844" y="185"/>
                  </a:lnTo>
                  <a:lnTo>
                    <a:pt x="850" y="182"/>
                  </a:lnTo>
                  <a:lnTo>
                    <a:pt x="853" y="176"/>
                  </a:lnTo>
                  <a:lnTo>
                    <a:pt x="856" y="171"/>
                  </a:lnTo>
                  <a:lnTo>
                    <a:pt x="858" y="166"/>
                  </a:lnTo>
                  <a:lnTo>
                    <a:pt x="858" y="159"/>
                  </a:lnTo>
                  <a:lnTo>
                    <a:pt x="858" y="31"/>
                  </a:lnTo>
                  <a:lnTo>
                    <a:pt x="858" y="31"/>
                  </a:lnTo>
                  <a:lnTo>
                    <a:pt x="858" y="25"/>
                  </a:lnTo>
                  <a:lnTo>
                    <a:pt x="856" y="20"/>
                  </a:lnTo>
                  <a:lnTo>
                    <a:pt x="853" y="14"/>
                  </a:lnTo>
                  <a:lnTo>
                    <a:pt x="850" y="9"/>
                  </a:lnTo>
                  <a:lnTo>
                    <a:pt x="844" y="6"/>
                  </a:lnTo>
                  <a:lnTo>
                    <a:pt x="839" y="2"/>
                  </a:lnTo>
                  <a:lnTo>
                    <a:pt x="834" y="0"/>
                  </a:lnTo>
                  <a:lnTo>
                    <a:pt x="827" y="0"/>
                  </a:lnTo>
                  <a:lnTo>
                    <a:pt x="827" y="0"/>
                  </a:lnTo>
                  <a:lnTo>
                    <a:pt x="821" y="0"/>
                  </a:lnTo>
                  <a:lnTo>
                    <a:pt x="814" y="2"/>
                  </a:lnTo>
                  <a:lnTo>
                    <a:pt x="809" y="6"/>
                  </a:lnTo>
                  <a:lnTo>
                    <a:pt x="805" y="9"/>
                  </a:lnTo>
                  <a:lnTo>
                    <a:pt x="800" y="14"/>
                  </a:lnTo>
                  <a:lnTo>
                    <a:pt x="798" y="20"/>
                  </a:lnTo>
                  <a:lnTo>
                    <a:pt x="796" y="25"/>
                  </a:lnTo>
                  <a:lnTo>
                    <a:pt x="795" y="31"/>
                  </a:lnTo>
                  <a:lnTo>
                    <a:pt x="795" y="159"/>
                  </a:lnTo>
                  <a:lnTo>
                    <a:pt x="795" y="159"/>
                  </a:lnTo>
                  <a:lnTo>
                    <a:pt x="796" y="166"/>
                  </a:lnTo>
                  <a:lnTo>
                    <a:pt x="798" y="171"/>
                  </a:lnTo>
                  <a:lnTo>
                    <a:pt x="800" y="176"/>
                  </a:lnTo>
                  <a:lnTo>
                    <a:pt x="805" y="182"/>
                  </a:lnTo>
                  <a:lnTo>
                    <a:pt x="809" y="185"/>
                  </a:lnTo>
                  <a:lnTo>
                    <a:pt x="814" y="188"/>
                  </a:lnTo>
                  <a:lnTo>
                    <a:pt x="821" y="190"/>
                  </a:lnTo>
                  <a:lnTo>
                    <a:pt x="827" y="190"/>
                  </a:lnTo>
                  <a:lnTo>
                    <a:pt x="827" y="190"/>
                  </a:lnTo>
                  <a:close/>
                  <a:moveTo>
                    <a:pt x="683" y="795"/>
                  </a:moveTo>
                  <a:lnTo>
                    <a:pt x="683" y="795"/>
                  </a:lnTo>
                  <a:lnTo>
                    <a:pt x="674" y="794"/>
                  </a:lnTo>
                  <a:lnTo>
                    <a:pt x="665" y="791"/>
                  </a:lnTo>
                  <a:lnTo>
                    <a:pt x="658" y="787"/>
                  </a:lnTo>
                  <a:lnTo>
                    <a:pt x="650" y="781"/>
                  </a:lnTo>
                  <a:lnTo>
                    <a:pt x="645" y="774"/>
                  </a:lnTo>
                  <a:lnTo>
                    <a:pt x="639" y="766"/>
                  </a:lnTo>
                  <a:lnTo>
                    <a:pt x="637" y="757"/>
                  </a:lnTo>
                  <a:lnTo>
                    <a:pt x="636" y="747"/>
                  </a:lnTo>
                  <a:lnTo>
                    <a:pt x="636" y="747"/>
                  </a:lnTo>
                  <a:lnTo>
                    <a:pt x="635" y="741"/>
                  </a:lnTo>
                  <a:lnTo>
                    <a:pt x="634" y="735"/>
                  </a:lnTo>
                  <a:lnTo>
                    <a:pt x="631" y="730"/>
                  </a:lnTo>
                  <a:lnTo>
                    <a:pt x="627" y="724"/>
                  </a:lnTo>
                  <a:lnTo>
                    <a:pt x="622" y="721"/>
                  </a:lnTo>
                  <a:lnTo>
                    <a:pt x="617" y="718"/>
                  </a:lnTo>
                  <a:lnTo>
                    <a:pt x="611" y="716"/>
                  </a:lnTo>
                  <a:lnTo>
                    <a:pt x="604" y="716"/>
                  </a:lnTo>
                  <a:lnTo>
                    <a:pt x="604" y="716"/>
                  </a:lnTo>
                  <a:lnTo>
                    <a:pt x="598" y="716"/>
                  </a:lnTo>
                  <a:lnTo>
                    <a:pt x="592" y="718"/>
                  </a:lnTo>
                  <a:lnTo>
                    <a:pt x="587" y="721"/>
                  </a:lnTo>
                  <a:lnTo>
                    <a:pt x="582" y="724"/>
                  </a:lnTo>
                  <a:lnTo>
                    <a:pt x="578" y="730"/>
                  </a:lnTo>
                  <a:lnTo>
                    <a:pt x="575" y="735"/>
                  </a:lnTo>
                  <a:lnTo>
                    <a:pt x="573" y="741"/>
                  </a:lnTo>
                  <a:lnTo>
                    <a:pt x="573" y="747"/>
                  </a:lnTo>
                  <a:lnTo>
                    <a:pt x="573" y="747"/>
                  </a:lnTo>
                  <a:lnTo>
                    <a:pt x="573" y="759"/>
                  </a:lnTo>
                  <a:lnTo>
                    <a:pt x="575" y="770"/>
                  </a:lnTo>
                  <a:lnTo>
                    <a:pt x="577" y="780"/>
                  </a:lnTo>
                  <a:lnTo>
                    <a:pt x="582" y="791"/>
                  </a:lnTo>
                  <a:lnTo>
                    <a:pt x="586" y="801"/>
                  </a:lnTo>
                  <a:lnTo>
                    <a:pt x="591" y="809"/>
                  </a:lnTo>
                  <a:lnTo>
                    <a:pt x="598" y="818"/>
                  </a:lnTo>
                  <a:lnTo>
                    <a:pt x="605" y="826"/>
                  </a:lnTo>
                  <a:lnTo>
                    <a:pt x="613" y="833"/>
                  </a:lnTo>
                  <a:lnTo>
                    <a:pt x="621" y="839"/>
                  </a:lnTo>
                  <a:lnTo>
                    <a:pt x="631" y="845"/>
                  </a:lnTo>
                  <a:lnTo>
                    <a:pt x="641" y="850"/>
                  </a:lnTo>
                  <a:lnTo>
                    <a:pt x="651" y="853"/>
                  </a:lnTo>
                  <a:lnTo>
                    <a:pt x="662" y="856"/>
                  </a:lnTo>
                  <a:lnTo>
                    <a:pt x="673" y="858"/>
                  </a:lnTo>
                  <a:lnTo>
                    <a:pt x="683" y="859"/>
                  </a:lnTo>
                  <a:lnTo>
                    <a:pt x="683" y="859"/>
                  </a:lnTo>
                  <a:lnTo>
                    <a:pt x="695" y="858"/>
                  </a:lnTo>
                  <a:lnTo>
                    <a:pt x="706" y="856"/>
                  </a:lnTo>
                  <a:lnTo>
                    <a:pt x="717" y="853"/>
                  </a:lnTo>
                  <a:lnTo>
                    <a:pt x="727" y="850"/>
                  </a:lnTo>
                  <a:lnTo>
                    <a:pt x="737" y="845"/>
                  </a:lnTo>
                  <a:lnTo>
                    <a:pt x="746" y="839"/>
                  </a:lnTo>
                  <a:lnTo>
                    <a:pt x="754" y="833"/>
                  </a:lnTo>
                  <a:lnTo>
                    <a:pt x="763" y="826"/>
                  </a:lnTo>
                  <a:lnTo>
                    <a:pt x="769" y="818"/>
                  </a:lnTo>
                  <a:lnTo>
                    <a:pt x="776" y="809"/>
                  </a:lnTo>
                  <a:lnTo>
                    <a:pt x="782" y="801"/>
                  </a:lnTo>
                  <a:lnTo>
                    <a:pt x="786" y="791"/>
                  </a:lnTo>
                  <a:lnTo>
                    <a:pt x="791" y="780"/>
                  </a:lnTo>
                  <a:lnTo>
                    <a:pt x="793" y="770"/>
                  </a:lnTo>
                  <a:lnTo>
                    <a:pt x="795" y="759"/>
                  </a:lnTo>
                  <a:lnTo>
                    <a:pt x="795" y="747"/>
                  </a:lnTo>
                  <a:lnTo>
                    <a:pt x="795" y="747"/>
                  </a:lnTo>
                  <a:lnTo>
                    <a:pt x="795" y="735"/>
                  </a:lnTo>
                  <a:lnTo>
                    <a:pt x="793" y="724"/>
                  </a:lnTo>
                  <a:lnTo>
                    <a:pt x="790" y="714"/>
                  </a:lnTo>
                  <a:lnTo>
                    <a:pt x="786" y="703"/>
                  </a:lnTo>
                  <a:lnTo>
                    <a:pt x="781" y="693"/>
                  </a:lnTo>
                  <a:lnTo>
                    <a:pt x="776" y="685"/>
                  </a:lnTo>
                  <a:lnTo>
                    <a:pt x="769" y="676"/>
                  </a:lnTo>
                  <a:lnTo>
                    <a:pt x="762" y="668"/>
                  </a:lnTo>
                  <a:lnTo>
                    <a:pt x="762" y="668"/>
                  </a:lnTo>
                  <a:lnTo>
                    <a:pt x="769" y="660"/>
                  </a:lnTo>
                  <a:lnTo>
                    <a:pt x="776" y="652"/>
                  </a:lnTo>
                  <a:lnTo>
                    <a:pt x="781" y="642"/>
                  </a:lnTo>
                  <a:lnTo>
                    <a:pt x="786" y="632"/>
                  </a:lnTo>
                  <a:lnTo>
                    <a:pt x="790" y="621"/>
                  </a:lnTo>
                  <a:lnTo>
                    <a:pt x="793" y="611"/>
                  </a:lnTo>
                  <a:lnTo>
                    <a:pt x="795" y="600"/>
                  </a:lnTo>
                  <a:lnTo>
                    <a:pt x="795" y="588"/>
                  </a:lnTo>
                  <a:lnTo>
                    <a:pt x="795" y="588"/>
                  </a:lnTo>
                  <a:lnTo>
                    <a:pt x="795" y="576"/>
                  </a:lnTo>
                  <a:lnTo>
                    <a:pt x="793" y="566"/>
                  </a:lnTo>
                  <a:lnTo>
                    <a:pt x="791" y="555"/>
                  </a:lnTo>
                  <a:lnTo>
                    <a:pt x="786" y="545"/>
                  </a:lnTo>
                  <a:lnTo>
                    <a:pt x="782" y="536"/>
                  </a:lnTo>
                  <a:lnTo>
                    <a:pt x="776" y="526"/>
                  </a:lnTo>
                  <a:lnTo>
                    <a:pt x="769" y="517"/>
                  </a:lnTo>
                  <a:lnTo>
                    <a:pt x="763" y="510"/>
                  </a:lnTo>
                  <a:lnTo>
                    <a:pt x="754" y="502"/>
                  </a:lnTo>
                  <a:lnTo>
                    <a:pt x="746" y="496"/>
                  </a:lnTo>
                  <a:lnTo>
                    <a:pt x="737" y="491"/>
                  </a:lnTo>
                  <a:lnTo>
                    <a:pt x="727" y="485"/>
                  </a:lnTo>
                  <a:lnTo>
                    <a:pt x="717" y="482"/>
                  </a:lnTo>
                  <a:lnTo>
                    <a:pt x="706" y="479"/>
                  </a:lnTo>
                  <a:lnTo>
                    <a:pt x="695" y="478"/>
                  </a:lnTo>
                  <a:lnTo>
                    <a:pt x="683" y="477"/>
                  </a:lnTo>
                  <a:lnTo>
                    <a:pt x="683" y="477"/>
                  </a:lnTo>
                  <a:lnTo>
                    <a:pt x="673" y="478"/>
                  </a:lnTo>
                  <a:lnTo>
                    <a:pt x="662" y="479"/>
                  </a:lnTo>
                  <a:lnTo>
                    <a:pt x="651" y="482"/>
                  </a:lnTo>
                  <a:lnTo>
                    <a:pt x="641" y="485"/>
                  </a:lnTo>
                  <a:lnTo>
                    <a:pt x="631" y="491"/>
                  </a:lnTo>
                  <a:lnTo>
                    <a:pt x="621" y="496"/>
                  </a:lnTo>
                  <a:lnTo>
                    <a:pt x="613" y="502"/>
                  </a:lnTo>
                  <a:lnTo>
                    <a:pt x="605" y="510"/>
                  </a:lnTo>
                  <a:lnTo>
                    <a:pt x="598" y="517"/>
                  </a:lnTo>
                  <a:lnTo>
                    <a:pt x="591" y="526"/>
                  </a:lnTo>
                  <a:lnTo>
                    <a:pt x="586" y="536"/>
                  </a:lnTo>
                  <a:lnTo>
                    <a:pt x="582" y="545"/>
                  </a:lnTo>
                  <a:lnTo>
                    <a:pt x="577" y="555"/>
                  </a:lnTo>
                  <a:lnTo>
                    <a:pt x="575" y="566"/>
                  </a:lnTo>
                  <a:lnTo>
                    <a:pt x="573" y="576"/>
                  </a:lnTo>
                  <a:lnTo>
                    <a:pt x="573" y="588"/>
                  </a:lnTo>
                  <a:lnTo>
                    <a:pt x="573" y="588"/>
                  </a:lnTo>
                  <a:lnTo>
                    <a:pt x="573" y="595"/>
                  </a:lnTo>
                  <a:lnTo>
                    <a:pt x="575" y="601"/>
                  </a:lnTo>
                  <a:lnTo>
                    <a:pt x="578" y="606"/>
                  </a:lnTo>
                  <a:lnTo>
                    <a:pt x="582" y="611"/>
                  </a:lnTo>
                  <a:lnTo>
                    <a:pt x="587" y="615"/>
                  </a:lnTo>
                  <a:lnTo>
                    <a:pt x="592" y="617"/>
                  </a:lnTo>
                  <a:lnTo>
                    <a:pt x="598" y="619"/>
                  </a:lnTo>
                  <a:lnTo>
                    <a:pt x="604" y="620"/>
                  </a:lnTo>
                  <a:lnTo>
                    <a:pt x="604" y="620"/>
                  </a:lnTo>
                  <a:lnTo>
                    <a:pt x="611" y="619"/>
                  </a:lnTo>
                  <a:lnTo>
                    <a:pt x="617" y="617"/>
                  </a:lnTo>
                  <a:lnTo>
                    <a:pt x="622" y="615"/>
                  </a:lnTo>
                  <a:lnTo>
                    <a:pt x="627" y="611"/>
                  </a:lnTo>
                  <a:lnTo>
                    <a:pt x="631" y="606"/>
                  </a:lnTo>
                  <a:lnTo>
                    <a:pt x="634" y="601"/>
                  </a:lnTo>
                  <a:lnTo>
                    <a:pt x="635" y="595"/>
                  </a:lnTo>
                  <a:lnTo>
                    <a:pt x="636" y="588"/>
                  </a:lnTo>
                  <a:lnTo>
                    <a:pt x="636" y="588"/>
                  </a:lnTo>
                  <a:lnTo>
                    <a:pt x="637" y="579"/>
                  </a:lnTo>
                  <a:lnTo>
                    <a:pt x="639" y="570"/>
                  </a:lnTo>
                  <a:lnTo>
                    <a:pt x="645" y="561"/>
                  </a:lnTo>
                  <a:lnTo>
                    <a:pt x="650" y="555"/>
                  </a:lnTo>
                  <a:lnTo>
                    <a:pt x="658" y="549"/>
                  </a:lnTo>
                  <a:lnTo>
                    <a:pt x="665" y="544"/>
                  </a:lnTo>
                  <a:lnTo>
                    <a:pt x="674" y="541"/>
                  </a:lnTo>
                  <a:lnTo>
                    <a:pt x="683" y="541"/>
                  </a:lnTo>
                  <a:lnTo>
                    <a:pt x="683" y="541"/>
                  </a:lnTo>
                  <a:lnTo>
                    <a:pt x="693" y="541"/>
                  </a:lnTo>
                  <a:lnTo>
                    <a:pt x="703" y="544"/>
                  </a:lnTo>
                  <a:lnTo>
                    <a:pt x="710" y="549"/>
                  </a:lnTo>
                  <a:lnTo>
                    <a:pt x="718" y="555"/>
                  </a:lnTo>
                  <a:lnTo>
                    <a:pt x="723" y="561"/>
                  </a:lnTo>
                  <a:lnTo>
                    <a:pt x="727" y="570"/>
                  </a:lnTo>
                  <a:lnTo>
                    <a:pt x="731" y="579"/>
                  </a:lnTo>
                  <a:lnTo>
                    <a:pt x="732" y="588"/>
                  </a:lnTo>
                  <a:lnTo>
                    <a:pt x="732" y="588"/>
                  </a:lnTo>
                  <a:lnTo>
                    <a:pt x="731" y="598"/>
                  </a:lnTo>
                  <a:lnTo>
                    <a:pt x="727" y="606"/>
                  </a:lnTo>
                  <a:lnTo>
                    <a:pt x="723" y="615"/>
                  </a:lnTo>
                  <a:lnTo>
                    <a:pt x="718" y="621"/>
                  </a:lnTo>
                  <a:lnTo>
                    <a:pt x="710" y="628"/>
                  </a:lnTo>
                  <a:lnTo>
                    <a:pt x="703" y="632"/>
                  </a:lnTo>
                  <a:lnTo>
                    <a:pt x="693" y="635"/>
                  </a:lnTo>
                  <a:lnTo>
                    <a:pt x="683" y="635"/>
                  </a:lnTo>
                  <a:lnTo>
                    <a:pt x="683" y="635"/>
                  </a:lnTo>
                  <a:lnTo>
                    <a:pt x="677" y="637"/>
                  </a:lnTo>
                  <a:lnTo>
                    <a:pt x="672" y="639"/>
                  </a:lnTo>
                  <a:lnTo>
                    <a:pt x="666" y="642"/>
                  </a:lnTo>
                  <a:lnTo>
                    <a:pt x="661" y="645"/>
                  </a:lnTo>
                  <a:lnTo>
                    <a:pt x="658" y="650"/>
                  </a:lnTo>
                  <a:lnTo>
                    <a:pt x="655" y="656"/>
                  </a:lnTo>
                  <a:lnTo>
                    <a:pt x="652" y="661"/>
                  </a:lnTo>
                  <a:lnTo>
                    <a:pt x="652" y="668"/>
                  </a:lnTo>
                  <a:lnTo>
                    <a:pt x="652" y="668"/>
                  </a:lnTo>
                  <a:lnTo>
                    <a:pt x="652" y="674"/>
                  </a:lnTo>
                  <a:lnTo>
                    <a:pt x="655" y="681"/>
                  </a:lnTo>
                  <a:lnTo>
                    <a:pt x="658" y="686"/>
                  </a:lnTo>
                  <a:lnTo>
                    <a:pt x="661" y="690"/>
                  </a:lnTo>
                  <a:lnTo>
                    <a:pt x="666" y="694"/>
                  </a:lnTo>
                  <a:lnTo>
                    <a:pt x="672" y="697"/>
                  </a:lnTo>
                  <a:lnTo>
                    <a:pt x="677" y="699"/>
                  </a:lnTo>
                  <a:lnTo>
                    <a:pt x="683" y="700"/>
                  </a:lnTo>
                  <a:lnTo>
                    <a:pt x="683" y="700"/>
                  </a:lnTo>
                  <a:lnTo>
                    <a:pt x="693" y="701"/>
                  </a:lnTo>
                  <a:lnTo>
                    <a:pt x="703" y="703"/>
                  </a:lnTo>
                  <a:lnTo>
                    <a:pt x="710" y="707"/>
                  </a:lnTo>
                  <a:lnTo>
                    <a:pt x="718" y="714"/>
                  </a:lnTo>
                  <a:lnTo>
                    <a:pt x="723" y="720"/>
                  </a:lnTo>
                  <a:lnTo>
                    <a:pt x="727" y="729"/>
                  </a:lnTo>
                  <a:lnTo>
                    <a:pt x="731" y="737"/>
                  </a:lnTo>
                  <a:lnTo>
                    <a:pt x="732" y="747"/>
                  </a:lnTo>
                  <a:lnTo>
                    <a:pt x="732" y="747"/>
                  </a:lnTo>
                  <a:lnTo>
                    <a:pt x="731" y="757"/>
                  </a:lnTo>
                  <a:lnTo>
                    <a:pt x="727" y="766"/>
                  </a:lnTo>
                  <a:lnTo>
                    <a:pt x="723" y="774"/>
                  </a:lnTo>
                  <a:lnTo>
                    <a:pt x="718" y="781"/>
                  </a:lnTo>
                  <a:lnTo>
                    <a:pt x="710" y="787"/>
                  </a:lnTo>
                  <a:lnTo>
                    <a:pt x="703" y="791"/>
                  </a:lnTo>
                  <a:lnTo>
                    <a:pt x="693" y="794"/>
                  </a:lnTo>
                  <a:lnTo>
                    <a:pt x="683" y="795"/>
                  </a:lnTo>
                  <a:lnTo>
                    <a:pt x="683" y="795"/>
                  </a:lnTo>
                  <a:close/>
                  <a:moveTo>
                    <a:pt x="223" y="826"/>
                  </a:moveTo>
                  <a:lnTo>
                    <a:pt x="223" y="826"/>
                  </a:lnTo>
                  <a:lnTo>
                    <a:pt x="223" y="833"/>
                  </a:lnTo>
                  <a:lnTo>
                    <a:pt x="225" y="839"/>
                  </a:lnTo>
                  <a:lnTo>
                    <a:pt x="229" y="845"/>
                  </a:lnTo>
                  <a:lnTo>
                    <a:pt x="232" y="849"/>
                  </a:lnTo>
                  <a:lnTo>
                    <a:pt x="237" y="853"/>
                  </a:lnTo>
                  <a:lnTo>
                    <a:pt x="242" y="856"/>
                  </a:lnTo>
                  <a:lnTo>
                    <a:pt x="248" y="858"/>
                  </a:lnTo>
                  <a:lnTo>
                    <a:pt x="254" y="859"/>
                  </a:lnTo>
                  <a:lnTo>
                    <a:pt x="413" y="859"/>
                  </a:lnTo>
                  <a:lnTo>
                    <a:pt x="413" y="859"/>
                  </a:lnTo>
                  <a:lnTo>
                    <a:pt x="420" y="858"/>
                  </a:lnTo>
                  <a:lnTo>
                    <a:pt x="426" y="856"/>
                  </a:lnTo>
                  <a:lnTo>
                    <a:pt x="431" y="853"/>
                  </a:lnTo>
                  <a:lnTo>
                    <a:pt x="436" y="849"/>
                  </a:lnTo>
                  <a:lnTo>
                    <a:pt x="440" y="845"/>
                  </a:lnTo>
                  <a:lnTo>
                    <a:pt x="443" y="839"/>
                  </a:lnTo>
                  <a:lnTo>
                    <a:pt x="445" y="833"/>
                  </a:lnTo>
                  <a:lnTo>
                    <a:pt x="445" y="826"/>
                  </a:lnTo>
                  <a:lnTo>
                    <a:pt x="445" y="826"/>
                  </a:lnTo>
                  <a:lnTo>
                    <a:pt x="445" y="820"/>
                  </a:lnTo>
                  <a:lnTo>
                    <a:pt x="443" y="815"/>
                  </a:lnTo>
                  <a:lnTo>
                    <a:pt x="440" y="809"/>
                  </a:lnTo>
                  <a:lnTo>
                    <a:pt x="436" y="804"/>
                  </a:lnTo>
                  <a:lnTo>
                    <a:pt x="431" y="801"/>
                  </a:lnTo>
                  <a:lnTo>
                    <a:pt x="426" y="797"/>
                  </a:lnTo>
                  <a:lnTo>
                    <a:pt x="420" y="795"/>
                  </a:lnTo>
                  <a:lnTo>
                    <a:pt x="413" y="795"/>
                  </a:lnTo>
                  <a:lnTo>
                    <a:pt x="304" y="795"/>
                  </a:lnTo>
                  <a:lnTo>
                    <a:pt x="304" y="795"/>
                  </a:lnTo>
                  <a:lnTo>
                    <a:pt x="314" y="781"/>
                  </a:lnTo>
                  <a:lnTo>
                    <a:pt x="326" y="768"/>
                  </a:lnTo>
                  <a:lnTo>
                    <a:pt x="351" y="743"/>
                  </a:lnTo>
                  <a:lnTo>
                    <a:pt x="351" y="743"/>
                  </a:lnTo>
                  <a:lnTo>
                    <a:pt x="385" y="705"/>
                  </a:lnTo>
                  <a:lnTo>
                    <a:pt x="401" y="687"/>
                  </a:lnTo>
                  <a:lnTo>
                    <a:pt x="415" y="668"/>
                  </a:lnTo>
                  <a:lnTo>
                    <a:pt x="428" y="648"/>
                  </a:lnTo>
                  <a:lnTo>
                    <a:pt x="432" y="639"/>
                  </a:lnTo>
                  <a:lnTo>
                    <a:pt x="437" y="629"/>
                  </a:lnTo>
                  <a:lnTo>
                    <a:pt x="441" y="618"/>
                  </a:lnTo>
                  <a:lnTo>
                    <a:pt x="443" y="609"/>
                  </a:lnTo>
                  <a:lnTo>
                    <a:pt x="445" y="599"/>
                  </a:lnTo>
                  <a:lnTo>
                    <a:pt x="445" y="588"/>
                  </a:lnTo>
                  <a:lnTo>
                    <a:pt x="445" y="588"/>
                  </a:lnTo>
                  <a:lnTo>
                    <a:pt x="445" y="576"/>
                  </a:lnTo>
                  <a:lnTo>
                    <a:pt x="443" y="566"/>
                  </a:lnTo>
                  <a:lnTo>
                    <a:pt x="440" y="555"/>
                  </a:lnTo>
                  <a:lnTo>
                    <a:pt x="437" y="545"/>
                  </a:lnTo>
                  <a:lnTo>
                    <a:pt x="432" y="536"/>
                  </a:lnTo>
                  <a:lnTo>
                    <a:pt x="426" y="526"/>
                  </a:lnTo>
                  <a:lnTo>
                    <a:pt x="420" y="517"/>
                  </a:lnTo>
                  <a:lnTo>
                    <a:pt x="413" y="510"/>
                  </a:lnTo>
                  <a:lnTo>
                    <a:pt x="405" y="502"/>
                  </a:lnTo>
                  <a:lnTo>
                    <a:pt x="396" y="496"/>
                  </a:lnTo>
                  <a:lnTo>
                    <a:pt x="387" y="491"/>
                  </a:lnTo>
                  <a:lnTo>
                    <a:pt x="378" y="485"/>
                  </a:lnTo>
                  <a:lnTo>
                    <a:pt x="367" y="482"/>
                  </a:lnTo>
                  <a:lnTo>
                    <a:pt x="356" y="479"/>
                  </a:lnTo>
                  <a:lnTo>
                    <a:pt x="345" y="478"/>
                  </a:lnTo>
                  <a:lnTo>
                    <a:pt x="334" y="477"/>
                  </a:lnTo>
                  <a:lnTo>
                    <a:pt x="334" y="477"/>
                  </a:lnTo>
                  <a:lnTo>
                    <a:pt x="323" y="478"/>
                  </a:lnTo>
                  <a:lnTo>
                    <a:pt x="311" y="479"/>
                  </a:lnTo>
                  <a:lnTo>
                    <a:pt x="301" y="482"/>
                  </a:lnTo>
                  <a:lnTo>
                    <a:pt x="291" y="485"/>
                  </a:lnTo>
                  <a:lnTo>
                    <a:pt x="281" y="491"/>
                  </a:lnTo>
                  <a:lnTo>
                    <a:pt x="271" y="496"/>
                  </a:lnTo>
                  <a:lnTo>
                    <a:pt x="263" y="502"/>
                  </a:lnTo>
                  <a:lnTo>
                    <a:pt x="255" y="510"/>
                  </a:lnTo>
                  <a:lnTo>
                    <a:pt x="248" y="517"/>
                  </a:lnTo>
                  <a:lnTo>
                    <a:pt x="241" y="526"/>
                  </a:lnTo>
                  <a:lnTo>
                    <a:pt x="236" y="536"/>
                  </a:lnTo>
                  <a:lnTo>
                    <a:pt x="232" y="545"/>
                  </a:lnTo>
                  <a:lnTo>
                    <a:pt x="227" y="555"/>
                  </a:lnTo>
                  <a:lnTo>
                    <a:pt x="225" y="566"/>
                  </a:lnTo>
                  <a:lnTo>
                    <a:pt x="223" y="576"/>
                  </a:lnTo>
                  <a:lnTo>
                    <a:pt x="223" y="588"/>
                  </a:lnTo>
                  <a:lnTo>
                    <a:pt x="223" y="588"/>
                  </a:lnTo>
                  <a:lnTo>
                    <a:pt x="223" y="595"/>
                  </a:lnTo>
                  <a:lnTo>
                    <a:pt x="225" y="601"/>
                  </a:lnTo>
                  <a:lnTo>
                    <a:pt x="229" y="606"/>
                  </a:lnTo>
                  <a:lnTo>
                    <a:pt x="232" y="611"/>
                  </a:lnTo>
                  <a:lnTo>
                    <a:pt x="237" y="615"/>
                  </a:lnTo>
                  <a:lnTo>
                    <a:pt x="242" y="617"/>
                  </a:lnTo>
                  <a:lnTo>
                    <a:pt x="248" y="619"/>
                  </a:lnTo>
                  <a:lnTo>
                    <a:pt x="254" y="620"/>
                  </a:lnTo>
                  <a:lnTo>
                    <a:pt x="254" y="620"/>
                  </a:lnTo>
                  <a:lnTo>
                    <a:pt x="261" y="619"/>
                  </a:lnTo>
                  <a:lnTo>
                    <a:pt x="267" y="617"/>
                  </a:lnTo>
                  <a:lnTo>
                    <a:pt x="273" y="615"/>
                  </a:lnTo>
                  <a:lnTo>
                    <a:pt x="277" y="611"/>
                  </a:lnTo>
                  <a:lnTo>
                    <a:pt x="281" y="606"/>
                  </a:lnTo>
                  <a:lnTo>
                    <a:pt x="284" y="601"/>
                  </a:lnTo>
                  <a:lnTo>
                    <a:pt x="285" y="595"/>
                  </a:lnTo>
                  <a:lnTo>
                    <a:pt x="286" y="588"/>
                  </a:lnTo>
                  <a:lnTo>
                    <a:pt x="286" y="588"/>
                  </a:lnTo>
                  <a:lnTo>
                    <a:pt x="288" y="579"/>
                  </a:lnTo>
                  <a:lnTo>
                    <a:pt x="290" y="570"/>
                  </a:lnTo>
                  <a:lnTo>
                    <a:pt x="294" y="561"/>
                  </a:lnTo>
                  <a:lnTo>
                    <a:pt x="300" y="555"/>
                  </a:lnTo>
                  <a:lnTo>
                    <a:pt x="308" y="549"/>
                  </a:lnTo>
                  <a:lnTo>
                    <a:pt x="315" y="544"/>
                  </a:lnTo>
                  <a:lnTo>
                    <a:pt x="324" y="541"/>
                  </a:lnTo>
                  <a:lnTo>
                    <a:pt x="334" y="541"/>
                  </a:lnTo>
                  <a:lnTo>
                    <a:pt x="334" y="541"/>
                  </a:lnTo>
                  <a:lnTo>
                    <a:pt x="343" y="541"/>
                  </a:lnTo>
                  <a:lnTo>
                    <a:pt x="353" y="544"/>
                  </a:lnTo>
                  <a:lnTo>
                    <a:pt x="361" y="549"/>
                  </a:lnTo>
                  <a:lnTo>
                    <a:pt x="368" y="555"/>
                  </a:lnTo>
                  <a:lnTo>
                    <a:pt x="373" y="561"/>
                  </a:lnTo>
                  <a:lnTo>
                    <a:pt x="378" y="570"/>
                  </a:lnTo>
                  <a:lnTo>
                    <a:pt x="381" y="579"/>
                  </a:lnTo>
                  <a:lnTo>
                    <a:pt x="382" y="588"/>
                  </a:lnTo>
                  <a:lnTo>
                    <a:pt x="382" y="588"/>
                  </a:lnTo>
                  <a:lnTo>
                    <a:pt x="381" y="594"/>
                  </a:lnTo>
                  <a:lnTo>
                    <a:pt x="380" y="600"/>
                  </a:lnTo>
                  <a:lnTo>
                    <a:pt x="374" y="613"/>
                  </a:lnTo>
                  <a:lnTo>
                    <a:pt x="366" y="627"/>
                  </a:lnTo>
                  <a:lnTo>
                    <a:pt x="356" y="641"/>
                  </a:lnTo>
                  <a:lnTo>
                    <a:pt x="344" y="656"/>
                  </a:lnTo>
                  <a:lnTo>
                    <a:pt x="332" y="670"/>
                  </a:lnTo>
                  <a:lnTo>
                    <a:pt x="305" y="699"/>
                  </a:lnTo>
                  <a:lnTo>
                    <a:pt x="305" y="699"/>
                  </a:lnTo>
                  <a:lnTo>
                    <a:pt x="274" y="732"/>
                  </a:lnTo>
                  <a:lnTo>
                    <a:pt x="260" y="748"/>
                  </a:lnTo>
                  <a:lnTo>
                    <a:pt x="247" y="764"/>
                  </a:lnTo>
                  <a:lnTo>
                    <a:pt x="237" y="779"/>
                  </a:lnTo>
                  <a:lnTo>
                    <a:pt x="230" y="795"/>
                  </a:lnTo>
                  <a:lnTo>
                    <a:pt x="226" y="803"/>
                  </a:lnTo>
                  <a:lnTo>
                    <a:pt x="224" y="810"/>
                  </a:lnTo>
                  <a:lnTo>
                    <a:pt x="223" y="819"/>
                  </a:lnTo>
                  <a:lnTo>
                    <a:pt x="223" y="826"/>
                  </a:lnTo>
                  <a:lnTo>
                    <a:pt x="223" y="8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27" name="组合 26"/>
          <p:cNvGrpSpPr/>
          <p:nvPr/>
        </p:nvGrpSpPr>
        <p:grpSpPr>
          <a:xfrm>
            <a:off x="7475830" y="3578094"/>
            <a:ext cx="869714" cy="869714"/>
            <a:chOff x="7475830" y="3334254"/>
            <a:chExt cx="869714" cy="869714"/>
          </a:xfrm>
        </p:grpSpPr>
        <p:sp>
          <p:nvSpPr>
            <p:cNvPr id="28" name="椭圆 27"/>
            <p:cNvSpPr/>
            <p:nvPr/>
          </p:nvSpPr>
          <p:spPr>
            <a:xfrm>
              <a:off x="7475830" y="3334254"/>
              <a:ext cx="869714" cy="869714"/>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64"/>
            <p:cNvSpPr>
              <a:spLocks noEditPoints="1"/>
            </p:cNvSpPr>
            <p:nvPr/>
          </p:nvSpPr>
          <p:spPr bwMode="auto">
            <a:xfrm>
              <a:off x="7835280" y="3611703"/>
              <a:ext cx="150813" cy="322263"/>
            </a:xfrm>
            <a:custGeom>
              <a:avLst/>
              <a:gdLst>
                <a:gd name="T0" fmla="*/ 402 w 476"/>
                <a:gd name="T1" fmla="*/ 524 h 1017"/>
                <a:gd name="T2" fmla="*/ 274 w 476"/>
                <a:gd name="T3" fmla="*/ 411 h 1017"/>
                <a:gd name="T4" fmla="*/ 204 w 476"/>
                <a:gd name="T5" fmla="*/ 330 h 1017"/>
                <a:gd name="T6" fmla="*/ 212 w 476"/>
                <a:gd name="T7" fmla="*/ 297 h 1017"/>
                <a:gd name="T8" fmla="*/ 267 w 476"/>
                <a:gd name="T9" fmla="*/ 300 h 1017"/>
                <a:gd name="T10" fmla="*/ 278 w 476"/>
                <a:gd name="T11" fmla="*/ 346 h 1017"/>
                <a:gd name="T12" fmla="*/ 328 w 476"/>
                <a:gd name="T13" fmla="*/ 403 h 1017"/>
                <a:gd name="T14" fmla="*/ 411 w 476"/>
                <a:gd name="T15" fmla="*/ 407 h 1017"/>
                <a:gd name="T16" fmla="*/ 467 w 476"/>
                <a:gd name="T17" fmla="*/ 356 h 1017"/>
                <a:gd name="T18" fmla="*/ 456 w 476"/>
                <a:gd name="T19" fmla="*/ 228 h 1017"/>
                <a:gd name="T20" fmla="*/ 369 w 476"/>
                <a:gd name="T21" fmla="*/ 133 h 1017"/>
                <a:gd name="T22" fmla="*/ 269 w 476"/>
                <a:gd name="T23" fmla="*/ 97 h 1017"/>
                <a:gd name="T24" fmla="*/ 245 w 476"/>
                <a:gd name="T25" fmla="*/ 0 h 1017"/>
                <a:gd name="T26" fmla="*/ 207 w 476"/>
                <a:gd name="T27" fmla="*/ 24 h 1017"/>
                <a:gd name="T28" fmla="*/ 131 w 476"/>
                <a:gd name="T29" fmla="*/ 119 h 1017"/>
                <a:gd name="T30" fmla="*/ 31 w 476"/>
                <a:gd name="T31" fmla="*/ 207 h 1017"/>
                <a:gd name="T32" fmla="*/ 0 w 476"/>
                <a:gd name="T33" fmla="*/ 318 h 1017"/>
                <a:gd name="T34" fmla="*/ 47 w 476"/>
                <a:gd name="T35" fmla="*/ 457 h 1017"/>
                <a:gd name="T36" fmla="*/ 174 w 476"/>
                <a:gd name="T37" fmla="*/ 582 h 1017"/>
                <a:gd name="T38" fmla="*/ 271 w 476"/>
                <a:gd name="T39" fmla="*/ 685 h 1017"/>
                <a:gd name="T40" fmla="*/ 260 w 476"/>
                <a:gd name="T41" fmla="*/ 723 h 1017"/>
                <a:gd name="T42" fmla="*/ 224 w 476"/>
                <a:gd name="T43" fmla="*/ 726 h 1017"/>
                <a:gd name="T44" fmla="*/ 201 w 476"/>
                <a:gd name="T45" fmla="*/ 679 h 1017"/>
                <a:gd name="T46" fmla="*/ 157 w 476"/>
                <a:gd name="T47" fmla="*/ 617 h 1017"/>
                <a:gd name="T48" fmla="*/ 74 w 476"/>
                <a:gd name="T49" fmla="*/ 606 h 1017"/>
                <a:gd name="T50" fmla="*/ 14 w 476"/>
                <a:gd name="T51" fmla="*/ 652 h 1017"/>
                <a:gd name="T52" fmla="*/ 12 w 476"/>
                <a:gd name="T53" fmla="*/ 765 h 1017"/>
                <a:gd name="T54" fmla="*/ 92 w 476"/>
                <a:gd name="T55" fmla="*/ 874 h 1017"/>
                <a:gd name="T56" fmla="*/ 193 w 476"/>
                <a:gd name="T57" fmla="*/ 917 h 1017"/>
                <a:gd name="T58" fmla="*/ 225 w 476"/>
                <a:gd name="T59" fmla="*/ 1015 h 1017"/>
                <a:gd name="T60" fmla="*/ 267 w 476"/>
                <a:gd name="T61" fmla="*/ 997 h 1017"/>
                <a:gd name="T62" fmla="*/ 332 w 476"/>
                <a:gd name="T63" fmla="*/ 904 h 1017"/>
                <a:gd name="T64" fmla="*/ 433 w 476"/>
                <a:gd name="T65" fmla="*/ 825 h 1017"/>
                <a:gd name="T66" fmla="*/ 476 w 476"/>
                <a:gd name="T67" fmla="*/ 698 h 1017"/>
                <a:gd name="T68" fmla="*/ 367 w 476"/>
                <a:gd name="T69" fmla="*/ 804 h 1017"/>
                <a:gd name="T70" fmla="*/ 285 w 476"/>
                <a:gd name="T71" fmla="*/ 851 h 1017"/>
                <a:gd name="T72" fmla="*/ 159 w 476"/>
                <a:gd name="T73" fmla="*/ 840 h 1017"/>
                <a:gd name="T74" fmla="*/ 84 w 476"/>
                <a:gd name="T75" fmla="*/ 770 h 1017"/>
                <a:gd name="T76" fmla="*/ 68 w 476"/>
                <a:gd name="T77" fmla="*/ 686 h 1017"/>
                <a:gd name="T78" fmla="*/ 109 w 476"/>
                <a:gd name="T79" fmla="*/ 666 h 1017"/>
                <a:gd name="T80" fmla="*/ 140 w 476"/>
                <a:gd name="T81" fmla="*/ 698 h 1017"/>
                <a:gd name="T82" fmla="*/ 201 w 476"/>
                <a:gd name="T83" fmla="*/ 785 h 1017"/>
                <a:gd name="T84" fmla="*/ 295 w 476"/>
                <a:gd name="T85" fmla="*/ 776 h 1017"/>
                <a:gd name="T86" fmla="*/ 338 w 476"/>
                <a:gd name="T87" fmla="*/ 707 h 1017"/>
                <a:gd name="T88" fmla="*/ 320 w 476"/>
                <a:gd name="T89" fmla="*/ 639 h 1017"/>
                <a:gd name="T90" fmla="*/ 172 w 476"/>
                <a:gd name="T91" fmla="*/ 497 h 1017"/>
                <a:gd name="T92" fmla="*/ 77 w 476"/>
                <a:gd name="T93" fmla="*/ 382 h 1017"/>
                <a:gd name="T94" fmla="*/ 71 w 476"/>
                <a:gd name="T95" fmla="*/ 271 h 1017"/>
                <a:gd name="T96" fmla="*/ 117 w 476"/>
                <a:gd name="T97" fmla="*/ 202 h 1017"/>
                <a:gd name="T98" fmla="*/ 219 w 476"/>
                <a:gd name="T99" fmla="*/ 159 h 1017"/>
                <a:gd name="T100" fmla="*/ 324 w 476"/>
                <a:gd name="T101" fmla="*/ 180 h 1017"/>
                <a:gd name="T102" fmla="*/ 393 w 476"/>
                <a:gd name="T103" fmla="*/ 245 h 1017"/>
                <a:gd name="T104" fmla="*/ 409 w 476"/>
                <a:gd name="T105" fmla="*/ 330 h 1017"/>
                <a:gd name="T106" fmla="*/ 359 w 476"/>
                <a:gd name="T107" fmla="*/ 348 h 1017"/>
                <a:gd name="T108" fmla="*/ 336 w 476"/>
                <a:gd name="T109" fmla="*/ 304 h 1017"/>
                <a:gd name="T110" fmla="*/ 275 w 476"/>
                <a:gd name="T111" fmla="*/ 230 h 1017"/>
                <a:gd name="T112" fmla="*/ 182 w 476"/>
                <a:gd name="T113" fmla="*/ 240 h 1017"/>
                <a:gd name="T114" fmla="*/ 138 w 476"/>
                <a:gd name="T115" fmla="*/ 318 h 1017"/>
                <a:gd name="T116" fmla="*/ 163 w 476"/>
                <a:gd name="T117" fmla="*/ 388 h 1017"/>
                <a:gd name="T118" fmla="*/ 264 w 476"/>
                <a:gd name="T119" fmla="*/ 485 h 1017"/>
                <a:gd name="T120" fmla="*/ 376 w 476"/>
                <a:gd name="T121" fmla="*/ 593 h 1017"/>
                <a:gd name="T122" fmla="*/ 412 w 476"/>
                <a:gd name="T123" fmla="*/ 683 h 1017"/>
                <a:gd name="T124" fmla="*/ 390 w 476"/>
                <a:gd name="T125" fmla="*/ 7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1017">
                  <a:moveTo>
                    <a:pt x="458" y="612"/>
                  </a:moveTo>
                  <a:lnTo>
                    <a:pt x="458" y="612"/>
                  </a:lnTo>
                  <a:lnTo>
                    <a:pt x="453" y="598"/>
                  </a:lnTo>
                  <a:lnTo>
                    <a:pt x="446" y="584"/>
                  </a:lnTo>
                  <a:lnTo>
                    <a:pt x="437" y="569"/>
                  </a:lnTo>
                  <a:lnTo>
                    <a:pt x="427" y="554"/>
                  </a:lnTo>
                  <a:lnTo>
                    <a:pt x="427" y="554"/>
                  </a:lnTo>
                  <a:lnTo>
                    <a:pt x="402" y="524"/>
                  </a:lnTo>
                  <a:lnTo>
                    <a:pt x="402" y="524"/>
                  </a:lnTo>
                  <a:lnTo>
                    <a:pt x="387" y="507"/>
                  </a:lnTo>
                  <a:lnTo>
                    <a:pt x="370" y="491"/>
                  </a:lnTo>
                  <a:lnTo>
                    <a:pt x="370" y="491"/>
                  </a:lnTo>
                  <a:lnTo>
                    <a:pt x="352" y="474"/>
                  </a:lnTo>
                  <a:lnTo>
                    <a:pt x="334" y="459"/>
                  </a:lnTo>
                  <a:lnTo>
                    <a:pt x="334" y="459"/>
                  </a:lnTo>
                  <a:lnTo>
                    <a:pt x="303" y="434"/>
                  </a:lnTo>
                  <a:lnTo>
                    <a:pt x="303" y="434"/>
                  </a:lnTo>
                  <a:lnTo>
                    <a:pt x="274" y="411"/>
                  </a:lnTo>
                  <a:lnTo>
                    <a:pt x="251" y="390"/>
                  </a:lnTo>
                  <a:lnTo>
                    <a:pt x="251" y="390"/>
                  </a:lnTo>
                  <a:lnTo>
                    <a:pt x="235" y="374"/>
                  </a:lnTo>
                  <a:lnTo>
                    <a:pt x="221" y="359"/>
                  </a:lnTo>
                  <a:lnTo>
                    <a:pt x="221" y="359"/>
                  </a:lnTo>
                  <a:lnTo>
                    <a:pt x="211" y="345"/>
                  </a:lnTo>
                  <a:lnTo>
                    <a:pt x="208" y="338"/>
                  </a:lnTo>
                  <a:lnTo>
                    <a:pt x="204" y="330"/>
                  </a:lnTo>
                  <a:lnTo>
                    <a:pt x="204" y="330"/>
                  </a:lnTo>
                  <a:lnTo>
                    <a:pt x="203" y="325"/>
                  </a:lnTo>
                  <a:lnTo>
                    <a:pt x="202" y="318"/>
                  </a:lnTo>
                  <a:lnTo>
                    <a:pt x="202" y="318"/>
                  </a:lnTo>
                  <a:lnTo>
                    <a:pt x="202" y="313"/>
                  </a:lnTo>
                  <a:lnTo>
                    <a:pt x="204" y="308"/>
                  </a:lnTo>
                  <a:lnTo>
                    <a:pt x="204" y="308"/>
                  </a:lnTo>
                  <a:lnTo>
                    <a:pt x="206" y="303"/>
                  </a:lnTo>
                  <a:lnTo>
                    <a:pt x="209" y="300"/>
                  </a:lnTo>
                  <a:lnTo>
                    <a:pt x="212" y="297"/>
                  </a:lnTo>
                  <a:lnTo>
                    <a:pt x="217" y="294"/>
                  </a:lnTo>
                  <a:lnTo>
                    <a:pt x="217" y="294"/>
                  </a:lnTo>
                  <a:lnTo>
                    <a:pt x="225" y="289"/>
                  </a:lnTo>
                  <a:lnTo>
                    <a:pt x="235" y="287"/>
                  </a:lnTo>
                  <a:lnTo>
                    <a:pt x="244" y="287"/>
                  </a:lnTo>
                  <a:lnTo>
                    <a:pt x="251" y="289"/>
                  </a:lnTo>
                  <a:lnTo>
                    <a:pt x="251" y="289"/>
                  </a:lnTo>
                  <a:lnTo>
                    <a:pt x="261" y="295"/>
                  </a:lnTo>
                  <a:lnTo>
                    <a:pt x="267" y="300"/>
                  </a:lnTo>
                  <a:lnTo>
                    <a:pt x="267" y="300"/>
                  </a:lnTo>
                  <a:lnTo>
                    <a:pt x="270" y="304"/>
                  </a:lnTo>
                  <a:lnTo>
                    <a:pt x="271" y="309"/>
                  </a:lnTo>
                  <a:lnTo>
                    <a:pt x="273" y="314"/>
                  </a:lnTo>
                  <a:lnTo>
                    <a:pt x="274" y="318"/>
                  </a:lnTo>
                  <a:lnTo>
                    <a:pt x="274" y="318"/>
                  </a:lnTo>
                  <a:lnTo>
                    <a:pt x="274" y="328"/>
                  </a:lnTo>
                  <a:lnTo>
                    <a:pt x="276" y="338"/>
                  </a:lnTo>
                  <a:lnTo>
                    <a:pt x="278" y="346"/>
                  </a:lnTo>
                  <a:lnTo>
                    <a:pt x="281" y="356"/>
                  </a:lnTo>
                  <a:lnTo>
                    <a:pt x="285" y="363"/>
                  </a:lnTo>
                  <a:lnTo>
                    <a:pt x="291" y="372"/>
                  </a:lnTo>
                  <a:lnTo>
                    <a:pt x="297" y="379"/>
                  </a:lnTo>
                  <a:lnTo>
                    <a:pt x="304" y="387"/>
                  </a:lnTo>
                  <a:lnTo>
                    <a:pt x="304" y="387"/>
                  </a:lnTo>
                  <a:lnTo>
                    <a:pt x="311" y="393"/>
                  </a:lnTo>
                  <a:lnTo>
                    <a:pt x="320" y="399"/>
                  </a:lnTo>
                  <a:lnTo>
                    <a:pt x="328" y="403"/>
                  </a:lnTo>
                  <a:lnTo>
                    <a:pt x="337" y="407"/>
                  </a:lnTo>
                  <a:lnTo>
                    <a:pt x="346" y="409"/>
                  </a:lnTo>
                  <a:lnTo>
                    <a:pt x="355" y="412"/>
                  </a:lnTo>
                  <a:lnTo>
                    <a:pt x="365" y="414"/>
                  </a:lnTo>
                  <a:lnTo>
                    <a:pt x="373" y="414"/>
                  </a:lnTo>
                  <a:lnTo>
                    <a:pt x="383" y="414"/>
                  </a:lnTo>
                  <a:lnTo>
                    <a:pt x="393" y="412"/>
                  </a:lnTo>
                  <a:lnTo>
                    <a:pt x="402" y="409"/>
                  </a:lnTo>
                  <a:lnTo>
                    <a:pt x="411" y="407"/>
                  </a:lnTo>
                  <a:lnTo>
                    <a:pt x="420" y="403"/>
                  </a:lnTo>
                  <a:lnTo>
                    <a:pt x="428" y="399"/>
                  </a:lnTo>
                  <a:lnTo>
                    <a:pt x="437" y="393"/>
                  </a:lnTo>
                  <a:lnTo>
                    <a:pt x="444" y="387"/>
                  </a:lnTo>
                  <a:lnTo>
                    <a:pt x="444" y="387"/>
                  </a:lnTo>
                  <a:lnTo>
                    <a:pt x="451" y="379"/>
                  </a:lnTo>
                  <a:lnTo>
                    <a:pt x="457" y="372"/>
                  </a:lnTo>
                  <a:lnTo>
                    <a:pt x="462" y="363"/>
                  </a:lnTo>
                  <a:lnTo>
                    <a:pt x="467" y="356"/>
                  </a:lnTo>
                  <a:lnTo>
                    <a:pt x="470" y="346"/>
                  </a:lnTo>
                  <a:lnTo>
                    <a:pt x="472" y="338"/>
                  </a:lnTo>
                  <a:lnTo>
                    <a:pt x="474" y="328"/>
                  </a:lnTo>
                  <a:lnTo>
                    <a:pt x="474" y="318"/>
                  </a:lnTo>
                  <a:lnTo>
                    <a:pt x="474" y="318"/>
                  </a:lnTo>
                  <a:lnTo>
                    <a:pt x="473" y="295"/>
                  </a:lnTo>
                  <a:lnTo>
                    <a:pt x="470" y="272"/>
                  </a:lnTo>
                  <a:lnTo>
                    <a:pt x="464" y="251"/>
                  </a:lnTo>
                  <a:lnTo>
                    <a:pt x="456" y="228"/>
                  </a:lnTo>
                  <a:lnTo>
                    <a:pt x="456" y="228"/>
                  </a:lnTo>
                  <a:lnTo>
                    <a:pt x="447" y="214"/>
                  </a:lnTo>
                  <a:lnTo>
                    <a:pt x="439" y="200"/>
                  </a:lnTo>
                  <a:lnTo>
                    <a:pt x="429" y="186"/>
                  </a:lnTo>
                  <a:lnTo>
                    <a:pt x="420" y="174"/>
                  </a:lnTo>
                  <a:lnTo>
                    <a:pt x="408" y="163"/>
                  </a:lnTo>
                  <a:lnTo>
                    <a:pt x="396" y="152"/>
                  </a:lnTo>
                  <a:lnTo>
                    <a:pt x="383" y="141"/>
                  </a:lnTo>
                  <a:lnTo>
                    <a:pt x="369" y="133"/>
                  </a:lnTo>
                  <a:lnTo>
                    <a:pt x="369" y="133"/>
                  </a:lnTo>
                  <a:lnTo>
                    <a:pt x="358" y="125"/>
                  </a:lnTo>
                  <a:lnTo>
                    <a:pt x="347" y="120"/>
                  </a:lnTo>
                  <a:lnTo>
                    <a:pt x="334" y="113"/>
                  </a:lnTo>
                  <a:lnTo>
                    <a:pt x="322" y="109"/>
                  </a:lnTo>
                  <a:lnTo>
                    <a:pt x="309" y="105"/>
                  </a:lnTo>
                  <a:lnTo>
                    <a:pt x="296" y="102"/>
                  </a:lnTo>
                  <a:lnTo>
                    <a:pt x="283" y="99"/>
                  </a:lnTo>
                  <a:lnTo>
                    <a:pt x="269" y="97"/>
                  </a:lnTo>
                  <a:lnTo>
                    <a:pt x="269" y="31"/>
                  </a:lnTo>
                  <a:lnTo>
                    <a:pt x="269" y="31"/>
                  </a:lnTo>
                  <a:lnTo>
                    <a:pt x="269" y="24"/>
                  </a:lnTo>
                  <a:lnTo>
                    <a:pt x="267" y="19"/>
                  </a:lnTo>
                  <a:lnTo>
                    <a:pt x="264" y="14"/>
                  </a:lnTo>
                  <a:lnTo>
                    <a:pt x="261" y="8"/>
                  </a:lnTo>
                  <a:lnTo>
                    <a:pt x="255" y="5"/>
                  </a:lnTo>
                  <a:lnTo>
                    <a:pt x="250" y="2"/>
                  </a:lnTo>
                  <a:lnTo>
                    <a:pt x="245" y="0"/>
                  </a:lnTo>
                  <a:lnTo>
                    <a:pt x="238" y="0"/>
                  </a:lnTo>
                  <a:lnTo>
                    <a:pt x="238" y="0"/>
                  </a:lnTo>
                  <a:lnTo>
                    <a:pt x="232" y="0"/>
                  </a:lnTo>
                  <a:lnTo>
                    <a:pt x="225" y="2"/>
                  </a:lnTo>
                  <a:lnTo>
                    <a:pt x="220" y="5"/>
                  </a:lnTo>
                  <a:lnTo>
                    <a:pt x="216" y="8"/>
                  </a:lnTo>
                  <a:lnTo>
                    <a:pt x="211" y="14"/>
                  </a:lnTo>
                  <a:lnTo>
                    <a:pt x="209" y="19"/>
                  </a:lnTo>
                  <a:lnTo>
                    <a:pt x="207" y="24"/>
                  </a:lnTo>
                  <a:lnTo>
                    <a:pt x="206" y="31"/>
                  </a:lnTo>
                  <a:lnTo>
                    <a:pt x="206" y="97"/>
                  </a:lnTo>
                  <a:lnTo>
                    <a:pt x="206" y="97"/>
                  </a:lnTo>
                  <a:lnTo>
                    <a:pt x="191" y="99"/>
                  </a:lnTo>
                  <a:lnTo>
                    <a:pt x="175" y="103"/>
                  </a:lnTo>
                  <a:lnTo>
                    <a:pt x="161" y="107"/>
                  </a:lnTo>
                  <a:lnTo>
                    <a:pt x="146" y="112"/>
                  </a:lnTo>
                  <a:lnTo>
                    <a:pt x="146" y="112"/>
                  </a:lnTo>
                  <a:lnTo>
                    <a:pt x="131" y="119"/>
                  </a:lnTo>
                  <a:lnTo>
                    <a:pt x="117" y="126"/>
                  </a:lnTo>
                  <a:lnTo>
                    <a:pt x="103" y="134"/>
                  </a:lnTo>
                  <a:lnTo>
                    <a:pt x="89" y="143"/>
                  </a:lnTo>
                  <a:lnTo>
                    <a:pt x="76" y="154"/>
                  </a:lnTo>
                  <a:lnTo>
                    <a:pt x="63" y="166"/>
                  </a:lnTo>
                  <a:lnTo>
                    <a:pt x="52" y="179"/>
                  </a:lnTo>
                  <a:lnTo>
                    <a:pt x="40" y="193"/>
                  </a:lnTo>
                  <a:lnTo>
                    <a:pt x="40" y="193"/>
                  </a:lnTo>
                  <a:lnTo>
                    <a:pt x="31" y="207"/>
                  </a:lnTo>
                  <a:lnTo>
                    <a:pt x="24" y="221"/>
                  </a:lnTo>
                  <a:lnTo>
                    <a:pt x="16" y="236"/>
                  </a:lnTo>
                  <a:lnTo>
                    <a:pt x="11" y="251"/>
                  </a:lnTo>
                  <a:lnTo>
                    <a:pt x="11" y="251"/>
                  </a:lnTo>
                  <a:lnTo>
                    <a:pt x="5" y="267"/>
                  </a:lnTo>
                  <a:lnTo>
                    <a:pt x="2" y="284"/>
                  </a:lnTo>
                  <a:lnTo>
                    <a:pt x="0" y="301"/>
                  </a:lnTo>
                  <a:lnTo>
                    <a:pt x="0" y="318"/>
                  </a:lnTo>
                  <a:lnTo>
                    <a:pt x="0" y="318"/>
                  </a:lnTo>
                  <a:lnTo>
                    <a:pt x="1" y="340"/>
                  </a:lnTo>
                  <a:lnTo>
                    <a:pt x="4" y="362"/>
                  </a:lnTo>
                  <a:lnTo>
                    <a:pt x="10" y="384"/>
                  </a:lnTo>
                  <a:lnTo>
                    <a:pt x="18" y="406"/>
                  </a:lnTo>
                  <a:lnTo>
                    <a:pt x="18" y="406"/>
                  </a:lnTo>
                  <a:lnTo>
                    <a:pt x="25" y="419"/>
                  </a:lnTo>
                  <a:lnTo>
                    <a:pt x="31" y="432"/>
                  </a:lnTo>
                  <a:lnTo>
                    <a:pt x="39" y="445"/>
                  </a:lnTo>
                  <a:lnTo>
                    <a:pt x="47" y="457"/>
                  </a:lnTo>
                  <a:lnTo>
                    <a:pt x="56" y="470"/>
                  </a:lnTo>
                  <a:lnTo>
                    <a:pt x="65" y="481"/>
                  </a:lnTo>
                  <a:lnTo>
                    <a:pt x="76" y="493"/>
                  </a:lnTo>
                  <a:lnTo>
                    <a:pt x="87" y="505"/>
                  </a:lnTo>
                  <a:lnTo>
                    <a:pt x="87" y="505"/>
                  </a:lnTo>
                  <a:lnTo>
                    <a:pt x="108" y="526"/>
                  </a:lnTo>
                  <a:lnTo>
                    <a:pt x="131" y="547"/>
                  </a:lnTo>
                  <a:lnTo>
                    <a:pt x="174" y="582"/>
                  </a:lnTo>
                  <a:lnTo>
                    <a:pt x="174" y="582"/>
                  </a:lnTo>
                  <a:lnTo>
                    <a:pt x="203" y="606"/>
                  </a:lnTo>
                  <a:lnTo>
                    <a:pt x="225" y="625"/>
                  </a:lnTo>
                  <a:lnTo>
                    <a:pt x="225" y="625"/>
                  </a:lnTo>
                  <a:lnTo>
                    <a:pt x="241" y="642"/>
                  </a:lnTo>
                  <a:lnTo>
                    <a:pt x="255" y="657"/>
                  </a:lnTo>
                  <a:lnTo>
                    <a:pt x="255" y="657"/>
                  </a:lnTo>
                  <a:lnTo>
                    <a:pt x="265" y="670"/>
                  </a:lnTo>
                  <a:lnTo>
                    <a:pt x="271" y="685"/>
                  </a:lnTo>
                  <a:lnTo>
                    <a:pt x="271" y="685"/>
                  </a:lnTo>
                  <a:lnTo>
                    <a:pt x="274" y="691"/>
                  </a:lnTo>
                  <a:lnTo>
                    <a:pt x="275" y="697"/>
                  </a:lnTo>
                  <a:lnTo>
                    <a:pt x="275" y="697"/>
                  </a:lnTo>
                  <a:lnTo>
                    <a:pt x="274" y="703"/>
                  </a:lnTo>
                  <a:lnTo>
                    <a:pt x="273" y="708"/>
                  </a:lnTo>
                  <a:lnTo>
                    <a:pt x="273" y="708"/>
                  </a:lnTo>
                  <a:lnTo>
                    <a:pt x="270" y="712"/>
                  </a:lnTo>
                  <a:lnTo>
                    <a:pt x="267" y="716"/>
                  </a:lnTo>
                  <a:lnTo>
                    <a:pt x="260" y="723"/>
                  </a:lnTo>
                  <a:lnTo>
                    <a:pt x="260" y="723"/>
                  </a:lnTo>
                  <a:lnTo>
                    <a:pt x="255" y="725"/>
                  </a:lnTo>
                  <a:lnTo>
                    <a:pt x="250" y="727"/>
                  </a:lnTo>
                  <a:lnTo>
                    <a:pt x="245" y="728"/>
                  </a:lnTo>
                  <a:lnTo>
                    <a:pt x="239" y="728"/>
                  </a:lnTo>
                  <a:lnTo>
                    <a:pt x="239" y="728"/>
                  </a:lnTo>
                  <a:lnTo>
                    <a:pt x="231" y="728"/>
                  </a:lnTo>
                  <a:lnTo>
                    <a:pt x="224" y="726"/>
                  </a:lnTo>
                  <a:lnTo>
                    <a:pt x="224" y="726"/>
                  </a:lnTo>
                  <a:lnTo>
                    <a:pt x="216" y="721"/>
                  </a:lnTo>
                  <a:lnTo>
                    <a:pt x="209" y="715"/>
                  </a:lnTo>
                  <a:lnTo>
                    <a:pt x="209" y="715"/>
                  </a:lnTo>
                  <a:lnTo>
                    <a:pt x="206" y="710"/>
                  </a:lnTo>
                  <a:lnTo>
                    <a:pt x="204" y="706"/>
                  </a:lnTo>
                  <a:lnTo>
                    <a:pt x="203" y="698"/>
                  </a:lnTo>
                  <a:lnTo>
                    <a:pt x="203" y="698"/>
                  </a:lnTo>
                  <a:lnTo>
                    <a:pt x="202" y="688"/>
                  </a:lnTo>
                  <a:lnTo>
                    <a:pt x="201" y="679"/>
                  </a:lnTo>
                  <a:lnTo>
                    <a:pt x="199" y="669"/>
                  </a:lnTo>
                  <a:lnTo>
                    <a:pt x="195" y="660"/>
                  </a:lnTo>
                  <a:lnTo>
                    <a:pt x="191" y="652"/>
                  </a:lnTo>
                  <a:lnTo>
                    <a:pt x="186" y="643"/>
                  </a:lnTo>
                  <a:lnTo>
                    <a:pt x="179" y="636"/>
                  </a:lnTo>
                  <a:lnTo>
                    <a:pt x="172" y="628"/>
                  </a:lnTo>
                  <a:lnTo>
                    <a:pt x="172" y="628"/>
                  </a:lnTo>
                  <a:lnTo>
                    <a:pt x="164" y="622"/>
                  </a:lnTo>
                  <a:lnTo>
                    <a:pt x="157" y="617"/>
                  </a:lnTo>
                  <a:lnTo>
                    <a:pt x="148" y="612"/>
                  </a:lnTo>
                  <a:lnTo>
                    <a:pt x="140" y="608"/>
                  </a:lnTo>
                  <a:lnTo>
                    <a:pt x="130" y="606"/>
                  </a:lnTo>
                  <a:lnTo>
                    <a:pt x="121" y="604"/>
                  </a:lnTo>
                  <a:lnTo>
                    <a:pt x="112" y="603"/>
                  </a:lnTo>
                  <a:lnTo>
                    <a:pt x="102" y="601"/>
                  </a:lnTo>
                  <a:lnTo>
                    <a:pt x="92" y="603"/>
                  </a:lnTo>
                  <a:lnTo>
                    <a:pt x="84" y="604"/>
                  </a:lnTo>
                  <a:lnTo>
                    <a:pt x="74" y="606"/>
                  </a:lnTo>
                  <a:lnTo>
                    <a:pt x="65" y="608"/>
                  </a:lnTo>
                  <a:lnTo>
                    <a:pt x="56" y="612"/>
                  </a:lnTo>
                  <a:lnTo>
                    <a:pt x="47" y="617"/>
                  </a:lnTo>
                  <a:lnTo>
                    <a:pt x="40" y="622"/>
                  </a:lnTo>
                  <a:lnTo>
                    <a:pt x="32" y="628"/>
                  </a:lnTo>
                  <a:lnTo>
                    <a:pt x="32" y="628"/>
                  </a:lnTo>
                  <a:lnTo>
                    <a:pt x="25" y="636"/>
                  </a:lnTo>
                  <a:lnTo>
                    <a:pt x="19" y="643"/>
                  </a:lnTo>
                  <a:lnTo>
                    <a:pt x="14" y="652"/>
                  </a:lnTo>
                  <a:lnTo>
                    <a:pt x="10" y="660"/>
                  </a:lnTo>
                  <a:lnTo>
                    <a:pt x="6" y="669"/>
                  </a:lnTo>
                  <a:lnTo>
                    <a:pt x="3" y="679"/>
                  </a:lnTo>
                  <a:lnTo>
                    <a:pt x="2" y="688"/>
                  </a:lnTo>
                  <a:lnTo>
                    <a:pt x="2" y="698"/>
                  </a:lnTo>
                  <a:lnTo>
                    <a:pt x="2" y="698"/>
                  </a:lnTo>
                  <a:lnTo>
                    <a:pt x="3" y="721"/>
                  </a:lnTo>
                  <a:lnTo>
                    <a:pt x="6" y="743"/>
                  </a:lnTo>
                  <a:lnTo>
                    <a:pt x="12" y="765"/>
                  </a:lnTo>
                  <a:lnTo>
                    <a:pt x="20" y="786"/>
                  </a:lnTo>
                  <a:lnTo>
                    <a:pt x="20" y="786"/>
                  </a:lnTo>
                  <a:lnTo>
                    <a:pt x="28" y="801"/>
                  </a:lnTo>
                  <a:lnTo>
                    <a:pt x="37" y="815"/>
                  </a:lnTo>
                  <a:lnTo>
                    <a:pt x="46" y="828"/>
                  </a:lnTo>
                  <a:lnTo>
                    <a:pt x="56" y="841"/>
                  </a:lnTo>
                  <a:lnTo>
                    <a:pt x="68" y="853"/>
                  </a:lnTo>
                  <a:lnTo>
                    <a:pt x="79" y="863"/>
                  </a:lnTo>
                  <a:lnTo>
                    <a:pt x="92" y="874"/>
                  </a:lnTo>
                  <a:lnTo>
                    <a:pt x="106" y="883"/>
                  </a:lnTo>
                  <a:lnTo>
                    <a:pt x="106" y="883"/>
                  </a:lnTo>
                  <a:lnTo>
                    <a:pt x="118" y="890"/>
                  </a:lnTo>
                  <a:lnTo>
                    <a:pt x="130" y="897"/>
                  </a:lnTo>
                  <a:lnTo>
                    <a:pt x="142" y="902"/>
                  </a:lnTo>
                  <a:lnTo>
                    <a:pt x="155" y="907"/>
                  </a:lnTo>
                  <a:lnTo>
                    <a:pt x="167" y="910"/>
                  </a:lnTo>
                  <a:lnTo>
                    <a:pt x="180" y="915"/>
                  </a:lnTo>
                  <a:lnTo>
                    <a:pt x="193" y="917"/>
                  </a:lnTo>
                  <a:lnTo>
                    <a:pt x="206" y="919"/>
                  </a:lnTo>
                  <a:lnTo>
                    <a:pt x="206" y="986"/>
                  </a:lnTo>
                  <a:lnTo>
                    <a:pt x="206" y="986"/>
                  </a:lnTo>
                  <a:lnTo>
                    <a:pt x="207" y="992"/>
                  </a:lnTo>
                  <a:lnTo>
                    <a:pt x="209" y="997"/>
                  </a:lnTo>
                  <a:lnTo>
                    <a:pt x="211" y="1003"/>
                  </a:lnTo>
                  <a:lnTo>
                    <a:pt x="216" y="1008"/>
                  </a:lnTo>
                  <a:lnTo>
                    <a:pt x="220" y="1011"/>
                  </a:lnTo>
                  <a:lnTo>
                    <a:pt x="225" y="1015"/>
                  </a:lnTo>
                  <a:lnTo>
                    <a:pt x="232" y="1017"/>
                  </a:lnTo>
                  <a:lnTo>
                    <a:pt x="238" y="1017"/>
                  </a:lnTo>
                  <a:lnTo>
                    <a:pt x="238" y="1017"/>
                  </a:lnTo>
                  <a:lnTo>
                    <a:pt x="245" y="1017"/>
                  </a:lnTo>
                  <a:lnTo>
                    <a:pt x="250" y="1015"/>
                  </a:lnTo>
                  <a:lnTo>
                    <a:pt x="255" y="1011"/>
                  </a:lnTo>
                  <a:lnTo>
                    <a:pt x="261" y="1008"/>
                  </a:lnTo>
                  <a:lnTo>
                    <a:pt x="264" y="1003"/>
                  </a:lnTo>
                  <a:lnTo>
                    <a:pt x="267" y="997"/>
                  </a:lnTo>
                  <a:lnTo>
                    <a:pt x="269" y="992"/>
                  </a:lnTo>
                  <a:lnTo>
                    <a:pt x="269" y="986"/>
                  </a:lnTo>
                  <a:lnTo>
                    <a:pt x="269" y="919"/>
                  </a:lnTo>
                  <a:lnTo>
                    <a:pt x="269" y="919"/>
                  </a:lnTo>
                  <a:lnTo>
                    <a:pt x="285" y="917"/>
                  </a:lnTo>
                  <a:lnTo>
                    <a:pt x="300" y="914"/>
                  </a:lnTo>
                  <a:lnTo>
                    <a:pt x="315" y="909"/>
                  </a:lnTo>
                  <a:lnTo>
                    <a:pt x="332" y="904"/>
                  </a:lnTo>
                  <a:lnTo>
                    <a:pt x="332" y="904"/>
                  </a:lnTo>
                  <a:lnTo>
                    <a:pt x="347" y="897"/>
                  </a:lnTo>
                  <a:lnTo>
                    <a:pt x="362" y="889"/>
                  </a:lnTo>
                  <a:lnTo>
                    <a:pt x="376" y="880"/>
                  </a:lnTo>
                  <a:lnTo>
                    <a:pt x="388" y="871"/>
                  </a:lnTo>
                  <a:lnTo>
                    <a:pt x="401" y="860"/>
                  </a:lnTo>
                  <a:lnTo>
                    <a:pt x="413" y="849"/>
                  </a:lnTo>
                  <a:lnTo>
                    <a:pt x="424" y="836"/>
                  </a:lnTo>
                  <a:lnTo>
                    <a:pt x="433" y="825"/>
                  </a:lnTo>
                  <a:lnTo>
                    <a:pt x="433" y="825"/>
                  </a:lnTo>
                  <a:lnTo>
                    <a:pt x="444" y="810"/>
                  </a:lnTo>
                  <a:lnTo>
                    <a:pt x="453" y="795"/>
                  </a:lnTo>
                  <a:lnTo>
                    <a:pt x="460" y="780"/>
                  </a:lnTo>
                  <a:lnTo>
                    <a:pt x="466" y="763"/>
                  </a:lnTo>
                  <a:lnTo>
                    <a:pt x="471" y="748"/>
                  </a:lnTo>
                  <a:lnTo>
                    <a:pt x="474" y="731"/>
                  </a:lnTo>
                  <a:lnTo>
                    <a:pt x="476" y="715"/>
                  </a:lnTo>
                  <a:lnTo>
                    <a:pt x="476" y="698"/>
                  </a:lnTo>
                  <a:lnTo>
                    <a:pt x="476" y="698"/>
                  </a:lnTo>
                  <a:lnTo>
                    <a:pt x="475" y="677"/>
                  </a:lnTo>
                  <a:lnTo>
                    <a:pt x="472" y="655"/>
                  </a:lnTo>
                  <a:lnTo>
                    <a:pt x="467" y="634"/>
                  </a:lnTo>
                  <a:lnTo>
                    <a:pt x="458" y="612"/>
                  </a:lnTo>
                  <a:lnTo>
                    <a:pt x="458" y="612"/>
                  </a:lnTo>
                  <a:close/>
                  <a:moveTo>
                    <a:pt x="383" y="786"/>
                  </a:moveTo>
                  <a:lnTo>
                    <a:pt x="383" y="786"/>
                  </a:lnTo>
                  <a:lnTo>
                    <a:pt x="376" y="796"/>
                  </a:lnTo>
                  <a:lnTo>
                    <a:pt x="367" y="804"/>
                  </a:lnTo>
                  <a:lnTo>
                    <a:pt x="358" y="813"/>
                  </a:lnTo>
                  <a:lnTo>
                    <a:pt x="350" y="820"/>
                  </a:lnTo>
                  <a:lnTo>
                    <a:pt x="340" y="827"/>
                  </a:lnTo>
                  <a:lnTo>
                    <a:pt x="329" y="834"/>
                  </a:lnTo>
                  <a:lnTo>
                    <a:pt x="319" y="840"/>
                  </a:lnTo>
                  <a:lnTo>
                    <a:pt x="308" y="845"/>
                  </a:lnTo>
                  <a:lnTo>
                    <a:pt x="308" y="845"/>
                  </a:lnTo>
                  <a:lnTo>
                    <a:pt x="296" y="848"/>
                  </a:lnTo>
                  <a:lnTo>
                    <a:pt x="285" y="851"/>
                  </a:lnTo>
                  <a:lnTo>
                    <a:pt x="275" y="855"/>
                  </a:lnTo>
                  <a:lnTo>
                    <a:pt x="263" y="856"/>
                  </a:lnTo>
                  <a:lnTo>
                    <a:pt x="252" y="858"/>
                  </a:lnTo>
                  <a:lnTo>
                    <a:pt x="241" y="858"/>
                  </a:lnTo>
                  <a:lnTo>
                    <a:pt x="231" y="858"/>
                  </a:lnTo>
                  <a:lnTo>
                    <a:pt x="220" y="857"/>
                  </a:lnTo>
                  <a:lnTo>
                    <a:pt x="200" y="854"/>
                  </a:lnTo>
                  <a:lnTo>
                    <a:pt x="179" y="848"/>
                  </a:lnTo>
                  <a:lnTo>
                    <a:pt x="159" y="840"/>
                  </a:lnTo>
                  <a:lnTo>
                    <a:pt x="141" y="829"/>
                  </a:lnTo>
                  <a:lnTo>
                    <a:pt x="141" y="829"/>
                  </a:lnTo>
                  <a:lnTo>
                    <a:pt x="130" y="823"/>
                  </a:lnTo>
                  <a:lnTo>
                    <a:pt x="121" y="815"/>
                  </a:lnTo>
                  <a:lnTo>
                    <a:pt x="112" y="807"/>
                  </a:lnTo>
                  <a:lnTo>
                    <a:pt x="104" y="799"/>
                  </a:lnTo>
                  <a:lnTo>
                    <a:pt x="97" y="789"/>
                  </a:lnTo>
                  <a:lnTo>
                    <a:pt x="89" y="781"/>
                  </a:lnTo>
                  <a:lnTo>
                    <a:pt x="84" y="770"/>
                  </a:lnTo>
                  <a:lnTo>
                    <a:pt x="78" y="760"/>
                  </a:lnTo>
                  <a:lnTo>
                    <a:pt x="78" y="760"/>
                  </a:lnTo>
                  <a:lnTo>
                    <a:pt x="73" y="745"/>
                  </a:lnTo>
                  <a:lnTo>
                    <a:pt x="69" y="730"/>
                  </a:lnTo>
                  <a:lnTo>
                    <a:pt x="67" y="714"/>
                  </a:lnTo>
                  <a:lnTo>
                    <a:pt x="65" y="698"/>
                  </a:lnTo>
                  <a:lnTo>
                    <a:pt x="65" y="698"/>
                  </a:lnTo>
                  <a:lnTo>
                    <a:pt x="65" y="692"/>
                  </a:lnTo>
                  <a:lnTo>
                    <a:pt x="68" y="686"/>
                  </a:lnTo>
                  <a:lnTo>
                    <a:pt x="71" y="680"/>
                  </a:lnTo>
                  <a:lnTo>
                    <a:pt x="75" y="676"/>
                  </a:lnTo>
                  <a:lnTo>
                    <a:pt x="75" y="676"/>
                  </a:lnTo>
                  <a:lnTo>
                    <a:pt x="82" y="670"/>
                  </a:lnTo>
                  <a:lnTo>
                    <a:pt x="88" y="667"/>
                  </a:lnTo>
                  <a:lnTo>
                    <a:pt x="94" y="666"/>
                  </a:lnTo>
                  <a:lnTo>
                    <a:pt x="102" y="665"/>
                  </a:lnTo>
                  <a:lnTo>
                    <a:pt x="102" y="665"/>
                  </a:lnTo>
                  <a:lnTo>
                    <a:pt x="109" y="666"/>
                  </a:lnTo>
                  <a:lnTo>
                    <a:pt x="117" y="667"/>
                  </a:lnTo>
                  <a:lnTo>
                    <a:pt x="123" y="670"/>
                  </a:lnTo>
                  <a:lnTo>
                    <a:pt x="129" y="676"/>
                  </a:lnTo>
                  <a:lnTo>
                    <a:pt x="129" y="676"/>
                  </a:lnTo>
                  <a:lnTo>
                    <a:pt x="133" y="680"/>
                  </a:lnTo>
                  <a:lnTo>
                    <a:pt x="136" y="685"/>
                  </a:lnTo>
                  <a:lnTo>
                    <a:pt x="138" y="692"/>
                  </a:lnTo>
                  <a:lnTo>
                    <a:pt x="140" y="698"/>
                  </a:lnTo>
                  <a:lnTo>
                    <a:pt x="140" y="698"/>
                  </a:lnTo>
                  <a:lnTo>
                    <a:pt x="141" y="712"/>
                  </a:lnTo>
                  <a:lnTo>
                    <a:pt x="144" y="725"/>
                  </a:lnTo>
                  <a:lnTo>
                    <a:pt x="149" y="739"/>
                  </a:lnTo>
                  <a:lnTo>
                    <a:pt x="158" y="753"/>
                  </a:lnTo>
                  <a:lnTo>
                    <a:pt x="158" y="753"/>
                  </a:lnTo>
                  <a:lnTo>
                    <a:pt x="166" y="763"/>
                  </a:lnTo>
                  <a:lnTo>
                    <a:pt x="177" y="772"/>
                  </a:lnTo>
                  <a:lnTo>
                    <a:pt x="188" y="780"/>
                  </a:lnTo>
                  <a:lnTo>
                    <a:pt x="201" y="785"/>
                  </a:lnTo>
                  <a:lnTo>
                    <a:pt x="201" y="785"/>
                  </a:lnTo>
                  <a:lnTo>
                    <a:pt x="212" y="789"/>
                  </a:lnTo>
                  <a:lnTo>
                    <a:pt x="224" y="791"/>
                  </a:lnTo>
                  <a:lnTo>
                    <a:pt x="237" y="792"/>
                  </a:lnTo>
                  <a:lnTo>
                    <a:pt x="249" y="791"/>
                  </a:lnTo>
                  <a:lnTo>
                    <a:pt x="261" y="789"/>
                  </a:lnTo>
                  <a:lnTo>
                    <a:pt x="273" y="786"/>
                  </a:lnTo>
                  <a:lnTo>
                    <a:pt x="284" y="782"/>
                  </a:lnTo>
                  <a:lnTo>
                    <a:pt x="295" y="776"/>
                  </a:lnTo>
                  <a:lnTo>
                    <a:pt x="295" y="776"/>
                  </a:lnTo>
                  <a:lnTo>
                    <a:pt x="306" y="768"/>
                  </a:lnTo>
                  <a:lnTo>
                    <a:pt x="315" y="758"/>
                  </a:lnTo>
                  <a:lnTo>
                    <a:pt x="324" y="746"/>
                  </a:lnTo>
                  <a:lnTo>
                    <a:pt x="330" y="735"/>
                  </a:lnTo>
                  <a:lnTo>
                    <a:pt x="330" y="735"/>
                  </a:lnTo>
                  <a:lnTo>
                    <a:pt x="334" y="726"/>
                  </a:lnTo>
                  <a:lnTo>
                    <a:pt x="336" y="716"/>
                  </a:lnTo>
                  <a:lnTo>
                    <a:pt x="338" y="707"/>
                  </a:lnTo>
                  <a:lnTo>
                    <a:pt x="338" y="697"/>
                  </a:lnTo>
                  <a:lnTo>
                    <a:pt x="338" y="697"/>
                  </a:lnTo>
                  <a:lnTo>
                    <a:pt x="337" y="686"/>
                  </a:lnTo>
                  <a:lnTo>
                    <a:pt x="336" y="677"/>
                  </a:lnTo>
                  <a:lnTo>
                    <a:pt x="334" y="667"/>
                  </a:lnTo>
                  <a:lnTo>
                    <a:pt x="329" y="659"/>
                  </a:lnTo>
                  <a:lnTo>
                    <a:pt x="329" y="659"/>
                  </a:lnTo>
                  <a:lnTo>
                    <a:pt x="325" y="649"/>
                  </a:lnTo>
                  <a:lnTo>
                    <a:pt x="320" y="639"/>
                  </a:lnTo>
                  <a:lnTo>
                    <a:pt x="313" y="628"/>
                  </a:lnTo>
                  <a:lnTo>
                    <a:pt x="305" y="618"/>
                  </a:lnTo>
                  <a:lnTo>
                    <a:pt x="305" y="618"/>
                  </a:lnTo>
                  <a:lnTo>
                    <a:pt x="289" y="599"/>
                  </a:lnTo>
                  <a:lnTo>
                    <a:pt x="268" y="579"/>
                  </a:lnTo>
                  <a:lnTo>
                    <a:pt x="268" y="579"/>
                  </a:lnTo>
                  <a:lnTo>
                    <a:pt x="245" y="557"/>
                  </a:lnTo>
                  <a:lnTo>
                    <a:pt x="214" y="533"/>
                  </a:lnTo>
                  <a:lnTo>
                    <a:pt x="172" y="497"/>
                  </a:lnTo>
                  <a:lnTo>
                    <a:pt x="172" y="497"/>
                  </a:lnTo>
                  <a:lnTo>
                    <a:pt x="152" y="480"/>
                  </a:lnTo>
                  <a:lnTo>
                    <a:pt x="133" y="461"/>
                  </a:lnTo>
                  <a:lnTo>
                    <a:pt x="133" y="461"/>
                  </a:lnTo>
                  <a:lnTo>
                    <a:pt x="115" y="442"/>
                  </a:lnTo>
                  <a:lnTo>
                    <a:pt x="100" y="421"/>
                  </a:lnTo>
                  <a:lnTo>
                    <a:pt x="87" y="402"/>
                  </a:lnTo>
                  <a:lnTo>
                    <a:pt x="77" y="382"/>
                  </a:lnTo>
                  <a:lnTo>
                    <a:pt x="77" y="382"/>
                  </a:lnTo>
                  <a:lnTo>
                    <a:pt x="71" y="365"/>
                  </a:lnTo>
                  <a:lnTo>
                    <a:pt x="67" y="349"/>
                  </a:lnTo>
                  <a:lnTo>
                    <a:pt x="64" y="333"/>
                  </a:lnTo>
                  <a:lnTo>
                    <a:pt x="63" y="318"/>
                  </a:lnTo>
                  <a:lnTo>
                    <a:pt x="63" y="318"/>
                  </a:lnTo>
                  <a:lnTo>
                    <a:pt x="63" y="306"/>
                  </a:lnTo>
                  <a:lnTo>
                    <a:pt x="65" y="295"/>
                  </a:lnTo>
                  <a:lnTo>
                    <a:pt x="68" y="283"/>
                  </a:lnTo>
                  <a:lnTo>
                    <a:pt x="71" y="271"/>
                  </a:lnTo>
                  <a:lnTo>
                    <a:pt x="71" y="271"/>
                  </a:lnTo>
                  <a:lnTo>
                    <a:pt x="75" y="260"/>
                  </a:lnTo>
                  <a:lnTo>
                    <a:pt x="80" y="250"/>
                  </a:lnTo>
                  <a:lnTo>
                    <a:pt x="86" y="239"/>
                  </a:lnTo>
                  <a:lnTo>
                    <a:pt x="91" y="230"/>
                  </a:lnTo>
                  <a:lnTo>
                    <a:pt x="91" y="230"/>
                  </a:lnTo>
                  <a:lnTo>
                    <a:pt x="100" y="221"/>
                  </a:lnTo>
                  <a:lnTo>
                    <a:pt x="108" y="211"/>
                  </a:lnTo>
                  <a:lnTo>
                    <a:pt x="117" y="202"/>
                  </a:lnTo>
                  <a:lnTo>
                    <a:pt x="127" y="195"/>
                  </a:lnTo>
                  <a:lnTo>
                    <a:pt x="137" y="187"/>
                  </a:lnTo>
                  <a:lnTo>
                    <a:pt x="148" y="181"/>
                  </a:lnTo>
                  <a:lnTo>
                    <a:pt x="159" y="176"/>
                  </a:lnTo>
                  <a:lnTo>
                    <a:pt x="171" y="171"/>
                  </a:lnTo>
                  <a:lnTo>
                    <a:pt x="171" y="171"/>
                  </a:lnTo>
                  <a:lnTo>
                    <a:pt x="186" y="166"/>
                  </a:lnTo>
                  <a:lnTo>
                    <a:pt x="202" y="162"/>
                  </a:lnTo>
                  <a:lnTo>
                    <a:pt x="219" y="159"/>
                  </a:lnTo>
                  <a:lnTo>
                    <a:pt x="237" y="158"/>
                  </a:lnTo>
                  <a:lnTo>
                    <a:pt x="237" y="158"/>
                  </a:lnTo>
                  <a:lnTo>
                    <a:pt x="250" y="158"/>
                  </a:lnTo>
                  <a:lnTo>
                    <a:pt x="264" y="161"/>
                  </a:lnTo>
                  <a:lnTo>
                    <a:pt x="277" y="163"/>
                  </a:lnTo>
                  <a:lnTo>
                    <a:pt x="289" y="165"/>
                  </a:lnTo>
                  <a:lnTo>
                    <a:pt x="302" y="169"/>
                  </a:lnTo>
                  <a:lnTo>
                    <a:pt x="313" y="173"/>
                  </a:lnTo>
                  <a:lnTo>
                    <a:pt x="324" y="180"/>
                  </a:lnTo>
                  <a:lnTo>
                    <a:pt x="336" y="186"/>
                  </a:lnTo>
                  <a:lnTo>
                    <a:pt x="336" y="186"/>
                  </a:lnTo>
                  <a:lnTo>
                    <a:pt x="346" y="193"/>
                  </a:lnTo>
                  <a:lnTo>
                    <a:pt x="355" y="200"/>
                  </a:lnTo>
                  <a:lnTo>
                    <a:pt x="364" y="208"/>
                  </a:lnTo>
                  <a:lnTo>
                    <a:pt x="371" y="216"/>
                  </a:lnTo>
                  <a:lnTo>
                    <a:pt x="379" y="226"/>
                  </a:lnTo>
                  <a:lnTo>
                    <a:pt x="386" y="235"/>
                  </a:lnTo>
                  <a:lnTo>
                    <a:pt x="393" y="245"/>
                  </a:lnTo>
                  <a:lnTo>
                    <a:pt x="398" y="255"/>
                  </a:lnTo>
                  <a:lnTo>
                    <a:pt x="398" y="255"/>
                  </a:lnTo>
                  <a:lnTo>
                    <a:pt x="403" y="270"/>
                  </a:lnTo>
                  <a:lnTo>
                    <a:pt x="408" y="286"/>
                  </a:lnTo>
                  <a:lnTo>
                    <a:pt x="410" y="301"/>
                  </a:lnTo>
                  <a:lnTo>
                    <a:pt x="411" y="318"/>
                  </a:lnTo>
                  <a:lnTo>
                    <a:pt x="411" y="318"/>
                  </a:lnTo>
                  <a:lnTo>
                    <a:pt x="410" y="325"/>
                  </a:lnTo>
                  <a:lnTo>
                    <a:pt x="409" y="330"/>
                  </a:lnTo>
                  <a:lnTo>
                    <a:pt x="406" y="335"/>
                  </a:lnTo>
                  <a:lnTo>
                    <a:pt x="400" y="340"/>
                  </a:lnTo>
                  <a:lnTo>
                    <a:pt x="400" y="340"/>
                  </a:lnTo>
                  <a:lnTo>
                    <a:pt x="395" y="345"/>
                  </a:lnTo>
                  <a:lnTo>
                    <a:pt x="387" y="348"/>
                  </a:lnTo>
                  <a:lnTo>
                    <a:pt x="381" y="350"/>
                  </a:lnTo>
                  <a:lnTo>
                    <a:pt x="373" y="350"/>
                  </a:lnTo>
                  <a:lnTo>
                    <a:pt x="367" y="350"/>
                  </a:lnTo>
                  <a:lnTo>
                    <a:pt x="359" y="348"/>
                  </a:lnTo>
                  <a:lnTo>
                    <a:pt x="353" y="345"/>
                  </a:lnTo>
                  <a:lnTo>
                    <a:pt x="348" y="340"/>
                  </a:lnTo>
                  <a:lnTo>
                    <a:pt x="348" y="340"/>
                  </a:lnTo>
                  <a:lnTo>
                    <a:pt x="342" y="335"/>
                  </a:lnTo>
                  <a:lnTo>
                    <a:pt x="339" y="330"/>
                  </a:lnTo>
                  <a:lnTo>
                    <a:pt x="338" y="325"/>
                  </a:lnTo>
                  <a:lnTo>
                    <a:pt x="337" y="318"/>
                  </a:lnTo>
                  <a:lnTo>
                    <a:pt x="337" y="318"/>
                  </a:lnTo>
                  <a:lnTo>
                    <a:pt x="336" y="304"/>
                  </a:lnTo>
                  <a:lnTo>
                    <a:pt x="333" y="290"/>
                  </a:lnTo>
                  <a:lnTo>
                    <a:pt x="326" y="276"/>
                  </a:lnTo>
                  <a:lnTo>
                    <a:pt x="319" y="262"/>
                  </a:lnTo>
                  <a:lnTo>
                    <a:pt x="319" y="262"/>
                  </a:lnTo>
                  <a:lnTo>
                    <a:pt x="309" y="252"/>
                  </a:lnTo>
                  <a:lnTo>
                    <a:pt x="299" y="243"/>
                  </a:lnTo>
                  <a:lnTo>
                    <a:pt x="288" y="237"/>
                  </a:lnTo>
                  <a:lnTo>
                    <a:pt x="275" y="230"/>
                  </a:lnTo>
                  <a:lnTo>
                    <a:pt x="275" y="230"/>
                  </a:lnTo>
                  <a:lnTo>
                    <a:pt x="264" y="227"/>
                  </a:lnTo>
                  <a:lnTo>
                    <a:pt x="252" y="225"/>
                  </a:lnTo>
                  <a:lnTo>
                    <a:pt x="240" y="224"/>
                  </a:lnTo>
                  <a:lnTo>
                    <a:pt x="229" y="224"/>
                  </a:lnTo>
                  <a:lnTo>
                    <a:pt x="217" y="226"/>
                  </a:lnTo>
                  <a:lnTo>
                    <a:pt x="205" y="229"/>
                  </a:lnTo>
                  <a:lnTo>
                    <a:pt x="193" y="233"/>
                  </a:lnTo>
                  <a:lnTo>
                    <a:pt x="182" y="240"/>
                  </a:lnTo>
                  <a:lnTo>
                    <a:pt x="182" y="240"/>
                  </a:lnTo>
                  <a:lnTo>
                    <a:pt x="171" y="248"/>
                  </a:lnTo>
                  <a:lnTo>
                    <a:pt x="161" y="258"/>
                  </a:lnTo>
                  <a:lnTo>
                    <a:pt x="152" y="269"/>
                  </a:lnTo>
                  <a:lnTo>
                    <a:pt x="146" y="281"/>
                  </a:lnTo>
                  <a:lnTo>
                    <a:pt x="146" y="281"/>
                  </a:lnTo>
                  <a:lnTo>
                    <a:pt x="143" y="289"/>
                  </a:lnTo>
                  <a:lnTo>
                    <a:pt x="141" y="299"/>
                  </a:lnTo>
                  <a:lnTo>
                    <a:pt x="138" y="309"/>
                  </a:lnTo>
                  <a:lnTo>
                    <a:pt x="138" y="318"/>
                  </a:lnTo>
                  <a:lnTo>
                    <a:pt x="138" y="318"/>
                  </a:lnTo>
                  <a:lnTo>
                    <a:pt x="138" y="329"/>
                  </a:lnTo>
                  <a:lnTo>
                    <a:pt x="141" y="339"/>
                  </a:lnTo>
                  <a:lnTo>
                    <a:pt x="143" y="348"/>
                  </a:lnTo>
                  <a:lnTo>
                    <a:pt x="146" y="356"/>
                  </a:lnTo>
                  <a:lnTo>
                    <a:pt x="146" y="356"/>
                  </a:lnTo>
                  <a:lnTo>
                    <a:pt x="151" y="367"/>
                  </a:lnTo>
                  <a:lnTo>
                    <a:pt x="157" y="377"/>
                  </a:lnTo>
                  <a:lnTo>
                    <a:pt x="163" y="388"/>
                  </a:lnTo>
                  <a:lnTo>
                    <a:pt x="172" y="398"/>
                  </a:lnTo>
                  <a:lnTo>
                    <a:pt x="172" y="398"/>
                  </a:lnTo>
                  <a:lnTo>
                    <a:pt x="179" y="407"/>
                  </a:lnTo>
                  <a:lnTo>
                    <a:pt x="188" y="417"/>
                  </a:lnTo>
                  <a:lnTo>
                    <a:pt x="208" y="437"/>
                  </a:lnTo>
                  <a:lnTo>
                    <a:pt x="208" y="437"/>
                  </a:lnTo>
                  <a:lnTo>
                    <a:pt x="233" y="459"/>
                  </a:lnTo>
                  <a:lnTo>
                    <a:pt x="264" y="485"/>
                  </a:lnTo>
                  <a:lnTo>
                    <a:pt x="264" y="485"/>
                  </a:lnTo>
                  <a:lnTo>
                    <a:pt x="294" y="508"/>
                  </a:lnTo>
                  <a:lnTo>
                    <a:pt x="294" y="508"/>
                  </a:lnTo>
                  <a:lnTo>
                    <a:pt x="310" y="521"/>
                  </a:lnTo>
                  <a:lnTo>
                    <a:pt x="326" y="537"/>
                  </a:lnTo>
                  <a:lnTo>
                    <a:pt x="326" y="537"/>
                  </a:lnTo>
                  <a:lnTo>
                    <a:pt x="341" y="551"/>
                  </a:lnTo>
                  <a:lnTo>
                    <a:pt x="354" y="566"/>
                  </a:lnTo>
                  <a:lnTo>
                    <a:pt x="354" y="566"/>
                  </a:lnTo>
                  <a:lnTo>
                    <a:pt x="376" y="593"/>
                  </a:lnTo>
                  <a:lnTo>
                    <a:pt x="376" y="593"/>
                  </a:lnTo>
                  <a:lnTo>
                    <a:pt x="383" y="604"/>
                  </a:lnTo>
                  <a:lnTo>
                    <a:pt x="390" y="614"/>
                  </a:lnTo>
                  <a:lnTo>
                    <a:pt x="395" y="625"/>
                  </a:lnTo>
                  <a:lnTo>
                    <a:pt x="399" y="636"/>
                  </a:lnTo>
                  <a:lnTo>
                    <a:pt x="399" y="636"/>
                  </a:lnTo>
                  <a:lnTo>
                    <a:pt x="406" y="652"/>
                  </a:lnTo>
                  <a:lnTo>
                    <a:pt x="410" y="667"/>
                  </a:lnTo>
                  <a:lnTo>
                    <a:pt x="412" y="683"/>
                  </a:lnTo>
                  <a:lnTo>
                    <a:pt x="413" y="698"/>
                  </a:lnTo>
                  <a:lnTo>
                    <a:pt x="413" y="698"/>
                  </a:lnTo>
                  <a:lnTo>
                    <a:pt x="412" y="710"/>
                  </a:lnTo>
                  <a:lnTo>
                    <a:pt x="411" y="722"/>
                  </a:lnTo>
                  <a:lnTo>
                    <a:pt x="409" y="732"/>
                  </a:lnTo>
                  <a:lnTo>
                    <a:pt x="406" y="744"/>
                  </a:lnTo>
                  <a:lnTo>
                    <a:pt x="401" y="755"/>
                  </a:lnTo>
                  <a:lnTo>
                    <a:pt x="396" y="766"/>
                  </a:lnTo>
                  <a:lnTo>
                    <a:pt x="390" y="776"/>
                  </a:lnTo>
                  <a:lnTo>
                    <a:pt x="383" y="786"/>
                  </a:lnTo>
                  <a:lnTo>
                    <a:pt x="383" y="78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30" name="组合 29"/>
          <p:cNvGrpSpPr/>
          <p:nvPr/>
        </p:nvGrpSpPr>
        <p:grpSpPr>
          <a:xfrm>
            <a:off x="6568486" y="5149659"/>
            <a:ext cx="869714" cy="869714"/>
            <a:chOff x="6568486" y="4905819"/>
            <a:chExt cx="869714" cy="869714"/>
          </a:xfrm>
        </p:grpSpPr>
        <p:sp>
          <p:nvSpPr>
            <p:cNvPr id="31" name="椭圆 30"/>
            <p:cNvSpPr/>
            <p:nvPr/>
          </p:nvSpPr>
          <p:spPr>
            <a:xfrm>
              <a:off x="6568486" y="4905819"/>
              <a:ext cx="869714" cy="869714"/>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75"/>
            <p:cNvSpPr>
              <a:spLocks noEditPoints="1"/>
            </p:cNvSpPr>
            <p:nvPr/>
          </p:nvSpPr>
          <p:spPr bwMode="auto">
            <a:xfrm>
              <a:off x="6843005" y="5199331"/>
              <a:ext cx="322263" cy="282575"/>
            </a:xfrm>
            <a:custGeom>
              <a:avLst/>
              <a:gdLst>
                <a:gd name="T0" fmla="*/ 918 w 1018"/>
                <a:gd name="T1" fmla="*/ 194 h 891"/>
                <a:gd name="T2" fmla="*/ 888 w 1018"/>
                <a:gd name="T3" fmla="*/ 149 h 891"/>
                <a:gd name="T4" fmla="*/ 837 w 1018"/>
                <a:gd name="T5" fmla="*/ 128 h 891"/>
                <a:gd name="T6" fmla="*/ 427 w 1018"/>
                <a:gd name="T7" fmla="*/ 122 h 891"/>
                <a:gd name="T8" fmla="*/ 414 w 1018"/>
                <a:gd name="T9" fmla="*/ 96 h 891"/>
                <a:gd name="T10" fmla="*/ 397 w 1018"/>
                <a:gd name="T11" fmla="*/ 42 h 891"/>
                <a:gd name="T12" fmla="*/ 356 w 1018"/>
                <a:gd name="T13" fmla="*/ 8 h 891"/>
                <a:gd name="T14" fmla="*/ 191 w 1018"/>
                <a:gd name="T15" fmla="*/ 0 h 891"/>
                <a:gd name="T16" fmla="*/ 138 w 1018"/>
                <a:gd name="T17" fmla="*/ 16 h 891"/>
                <a:gd name="T18" fmla="*/ 103 w 1018"/>
                <a:gd name="T19" fmla="*/ 58 h 891"/>
                <a:gd name="T20" fmla="*/ 96 w 1018"/>
                <a:gd name="T21" fmla="*/ 255 h 891"/>
                <a:gd name="T22" fmla="*/ 42 w 1018"/>
                <a:gd name="T23" fmla="*/ 271 h 891"/>
                <a:gd name="T24" fmla="*/ 8 w 1018"/>
                <a:gd name="T25" fmla="*/ 312 h 891"/>
                <a:gd name="T26" fmla="*/ 64 w 1018"/>
                <a:gd name="T27" fmla="*/ 795 h 891"/>
                <a:gd name="T28" fmla="*/ 80 w 1018"/>
                <a:gd name="T29" fmla="*/ 849 h 891"/>
                <a:gd name="T30" fmla="*/ 122 w 1018"/>
                <a:gd name="T31" fmla="*/ 883 h 891"/>
                <a:gd name="T32" fmla="*/ 859 w 1018"/>
                <a:gd name="T33" fmla="*/ 891 h 891"/>
                <a:gd name="T34" fmla="*/ 912 w 1018"/>
                <a:gd name="T35" fmla="*/ 875 h 891"/>
                <a:gd name="T36" fmla="*/ 947 w 1018"/>
                <a:gd name="T37" fmla="*/ 832 h 891"/>
                <a:gd name="T38" fmla="*/ 1018 w 1018"/>
                <a:gd name="T39" fmla="*/ 350 h 891"/>
                <a:gd name="T40" fmla="*/ 1001 w 1018"/>
                <a:gd name="T41" fmla="*/ 296 h 891"/>
                <a:gd name="T42" fmla="*/ 960 w 1018"/>
                <a:gd name="T43" fmla="*/ 262 h 891"/>
                <a:gd name="T44" fmla="*/ 159 w 1018"/>
                <a:gd name="T45" fmla="*/ 96 h 891"/>
                <a:gd name="T46" fmla="*/ 173 w 1018"/>
                <a:gd name="T47" fmla="*/ 69 h 891"/>
                <a:gd name="T48" fmla="*/ 324 w 1018"/>
                <a:gd name="T49" fmla="*/ 65 h 891"/>
                <a:gd name="T50" fmla="*/ 349 w 1018"/>
                <a:gd name="T51" fmla="*/ 89 h 891"/>
                <a:gd name="T52" fmla="*/ 358 w 1018"/>
                <a:gd name="T53" fmla="*/ 132 h 891"/>
                <a:gd name="T54" fmla="*/ 392 w 1018"/>
                <a:gd name="T55" fmla="*/ 174 h 891"/>
                <a:gd name="T56" fmla="*/ 446 w 1018"/>
                <a:gd name="T57" fmla="*/ 191 h 891"/>
                <a:gd name="T58" fmla="*/ 849 w 1018"/>
                <a:gd name="T59" fmla="*/ 200 h 891"/>
                <a:gd name="T60" fmla="*/ 159 w 1018"/>
                <a:gd name="T61" fmla="*/ 255 h 891"/>
                <a:gd name="T62" fmla="*/ 886 w 1018"/>
                <a:gd name="T63" fmla="*/ 812 h 891"/>
                <a:gd name="T64" fmla="*/ 159 w 1018"/>
                <a:gd name="T65" fmla="*/ 826 h 891"/>
                <a:gd name="T66" fmla="*/ 132 w 1018"/>
                <a:gd name="T67" fmla="*/ 812 h 891"/>
                <a:gd name="T68" fmla="*/ 65 w 1018"/>
                <a:gd name="T69" fmla="*/ 344 h 891"/>
                <a:gd name="T70" fmla="*/ 89 w 1018"/>
                <a:gd name="T71" fmla="*/ 319 h 891"/>
                <a:gd name="T72" fmla="*/ 940 w 1018"/>
                <a:gd name="T73" fmla="*/ 323 h 891"/>
                <a:gd name="T74" fmla="*/ 891 w 1018"/>
                <a:gd name="T75" fmla="*/ 795 h 891"/>
                <a:gd name="T76" fmla="*/ 203 w 1018"/>
                <a:gd name="T77" fmla="*/ 385 h 891"/>
                <a:gd name="T78" fmla="*/ 170 w 1018"/>
                <a:gd name="T79" fmla="*/ 407 h 891"/>
                <a:gd name="T80" fmla="*/ 153 w 1018"/>
                <a:gd name="T81" fmla="*/ 451 h 891"/>
                <a:gd name="T82" fmla="*/ 170 w 1018"/>
                <a:gd name="T83" fmla="*/ 578 h 891"/>
                <a:gd name="T84" fmla="*/ 221 w 1018"/>
                <a:gd name="T85" fmla="*/ 632 h 891"/>
                <a:gd name="T86" fmla="*/ 469 w 1018"/>
                <a:gd name="T87" fmla="*/ 635 h 891"/>
                <a:gd name="T88" fmla="*/ 512 w 1018"/>
                <a:gd name="T89" fmla="*/ 618 h 891"/>
                <a:gd name="T90" fmla="*/ 537 w 1018"/>
                <a:gd name="T91" fmla="*/ 581 h 891"/>
                <a:gd name="T92" fmla="*/ 540 w 1018"/>
                <a:gd name="T93" fmla="*/ 453 h 891"/>
                <a:gd name="T94" fmla="*/ 523 w 1018"/>
                <a:gd name="T95" fmla="*/ 410 h 891"/>
                <a:gd name="T96" fmla="*/ 485 w 1018"/>
                <a:gd name="T97" fmla="*/ 385 h 891"/>
                <a:gd name="T98" fmla="*/ 477 w 1018"/>
                <a:gd name="T99" fmla="*/ 557 h 891"/>
                <a:gd name="T100" fmla="*/ 462 w 1018"/>
                <a:gd name="T101" fmla="*/ 572 h 891"/>
                <a:gd name="T102" fmla="*/ 229 w 1018"/>
                <a:gd name="T103" fmla="*/ 554 h 891"/>
                <a:gd name="T104" fmla="*/ 223 w 1018"/>
                <a:gd name="T105" fmla="*/ 447 h 891"/>
                <a:gd name="T106" fmla="*/ 473 w 1018"/>
                <a:gd name="T107" fmla="*/ 45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8" h="891">
                  <a:moveTo>
                    <a:pt x="922" y="255"/>
                  </a:moveTo>
                  <a:lnTo>
                    <a:pt x="922" y="222"/>
                  </a:lnTo>
                  <a:lnTo>
                    <a:pt x="922" y="222"/>
                  </a:lnTo>
                  <a:lnTo>
                    <a:pt x="922" y="213"/>
                  </a:lnTo>
                  <a:lnTo>
                    <a:pt x="921" y="203"/>
                  </a:lnTo>
                  <a:lnTo>
                    <a:pt x="918" y="194"/>
                  </a:lnTo>
                  <a:lnTo>
                    <a:pt x="915" y="186"/>
                  </a:lnTo>
                  <a:lnTo>
                    <a:pt x="911" y="177"/>
                  </a:lnTo>
                  <a:lnTo>
                    <a:pt x="906" y="170"/>
                  </a:lnTo>
                  <a:lnTo>
                    <a:pt x="901" y="162"/>
                  </a:lnTo>
                  <a:lnTo>
                    <a:pt x="894" y="155"/>
                  </a:lnTo>
                  <a:lnTo>
                    <a:pt x="888" y="149"/>
                  </a:lnTo>
                  <a:lnTo>
                    <a:pt x="880" y="144"/>
                  </a:lnTo>
                  <a:lnTo>
                    <a:pt x="873" y="139"/>
                  </a:lnTo>
                  <a:lnTo>
                    <a:pt x="864" y="134"/>
                  </a:lnTo>
                  <a:lnTo>
                    <a:pt x="856" y="131"/>
                  </a:lnTo>
                  <a:lnTo>
                    <a:pt x="846" y="129"/>
                  </a:lnTo>
                  <a:lnTo>
                    <a:pt x="837" y="128"/>
                  </a:lnTo>
                  <a:lnTo>
                    <a:pt x="828" y="127"/>
                  </a:lnTo>
                  <a:lnTo>
                    <a:pt x="446" y="127"/>
                  </a:lnTo>
                  <a:lnTo>
                    <a:pt x="446" y="127"/>
                  </a:lnTo>
                  <a:lnTo>
                    <a:pt x="439" y="127"/>
                  </a:lnTo>
                  <a:lnTo>
                    <a:pt x="433" y="125"/>
                  </a:lnTo>
                  <a:lnTo>
                    <a:pt x="427" y="122"/>
                  </a:lnTo>
                  <a:lnTo>
                    <a:pt x="423" y="118"/>
                  </a:lnTo>
                  <a:lnTo>
                    <a:pt x="419" y="113"/>
                  </a:lnTo>
                  <a:lnTo>
                    <a:pt x="417" y="108"/>
                  </a:lnTo>
                  <a:lnTo>
                    <a:pt x="415" y="102"/>
                  </a:lnTo>
                  <a:lnTo>
                    <a:pt x="414" y="96"/>
                  </a:lnTo>
                  <a:lnTo>
                    <a:pt x="414" y="96"/>
                  </a:lnTo>
                  <a:lnTo>
                    <a:pt x="414" y="86"/>
                  </a:lnTo>
                  <a:lnTo>
                    <a:pt x="411" y="76"/>
                  </a:lnTo>
                  <a:lnTo>
                    <a:pt x="409" y="67"/>
                  </a:lnTo>
                  <a:lnTo>
                    <a:pt x="406" y="58"/>
                  </a:lnTo>
                  <a:lnTo>
                    <a:pt x="402" y="50"/>
                  </a:lnTo>
                  <a:lnTo>
                    <a:pt x="397" y="42"/>
                  </a:lnTo>
                  <a:lnTo>
                    <a:pt x="392" y="35"/>
                  </a:lnTo>
                  <a:lnTo>
                    <a:pt x="386" y="28"/>
                  </a:lnTo>
                  <a:lnTo>
                    <a:pt x="379" y="22"/>
                  </a:lnTo>
                  <a:lnTo>
                    <a:pt x="372" y="16"/>
                  </a:lnTo>
                  <a:lnTo>
                    <a:pt x="364" y="12"/>
                  </a:lnTo>
                  <a:lnTo>
                    <a:pt x="356" y="8"/>
                  </a:lnTo>
                  <a:lnTo>
                    <a:pt x="347" y="5"/>
                  </a:lnTo>
                  <a:lnTo>
                    <a:pt x="337" y="2"/>
                  </a:lnTo>
                  <a:lnTo>
                    <a:pt x="328" y="0"/>
                  </a:lnTo>
                  <a:lnTo>
                    <a:pt x="318" y="0"/>
                  </a:lnTo>
                  <a:lnTo>
                    <a:pt x="191" y="0"/>
                  </a:lnTo>
                  <a:lnTo>
                    <a:pt x="191" y="0"/>
                  </a:lnTo>
                  <a:lnTo>
                    <a:pt x="182" y="0"/>
                  </a:lnTo>
                  <a:lnTo>
                    <a:pt x="172" y="2"/>
                  </a:lnTo>
                  <a:lnTo>
                    <a:pt x="162" y="5"/>
                  </a:lnTo>
                  <a:lnTo>
                    <a:pt x="154" y="8"/>
                  </a:lnTo>
                  <a:lnTo>
                    <a:pt x="145" y="12"/>
                  </a:lnTo>
                  <a:lnTo>
                    <a:pt x="138" y="16"/>
                  </a:lnTo>
                  <a:lnTo>
                    <a:pt x="130" y="22"/>
                  </a:lnTo>
                  <a:lnTo>
                    <a:pt x="124" y="28"/>
                  </a:lnTo>
                  <a:lnTo>
                    <a:pt x="117" y="35"/>
                  </a:lnTo>
                  <a:lnTo>
                    <a:pt x="112" y="42"/>
                  </a:lnTo>
                  <a:lnTo>
                    <a:pt x="108" y="50"/>
                  </a:lnTo>
                  <a:lnTo>
                    <a:pt x="103" y="58"/>
                  </a:lnTo>
                  <a:lnTo>
                    <a:pt x="100" y="67"/>
                  </a:lnTo>
                  <a:lnTo>
                    <a:pt x="98" y="76"/>
                  </a:lnTo>
                  <a:lnTo>
                    <a:pt x="96" y="86"/>
                  </a:lnTo>
                  <a:lnTo>
                    <a:pt x="96" y="96"/>
                  </a:lnTo>
                  <a:lnTo>
                    <a:pt x="96" y="255"/>
                  </a:lnTo>
                  <a:lnTo>
                    <a:pt x="96" y="255"/>
                  </a:lnTo>
                  <a:lnTo>
                    <a:pt x="86" y="255"/>
                  </a:lnTo>
                  <a:lnTo>
                    <a:pt x="77" y="257"/>
                  </a:lnTo>
                  <a:lnTo>
                    <a:pt x="67" y="259"/>
                  </a:lnTo>
                  <a:lnTo>
                    <a:pt x="58" y="262"/>
                  </a:lnTo>
                  <a:lnTo>
                    <a:pt x="50" y="266"/>
                  </a:lnTo>
                  <a:lnTo>
                    <a:pt x="42" y="271"/>
                  </a:lnTo>
                  <a:lnTo>
                    <a:pt x="35" y="276"/>
                  </a:lnTo>
                  <a:lnTo>
                    <a:pt x="28" y="282"/>
                  </a:lnTo>
                  <a:lnTo>
                    <a:pt x="22" y="289"/>
                  </a:lnTo>
                  <a:lnTo>
                    <a:pt x="17" y="296"/>
                  </a:lnTo>
                  <a:lnTo>
                    <a:pt x="12" y="304"/>
                  </a:lnTo>
                  <a:lnTo>
                    <a:pt x="8" y="312"/>
                  </a:lnTo>
                  <a:lnTo>
                    <a:pt x="5" y="321"/>
                  </a:lnTo>
                  <a:lnTo>
                    <a:pt x="3" y="331"/>
                  </a:lnTo>
                  <a:lnTo>
                    <a:pt x="0" y="340"/>
                  </a:lnTo>
                  <a:lnTo>
                    <a:pt x="0" y="350"/>
                  </a:lnTo>
                  <a:lnTo>
                    <a:pt x="64" y="795"/>
                  </a:lnTo>
                  <a:lnTo>
                    <a:pt x="64" y="795"/>
                  </a:lnTo>
                  <a:lnTo>
                    <a:pt x="65" y="805"/>
                  </a:lnTo>
                  <a:lnTo>
                    <a:pt x="66" y="815"/>
                  </a:lnTo>
                  <a:lnTo>
                    <a:pt x="68" y="823"/>
                  </a:lnTo>
                  <a:lnTo>
                    <a:pt x="71" y="832"/>
                  </a:lnTo>
                  <a:lnTo>
                    <a:pt x="76" y="840"/>
                  </a:lnTo>
                  <a:lnTo>
                    <a:pt x="80" y="849"/>
                  </a:lnTo>
                  <a:lnTo>
                    <a:pt x="85" y="855"/>
                  </a:lnTo>
                  <a:lnTo>
                    <a:pt x="92" y="863"/>
                  </a:lnTo>
                  <a:lnTo>
                    <a:pt x="99" y="868"/>
                  </a:lnTo>
                  <a:lnTo>
                    <a:pt x="106" y="875"/>
                  </a:lnTo>
                  <a:lnTo>
                    <a:pt x="114" y="879"/>
                  </a:lnTo>
                  <a:lnTo>
                    <a:pt x="122" y="883"/>
                  </a:lnTo>
                  <a:lnTo>
                    <a:pt x="131" y="887"/>
                  </a:lnTo>
                  <a:lnTo>
                    <a:pt x="140" y="889"/>
                  </a:lnTo>
                  <a:lnTo>
                    <a:pt x="150" y="890"/>
                  </a:lnTo>
                  <a:lnTo>
                    <a:pt x="159" y="891"/>
                  </a:lnTo>
                  <a:lnTo>
                    <a:pt x="859" y="891"/>
                  </a:lnTo>
                  <a:lnTo>
                    <a:pt x="859" y="891"/>
                  </a:lnTo>
                  <a:lnTo>
                    <a:pt x="868" y="890"/>
                  </a:lnTo>
                  <a:lnTo>
                    <a:pt x="878" y="889"/>
                  </a:lnTo>
                  <a:lnTo>
                    <a:pt x="888" y="887"/>
                  </a:lnTo>
                  <a:lnTo>
                    <a:pt x="896" y="883"/>
                  </a:lnTo>
                  <a:lnTo>
                    <a:pt x="905" y="879"/>
                  </a:lnTo>
                  <a:lnTo>
                    <a:pt x="912" y="875"/>
                  </a:lnTo>
                  <a:lnTo>
                    <a:pt x="920" y="868"/>
                  </a:lnTo>
                  <a:lnTo>
                    <a:pt x="926" y="863"/>
                  </a:lnTo>
                  <a:lnTo>
                    <a:pt x="933" y="855"/>
                  </a:lnTo>
                  <a:lnTo>
                    <a:pt x="938" y="849"/>
                  </a:lnTo>
                  <a:lnTo>
                    <a:pt x="942" y="840"/>
                  </a:lnTo>
                  <a:lnTo>
                    <a:pt x="947" y="832"/>
                  </a:lnTo>
                  <a:lnTo>
                    <a:pt x="950" y="823"/>
                  </a:lnTo>
                  <a:lnTo>
                    <a:pt x="952" y="815"/>
                  </a:lnTo>
                  <a:lnTo>
                    <a:pt x="954" y="805"/>
                  </a:lnTo>
                  <a:lnTo>
                    <a:pt x="954" y="795"/>
                  </a:lnTo>
                  <a:lnTo>
                    <a:pt x="1018" y="350"/>
                  </a:lnTo>
                  <a:lnTo>
                    <a:pt x="1018" y="350"/>
                  </a:lnTo>
                  <a:lnTo>
                    <a:pt x="1018" y="340"/>
                  </a:lnTo>
                  <a:lnTo>
                    <a:pt x="1017" y="331"/>
                  </a:lnTo>
                  <a:lnTo>
                    <a:pt x="1013" y="321"/>
                  </a:lnTo>
                  <a:lnTo>
                    <a:pt x="1010" y="312"/>
                  </a:lnTo>
                  <a:lnTo>
                    <a:pt x="1007" y="304"/>
                  </a:lnTo>
                  <a:lnTo>
                    <a:pt x="1001" y="296"/>
                  </a:lnTo>
                  <a:lnTo>
                    <a:pt x="996" y="289"/>
                  </a:lnTo>
                  <a:lnTo>
                    <a:pt x="990" y="282"/>
                  </a:lnTo>
                  <a:lnTo>
                    <a:pt x="983" y="276"/>
                  </a:lnTo>
                  <a:lnTo>
                    <a:pt x="976" y="271"/>
                  </a:lnTo>
                  <a:lnTo>
                    <a:pt x="968" y="266"/>
                  </a:lnTo>
                  <a:lnTo>
                    <a:pt x="960" y="262"/>
                  </a:lnTo>
                  <a:lnTo>
                    <a:pt x="951" y="259"/>
                  </a:lnTo>
                  <a:lnTo>
                    <a:pt x="941" y="257"/>
                  </a:lnTo>
                  <a:lnTo>
                    <a:pt x="933" y="255"/>
                  </a:lnTo>
                  <a:lnTo>
                    <a:pt x="922" y="255"/>
                  </a:lnTo>
                  <a:lnTo>
                    <a:pt x="922" y="255"/>
                  </a:lnTo>
                  <a:close/>
                  <a:moveTo>
                    <a:pt x="159" y="96"/>
                  </a:moveTo>
                  <a:lnTo>
                    <a:pt x="159" y="96"/>
                  </a:lnTo>
                  <a:lnTo>
                    <a:pt x="160" y="89"/>
                  </a:lnTo>
                  <a:lnTo>
                    <a:pt x="161" y="83"/>
                  </a:lnTo>
                  <a:lnTo>
                    <a:pt x="165" y="78"/>
                  </a:lnTo>
                  <a:lnTo>
                    <a:pt x="169" y="73"/>
                  </a:lnTo>
                  <a:lnTo>
                    <a:pt x="173" y="69"/>
                  </a:lnTo>
                  <a:lnTo>
                    <a:pt x="179" y="66"/>
                  </a:lnTo>
                  <a:lnTo>
                    <a:pt x="185" y="65"/>
                  </a:lnTo>
                  <a:lnTo>
                    <a:pt x="191" y="64"/>
                  </a:lnTo>
                  <a:lnTo>
                    <a:pt x="318" y="64"/>
                  </a:lnTo>
                  <a:lnTo>
                    <a:pt x="318" y="64"/>
                  </a:lnTo>
                  <a:lnTo>
                    <a:pt x="324" y="65"/>
                  </a:lnTo>
                  <a:lnTo>
                    <a:pt x="331" y="66"/>
                  </a:lnTo>
                  <a:lnTo>
                    <a:pt x="336" y="69"/>
                  </a:lnTo>
                  <a:lnTo>
                    <a:pt x="341" y="73"/>
                  </a:lnTo>
                  <a:lnTo>
                    <a:pt x="345" y="78"/>
                  </a:lnTo>
                  <a:lnTo>
                    <a:pt x="348" y="83"/>
                  </a:lnTo>
                  <a:lnTo>
                    <a:pt x="349" y="89"/>
                  </a:lnTo>
                  <a:lnTo>
                    <a:pt x="350" y="96"/>
                  </a:lnTo>
                  <a:lnTo>
                    <a:pt x="350" y="96"/>
                  </a:lnTo>
                  <a:lnTo>
                    <a:pt x="350" y="105"/>
                  </a:lnTo>
                  <a:lnTo>
                    <a:pt x="352" y="115"/>
                  </a:lnTo>
                  <a:lnTo>
                    <a:pt x="354" y="124"/>
                  </a:lnTo>
                  <a:lnTo>
                    <a:pt x="358" y="132"/>
                  </a:lnTo>
                  <a:lnTo>
                    <a:pt x="362" y="141"/>
                  </a:lnTo>
                  <a:lnTo>
                    <a:pt x="366" y="148"/>
                  </a:lnTo>
                  <a:lnTo>
                    <a:pt x="372" y="156"/>
                  </a:lnTo>
                  <a:lnTo>
                    <a:pt x="378" y="163"/>
                  </a:lnTo>
                  <a:lnTo>
                    <a:pt x="385" y="169"/>
                  </a:lnTo>
                  <a:lnTo>
                    <a:pt x="392" y="174"/>
                  </a:lnTo>
                  <a:lnTo>
                    <a:pt x="400" y="179"/>
                  </a:lnTo>
                  <a:lnTo>
                    <a:pt x="408" y="184"/>
                  </a:lnTo>
                  <a:lnTo>
                    <a:pt x="417" y="187"/>
                  </a:lnTo>
                  <a:lnTo>
                    <a:pt x="426" y="189"/>
                  </a:lnTo>
                  <a:lnTo>
                    <a:pt x="436" y="190"/>
                  </a:lnTo>
                  <a:lnTo>
                    <a:pt x="446" y="191"/>
                  </a:lnTo>
                  <a:lnTo>
                    <a:pt x="828" y="191"/>
                  </a:lnTo>
                  <a:lnTo>
                    <a:pt x="828" y="191"/>
                  </a:lnTo>
                  <a:lnTo>
                    <a:pt x="833" y="191"/>
                  </a:lnTo>
                  <a:lnTo>
                    <a:pt x="839" y="193"/>
                  </a:lnTo>
                  <a:lnTo>
                    <a:pt x="845" y="197"/>
                  </a:lnTo>
                  <a:lnTo>
                    <a:pt x="849" y="200"/>
                  </a:lnTo>
                  <a:lnTo>
                    <a:pt x="853" y="205"/>
                  </a:lnTo>
                  <a:lnTo>
                    <a:pt x="857" y="211"/>
                  </a:lnTo>
                  <a:lnTo>
                    <a:pt x="859" y="216"/>
                  </a:lnTo>
                  <a:lnTo>
                    <a:pt x="859" y="222"/>
                  </a:lnTo>
                  <a:lnTo>
                    <a:pt x="859" y="255"/>
                  </a:lnTo>
                  <a:lnTo>
                    <a:pt x="159" y="255"/>
                  </a:lnTo>
                  <a:lnTo>
                    <a:pt x="159" y="96"/>
                  </a:lnTo>
                  <a:close/>
                  <a:moveTo>
                    <a:pt x="891" y="795"/>
                  </a:moveTo>
                  <a:lnTo>
                    <a:pt x="891" y="795"/>
                  </a:lnTo>
                  <a:lnTo>
                    <a:pt x="890" y="802"/>
                  </a:lnTo>
                  <a:lnTo>
                    <a:pt x="888" y="807"/>
                  </a:lnTo>
                  <a:lnTo>
                    <a:pt x="886" y="812"/>
                  </a:lnTo>
                  <a:lnTo>
                    <a:pt x="881" y="818"/>
                  </a:lnTo>
                  <a:lnTo>
                    <a:pt x="877" y="821"/>
                  </a:lnTo>
                  <a:lnTo>
                    <a:pt x="872" y="824"/>
                  </a:lnTo>
                  <a:lnTo>
                    <a:pt x="865" y="826"/>
                  </a:lnTo>
                  <a:lnTo>
                    <a:pt x="859" y="826"/>
                  </a:lnTo>
                  <a:lnTo>
                    <a:pt x="159" y="826"/>
                  </a:lnTo>
                  <a:lnTo>
                    <a:pt x="159" y="826"/>
                  </a:lnTo>
                  <a:lnTo>
                    <a:pt x="153" y="826"/>
                  </a:lnTo>
                  <a:lnTo>
                    <a:pt x="147" y="824"/>
                  </a:lnTo>
                  <a:lnTo>
                    <a:pt x="141" y="821"/>
                  </a:lnTo>
                  <a:lnTo>
                    <a:pt x="137" y="818"/>
                  </a:lnTo>
                  <a:lnTo>
                    <a:pt x="132" y="812"/>
                  </a:lnTo>
                  <a:lnTo>
                    <a:pt x="130" y="807"/>
                  </a:lnTo>
                  <a:lnTo>
                    <a:pt x="128" y="802"/>
                  </a:lnTo>
                  <a:lnTo>
                    <a:pt x="127" y="795"/>
                  </a:lnTo>
                  <a:lnTo>
                    <a:pt x="64" y="350"/>
                  </a:lnTo>
                  <a:lnTo>
                    <a:pt x="64" y="350"/>
                  </a:lnTo>
                  <a:lnTo>
                    <a:pt x="65" y="344"/>
                  </a:lnTo>
                  <a:lnTo>
                    <a:pt x="66" y="337"/>
                  </a:lnTo>
                  <a:lnTo>
                    <a:pt x="69" y="332"/>
                  </a:lnTo>
                  <a:lnTo>
                    <a:pt x="73" y="328"/>
                  </a:lnTo>
                  <a:lnTo>
                    <a:pt x="78" y="323"/>
                  </a:lnTo>
                  <a:lnTo>
                    <a:pt x="83" y="321"/>
                  </a:lnTo>
                  <a:lnTo>
                    <a:pt x="89" y="319"/>
                  </a:lnTo>
                  <a:lnTo>
                    <a:pt x="96" y="318"/>
                  </a:lnTo>
                  <a:lnTo>
                    <a:pt x="922" y="318"/>
                  </a:lnTo>
                  <a:lnTo>
                    <a:pt x="922" y="318"/>
                  </a:lnTo>
                  <a:lnTo>
                    <a:pt x="929" y="319"/>
                  </a:lnTo>
                  <a:lnTo>
                    <a:pt x="935" y="321"/>
                  </a:lnTo>
                  <a:lnTo>
                    <a:pt x="940" y="323"/>
                  </a:lnTo>
                  <a:lnTo>
                    <a:pt x="945" y="328"/>
                  </a:lnTo>
                  <a:lnTo>
                    <a:pt x="949" y="332"/>
                  </a:lnTo>
                  <a:lnTo>
                    <a:pt x="952" y="337"/>
                  </a:lnTo>
                  <a:lnTo>
                    <a:pt x="953" y="344"/>
                  </a:lnTo>
                  <a:lnTo>
                    <a:pt x="954" y="350"/>
                  </a:lnTo>
                  <a:lnTo>
                    <a:pt x="891" y="795"/>
                  </a:lnTo>
                  <a:close/>
                  <a:moveTo>
                    <a:pt x="462" y="381"/>
                  </a:moveTo>
                  <a:lnTo>
                    <a:pt x="228" y="381"/>
                  </a:lnTo>
                  <a:lnTo>
                    <a:pt x="228" y="381"/>
                  </a:lnTo>
                  <a:lnTo>
                    <a:pt x="219" y="382"/>
                  </a:lnTo>
                  <a:lnTo>
                    <a:pt x="211" y="383"/>
                  </a:lnTo>
                  <a:lnTo>
                    <a:pt x="203" y="385"/>
                  </a:lnTo>
                  <a:lnTo>
                    <a:pt x="196" y="389"/>
                  </a:lnTo>
                  <a:lnTo>
                    <a:pt x="189" y="392"/>
                  </a:lnTo>
                  <a:lnTo>
                    <a:pt x="183" y="396"/>
                  </a:lnTo>
                  <a:lnTo>
                    <a:pt x="176" y="402"/>
                  </a:lnTo>
                  <a:lnTo>
                    <a:pt x="170" y="407"/>
                  </a:lnTo>
                  <a:lnTo>
                    <a:pt x="170" y="407"/>
                  </a:lnTo>
                  <a:lnTo>
                    <a:pt x="166" y="413"/>
                  </a:lnTo>
                  <a:lnTo>
                    <a:pt x="161" y="421"/>
                  </a:lnTo>
                  <a:lnTo>
                    <a:pt x="158" y="428"/>
                  </a:lnTo>
                  <a:lnTo>
                    <a:pt x="155" y="436"/>
                  </a:lnTo>
                  <a:lnTo>
                    <a:pt x="154" y="443"/>
                  </a:lnTo>
                  <a:lnTo>
                    <a:pt x="153" y="451"/>
                  </a:lnTo>
                  <a:lnTo>
                    <a:pt x="153" y="459"/>
                  </a:lnTo>
                  <a:lnTo>
                    <a:pt x="153" y="468"/>
                  </a:lnTo>
                  <a:lnTo>
                    <a:pt x="167" y="564"/>
                  </a:lnTo>
                  <a:lnTo>
                    <a:pt x="167" y="564"/>
                  </a:lnTo>
                  <a:lnTo>
                    <a:pt x="168" y="571"/>
                  </a:lnTo>
                  <a:lnTo>
                    <a:pt x="170" y="578"/>
                  </a:lnTo>
                  <a:lnTo>
                    <a:pt x="175" y="591"/>
                  </a:lnTo>
                  <a:lnTo>
                    <a:pt x="183" y="603"/>
                  </a:lnTo>
                  <a:lnTo>
                    <a:pt x="192" y="614"/>
                  </a:lnTo>
                  <a:lnTo>
                    <a:pt x="203" y="623"/>
                  </a:lnTo>
                  <a:lnTo>
                    <a:pt x="215" y="630"/>
                  </a:lnTo>
                  <a:lnTo>
                    <a:pt x="221" y="632"/>
                  </a:lnTo>
                  <a:lnTo>
                    <a:pt x="228" y="634"/>
                  </a:lnTo>
                  <a:lnTo>
                    <a:pt x="234" y="635"/>
                  </a:lnTo>
                  <a:lnTo>
                    <a:pt x="241" y="635"/>
                  </a:lnTo>
                  <a:lnTo>
                    <a:pt x="462" y="637"/>
                  </a:lnTo>
                  <a:lnTo>
                    <a:pt x="462" y="637"/>
                  </a:lnTo>
                  <a:lnTo>
                    <a:pt x="469" y="635"/>
                  </a:lnTo>
                  <a:lnTo>
                    <a:pt x="478" y="634"/>
                  </a:lnTo>
                  <a:lnTo>
                    <a:pt x="485" y="632"/>
                  </a:lnTo>
                  <a:lnTo>
                    <a:pt x="492" y="630"/>
                  </a:lnTo>
                  <a:lnTo>
                    <a:pt x="499" y="627"/>
                  </a:lnTo>
                  <a:lnTo>
                    <a:pt x="506" y="623"/>
                  </a:lnTo>
                  <a:lnTo>
                    <a:pt x="512" y="618"/>
                  </a:lnTo>
                  <a:lnTo>
                    <a:pt x="518" y="613"/>
                  </a:lnTo>
                  <a:lnTo>
                    <a:pt x="523" y="608"/>
                  </a:lnTo>
                  <a:lnTo>
                    <a:pt x="527" y="601"/>
                  </a:lnTo>
                  <a:lnTo>
                    <a:pt x="532" y="595"/>
                  </a:lnTo>
                  <a:lnTo>
                    <a:pt x="535" y="587"/>
                  </a:lnTo>
                  <a:lnTo>
                    <a:pt x="537" y="581"/>
                  </a:lnTo>
                  <a:lnTo>
                    <a:pt x="539" y="572"/>
                  </a:lnTo>
                  <a:lnTo>
                    <a:pt x="540" y="565"/>
                  </a:lnTo>
                  <a:lnTo>
                    <a:pt x="541" y="557"/>
                  </a:lnTo>
                  <a:lnTo>
                    <a:pt x="541" y="462"/>
                  </a:lnTo>
                  <a:lnTo>
                    <a:pt x="541" y="462"/>
                  </a:lnTo>
                  <a:lnTo>
                    <a:pt x="540" y="453"/>
                  </a:lnTo>
                  <a:lnTo>
                    <a:pt x="539" y="446"/>
                  </a:lnTo>
                  <a:lnTo>
                    <a:pt x="537" y="438"/>
                  </a:lnTo>
                  <a:lnTo>
                    <a:pt x="535" y="431"/>
                  </a:lnTo>
                  <a:lnTo>
                    <a:pt x="532" y="423"/>
                  </a:lnTo>
                  <a:lnTo>
                    <a:pt x="527" y="417"/>
                  </a:lnTo>
                  <a:lnTo>
                    <a:pt x="523" y="410"/>
                  </a:lnTo>
                  <a:lnTo>
                    <a:pt x="518" y="405"/>
                  </a:lnTo>
                  <a:lnTo>
                    <a:pt x="512" y="399"/>
                  </a:lnTo>
                  <a:lnTo>
                    <a:pt x="506" y="395"/>
                  </a:lnTo>
                  <a:lnTo>
                    <a:pt x="499" y="391"/>
                  </a:lnTo>
                  <a:lnTo>
                    <a:pt x="492" y="388"/>
                  </a:lnTo>
                  <a:lnTo>
                    <a:pt x="485" y="385"/>
                  </a:lnTo>
                  <a:lnTo>
                    <a:pt x="478" y="383"/>
                  </a:lnTo>
                  <a:lnTo>
                    <a:pt x="469" y="382"/>
                  </a:lnTo>
                  <a:lnTo>
                    <a:pt x="462" y="381"/>
                  </a:lnTo>
                  <a:lnTo>
                    <a:pt x="462" y="381"/>
                  </a:lnTo>
                  <a:close/>
                  <a:moveTo>
                    <a:pt x="477" y="557"/>
                  </a:moveTo>
                  <a:lnTo>
                    <a:pt x="477" y="557"/>
                  </a:lnTo>
                  <a:lnTo>
                    <a:pt x="477" y="560"/>
                  </a:lnTo>
                  <a:lnTo>
                    <a:pt x="476" y="562"/>
                  </a:lnTo>
                  <a:lnTo>
                    <a:pt x="473" y="568"/>
                  </a:lnTo>
                  <a:lnTo>
                    <a:pt x="467" y="571"/>
                  </a:lnTo>
                  <a:lnTo>
                    <a:pt x="465" y="572"/>
                  </a:lnTo>
                  <a:lnTo>
                    <a:pt x="462" y="572"/>
                  </a:lnTo>
                  <a:lnTo>
                    <a:pt x="242" y="572"/>
                  </a:lnTo>
                  <a:lnTo>
                    <a:pt x="242" y="572"/>
                  </a:lnTo>
                  <a:lnTo>
                    <a:pt x="239" y="570"/>
                  </a:lnTo>
                  <a:lnTo>
                    <a:pt x="234" y="566"/>
                  </a:lnTo>
                  <a:lnTo>
                    <a:pt x="231" y="560"/>
                  </a:lnTo>
                  <a:lnTo>
                    <a:pt x="229" y="554"/>
                  </a:lnTo>
                  <a:lnTo>
                    <a:pt x="216" y="459"/>
                  </a:lnTo>
                  <a:lnTo>
                    <a:pt x="216" y="459"/>
                  </a:lnTo>
                  <a:lnTo>
                    <a:pt x="216" y="453"/>
                  </a:lnTo>
                  <a:lnTo>
                    <a:pt x="218" y="449"/>
                  </a:lnTo>
                  <a:lnTo>
                    <a:pt x="218" y="449"/>
                  </a:lnTo>
                  <a:lnTo>
                    <a:pt x="223" y="447"/>
                  </a:lnTo>
                  <a:lnTo>
                    <a:pt x="228" y="446"/>
                  </a:lnTo>
                  <a:lnTo>
                    <a:pt x="462" y="446"/>
                  </a:lnTo>
                  <a:lnTo>
                    <a:pt x="462" y="446"/>
                  </a:lnTo>
                  <a:lnTo>
                    <a:pt x="465" y="446"/>
                  </a:lnTo>
                  <a:lnTo>
                    <a:pt x="467" y="447"/>
                  </a:lnTo>
                  <a:lnTo>
                    <a:pt x="473" y="450"/>
                  </a:lnTo>
                  <a:lnTo>
                    <a:pt x="476" y="455"/>
                  </a:lnTo>
                  <a:lnTo>
                    <a:pt x="477" y="458"/>
                  </a:lnTo>
                  <a:lnTo>
                    <a:pt x="477" y="462"/>
                  </a:lnTo>
                  <a:lnTo>
                    <a:pt x="477" y="5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33" name="组合 32"/>
          <p:cNvGrpSpPr/>
          <p:nvPr/>
        </p:nvGrpSpPr>
        <p:grpSpPr>
          <a:xfrm>
            <a:off x="4753800" y="5149659"/>
            <a:ext cx="869714" cy="869714"/>
            <a:chOff x="4753800" y="4905819"/>
            <a:chExt cx="869714" cy="869714"/>
          </a:xfrm>
        </p:grpSpPr>
        <p:sp>
          <p:nvSpPr>
            <p:cNvPr id="34" name="椭圆 33"/>
            <p:cNvSpPr/>
            <p:nvPr/>
          </p:nvSpPr>
          <p:spPr>
            <a:xfrm>
              <a:off x="4753800" y="4905819"/>
              <a:ext cx="869714" cy="869714"/>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32"/>
            <p:cNvSpPr>
              <a:spLocks noEditPoints="1"/>
            </p:cNvSpPr>
            <p:nvPr/>
          </p:nvSpPr>
          <p:spPr bwMode="auto">
            <a:xfrm>
              <a:off x="5027526" y="5269330"/>
              <a:ext cx="322263" cy="161925"/>
            </a:xfrm>
            <a:custGeom>
              <a:avLst/>
              <a:gdLst>
                <a:gd name="T0" fmla="*/ 891 w 1019"/>
                <a:gd name="T1" fmla="*/ 95 h 508"/>
                <a:gd name="T2" fmla="*/ 887 w 1019"/>
                <a:gd name="T3" fmla="*/ 67 h 508"/>
                <a:gd name="T4" fmla="*/ 875 w 1019"/>
                <a:gd name="T5" fmla="*/ 41 h 508"/>
                <a:gd name="T6" fmla="*/ 857 w 1019"/>
                <a:gd name="T7" fmla="*/ 22 h 508"/>
                <a:gd name="T8" fmla="*/ 833 w 1019"/>
                <a:gd name="T9" fmla="*/ 7 h 508"/>
                <a:gd name="T10" fmla="*/ 805 w 1019"/>
                <a:gd name="T11" fmla="*/ 1 h 508"/>
                <a:gd name="T12" fmla="*/ 96 w 1019"/>
                <a:gd name="T13" fmla="*/ 0 h 508"/>
                <a:gd name="T14" fmla="*/ 68 w 1019"/>
                <a:gd name="T15" fmla="*/ 4 h 508"/>
                <a:gd name="T16" fmla="*/ 42 w 1019"/>
                <a:gd name="T17" fmla="*/ 16 h 508"/>
                <a:gd name="T18" fmla="*/ 22 w 1019"/>
                <a:gd name="T19" fmla="*/ 35 h 508"/>
                <a:gd name="T20" fmla="*/ 8 w 1019"/>
                <a:gd name="T21" fmla="*/ 59 h 508"/>
                <a:gd name="T22" fmla="*/ 2 w 1019"/>
                <a:gd name="T23" fmla="*/ 85 h 508"/>
                <a:gd name="T24" fmla="*/ 0 w 1019"/>
                <a:gd name="T25" fmla="*/ 414 h 508"/>
                <a:gd name="T26" fmla="*/ 5 w 1019"/>
                <a:gd name="T27" fmla="*/ 442 h 508"/>
                <a:gd name="T28" fmla="*/ 17 w 1019"/>
                <a:gd name="T29" fmla="*/ 466 h 508"/>
                <a:gd name="T30" fmla="*/ 35 w 1019"/>
                <a:gd name="T31" fmla="*/ 487 h 508"/>
                <a:gd name="T32" fmla="*/ 58 w 1019"/>
                <a:gd name="T33" fmla="*/ 501 h 508"/>
                <a:gd name="T34" fmla="*/ 86 w 1019"/>
                <a:gd name="T35" fmla="*/ 508 h 508"/>
                <a:gd name="T36" fmla="*/ 796 w 1019"/>
                <a:gd name="T37" fmla="*/ 508 h 508"/>
                <a:gd name="T38" fmla="*/ 824 w 1019"/>
                <a:gd name="T39" fmla="*/ 504 h 508"/>
                <a:gd name="T40" fmla="*/ 849 w 1019"/>
                <a:gd name="T41" fmla="*/ 492 h 508"/>
                <a:gd name="T42" fmla="*/ 870 w 1019"/>
                <a:gd name="T43" fmla="*/ 474 h 508"/>
                <a:gd name="T44" fmla="*/ 883 w 1019"/>
                <a:gd name="T45" fmla="*/ 450 h 508"/>
                <a:gd name="T46" fmla="*/ 891 w 1019"/>
                <a:gd name="T47" fmla="*/ 423 h 508"/>
                <a:gd name="T48" fmla="*/ 954 w 1019"/>
                <a:gd name="T49" fmla="*/ 414 h 508"/>
                <a:gd name="T50" fmla="*/ 979 w 1019"/>
                <a:gd name="T51" fmla="*/ 408 h 508"/>
                <a:gd name="T52" fmla="*/ 1008 w 1019"/>
                <a:gd name="T53" fmla="*/ 385 h 508"/>
                <a:gd name="T54" fmla="*/ 1018 w 1019"/>
                <a:gd name="T55" fmla="*/ 356 h 508"/>
                <a:gd name="T56" fmla="*/ 1019 w 1019"/>
                <a:gd name="T57" fmla="*/ 158 h 508"/>
                <a:gd name="T58" fmla="*/ 1013 w 1019"/>
                <a:gd name="T59" fmla="*/ 134 h 508"/>
                <a:gd name="T60" fmla="*/ 990 w 1019"/>
                <a:gd name="T61" fmla="*/ 106 h 508"/>
                <a:gd name="T62" fmla="*/ 961 w 1019"/>
                <a:gd name="T63" fmla="*/ 95 h 508"/>
                <a:gd name="T64" fmla="*/ 828 w 1019"/>
                <a:gd name="T65" fmla="*/ 414 h 508"/>
                <a:gd name="T66" fmla="*/ 824 w 1019"/>
                <a:gd name="T67" fmla="*/ 426 h 508"/>
                <a:gd name="T68" fmla="*/ 814 w 1019"/>
                <a:gd name="T69" fmla="*/ 439 h 508"/>
                <a:gd name="T70" fmla="*/ 796 w 1019"/>
                <a:gd name="T71" fmla="*/ 445 h 508"/>
                <a:gd name="T72" fmla="*/ 90 w 1019"/>
                <a:gd name="T73" fmla="*/ 445 h 508"/>
                <a:gd name="T74" fmla="*/ 73 w 1019"/>
                <a:gd name="T75" fmla="*/ 436 h 508"/>
                <a:gd name="T76" fmla="*/ 65 w 1019"/>
                <a:gd name="T77" fmla="*/ 420 h 508"/>
                <a:gd name="T78" fmla="*/ 64 w 1019"/>
                <a:gd name="T79" fmla="*/ 95 h 508"/>
                <a:gd name="T80" fmla="*/ 69 w 1019"/>
                <a:gd name="T81" fmla="*/ 78 h 508"/>
                <a:gd name="T82" fmla="*/ 84 w 1019"/>
                <a:gd name="T83" fmla="*/ 66 h 508"/>
                <a:gd name="T84" fmla="*/ 796 w 1019"/>
                <a:gd name="T85" fmla="*/ 63 h 508"/>
                <a:gd name="T86" fmla="*/ 808 w 1019"/>
                <a:gd name="T87" fmla="*/ 66 h 508"/>
                <a:gd name="T88" fmla="*/ 822 w 1019"/>
                <a:gd name="T89" fmla="*/ 78 h 508"/>
                <a:gd name="T90" fmla="*/ 828 w 1019"/>
                <a:gd name="T91" fmla="*/ 95 h 508"/>
                <a:gd name="T92" fmla="*/ 891 w 1019"/>
                <a:gd name="T93" fmla="*/ 349 h 508"/>
                <a:gd name="T94" fmla="*/ 954 w 1019"/>
                <a:gd name="T95" fmla="*/ 349 h 508"/>
                <a:gd name="T96" fmla="*/ 598 w 1019"/>
                <a:gd name="T97" fmla="*/ 150 h 508"/>
                <a:gd name="T98" fmla="*/ 582 w 1019"/>
                <a:gd name="T99" fmla="*/ 136 h 508"/>
                <a:gd name="T100" fmla="*/ 563 w 1019"/>
                <a:gd name="T101" fmla="*/ 127 h 508"/>
                <a:gd name="T102" fmla="*/ 159 w 1019"/>
                <a:gd name="T103" fmla="*/ 127 h 508"/>
                <a:gd name="T104" fmla="*/ 142 w 1019"/>
                <a:gd name="T105" fmla="*/ 133 h 508"/>
                <a:gd name="T106" fmla="*/ 130 w 1019"/>
                <a:gd name="T107" fmla="*/ 147 h 508"/>
                <a:gd name="T108" fmla="*/ 128 w 1019"/>
                <a:gd name="T109" fmla="*/ 349 h 508"/>
                <a:gd name="T110" fmla="*/ 130 w 1019"/>
                <a:gd name="T111" fmla="*/ 362 h 508"/>
                <a:gd name="T112" fmla="*/ 142 w 1019"/>
                <a:gd name="T113" fmla="*/ 376 h 508"/>
                <a:gd name="T114" fmla="*/ 159 w 1019"/>
                <a:gd name="T115" fmla="*/ 382 h 508"/>
                <a:gd name="T116" fmla="*/ 689 w 1019"/>
                <a:gd name="T117" fmla="*/ 380 h 508"/>
                <a:gd name="T118" fmla="*/ 701 w 1019"/>
                <a:gd name="T119" fmla="*/ 373 h 508"/>
                <a:gd name="T120" fmla="*/ 702 w 1019"/>
                <a:gd name="T121" fmla="*/ 359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9" h="508">
                  <a:moveTo>
                    <a:pt x="954" y="95"/>
                  </a:moveTo>
                  <a:lnTo>
                    <a:pt x="891" y="95"/>
                  </a:lnTo>
                  <a:lnTo>
                    <a:pt x="891" y="95"/>
                  </a:lnTo>
                  <a:lnTo>
                    <a:pt x="891" y="85"/>
                  </a:lnTo>
                  <a:lnTo>
                    <a:pt x="889" y="76"/>
                  </a:lnTo>
                  <a:lnTo>
                    <a:pt x="887" y="67"/>
                  </a:lnTo>
                  <a:lnTo>
                    <a:pt x="883" y="59"/>
                  </a:lnTo>
                  <a:lnTo>
                    <a:pt x="879" y="50"/>
                  </a:lnTo>
                  <a:lnTo>
                    <a:pt x="875" y="41"/>
                  </a:lnTo>
                  <a:lnTo>
                    <a:pt x="870" y="35"/>
                  </a:lnTo>
                  <a:lnTo>
                    <a:pt x="863" y="27"/>
                  </a:lnTo>
                  <a:lnTo>
                    <a:pt x="857" y="22"/>
                  </a:lnTo>
                  <a:lnTo>
                    <a:pt x="849" y="16"/>
                  </a:lnTo>
                  <a:lnTo>
                    <a:pt x="842" y="11"/>
                  </a:lnTo>
                  <a:lnTo>
                    <a:pt x="833" y="7"/>
                  </a:lnTo>
                  <a:lnTo>
                    <a:pt x="824" y="4"/>
                  </a:lnTo>
                  <a:lnTo>
                    <a:pt x="815" y="2"/>
                  </a:lnTo>
                  <a:lnTo>
                    <a:pt x="805" y="1"/>
                  </a:lnTo>
                  <a:lnTo>
                    <a:pt x="796" y="0"/>
                  </a:lnTo>
                  <a:lnTo>
                    <a:pt x="96" y="0"/>
                  </a:lnTo>
                  <a:lnTo>
                    <a:pt x="96" y="0"/>
                  </a:lnTo>
                  <a:lnTo>
                    <a:pt x="86" y="1"/>
                  </a:lnTo>
                  <a:lnTo>
                    <a:pt x="77" y="2"/>
                  </a:lnTo>
                  <a:lnTo>
                    <a:pt x="68" y="4"/>
                  </a:lnTo>
                  <a:lnTo>
                    <a:pt x="58" y="7"/>
                  </a:lnTo>
                  <a:lnTo>
                    <a:pt x="51" y="11"/>
                  </a:lnTo>
                  <a:lnTo>
                    <a:pt x="42" y="16"/>
                  </a:lnTo>
                  <a:lnTo>
                    <a:pt x="35" y="22"/>
                  </a:lnTo>
                  <a:lnTo>
                    <a:pt x="28" y="27"/>
                  </a:lnTo>
                  <a:lnTo>
                    <a:pt x="22" y="35"/>
                  </a:lnTo>
                  <a:lnTo>
                    <a:pt x="17" y="41"/>
                  </a:lnTo>
                  <a:lnTo>
                    <a:pt x="12" y="50"/>
                  </a:lnTo>
                  <a:lnTo>
                    <a:pt x="8" y="59"/>
                  </a:lnTo>
                  <a:lnTo>
                    <a:pt x="5" y="67"/>
                  </a:lnTo>
                  <a:lnTo>
                    <a:pt x="3" y="76"/>
                  </a:lnTo>
                  <a:lnTo>
                    <a:pt x="2" y="85"/>
                  </a:lnTo>
                  <a:lnTo>
                    <a:pt x="0" y="95"/>
                  </a:lnTo>
                  <a:lnTo>
                    <a:pt x="0" y="414"/>
                  </a:lnTo>
                  <a:lnTo>
                    <a:pt x="0" y="414"/>
                  </a:lnTo>
                  <a:lnTo>
                    <a:pt x="2" y="423"/>
                  </a:lnTo>
                  <a:lnTo>
                    <a:pt x="3" y="432"/>
                  </a:lnTo>
                  <a:lnTo>
                    <a:pt x="5" y="442"/>
                  </a:lnTo>
                  <a:lnTo>
                    <a:pt x="8" y="450"/>
                  </a:lnTo>
                  <a:lnTo>
                    <a:pt x="12" y="459"/>
                  </a:lnTo>
                  <a:lnTo>
                    <a:pt x="17" y="466"/>
                  </a:lnTo>
                  <a:lnTo>
                    <a:pt x="22" y="474"/>
                  </a:lnTo>
                  <a:lnTo>
                    <a:pt x="28" y="480"/>
                  </a:lnTo>
                  <a:lnTo>
                    <a:pt x="35" y="487"/>
                  </a:lnTo>
                  <a:lnTo>
                    <a:pt x="42" y="492"/>
                  </a:lnTo>
                  <a:lnTo>
                    <a:pt x="51" y="497"/>
                  </a:lnTo>
                  <a:lnTo>
                    <a:pt x="58" y="501"/>
                  </a:lnTo>
                  <a:lnTo>
                    <a:pt x="68" y="504"/>
                  </a:lnTo>
                  <a:lnTo>
                    <a:pt x="77" y="507"/>
                  </a:lnTo>
                  <a:lnTo>
                    <a:pt x="86" y="508"/>
                  </a:lnTo>
                  <a:lnTo>
                    <a:pt x="96" y="508"/>
                  </a:lnTo>
                  <a:lnTo>
                    <a:pt x="796" y="508"/>
                  </a:lnTo>
                  <a:lnTo>
                    <a:pt x="796" y="508"/>
                  </a:lnTo>
                  <a:lnTo>
                    <a:pt x="805" y="508"/>
                  </a:lnTo>
                  <a:lnTo>
                    <a:pt x="815" y="507"/>
                  </a:lnTo>
                  <a:lnTo>
                    <a:pt x="824" y="504"/>
                  </a:lnTo>
                  <a:lnTo>
                    <a:pt x="833" y="501"/>
                  </a:lnTo>
                  <a:lnTo>
                    <a:pt x="842" y="497"/>
                  </a:lnTo>
                  <a:lnTo>
                    <a:pt x="849" y="492"/>
                  </a:lnTo>
                  <a:lnTo>
                    <a:pt x="857" y="487"/>
                  </a:lnTo>
                  <a:lnTo>
                    <a:pt x="863" y="480"/>
                  </a:lnTo>
                  <a:lnTo>
                    <a:pt x="870" y="474"/>
                  </a:lnTo>
                  <a:lnTo>
                    <a:pt x="875" y="466"/>
                  </a:lnTo>
                  <a:lnTo>
                    <a:pt x="879" y="459"/>
                  </a:lnTo>
                  <a:lnTo>
                    <a:pt x="883" y="450"/>
                  </a:lnTo>
                  <a:lnTo>
                    <a:pt x="887" y="442"/>
                  </a:lnTo>
                  <a:lnTo>
                    <a:pt x="889" y="432"/>
                  </a:lnTo>
                  <a:lnTo>
                    <a:pt x="891" y="423"/>
                  </a:lnTo>
                  <a:lnTo>
                    <a:pt x="891" y="414"/>
                  </a:lnTo>
                  <a:lnTo>
                    <a:pt x="954" y="414"/>
                  </a:lnTo>
                  <a:lnTo>
                    <a:pt x="954" y="414"/>
                  </a:lnTo>
                  <a:lnTo>
                    <a:pt x="961" y="413"/>
                  </a:lnTo>
                  <a:lnTo>
                    <a:pt x="967" y="412"/>
                  </a:lnTo>
                  <a:lnTo>
                    <a:pt x="979" y="408"/>
                  </a:lnTo>
                  <a:lnTo>
                    <a:pt x="990" y="402"/>
                  </a:lnTo>
                  <a:lnTo>
                    <a:pt x="999" y="394"/>
                  </a:lnTo>
                  <a:lnTo>
                    <a:pt x="1008" y="385"/>
                  </a:lnTo>
                  <a:lnTo>
                    <a:pt x="1013" y="374"/>
                  </a:lnTo>
                  <a:lnTo>
                    <a:pt x="1017" y="362"/>
                  </a:lnTo>
                  <a:lnTo>
                    <a:pt x="1018" y="356"/>
                  </a:lnTo>
                  <a:lnTo>
                    <a:pt x="1019" y="349"/>
                  </a:lnTo>
                  <a:lnTo>
                    <a:pt x="1019" y="158"/>
                  </a:lnTo>
                  <a:lnTo>
                    <a:pt x="1019" y="158"/>
                  </a:lnTo>
                  <a:lnTo>
                    <a:pt x="1018" y="152"/>
                  </a:lnTo>
                  <a:lnTo>
                    <a:pt x="1017" y="145"/>
                  </a:lnTo>
                  <a:lnTo>
                    <a:pt x="1013" y="134"/>
                  </a:lnTo>
                  <a:lnTo>
                    <a:pt x="1008" y="123"/>
                  </a:lnTo>
                  <a:lnTo>
                    <a:pt x="999" y="114"/>
                  </a:lnTo>
                  <a:lnTo>
                    <a:pt x="990" y="106"/>
                  </a:lnTo>
                  <a:lnTo>
                    <a:pt x="979" y="100"/>
                  </a:lnTo>
                  <a:lnTo>
                    <a:pt x="967" y="96"/>
                  </a:lnTo>
                  <a:lnTo>
                    <a:pt x="961" y="95"/>
                  </a:lnTo>
                  <a:lnTo>
                    <a:pt x="954" y="95"/>
                  </a:lnTo>
                  <a:lnTo>
                    <a:pt x="954" y="95"/>
                  </a:lnTo>
                  <a:close/>
                  <a:moveTo>
                    <a:pt x="828" y="414"/>
                  </a:moveTo>
                  <a:lnTo>
                    <a:pt x="828" y="414"/>
                  </a:lnTo>
                  <a:lnTo>
                    <a:pt x="827" y="420"/>
                  </a:lnTo>
                  <a:lnTo>
                    <a:pt x="824" y="426"/>
                  </a:lnTo>
                  <a:lnTo>
                    <a:pt x="822" y="431"/>
                  </a:lnTo>
                  <a:lnTo>
                    <a:pt x="818" y="436"/>
                  </a:lnTo>
                  <a:lnTo>
                    <a:pt x="814" y="439"/>
                  </a:lnTo>
                  <a:lnTo>
                    <a:pt x="808" y="443"/>
                  </a:lnTo>
                  <a:lnTo>
                    <a:pt x="802" y="445"/>
                  </a:lnTo>
                  <a:lnTo>
                    <a:pt x="796" y="445"/>
                  </a:lnTo>
                  <a:lnTo>
                    <a:pt x="96" y="445"/>
                  </a:lnTo>
                  <a:lnTo>
                    <a:pt x="96" y="445"/>
                  </a:lnTo>
                  <a:lnTo>
                    <a:pt x="90" y="445"/>
                  </a:lnTo>
                  <a:lnTo>
                    <a:pt x="84" y="443"/>
                  </a:lnTo>
                  <a:lnTo>
                    <a:pt x="78" y="439"/>
                  </a:lnTo>
                  <a:lnTo>
                    <a:pt x="73" y="436"/>
                  </a:lnTo>
                  <a:lnTo>
                    <a:pt x="69" y="431"/>
                  </a:lnTo>
                  <a:lnTo>
                    <a:pt x="67" y="426"/>
                  </a:lnTo>
                  <a:lnTo>
                    <a:pt x="65" y="420"/>
                  </a:lnTo>
                  <a:lnTo>
                    <a:pt x="64" y="414"/>
                  </a:lnTo>
                  <a:lnTo>
                    <a:pt x="64" y="95"/>
                  </a:lnTo>
                  <a:lnTo>
                    <a:pt x="64" y="95"/>
                  </a:lnTo>
                  <a:lnTo>
                    <a:pt x="65" y="89"/>
                  </a:lnTo>
                  <a:lnTo>
                    <a:pt x="67" y="83"/>
                  </a:lnTo>
                  <a:lnTo>
                    <a:pt x="69" y="78"/>
                  </a:lnTo>
                  <a:lnTo>
                    <a:pt x="73" y="73"/>
                  </a:lnTo>
                  <a:lnTo>
                    <a:pt x="78" y="69"/>
                  </a:lnTo>
                  <a:lnTo>
                    <a:pt x="84" y="66"/>
                  </a:lnTo>
                  <a:lnTo>
                    <a:pt x="90" y="64"/>
                  </a:lnTo>
                  <a:lnTo>
                    <a:pt x="96" y="63"/>
                  </a:lnTo>
                  <a:lnTo>
                    <a:pt x="796" y="63"/>
                  </a:lnTo>
                  <a:lnTo>
                    <a:pt x="796" y="63"/>
                  </a:lnTo>
                  <a:lnTo>
                    <a:pt x="802" y="64"/>
                  </a:lnTo>
                  <a:lnTo>
                    <a:pt x="808" y="66"/>
                  </a:lnTo>
                  <a:lnTo>
                    <a:pt x="814" y="69"/>
                  </a:lnTo>
                  <a:lnTo>
                    <a:pt x="818" y="73"/>
                  </a:lnTo>
                  <a:lnTo>
                    <a:pt x="822" y="78"/>
                  </a:lnTo>
                  <a:lnTo>
                    <a:pt x="824" y="83"/>
                  </a:lnTo>
                  <a:lnTo>
                    <a:pt x="827" y="89"/>
                  </a:lnTo>
                  <a:lnTo>
                    <a:pt x="828" y="95"/>
                  </a:lnTo>
                  <a:lnTo>
                    <a:pt x="828" y="414"/>
                  </a:lnTo>
                  <a:close/>
                  <a:moveTo>
                    <a:pt x="954" y="349"/>
                  </a:moveTo>
                  <a:lnTo>
                    <a:pt x="891" y="349"/>
                  </a:lnTo>
                  <a:lnTo>
                    <a:pt x="891" y="158"/>
                  </a:lnTo>
                  <a:lnTo>
                    <a:pt x="954" y="158"/>
                  </a:lnTo>
                  <a:lnTo>
                    <a:pt x="954" y="349"/>
                  </a:lnTo>
                  <a:close/>
                  <a:moveTo>
                    <a:pt x="601" y="155"/>
                  </a:moveTo>
                  <a:lnTo>
                    <a:pt x="601" y="155"/>
                  </a:lnTo>
                  <a:lnTo>
                    <a:pt x="598" y="150"/>
                  </a:lnTo>
                  <a:lnTo>
                    <a:pt x="594" y="144"/>
                  </a:lnTo>
                  <a:lnTo>
                    <a:pt x="588" y="139"/>
                  </a:lnTo>
                  <a:lnTo>
                    <a:pt x="582" y="136"/>
                  </a:lnTo>
                  <a:lnTo>
                    <a:pt x="576" y="132"/>
                  </a:lnTo>
                  <a:lnTo>
                    <a:pt x="569" y="129"/>
                  </a:lnTo>
                  <a:lnTo>
                    <a:pt x="563" y="127"/>
                  </a:lnTo>
                  <a:lnTo>
                    <a:pt x="555" y="127"/>
                  </a:lnTo>
                  <a:lnTo>
                    <a:pt x="159" y="127"/>
                  </a:lnTo>
                  <a:lnTo>
                    <a:pt x="159" y="127"/>
                  </a:lnTo>
                  <a:lnTo>
                    <a:pt x="153" y="127"/>
                  </a:lnTo>
                  <a:lnTo>
                    <a:pt x="147" y="129"/>
                  </a:lnTo>
                  <a:lnTo>
                    <a:pt x="142" y="133"/>
                  </a:lnTo>
                  <a:lnTo>
                    <a:pt x="137" y="136"/>
                  </a:lnTo>
                  <a:lnTo>
                    <a:pt x="133" y="141"/>
                  </a:lnTo>
                  <a:lnTo>
                    <a:pt x="130" y="147"/>
                  </a:lnTo>
                  <a:lnTo>
                    <a:pt x="128" y="152"/>
                  </a:lnTo>
                  <a:lnTo>
                    <a:pt x="128" y="158"/>
                  </a:lnTo>
                  <a:lnTo>
                    <a:pt x="128" y="349"/>
                  </a:lnTo>
                  <a:lnTo>
                    <a:pt x="128" y="349"/>
                  </a:lnTo>
                  <a:lnTo>
                    <a:pt x="128" y="356"/>
                  </a:lnTo>
                  <a:lnTo>
                    <a:pt x="130" y="362"/>
                  </a:lnTo>
                  <a:lnTo>
                    <a:pt x="133" y="368"/>
                  </a:lnTo>
                  <a:lnTo>
                    <a:pt x="137" y="372"/>
                  </a:lnTo>
                  <a:lnTo>
                    <a:pt x="142" y="376"/>
                  </a:lnTo>
                  <a:lnTo>
                    <a:pt x="147" y="379"/>
                  </a:lnTo>
                  <a:lnTo>
                    <a:pt x="153" y="380"/>
                  </a:lnTo>
                  <a:lnTo>
                    <a:pt x="159" y="382"/>
                  </a:lnTo>
                  <a:lnTo>
                    <a:pt x="683" y="382"/>
                  </a:lnTo>
                  <a:lnTo>
                    <a:pt x="683" y="382"/>
                  </a:lnTo>
                  <a:lnTo>
                    <a:pt x="689" y="380"/>
                  </a:lnTo>
                  <a:lnTo>
                    <a:pt x="694" y="379"/>
                  </a:lnTo>
                  <a:lnTo>
                    <a:pt x="698" y="376"/>
                  </a:lnTo>
                  <a:lnTo>
                    <a:pt x="701" y="373"/>
                  </a:lnTo>
                  <a:lnTo>
                    <a:pt x="703" y="369"/>
                  </a:lnTo>
                  <a:lnTo>
                    <a:pt x="703" y="364"/>
                  </a:lnTo>
                  <a:lnTo>
                    <a:pt x="702" y="359"/>
                  </a:lnTo>
                  <a:lnTo>
                    <a:pt x="700" y="353"/>
                  </a:lnTo>
                  <a:lnTo>
                    <a:pt x="601" y="15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36" name="组合 35"/>
          <p:cNvGrpSpPr/>
          <p:nvPr/>
        </p:nvGrpSpPr>
        <p:grpSpPr>
          <a:xfrm>
            <a:off x="3846456" y="3578094"/>
            <a:ext cx="869714" cy="869714"/>
            <a:chOff x="3846456" y="3334254"/>
            <a:chExt cx="869714" cy="869714"/>
          </a:xfrm>
        </p:grpSpPr>
        <p:sp>
          <p:nvSpPr>
            <p:cNvPr id="37" name="椭圆 36"/>
            <p:cNvSpPr/>
            <p:nvPr/>
          </p:nvSpPr>
          <p:spPr>
            <a:xfrm>
              <a:off x="3846456" y="3334254"/>
              <a:ext cx="869714" cy="869714"/>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99"/>
            <p:cNvSpPr>
              <a:spLocks noEditPoints="1"/>
            </p:cNvSpPr>
            <p:nvPr/>
          </p:nvSpPr>
          <p:spPr bwMode="auto">
            <a:xfrm>
              <a:off x="4120181" y="3598744"/>
              <a:ext cx="322263" cy="323850"/>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39" name="组合 38"/>
          <p:cNvGrpSpPr/>
          <p:nvPr/>
        </p:nvGrpSpPr>
        <p:grpSpPr>
          <a:xfrm>
            <a:off x="4753799" y="2006529"/>
            <a:ext cx="869714" cy="869714"/>
            <a:chOff x="4753799" y="1762689"/>
            <a:chExt cx="869714" cy="869714"/>
          </a:xfrm>
        </p:grpSpPr>
        <p:sp>
          <p:nvSpPr>
            <p:cNvPr id="40" name="椭圆 39"/>
            <p:cNvSpPr/>
            <p:nvPr/>
          </p:nvSpPr>
          <p:spPr>
            <a:xfrm>
              <a:off x="4753799" y="1762689"/>
              <a:ext cx="869714" cy="869714"/>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101"/>
            <p:cNvSpPr>
              <a:spLocks noEditPoints="1"/>
            </p:cNvSpPr>
            <p:nvPr/>
          </p:nvSpPr>
          <p:spPr bwMode="auto">
            <a:xfrm>
              <a:off x="5075800" y="2035621"/>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42" name="组合 41"/>
          <p:cNvGrpSpPr/>
          <p:nvPr/>
        </p:nvGrpSpPr>
        <p:grpSpPr>
          <a:xfrm>
            <a:off x="7538301" y="1996562"/>
            <a:ext cx="3689804" cy="776905"/>
            <a:chOff x="1136195" y="2091953"/>
            <a:chExt cx="3689804" cy="776905"/>
          </a:xfrm>
        </p:grpSpPr>
        <p:sp>
          <p:nvSpPr>
            <p:cNvPr id="43" name="文本框 42"/>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028C7D"/>
                  </a:solidFill>
                  <a:latin typeface="迷你简菱心" panose="02010609000101010101" pitchFamily="49" charset="-122"/>
                  <a:ea typeface="迷你简菱心" panose="02010609000101010101" pitchFamily="49" charset="-122"/>
                </a:rPr>
                <a:t>对产品的态度</a:t>
              </a:r>
            </a:p>
          </p:txBody>
        </p:sp>
        <p:sp>
          <p:nvSpPr>
            <p:cNvPr id="44" name="文本框 43"/>
            <p:cNvSpPr txBox="1"/>
            <p:nvPr/>
          </p:nvSpPr>
          <p:spPr>
            <a:xfrm>
              <a:off x="1136195" y="2407193"/>
              <a:ext cx="3689804" cy="46166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200" dirty="0">
                  <a:latin typeface="微软雅黑 Light" panose="020B0502040204020203" pitchFamily="34" charset="-122"/>
                  <a:ea typeface="微软雅黑 Light" panose="020B0502040204020203" pitchFamily="34" charset="-122"/>
                </a:rPr>
                <a:t>用户可以在投影仪或者计算机上进行演示也可以将演示文稿打印出来制作成胶片以便应用到更广泛的领域</a:t>
              </a:r>
              <a:endParaRPr lang="en-US" altLang="zh-CN" sz="1200" dirty="0">
                <a:latin typeface="微软雅黑 Light" panose="020B0502040204020203" pitchFamily="34" charset="-122"/>
                <a:ea typeface="微软雅黑 Light" panose="020B0502040204020203" pitchFamily="34" charset="-122"/>
              </a:endParaRPr>
            </a:p>
          </p:txBody>
        </p:sp>
      </p:grpSp>
      <p:grpSp>
        <p:nvGrpSpPr>
          <p:cNvPr id="45" name="组合 44"/>
          <p:cNvGrpSpPr/>
          <p:nvPr/>
        </p:nvGrpSpPr>
        <p:grpSpPr>
          <a:xfrm>
            <a:off x="7538301" y="5149659"/>
            <a:ext cx="3689804" cy="776905"/>
            <a:chOff x="1136195" y="2091953"/>
            <a:chExt cx="3689804" cy="776905"/>
          </a:xfrm>
        </p:grpSpPr>
        <p:sp>
          <p:nvSpPr>
            <p:cNvPr id="46" name="文本框 45"/>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028C7D"/>
                  </a:solidFill>
                  <a:latin typeface="迷你简菱心" panose="02010609000101010101" pitchFamily="49" charset="-122"/>
                  <a:ea typeface="迷你简菱心" panose="02010609000101010101" pitchFamily="49" charset="-122"/>
                </a:rPr>
                <a:t>对产品的态度</a:t>
              </a:r>
            </a:p>
          </p:txBody>
        </p:sp>
        <p:sp>
          <p:nvSpPr>
            <p:cNvPr id="47" name="文本框 46"/>
            <p:cNvSpPr txBox="1"/>
            <p:nvPr/>
          </p:nvSpPr>
          <p:spPr>
            <a:xfrm>
              <a:off x="1136195" y="2407193"/>
              <a:ext cx="3689804" cy="46166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200" dirty="0">
                  <a:latin typeface="微软雅黑 Light" panose="020B0502040204020203" pitchFamily="34" charset="-122"/>
                  <a:ea typeface="微软雅黑 Light" panose="020B0502040204020203" pitchFamily="34" charset="-122"/>
                </a:rPr>
                <a:t>用户可以在投影仪或者计算机上进行演示也可以将演示文稿打印出来制作成胶片以便应用到更广泛的领域</a:t>
              </a:r>
              <a:endParaRPr lang="en-US" altLang="zh-CN" sz="1200" dirty="0">
                <a:latin typeface="微软雅黑 Light" panose="020B0502040204020203" pitchFamily="34" charset="-122"/>
                <a:ea typeface="微软雅黑 Light" panose="020B0502040204020203" pitchFamily="34" charset="-122"/>
              </a:endParaRPr>
            </a:p>
          </p:txBody>
        </p:sp>
      </p:grpSp>
      <p:grpSp>
        <p:nvGrpSpPr>
          <p:cNvPr id="48" name="组合 47"/>
          <p:cNvGrpSpPr/>
          <p:nvPr/>
        </p:nvGrpSpPr>
        <p:grpSpPr>
          <a:xfrm>
            <a:off x="8465374" y="3585279"/>
            <a:ext cx="3180526" cy="961571"/>
            <a:chOff x="1136195" y="2091953"/>
            <a:chExt cx="3180526" cy="961571"/>
          </a:xfrm>
        </p:grpSpPr>
        <p:sp>
          <p:nvSpPr>
            <p:cNvPr id="49" name="文本框 48"/>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028C7D"/>
                  </a:solidFill>
                  <a:latin typeface="迷你简菱心" panose="02010609000101010101" pitchFamily="49" charset="-122"/>
                  <a:ea typeface="迷你简菱心" panose="02010609000101010101" pitchFamily="49" charset="-122"/>
                </a:rPr>
                <a:t>对产品的态度</a:t>
              </a:r>
            </a:p>
          </p:txBody>
        </p:sp>
        <p:sp>
          <p:nvSpPr>
            <p:cNvPr id="50" name="文本框 49"/>
            <p:cNvSpPr txBox="1"/>
            <p:nvPr/>
          </p:nvSpPr>
          <p:spPr>
            <a:xfrm>
              <a:off x="1136195" y="2407193"/>
              <a:ext cx="3180526"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200" dirty="0">
                  <a:latin typeface="微软雅黑 Light" panose="020B0502040204020203" pitchFamily="34" charset="-122"/>
                  <a:ea typeface="微软雅黑 Light" panose="020B0502040204020203" pitchFamily="34" charset="-122"/>
                </a:rPr>
                <a:t>用户可以在投影仪或者计算机上进行演示也可以将演示文稿打印出来制作成胶片以便应用到更广泛的领域</a:t>
              </a:r>
              <a:endParaRPr lang="en-US" altLang="zh-CN" sz="1200" dirty="0">
                <a:latin typeface="微软雅黑 Light" panose="020B0502040204020203" pitchFamily="34" charset="-122"/>
                <a:ea typeface="微软雅黑 Light" panose="020B0502040204020203" pitchFamily="34" charset="-122"/>
              </a:endParaRPr>
            </a:p>
          </p:txBody>
        </p:sp>
      </p:grpSp>
      <p:grpSp>
        <p:nvGrpSpPr>
          <p:cNvPr id="51" name="组合 50"/>
          <p:cNvGrpSpPr/>
          <p:nvPr/>
        </p:nvGrpSpPr>
        <p:grpSpPr>
          <a:xfrm>
            <a:off x="966769" y="1996562"/>
            <a:ext cx="3689804" cy="776905"/>
            <a:chOff x="1136195" y="2091953"/>
            <a:chExt cx="3689804" cy="776905"/>
          </a:xfrm>
        </p:grpSpPr>
        <p:sp>
          <p:nvSpPr>
            <p:cNvPr id="52" name="文本框 51"/>
            <p:cNvSpPr txBox="1"/>
            <p:nvPr/>
          </p:nvSpPr>
          <p:spPr>
            <a:xfrm>
              <a:off x="3102450"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dirty="0">
                  <a:solidFill>
                    <a:srgbClr val="028C7D"/>
                  </a:solidFill>
                  <a:latin typeface="迷你简菱心" panose="02010609000101010101" pitchFamily="49" charset="-122"/>
                  <a:ea typeface="迷你简菱心" panose="02010609000101010101" pitchFamily="49" charset="-122"/>
                </a:rPr>
                <a:t>对产品的态度</a:t>
              </a:r>
            </a:p>
          </p:txBody>
        </p:sp>
        <p:sp>
          <p:nvSpPr>
            <p:cNvPr id="53" name="文本框 52"/>
            <p:cNvSpPr txBox="1"/>
            <p:nvPr/>
          </p:nvSpPr>
          <p:spPr>
            <a:xfrm>
              <a:off x="1136195" y="2407193"/>
              <a:ext cx="3689804" cy="46166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sz="1200" dirty="0">
                  <a:latin typeface="微软雅黑 Light" panose="020B0502040204020203" pitchFamily="34" charset="-122"/>
                  <a:ea typeface="微软雅黑 Light" panose="020B0502040204020203" pitchFamily="34" charset="-122"/>
                </a:rPr>
                <a:t>用户可以在投影仪或者计算机上进行演示也可以将演示文稿打印出来制作成胶片以便应用到更广泛的领域</a:t>
              </a:r>
              <a:endParaRPr lang="en-US" altLang="zh-CN" sz="1200" dirty="0">
                <a:latin typeface="微软雅黑 Light" panose="020B0502040204020203" pitchFamily="34" charset="-122"/>
                <a:ea typeface="微软雅黑 Light" panose="020B0502040204020203" pitchFamily="34" charset="-122"/>
              </a:endParaRPr>
            </a:p>
          </p:txBody>
        </p:sp>
      </p:grpSp>
      <p:grpSp>
        <p:nvGrpSpPr>
          <p:cNvPr id="54" name="组合 53"/>
          <p:cNvGrpSpPr/>
          <p:nvPr/>
        </p:nvGrpSpPr>
        <p:grpSpPr>
          <a:xfrm>
            <a:off x="966769" y="5149659"/>
            <a:ext cx="3689804" cy="776905"/>
            <a:chOff x="1136195" y="2091953"/>
            <a:chExt cx="3689804" cy="776905"/>
          </a:xfrm>
        </p:grpSpPr>
        <p:sp>
          <p:nvSpPr>
            <p:cNvPr id="55" name="文本框 54"/>
            <p:cNvSpPr txBox="1"/>
            <p:nvPr/>
          </p:nvSpPr>
          <p:spPr>
            <a:xfrm>
              <a:off x="3102450"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dirty="0">
                  <a:solidFill>
                    <a:srgbClr val="028C7D"/>
                  </a:solidFill>
                  <a:latin typeface="迷你简菱心" panose="02010609000101010101" pitchFamily="49" charset="-122"/>
                  <a:ea typeface="迷你简菱心" panose="02010609000101010101" pitchFamily="49" charset="-122"/>
                </a:rPr>
                <a:t>对产品的态度</a:t>
              </a:r>
            </a:p>
          </p:txBody>
        </p:sp>
        <p:sp>
          <p:nvSpPr>
            <p:cNvPr id="56" name="文本框 55"/>
            <p:cNvSpPr txBox="1"/>
            <p:nvPr/>
          </p:nvSpPr>
          <p:spPr>
            <a:xfrm>
              <a:off x="1136195" y="2407193"/>
              <a:ext cx="3689804" cy="46166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sz="1200" dirty="0">
                  <a:latin typeface="微软雅黑 Light" panose="020B0502040204020203" pitchFamily="34" charset="-122"/>
                  <a:ea typeface="微软雅黑 Light" panose="020B0502040204020203" pitchFamily="34" charset="-122"/>
                </a:rPr>
                <a:t>用户可以在投影仪或者计算机上进行演示也可以将演示文稿打印出来制作成胶片以便应用到更广泛的领域</a:t>
              </a:r>
              <a:endParaRPr lang="en-US" altLang="zh-CN" sz="1200" dirty="0">
                <a:latin typeface="微软雅黑 Light" panose="020B0502040204020203" pitchFamily="34" charset="-122"/>
                <a:ea typeface="微软雅黑 Light" panose="020B0502040204020203" pitchFamily="34" charset="-122"/>
              </a:endParaRPr>
            </a:p>
          </p:txBody>
        </p:sp>
      </p:grpSp>
      <p:grpSp>
        <p:nvGrpSpPr>
          <p:cNvPr id="57" name="组合 56"/>
          <p:cNvGrpSpPr/>
          <p:nvPr/>
        </p:nvGrpSpPr>
        <p:grpSpPr>
          <a:xfrm>
            <a:off x="566774" y="3585279"/>
            <a:ext cx="3180526" cy="961571"/>
            <a:chOff x="1136195" y="2091953"/>
            <a:chExt cx="3180526" cy="961571"/>
          </a:xfrm>
        </p:grpSpPr>
        <p:sp>
          <p:nvSpPr>
            <p:cNvPr id="58" name="文本框 57"/>
            <p:cNvSpPr txBox="1"/>
            <p:nvPr/>
          </p:nvSpPr>
          <p:spPr>
            <a:xfrm>
              <a:off x="2593172"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dirty="0">
                  <a:solidFill>
                    <a:srgbClr val="028C7D"/>
                  </a:solidFill>
                  <a:latin typeface="迷你简菱心" panose="02010609000101010101" pitchFamily="49" charset="-122"/>
                  <a:ea typeface="迷你简菱心" panose="02010609000101010101" pitchFamily="49" charset="-122"/>
                </a:rPr>
                <a:t>对产品的态度</a:t>
              </a:r>
            </a:p>
          </p:txBody>
        </p:sp>
        <p:sp>
          <p:nvSpPr>
            <p:cNvPr id="59" name="文本框 58"/>
            <p:cNvSpPr txBox="1"/>
            <p:nvPr/>
          </p:nvSpPr>
          <p:spPr>
            <a:xfrm>
              <a:off x="1136195" y="2407193"/>
              <a:ext cx="3180526"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sz="1200" dirty="0">
                  <a:latin typeface="微软雅黑 Light" panose="020B0502040204020203" pitchFamily="34" charset="-122"/>
                  <a:ea typeface="微软雅黑 Light" panose="020B0502040204020203" pitchFamily="34" charset="-122"/>
                </a:rPr>
                <a:t>用户可以在投影仪或者计算机上进行演示也可以将演示文稿打印出来制作成胶片以便应用到更广泛的领域</a:t>
              </a:r>
              <a:endParaRPr lang="en-US" altLang="zh-CN" sz="1200" dirty="0">
                <a:latin typeface="微软雅黑 Light" panose="020B0502040204020203" pitchFamily="34" charset="-122"/>
                <a:ea typeface="微软雅黑 Light" panose="020B0502040204020203" pitchFamily="34" charset="-122"/>
              </a:endParaRPr>
            </a:p>
          </p:txBody>
        </p:sp>
      </p:grpSp>
      <p:pic>
        <p:nvPicPr>
          <p:cNvPr id="60" name="图片占位符 66"/>
          <p:cNvPicPr>
            <a:picLocks noChangeAspect="1"/>
          </p:cNvPicPr>
          <p:nvPr/>
        </p:nvPicPr>
        <p:blipFill>
          <a:blip r:embed="rId3" cstate="print">
            <a:extLst>
              <a:ext uri="{28A0092B-C50C-407E-A947-70E740481C1C}">
                <a14:useLocalDpi xmlns:a14="http://schemas.microsoft.com/office/drawing/2010/main" val="0"/>
              </a:ext>
            </a:extLst>
          </a:blip>
          <a:srcRect t="31" b="31"/>
          <a:stretch>
            <a:fillRect/>
          </a:stretch>
        </p:blipFill>
        <p:spPr>
          <a:xfrm>
            <a:off x="4836000" y="2752951"/>
            <a:ext cx="2520000" cy="2520000"/>
          </a:xfrm>
          <a:custGeom>
            <a:avLst/>
            <a:gdLst>
              <a:gd name="connsiteX0" fmla="*/ 1260000 w 2520000"/>
              <a:gd name="connsiteY0" fmla="*/ 0 h 2520000"/>
              <a:gd name="connsiteX1" fmla="*/ 2520000 w 2520000"/>
              <a:gd name="connsiteY1" fmla="*/ 1260000 h 2520000"/>
              <a:gd name="connsiteX2" fmla="*/ 1260000 w 2520000"/>
              <a:gd name="connsiteY2" fmla="*/ 2520000 h 2520000"/>
              <a:gd name="connsiteX3" fmla="*/ 0 w 2520000"/>
              <a:gd name="connsiteY3" fmla="*/ 1260000 h 2520000"/>
              <a:gd name="connsiteX4" fmla="*/ 1260000 w 2520000"/>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0" h="2520000">
                <a:moveTo>
                  <a:pt x="1260000" y="0"/>
                </a:moveTo>
                <a:cubicBezTo>
                  <a:pt x="1955879" y="0"/>
                  <a:pt x="2520000" y="564121"/>
                  <a:pt x="2520000" y="1260000"/>
                </a:cubicBezTo>
                <a:cubicBezTo>
                  <a:pt x="2520000" y="1955879"/>
                  <a:pt x="1955879" y="2520000"/>
                  <a:pt x="1260000" y="2520000"/>
                </a:cubicBezTo>
                <a:cubicBezTo>
                  <a:pt x="564121" y="2520000"/>
                  <a:pt x="0" y="1955879"/>
                  <a:pt x="0" y="1260000"/>
                </a:cubicBezTo>
                <a:cubicBezTo>
                  <a:pt x="0" y="564121"/>
                  <a:pt x="564121" y="0"/>
                  <a:pt x="1260000" y="0"/>
                </a:cubicBezTo>
                <a:close/>
              </a:path>
            </a:pathLst>
          </a:custGeom>
        </p:spPr>
      </p:pic>
    </p:spTree>
    <p:extLst>
      <p:ext uri="{BB962C8B-B14F-4D97-AF65-F5344CB8AC3E}">
        <p14:creationId xmlns:p14="http://schemas.microsoft.com/office/powerpoint/2010/main" val="27746507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 calcmode="lin" valueType="num">
                                      <p:cBhvr>
                                        <p:cTn id="9" dur="500" fill="hold"/>
                                        <p:tgtEl>
                                          <p:spTgt spid="24"/>
                                        </p:tgtEl>
                                        <p:attrNameLst>
                                          <p:attrName>style.rotation</p:attrName>
                                        </p:attrNameLst>
                                      </p:cBhvr>
                                      <p:tavLst>
                                        <p:tav tm="0">
                                          <p:val>
                                            <p:fltVal val="360"/>
                                          </p:val>
                                        </p:tav>
                                        <p:tav tm="100000">
                                          <p:val>
                                            <p:fltVal val="0"/>
                                          </p:val>
                                        </p:tav>
                                      </p:tavLst>
                                    </p:anim>
                                    <p:animEffect transition="in" filter="fade">
                                      <p:cBhvr>
                                        <p:cTn id="10" dur="500"/>
                                        <p:tgtEl>
                                          <p:spTgt spid="24"/>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 calcmode="lin" valueType="num">
                                      <p:cBhvr>
                                        <p:cTn id="15" dur="500" fill="hold"/>
                                        <p:tgtEl>
                                          <p:spTgt spid="27"/>
                                        </p:tgtEl>
                                        <p:attrNameLst>
                                          <p:attrName>style.rotation</p:attrName>
                                        </p:attrNameLst>
                                      </p:cBhvr>
                                      <p:tavLst>
                                        <p:tav tm="0">
                                          <p:val>
                                            <p:fltVal val="360"/>
                                          </p:val>
                                        </p:tav>
                                        <p:tav tm="100000">
                                          <p:val>
                                            <p:fltVal val="0"/>
                                          </p:val>
                                        </p:tav>
                                      </p:tavLst>
                                    </p:anim>
                                    <p:animEffect transition="in" filter="fade">
                                      <p:cBhvr>
                                        <p:cTn id="16" dur="500"/>
                                        <p:tgtEl>
                                          <p:spTgt spid="27"/>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 calcmode="lin" valueType="num">
                                      <p:cBhvr>
                                        <p:cTn id="21" dur="500" fill="hold"/>
                                        <p:tgtEl>
                                          <p:spTgt spid="30"/>
                                        </p:tgtEl>
                                        <p:attrNameLst>
                                          <p:attrName>style.rotation</p:attrName>
                                        </p:attrNameLst>
                                      </p:cBhvr>
                                      <p:tavLst>
                                        <p:tav tm="0">
                                          <p:val>
                                            <p:fltVal val="360"/>
                                          </p:val>
                                        </p:tav>
                                        <p:tav tm="100000">
                                          <p:val>
                                            <p:fltVal val="0"/>
                                          </p:val>
                                        </p:tav>
                                      </p:tavLst>
                                    </p:anim>
                                    <p:animEffect transition="in" filter="fade">
                                      <p:cBhvr>
                                        <p:cTn id="22" dur="500"/>
                                        <p:tgtEl>
                                          <p:spTgt spid="30"/>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 calcmode="lin" valueType="num">
                                      <p:cBhvr>
                                        <p:cTn id="27" dur="500" fill="hold"/>
                                        <p:tgtEl>
                                          <p:spTgt spid="33"/>
                                        </p:tgtEl>
                                        <p:attrNameLst>
                                          <p:attrName>style.rotation</p:attrName>
                                        </p:attrNameLst>
                                      </p:cBhvr>
                                      <p:tavLst>
                                        <p:tav tm="0">
                                          <p:val>
                                            <p:fltVal val="360"/>
                                          </p:val>
                                        </p:tav>
                                        <p:tav tm="100000">
                                          <p:val>
                                            <p:fltVal val="0"/>
                                          </p:val>
                                        </p:tav>
                                      </p:tavLst>
                                    </p:anim>
                                    <p:animEffect transition="in" filter="fade">
                                      <p:cBhvr>
                                        <p:cTn id="28" dur="500"/>
                                        <p:tgtEl>
                                          <p:spTgt spid="33"/>
                                        </p:tgtEl>
                                      </p:cBhvr>
                                    </p:animEffect>
                                  </p:childTnLst>
                                </p:cTn>
                              </p:par>
                              <p:par>
                                <p:cTn id="29" presetID="49" presetClass="entr" presetSubtype="0" decel="100000" fill="hold" nodeType="withEffect">
                                  <p:stCondLst>
                                    <p:cond delay="1000"/>
                                  </p:stCondLst>
                                  <p:childTnLst>
                                    <p:set>
                                      <p:cBhvr>
                                        <p:cTn id="30" dur="1" fill="hold">
                                          <p:stCondLst>
                                            <p:cond delay="0"/>
                                          </p:stCondLst>
                                        </p:cTn>
                                        <p:tgtEl>
                                          <p:spTgt spid="36"/>
                                        </p:tgtEl>
                                        <p:attrNameLst>
                                          <p:attrName>style.visibility</p:attrName>
                                        </p:attrNameLst>
                                      </p:cBhvr>
                                      <p:to>
                                        <p:strVal val="visible"/>
                                      </p:to>
                                    </p:set>
                                    <p:anim calcmode="lin" valueType="num">
                                      <p:cBhvr>
                                        <p:cTn id="31" dur="500" fill="hold"/>
                                        <p:tgtEl>
                                          <p:spTgt spid="36"/>
                                        </p:tgtEl>
                                        <p:attrNameLst>
                                          <p:attrName>ppt_w</p:attrName>
                                        </p:attrNameLst>
                                      </p:cBhvr>
                                      <p:tavLst>
                                        <p:tav tm="0">
                                          <p:val>
                                            <p:fltVal val="0"/>
                                          </p:val>
                                        </p:tav>
                                        <p:tav tm="100000">
                                          <p:val>
                                            <p:strVal val="#ppt_w"/>
                                          </p:val>
                                        </p:tav>
                                      </p:tavLst>
                                    </p:anim>
                                    <p:anim calcmode="lin" valueType="num">
                                      <p:cBhvr>
                                        <p:cTn id="32" dur="500" fill="hold"/>
                                        <p:tgtEl>
                                          <p:spTgt spid="36"/>
                                        </p:tgtEl>
                                        <p:attrNameLst>
                                          <p:attrName>ppt_h</p:attrName>
                                        </p:attrNameLst>
                                      </p:cBhvr>
                                      <p:tavLst>
                                        <p:tav tm="0">
                                          <p:val>
                                            <p:fltVal val="0"/>
                                          </p:val>
                                        </p:tav>
                                        <p:tav tm="100000">
                                          <p:val>
                                            <p:strVal val="#ppt_h"/>
                                          </p:val>
                                        </p:tav>
                                      </p:tavLst>
                                    </p:anim>
                                    <p:anim calcmode="lin" valueType="num">
                                      <p:cBhvr>
                                        <p:cTn id="33" dur="500" fill="hold"/>
                                        <p:tgtEl>
                                          <p:spTgt spid="36"/>
                                        </p:tgtEl>
                                        <p:attrNameLst>
                                          <p:attrName>style.rotation</p:attrName>
                                        </p:attrNameLst>
                                      </p:cBhvr>
                                      <p:tavLst>
                                        <p:tav tm="0">
                                          <p:val>
                                            <p:fltVal val="360"/>
                                          </p:val>
                                        </p:tav>
                                        <p:tav tm="100000">
                                          <p:val>
                                            <p:fltVal val="0"/>
                                          </p:val>
                                        </p:tav>
                                      </p:tavLst>
                                    </p:anim>
                                    <p:animEffect transition="in" filter="fade">
                                      <p:cBhvr>
                                        <p:cTn id="34" dur="500"/>
                                        <p:tgtEl>
                                          <p:spTgt spid="36"/>
                                        </p:tgtEl>
                                      </p:cBhvr>
                                    </p:animEffect>
                                  </p:childTnLst>
                                </p:cTn>
                              </p:par>
                              <p:par>
                                <p:cTn id="35" presetID="49" presetClass="entr" presetSubtype="0" decel="100000" fill="hold" nodeType="withEffect">
                                  <p:stCondLst>
                                    <p:cond delay="1250"/>
                                  </p:stCondLst>
                                  <p:childTnLst>
                                    <p:set>
                                      <p:cBhvr>
                                        <p:cTn id="36" dur="1" fill="hold">
                                          <p:stCondLst>
                                            <p:cond delay="0"/>
                                          </p:stCondLst>
                                        </p:cTn>
                                        <p:tgtEl>
                                          <p:spTgt spid="39"/>
                                        </p:tgtEl>
                                        <p:attrNameLst>
                                          <p:attrName>style.visibility</p:attrName>
                                        </p:attrNameLst>
                                      </p:cBhvr>
                                      <p:to>
                                        <p:strVal val="visible"/>
                                      </p:to>
                                    </p:set>
                                    <p:anim calcmode="lin" valueType="num">
                                      <p:cBhvr>
                                        <p:cTn id="37" dur="500" fill="hold"/>
                                        <p:tgtEl>
                                          <p:spTgt spid="39"/>
                                        </p:tgtEl>
                                        <p:attrNameLst>
                                          <p:attrName>ppt_w</p:attrName>
                                        </p:attrNameLst>
                                      </p:cBhvr>
                                      <p:tavLst>
                                        <p:tav tm="0">
                                          <p:val>
                                            <p:fltVal val="0"/>
                                          </p:val>
                                        </p:tav>
                                        <p:tav tm="100000">
                                          <p:val>
                                            <p:strVal val="#ppt_w"/>
                                          </p:val>
                                        </p:tav>
                                      </p:tavLst>
                                    </p:anim>
                                    <p:anim calcmode="lin" valueType="num">
                                      <p:cBhvr>
                                        <p:cTn id="38" dur="500" fill="hold"/>
                                        <p:tgtEl>
                                          <p:spTgt spid="39"/>
                                        </p:tgtEl>
                                        <p:attrNameLst>
                                          <p:attrName>ppt_h</p:attrName>
                                        </p:attrNameLst>
                                      </p:cBhvr>
                                      <p:tavLst>
                                        <p:tav tm="0">
                                          <p:val>
                                            <p:fltVal val="0"/>
                                          </p:val>
                                        </p:tav>
                                        <p:tav tm="100000">
                                          <p:val>
                                            <p:strVal val="#ppt_h"/>
                                          </p:val>
                                        </p:tav>
                                      </p:tavLst>
                                    </p:anim>
                                    <p:anim calcmode="lin" valueType="num">
                                      <p:cBhvr>
                                        <p:cTn id="39" dur="500" fill="hold"/>
                                        <p:tgtEl>
                                          <p:spTgt spid="39"/>
                                        </p:tgtEl>
                                        <p:attrNameLst>
                                          <p:attrName>style.rotation</p:attrName>
                                        </p:attrNameLst>
                                      </p:cBhvr>
                                      <p:tavLst>
                                        <p:tav tm="0">
                                          <p:val>
                                            <p:fltVal val="360"/>
                                          </p:val>
                                        </p:tav>
                                        <p:tav tm="100000">
                                          <p:val>
                                            <p:fltVal val="0"/>
                                          </p:val>
                                        </p:tav>
                                      </p:tavLst>
                                    </p:anim>
                                    <p:animEffect transition="in" filter="fade">
                                      <p:cBhvr>
                                        <p:cTn id="40" dur="500"/>
                                        <p:tgtEl>
                                          <p:spTgt spid="39"/>
                                        </p:tgtEl>
                                      </p:cBhvr>
                                    </p:animEffect>
                                  </p:childTnLst>
                                </p:cTn>
                              </p:par>
                            </p:childTnLst>
                          </p:cTn>
                        </p:par>
                        <p:par>
                          <p:cTn id="41" fill="hold">
                            <p:stCondLst>
                              <p:cond delay="1750"/>
                            </p:stCondLst>
                            <p:childTnLst>
                              <p:par>
                                <p:cTn id="42" presetID="14" presetClass="entr" presetSubtype="10" fill="hold"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randombar(horizontal)">
                                      <p:cBhvr>
                                        <p:cTn id="44" dur="500"/>
                                        <p:tgtEl>
                                          <p:spTgt spid="51"/>
                                        </p:tgtEl>
                                      </p:cBhvr>
                                    </p:animEffect>
                                  </p:childTnLst>
                                </p:cTn>
                              </p:par>
                              <p:par>
                                <p:cTn id="45" presetID="14" presetClass="entr" presetSubtype="10" fill="hold"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randombar(horizontal)">
                                      <p:cBhvr>
                                        <p:cTn id="47" dur="500"/>
                                        <p:tgtEl>
                                          <p:spTgt spid="42"/>
                                        </p:tgtEl>
                                      </p:cBhvr>
                                    </p:animEffect>
                                  </p:childTnLst>
                                </p:cTn>
                              </p:par>
                              <p:par>
                                <p:cTn id="48" presetID="14" presetClass="entr" presetSubtype="10" fill="hold" nodeType="with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randombar(horizontal)">
                                      <p:cBhvr>
                                        <p:cTn id="50" dur="500"/>
                                        <p:tgtEl>
                                          <p:spTgt spid="48"/>
                                        </p:tgtEl>
                                      </p:cBhvr>
                                    </p:animEffect>
                                  </p:childTnLst>
                                </p:cTn>
                              </p:par>
                              <p:par>
                                <p:cTn id="51" presetID="14" presetClass="entr" presetSubtype="10"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randombar(horizontal)">
                                      <p:cBhvr>
                                        <p:cTn id="53" dur="500"/>
                                        <p:tgtEl>
                                          <p:spTgt spid="45"/>
                                        </p:tgtEl>
                                      </p:cBhvr>
                                    </p:animEffect>
                                  </p:childTnLst>
                                </p:cTn>
                              </p:par>
                              <p:par>
                                <p:cTn id="54" presetID="14" presetClass="entr" presetSubtype="10" fill="hold" nodeType="with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randombar(horizontal)">
                                      <p:cBhvr>
                                        <p:cTn id="56" dur="500"/>
                                        <p:tgtEl>
                                          <p:spTgt spid="57"/>
                                        </p:tgtEl>
                                      </p:cBhvr>
                                    </p:animEffect>
                                  </p:childTnLst>
                                </p:cTn>
                              </p:par>
                              <p:par>
                                <p:cTn id="57" presetID="14" presetClass="entr" presetSubtype="10" fill="hold"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randombar(horizontal)">
                                      <p:cBhvr>
                                        <p:cTn id="5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二、产品销售</a:t>
            </a:r>
          </a:p>
        </p:txBody>
      </p:sp>
      <p:grpSp>
        <p:nvGrpSpPr>
          <p:cNvPr id="5" name="Group 39"/>
          <p:cNvGrpSpPr/>
          <p:nvPr/>
        </p:nvGrpSpPr>
        <p:grpSpPr>
          <a:xfrm>
            <a:off x="954541" y="1678871"/>
            <a:ext cx="4597624" cy="4751774"/>
            <a:chOff x="849666" y="1269514"/>
            <a:chExt cx="4597624" cy="4751774"/>
          </a:xfrm>
        </p:grpSpPr>
        <p:sp>
          <p:nvSpPr>
            <p:cNvPr id="6" name="Arc 5"/>
            <p:cNvSpPr/>
            <p:nvPr/>
          </p:nvSpPr>
          <p:spPr>
            <a:xfrm>
              <a:off x="849666" y="1433424"/>
              <a:ext cx="4587864" cy="4587864"/>
            </a:xfrm>
            <a:prstGeom prst="arc">
              <a:avLst>
                <a:gd name="adj1" fmla="val 20230496"/>
                <a:gd name="adj2" fmla="val 21370915"/>
              </a:avLst>
            </a:prstGeom>
            <a:noFill/>
            <a:ln w="28575" cap="rnd">
              <a:solidFill>
                <a:srgbClr val="028C7D"/>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7" name="Arc 6"/>
            <p:cNvSpPr/>
            <p:nvPr/>
          </p:nvSpPr>
          <p:spPr>
            <a:xfrm>
              <a:off x="859426" y="1433424"/>
              <a:ext cx="4587864" cy="4587864"/>
            </a:xfrm>
            <a:prstGeom prst="arc">
              <a:avLst>
                <a:gd name="adj1" fmla="val 43325"/>
                <a:gd name="adj2" fmla="val 3696807"/>
              </a:avLst>
            </a:prstGeom>
            <a:noFill/>
            <a:ln w="28575" cap="rnd">
              <a:solidFill>
                <a:srgbClr val="028C7D"/>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8" name="Oval 7"/>
            <p:cNvSpPr/>
            <p:nvPr/>
          </p:nvSpPr>
          <p:spPr>
            <a:xfrm>
              <a:off x="1155689" y="1729688"/>
              <a:ext cx="3995334" cy="3995334"/>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9" name="Oval 8"/>
            <p:cNvSpPr/>
            <p:nvPr/>
          </p:nvSpPr>
          <p:spPr>
            <a:xfrm>
              <a:off x="1511761" y="2085760"/>
              <a:ext cx="3283189" cy="328318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0" name="Oval 9"/>
            <p:cNvSpPr/>
            <p:nvPr/>
          </p:nvSpPr>
          <p:spPr>
            <a:xfrm>
              <a:off x="1871473" y="2445471"/>
              <a:ext cx="2563766" cy="2563767"/>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1" name="Oval 10"/>
            <p:cNvSpPr/>
            <p:nvPr/>
          </p:nvSpPr>
          <p:spPr>
            <a:xfrm>
              <a:off x="2172453" y="2759926"/>
              <a:ext cx="1934857" cy="1934857"/>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2" name="Oval 11"/>
            <p:cNvSpPr/>
            <p:nvPr/>
          </p:nvSpPr>
          <p:spPr>
            <a:xfrm>
              <a:off x="2437092" y="3024566"/>
              <a:ext cx="1405578" cy="1405578"/>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3" name="Oval 12"/>
            <p:cNvSpPr/>
            <p:nvPr/>
          </p:nvSpPr>
          <p:spPr>
            <a:xfrm>
              <a:off x="2665468" y="3252941"/>
              <a:ext cx="948827" cy="948827"/>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4" name="Oval 13"/>
            <p:cNvSpPr/>
            <p:nvPr/>
          </p:nvSpPr>
          <p:spPr>
            <a:xfrm>
              <a:off x="2899637" y="3487111"/>
              <a:ext cx="480488" cy="480488"/>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grpSp>
          <p:nvGrpSpPr>
            <p:cNvPr id="15" name="Group 14"/>
            <p:cNvGrpSpPr/>
            <p:nvPr/>
          </p:nvGrpSpPr>
          <p:grpSpPr>
            <a:xfrm rot="18972328" flipH="1">
              <a:off x="1710884" y="1269514"/>
              <a:ext cx="907690" cy="2899257"/>
              <a:chOff x="943993" y="1899821"/>
              <a:chExt cx="584445" cy="1866782"/>
            </a:xfrm>
            <a:effectLst>
              <a:outerShdw blurRad="76200" dir="18900000" sy="23000" kx="-1200000" algn="bl" rotWithShape="0">
                <a:prstClr val="black">
                  <a:alpha val="20000"/>
                </a:prstClr>
              </a:outerShdw>
            </a:effectLst>
          </p:grpSpPr>
          <p:sp>
            <p:nvSpPr>
              <p:cNvPr id="17" name="Freeform: Shape 15"/>
              <p:cNvSpPr/>
              <p:nvPr/>
            </p:nvSpPr>
            <p:spPr>
              <a:xfrm>
                <a:off x="1186649" y="1973314"/>
                <a:ext cx="44388" cy="1793289"/>
              </a:xfrm>
              <a:custGeom>
                <a:avLst/>
                <a:gdLst>
                  <a:gd name="connsiteX0" fmla="*/ 44388 w 44388"/>
                  <a:gd name="connsiteY0" fmla="*/ 0 h 1793289"/>
                  <a:gd name="connsiteX1" fmla="*/ 44388 w 44388"/>
                  <a:gd name="connsiteY1" fmla="*/ 1793289 h 1793289"/>
                  <a:gd name="connsiteX2" fmla="*/ 0 w 44388"/>
                  <a:gd name="connsiteY2" fmla="*/ 1748901 h 1793289"/>
                  <a:gd name="connsiteX3" fmla="*/ 0 w 44388"/>
                  <a:gd name="connsiteY3" fmla="*/ 44388 h 1793289"/>
                  <a:gd name="connsiteX4" fmla="*/ 44388 w 44388"/>
                  <a:gd name="connsiteY4" fmla="*/ 0 h 1793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8" h="1793289">
                    <a:moveTo>
                      <a:pt x="44388" y="0"/>
                    </a:moveTo>
                    <a:lnTo>
                      <a:pt x="44388" y="1793289"/>
                    </a:lnTo>
                    <a:cubicBezTo>
                      <a:pt x="19873" y="1793289"/>
                      <a:pt x="0" y="1773416"/>
                      <a:pt x="0" y="1748901"/>
                    </a:cubicBezTo>
                    <a:lnTo>
                      <a:pt x="0" y="44388"/>
                    </a:lnTo>
                    <a:cubicBezTo>
                      <a:pt x="0" y="19873"/>
                      <a:pt x="19873" y="0"/>
                      <a:pt x="44388" y="0"/>
                    </a:cubicBezTo>
                    <a:close/>
                  </a:path>
                </a:pathLst>
              </a:cu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8" name="Freeform: Shape 16"/>
              <p:cNvSpPr/>
              <p:nvPr/>
            </p:nvSpPr>
            <p:spPr>
              <a:xfrm flipH="1">
                <a:off x="1231038" y="1973313"/>
                <a:ext cx="44388" cy="1793289"/>
              </a:xfrm>
              <a:custGeom>
                <a:avLst/>
                <a:gdLst>
                  <a:gd name="connsiteX0" fmla="*/ 44388 w 44388"/>
                  <a:gd name="connsiteY0" fmla="*/ 0 h 1793289"/>
                  <a:gd name="connsiteX1" fmla="*/ 44388 w 44388"/>
                  <a:gd name="connsiteY1" fmla="*/ 1793289 h 1793289"/>
                  <a:gd name="connsiteX2" fmla="*/ 0 w 44388"/>
                  <a:gd name="connsiteY2" fmla="*/ 1748901 h 1793289"/>
                  <a:gd name="connsiteX3" fmla="*/ 0 w 44388"/>
                  <a:gd name="connsiteY3" fmla="*/ 44388 h 1793289"/>
                  <a:gd name="connsiteX4" fmla="*/ 44388 w 44388"/>
                  <a:gd name="connsiteY4" fmla="*/ 0 h 1793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8" h="1793289">
                    <a:moveTo>
                      <a:pt x="44388" y="0"/>
                    </a:moveTo>
                    <a:lnTo>
                      <a:pt x="44388" y="1793289"/>
                    </a:lnTo>
                    <a:cubicBezTo>
                      <a:pt x="19873" y="1793289"/>
                      <a:pt x="0" y="1773416"/>
                      <a:pt x="0" y="1748901"/>
                    </a:cubicBezTo>
                    <a:lnTo>
                      <a:pt x="0" y="44388"/>
                    </a:lnTo>
                    <a:cubicBezTo>
                      <a:pt x="0" y="19873"/>
                      <a:pt x="19873" y="0"/>
                      <a:pt x="44388" y="0"/>
                    </a:cubicBezTo>
                    <a:close/>
                  </a:path>
                </a:pathLst>
              </a:cu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9" name="Parallelogram 17"/>
              <p:cNvSpPr/>
              <p:nvPr/>
            </p:nvSpPr>
            <p:spPr>
              <a:xfrm rot="16200000" flipV="1">
                <a:off x="1159899" y="1993153"/>
                <a:ext cx="461872" cy="275207"/>
              </a:xfrm>
              <a:prstGeom prst="parallelogram">
                <a:avLst>
                  <a:gd name="adj" fmla="val 57754"/>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0" name="Parallelogram 18"/>
              <p:cNvSpPr/>
              <p:nvPr/>
            </p:nvSpPr>
            <p:spPr>
              <a:xfrm rot="5400000" flipH="1" flipV="1">
                <a:off x="834385" y="2009429"/>
                <a:ext cx="461872" cy="242655"/>
              </a:xfrm>
              <a:prstGeom prst="parallelogram">
                <a:avLst>
                  <a:gd name="adj" fmla="val 65071"/>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grpSp>
        <p:sp>
          <p:nvSpPr>
            <p:cNvPr id="16" name="Arc 19"/>
            <p:cNvSpPr/>
            <p:nvPr/>
          </p:nvSpPr>
          <p:spPr>
            <a:xfrm>
              <a:off x="849666" y="1433424"/>
              <a:ext cx="4587864" cy="4587864"/>
            </a:xfrm>
            <a:prstGeom prst="arc">
              <a:avLst>
                <a:gd name="adj1" fmla="val 19067119"/>
                <a:gd name="adj2" fmla="val 19881577"/>
              </a:avLst>
            </a:prstGeom>
            <a:noFill/>
            <a:ln w="28575" cap="rnd">
              <a:solidFill>
                <a:srgbClr val="028C7D"/>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grpSp>
      <p:grpSp>
        <p:nvGrpSpPr>
          <p:cNvPr id="21" name="Group 20"/>
          <p:cNvGrpSpPr/>
          <p:nvPr/>
        </p:nvGrpSpPr>
        <p:grpSpPr>
          <a:xfrm>
            <a:off x="6331806" y="5295961"/>
            <a:ext cx="525206" cy="493332"/>
            <a:chOff x="2824761" y="1419473"/>
            <a:chExt cx="496888" cy="466725"/>
          </a:xfrm>
          <a:solidFill>
            <a:srgbClr val="028C7D"/>
          </a:solidFill>
        </p:grpSpPr>
        <p:sp>
          <p:nvSpPr>
            <p:cNvPr id="22" name="Oval 21"/>
            <p:cNvSpPr>
              <a:spLocks/>
            </p:cNvSpPr>
            <p:nvPr/>
          </p:nvSpPr>
          <p:spPr bwMode="auto">
            <a:xfrm>
              <a:off x="3066061" y="1676648"/>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Freeform: Shape 22"/>
            <p:cNvSpPr>
              <a:spLocks/>
            </p:cNvSpPr>
            <p:nvPr/>
          </p:nvSpPr>
          <p:spPr bwMode="auto">
            <a:xfrm>
              <a:off x="2824761" y="1419473"/>
              <a:ext cx="496888"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4 w 132"/>
                <a:gd name="T67" fmla="*/ 88 h 124"/>
                <a:gd name="T68" fmla="*/ 60 w 132"/>
                <a:gd name="T69" fmla="*/ 76 h 124"/>
                <a:gd name="T70" fmla="*/ 108 w 132"/>
                <a:gd name="T71" fmla="*/ 64 h 124"/>
                <a:gd name="T72" fmla="*/ 116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6"/>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5"/>
                    <a:pt x="10" y="124"/>
                    <a:pt x="22" y="124"/>
                  </a:cubicBezTo>
                  <a:cubicBezTo>
                    <a:pt x="94" y="124"/>
                    <a:pt x="94" y="124"/>
                    <a:pt x="94" y="124"/>
                  </a:cubicBezTo>
                  <a:cubicBezTo>
                    <a:pt x="107" y="124"/>
                    <a:pt x="116" y="115"/>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7" y="8"/>
                    <a:pt x="108" y="10"/>
                    <a:pt x="108" y="12"/>
                  </a:cubicBezTo>
                  <a:cubicBezTo>
                    <a:pt x="108" y="22"/>
                    <a:pt x="108" y="22"/>
                    <a:pt x="108" y="22"/>
                  </a:cubicBezTo>
                  <a:cubicBezTo>
                    <a:pt x="108" y="24"/>
                    <a:pt x="108" y="24"/>
                    <a:pt x="108" y="24"/>
                  </a:cubicBezTo>
                  <a:cubicBezTo>
                    <a:pt x="108" y="37"/>
                    <a:pt x="108" y="37"/>
                    <a:pt x="108" y="37"/>
                  </a:cubicBezTo>
                  <a:cubicBezTo>
                    <a:pt x="107" y="37"/>
                    <a:pt x="106"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3"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30"/>
                    <a:pt x="8" y="26"/>
                    <a:pt x="8" y="22"/>
                  </a:cubicBezTo>
                  <a:cubicBezTo>
                    <a:pt x="8" y="15"/>
                    <a:pt x="15"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6"/>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5" y="116"/>
                    <a:pt x="8" y="110"/>
                    <a:pt x="8" y="102"/>
                  </a:cubicBezTo>
                  <a:cubicBezTo>
                    <a:pt x="8" y="39"/>
                    <a:pt x="8" y="39"/>
                    <a:pt x="8" y="39"/>
                  </a:cubicBezTo>
                  <a:cubicBezTo>
                    <a:pt x="12" y="43"/>
                    <a:pt x="17" y="44"/>
                    <a:pt x="22" y="44"/>
                  </a:cubicBezTo>
                  <a:cubicBezTo>
                    <a:pt x="88" y="44"/>
                    <a:pt x="88" y="44"/>
                    <a:pt x="88" y="44"/>
                  </a:cubicBezTo>
                  <a:cubicBezTo>
                    <a:pt x="104" y="44"/>
                    <a:pt x="104" y="44"/>
                    <a:pt x="104" y="44"/>
                  </a:cubicBezTo>
                  <a:cubicBezTo>
                    <a:pt x="107"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4" y="88"/>
                  </a:moveTo>
                  <a:cubicBezTo>
                    <a:pt x="72" y="88"/>
                    <a:pt x="72" y="88"/>
                    <a:pt x="72" y="88"/>
                  </a:cubicBezTo>
                  <a:cubicBezTo>
                    <a:pt x="66" y="88"/>
                    <a:pt x="60" y="83"/>
                    <a:pt x="60" y="76"/>
                  </a:cubicBezTo>
                  <a:cubicBezTo>
                    <a:pt x="60" y="70"/>
                    <a:pt x="66" y="64"/>
                    <a:pt x="72" y="64"/>
                  </a:cubicBezTo>
                  <a:cubicBezTo>
                    <a:pt x="108" y="64"/>
                    <a:pt x="108" y="64"/>
                    <a:pt x="108" y="64"/>
                  </a:cubicBezTo>
                  <a:cubicBezTo>
                    <a:pt x="111" y="64"/>
                    <a:pt x="113" y="63"/>
                    <a:pt x="115" y="61"/>
                  </a:cubicBezTo>
                  <a:cubicBezTo>
                    <a:pt x="115" y="61"/>
                    <a:pt x="116" y="60"/>
                    <a:pt x="116" y="59"/>
                  </a:cubicBezTo>
                  <a:cubicBezTo>
                    <a:pt x="116" y="59"/>
                    <a:pt x="116" y="59"/>
                    <a:pt x="116" y="59"/>
                  </a:cubicBezTo>
                  <a:cubicBezTo>
                    <a:pt x="119" y="63"/>
                    <a:pt x="120" y="67"/>
                    <a:pt x="120" y="72"/>
                  </a:cubicBezTo>
                  <a:cubicBezTo>
                    <a:pt x="120" y="79"/>
                    <a:pt x="118" y="84"/>
                    <a:pt x="114"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24" name="Group 23"/>
          <p:cNvGrpSpPr/>
          <p:nvPr/>
        </p:nvGrpSpPr>
        <p:grpSpPr>
          <a:xfrm>
            <a:off x="6340194" y="4209941"/>
            <a:ext cx="508431" cy="510108"/>
            <a:chOff x="1567461" y="2198935"/>
            <a:chExt cx="481013" cy="482600"/>
          </a:xfrm>
          <a:solidFill>
            <a:srgbClr val="028C7D"/>
          </a:solidFill>
        </p:grpSpPr>
        <p:sp>
          <p:nvSpPr>
            <p:cNvPr id="25" name="Freeform: Shape 24"/>
            <p:cNvSpPr>
              <a:spLocks/>
            </p:cNvSpPr>
            <p:nvPr/>
          </p:nvSpPr>
          <p:spPr bwMode="auto">
            <a:xfrm>
              <a:off x="1567461" y="2198935"/>
              <a:ext cx="481013" cy="482600"/>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2 h 128"/>
                <a:gd name="T18" fmla="*/ 15 w 128"/>
                <a:gd name="T19" fmla="*/ 22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2 w 128"/>
                <a:gd name="T31" fmla="*/ 113 h 128"/>
                <a:gd name="T32" fmla="*/ 33 w 128"/>
                <a:gd name="T33" fmla="*/ 114 h 128"/>
                <a:gd name="T34" fmla="*/ 48 w 128"/>
                <a:gd name="T35" fmla="*/ 109 h 128"/>
                <a:gd name="T36" fmla="*/ 58 w 128"/>
                <a:gd name="T37" fmla="*/ 128 h 128"/>
                <a:gd name="T38" fmla="*/ 77 w 128"/>
                <a:gd name="T39" fmla="*/ 121 h 128"/>
                <a:gd name="T40" fmla="*/ 85 w 128"/>
                <a:gd name="T41" fmla="*/ 107 h 128"/>
                <a:gd name="T42" fmla="*/ 100 w 128"/>
                <a:gd name="T43" fmla="*/ 115 h 128"/>
                <a:gd name="T44" fmla="*/ 113 w 128"/>
                <a:gd name="T45" fmla="*/ 105 h 128"/>
                <a:gd name="T46" fmla="*/ 107 w 128"/>
                <a:gd name="T47" fmla="*/ 85 h 128"/>
                <a:gd name="T48" fmla="*/ 121 w 128"/>
                <a:gd name="T49" fmla="*/ 77 h 128"/>
                <a:gd name="T50" fmla="*/ 128 w 128"/>
                <a:gd name="T51" fmla="*/ 58 h 128"/>
                <a:gd name="T52" fmla="*/ 108 w 128"/>
                <a:gd name="T53" fmla="*/ 72 h 128"/>
                <a:gd name="T54" fmla="*/ 100 w 128"/>
                <a:gd name="T55" fmla="*/ 81 h 128"/>
                <a:gd name="T56" fmla="*/ 107 w 128"/>
                <a:gd name="T57" fmla="*/ 100 h 128"/>
                <a:gd name="T58" fmla="*/ 89 w 128"/>
                <a:gd name="T59" fmla="*/ 100 h 128"/>
                <a:gd name="T60" fmla="*/ 81 w 128"/>
                <a:gd name="T61" fmla="*/ 100 h 128"/>
                <a:gd name="T62" fmla="*/ 72 w 128"/>
                <a:gd name="T63" fmla="*/ 108 h 128"/>
                <a:gd name="T64" fmla="*/ 58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6 h 128"/>
                <a:gd name="T82" fmla="*/ 20 w 128"/>
                <a:gd name="T83" fmla="*/ 28 h 128"/>
                <a:gd name="T84" fmla="*/ 39 w 128"/>
                <a:gd name="T85" fmla="*/ 27 h 128"/>
                <a:gd name="T86" fmla="*/ 46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0 h 128"/>
                <a:gd name="T98" fmla="*/ 100 w 128"/>
                <a:gd name="T99" fmla="*/ 39 h 128"/>
                <a:gd name="T100" fmla="*/ 102 w 128"/>
                <a:gd name="T101" fmla="*/ 51 h 128"/>
                <a:gd name="T102" fmla="*/ 120 w 128"/>
                <a:gd name="T103" fmla="*/ 58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1" y="51"/>
                  </a:moveTo>
                  <a:cubicBezTo>
                    <a:pt x="109" y="48"/>
                    <a:pt x="109" y="48"/>
                    <a:pt x="109" y="48"/>
                  </a:cubicBezTo>
                  <a:cubicBezTo>
                    <a:pt x="109" y="46"/>
                    <a:pt x="108" y="45"/>
                    <a:pt x="107" y="43"/>
                  </a:cubicBezTo>
                  <a:cubicBezTo>
                    <a:pt x="114" y="33"/>
                    <a:pt x="114" y="33"/>
                    <a:pt x="114" y="33"/>
                  </a:cubicBezTo>
                  <a:cubicBezTo>
                    <a:pt x="116" y="29"/>
                    <a:pt x="116" y="25"/>
                    <a:pt x="113" y="22"/>
                  </a:cubicBezTo>
                  <a:cubicBezTo>
                    <a:pt x="105" y="15"/>
                    <a:pt x="105" y="15"/>
                    <a:pt x="105" y="15"/>
                  </a:cubicBezTo>
                  <a:cubicBezTo>
                    <a:pt x="104" y="13"/>
                    <a:pt x="102" y="12"/>
                    <a:pt x="100" y="12"/>
                  </a:cubicBezTo>
                  <a:cubicBezTo>
                    <a:pt x="98" y="12"/>
                    <a:pt x="97" y="13"/>
                    <a:pt x="95" y="14"/>
                  </a:cubicBezTo>
                  <a:cubicBezTo>
                    <a:pt x="85" y="21"/>
                    <a:pt x="85" y="21"/>
                    <a:pt x="85" y="21"/>
                  </a:cubicBezTo>
                  <a:cubicBezTo>
                    <a:pt x="83" y="20"/>
                    <a:pt x="81" y="19"/>
                    <a:pt x="80" y="19"/>
                  </a:cubicBezTo>
                  <a:cubicBezTo>
                    <a:pt x="77" y="6"/>
                    <a:pt x="77" y="6"/>
                    <a:pt x="77" y="6"/>
                  </a:cubicBezTo>
                  <a:cubicBezTo>
                    <a:pt x="76" y="3"/>
                    <a:pt x="73" y="0"/>
                    <a:pt x="69" y="0"/>
                  </a:cubicBezTo>
                  <a:cubicBezTo>
                    <a:pt x="58" y="0"/>
                    <a:pt x="58" y="0"/>
                    <a:pt x="58"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2"/>
                    <a:pt x="28" y="12"/>
                  </a:cubicBezTo>
                  <a:cubicBezTo>
                    <a:pt x="26" y="12"/>
                    <a:pt x="24" y="13"/>
                    <a:pt x="22" y="15"/>
                  </a:cubicBezTo>
                  <a:cubicBezTo>
                    <a:pt x="15" y="22"/>
                    <a:pt x="15" y="22"/>
                    <a:pt x="15" y="22"/>
                  </a:cubicBezTo>
                  <a:cubicBezTo>
                    <a:pt x="12" y="25"/>
                    <a:pt x="12" y="29"/>
                    <a:pt x="14" y="33"/>
                  </a:cubicBezTo>
                  <a:cubicBezTo>
                    <a:pt x="21" y="43"/>
                    <a:pt x="21" y="43"/>
                    <a:pt x="21" y="43"/>
                  </a:cubicBezTo>
                  <a:cubicBezTo>
                    <a:pt x="20" y="45"/>
                    <a:pt x="19" y="46"/>
                    <a:pt x="19" y="48"/>
                  </a:cubicBezTo>
                  <a:cubicBezTo>
                    <a:pt x="6" y="51"/>
                    <a:pt x="6" y="51"/>
                    <a:pt x="6" y="51"/>
                  </a:cubicBezTo>
                  <a:cubicBezTo>
                    <a:pt x="3" y="51"/>
                    <a:pt x="0" y="55"/>
                    <a:pt x="0" y="58"/>
                  </a:cubicBezTo>
                  <a:cubicBezTo>
                    <a:pt x="0" y="69"/>
                    <a:pt x="0" y="69"/>
                    <a:pt x="0" y="69"/>
                  </a:cubicBezTo>
                  <a:cubicBezTo>
                    <a:pt x="0" y="73"/>
                    <a:pt x="3" y="76"/>
                    <a:pt x="6" y="77"/>
                  </a:cubicBezTo>
                  <a:cubicBezTo>
                    <a:pt x="19" y="80"/>
                    <a:pt x="19" y="80"/>
                    <a:pt x="19" y="80"/>
                  </a:cubicBezTo>
                  <a:cubicBezTo>
                    <a:pt x="19" y="81"/>
                    <a:pt x="20" y="83"/>
                    <a:pt x="21" y="85"/>
                  </a:cubicBezTo>
                  <a:cubicBezTo>
                    <a:pt x="14" y="95"/>
                    <a:pt x="14" y="95"/>
                    <a:pt x="14" y="95"/>
                  </a:cubicBezTo>
                  <a:cubicBezTo>
                    <a:pt x="12" y="98"/>
                    <a:pt x="12" y="103"/>
                    <a:pt x="15" y="105"/>
                  </a:cubicBezTo>
                  <a:cubicBezTo>
                    <a:pt x="22" y="113"/>
                    <a:pt x="22" y="113"/>
                    <a:pt x="22"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1"/>
                    <a:pt x="51" y="121"/>
                    <a:pt x="51" y="121"/>
                  </a:cubicBezTo>
                  <a:cubicBezTo>
                    <a:pt x="51" y="125"/>
                    <a:pt x="55" y="128"/>
                    <a:pt x="58" y="128"/>
                  </a:cubicBezTo>
                  <a:cubicBezTo>
                    <a:pt x="69" y="128"/>
                    <a:pt x="69" y="128"/>
                    <a:pt x="69" y="128"/>
                  </a:cubicBezTo>
                  <a:cubicBezTo>
                    <a:pt x="73" y="128"/>
                    <a:pt x="76" y="125"/>
                    <a:pt x="77" y="121"/>
                  </a:cubicBezTo>
                  <a:cubicBezTo>
                    <a:pt x="80" y="109"/>
                    <a:pt x="80" y="109"/>
                    <a:pt x="80" y="109"/>
                  </a:cubicBezTo>
                  <a:cubicBezTo>
                    <a:pt x="81"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1"/>
                    <a:pt x="109" y="80"/>
                  </a:cubicBezTo>
                  <a:cubicBezTo>
                    <a:pt x="121" y="77"/>
                    <a:pt x="121" y="77"/>
                    <a:pt x="121" y="77"/>
                  </a:cubicBezTo>
                  <a:cubicBezTo>
                    <a:pt x="125" y="76"/>
                    <a:pt x="128" y="73"/>
                    <a:pt x="128" y="69"/>
                  </a:cubicBezTo>
                  <a:cubicBezTo>
                    <a:pt x="128" y="58"/>
                    <a:pt x="128" y="58"/>
                    <a:pt x="128" y="58"/>
                  </a:cubicBezTo>
                  <a:cubicBezTo>
                    <a:pt x="128" y="55"/>
                    <a:pt x="125" y="51"/>
                    <a:pt x="121" y="51"/>
                  </a:cubicBezTo>
                  <a:close/>
                  <a:moveTo>
                    <a:pt x="108" y="72"/>
                  </a:moveTo>
                  <a:cubicBezTo>
                    <a:pt x="105" y="72"/>
                    <a:pt x="103" y="74"/>
                    <a:pt x="102" y="77"/>
                  </a:cubicBezTo>
                  <a:cubicBezTo>
                    <a:pt x="101" y="78"/>
                    <a:pt x="101" y="80"/>
                    <a:pt x="100" y="81"/>
                  </a:cubicBezTo>
                  <a:cubicBezTo>
                    <a:pt x="99" y="84"/>
                    <a:pt x="99" y="87"/>
                    <a:pt x="100" y="89"/>
                  </a:cubicBezTo>
                  <a:cubicBezTo>
                    <a:pt x="107" y="100"/>
                    <a:pt x="107" y="100"/>
                    <a:pt x="107" y="100"/>
                  </a:cubicBezTo>
                  <a:cubicBezTo>
                    <a:pt x="100" y="107"/>
                    <a:pt x="100" y="107"/>
                    <a:pt x="100" y="107"/>
                  </a:cubicBezTo>
                  <a:cubicBezTo>
                    <a:pt x="89" y="100"/>
                    <a:pt x="89" y="100"/>
                    <a:pt x="89" y="100"/>
                  </a:cubicBezTo>
                  <a:cubicBezTo>
                    <a:pt x="88" y="99"/>
                    <a:pt x="86" y="99"/>
                    <a:pt x="85" y="99"/>
                  </a:cubicBezTo>
                  <a:cubicBezTo>
                    <a:pt x="84" y="99"/>
                    <a:pt x="82" y="99"/>
                    <a:pt x="81" y="100"/>
                  </a:cubicBezTo>
                  <a:cubicBezTo>
                    <a:pt x="80" y="101"/>
                    <a:pt x="78" y="101"/>
                    <a:pt x="77" y="102"/>
                  </a:cubicBezTo>
                  <a:cubicBezTo>
                    <a:pt x="74" y="103"/>
                    <a:pt x="72" y="105"/>
                    <a:pt x="72" y="108"/>
                  </a:cubicBezTo>
                  <a:cubicBezTo>
                    <a:pt x="69" y="120"/>
                    <a:pt x="69" y="120"/>
                    <a:pt x="69" y="120"/>
                  </a:cubicBezTo>
                  <a:cubicBezTo>
                    <a:pt x="58" y="120"/>
                    <a:pt x="58" y="120"/>
                    <a:pt x="58" y="120"/>
                  </a:cubicBezTo>
                  <a:cubicBezTo>
                    <a:pt x="56" y="108"/>
                    <a:pt x="56" y="108"/>
                    <a:pt x="56" y="108"/>
                  </a:cubicBezTo>
                  <a:cubicBezTo>
                    <a:pt x="55" y="105"/>
                    <a:pt x="53" y="103"/>
                    <a:pt x="51" y="102"/>
                  </a:cubicBezTo>
                  <a:cubicBezTo>
                    <a:pt x="49" y="101"/>
                    <a:pt x="48" y="101"/>
                    <a:pt x="46" y="100"/>
                  </a:cubicBezTo>
                  <a:cubicBezTo>
                    <a:pt x="45" y="99"/>
                    <a:pt x="44" y="99"/>
                    <a:pt x="43" y="99"/>
                  </a:cubicBezTo>
                  <a:cubicBezTo>
                    <a:pt x="41" y="99"/>
                    <a:pt x="40" y="99"/>
                    <a:pt x="39" y="100"/>
                  </a:cubicBezTo>
                  <a:cubicBezTo>
                    <a:pt x="28" y="107"/>
                    <a:pt x="28" y="107"/>
                    <a:pt x="28" y="107"/>
                  </a:cubicBezTo>
                  <a:cubicBezTo>
                    <a:pt x="20" y="100"/>
                    <a:pt x="20" y="100"/>
                    <a:pt x="20" y="100"/>
                  </a:cubicBezTo>
                  <a:cubicBezTo>
                    <a:pt x="27" y="89"/>
                    <a:pt x="27" y="89"/>
                    <a:pt x="27" y="89"/>
                  </a:cubicBezTo>
                  <a:cubicBezTo>
                    <a:pt x="29" y="87"/>
                    <a:pt x="29" y="84"/>
                    <a:pt x="28" y="81"/>
                  </a:cubicBezTo>
                  <a:cubicBezTo>
                    <a:pt x="27" y="80"/>
                    <a:pt x="27" y="78"/>
                    <a:pt x="26" y="77"/>
                  </a:cubicBezTo>
                  <a:cubicBezTo>
                    <a:pt x="25" y="74"/>
                    <a:pt x="23" y="72"/>
                    <a:pt x="20" y="72"/>
                  </a:cubicBezTo>
                  <a:cubicBezTo>
                    <a:pt x="8" y="69"/>
                    <a:pt x="8" y="69"/>
                    <a:pt x="8" y="69"/>
                  </a:cubicBezTo>
                  <a:cubicBezTo>
                    <a:pt x="8" y="58"/>
                    <a:pt x="8" y="58"/>
                    <a:pt x="8" y="58"/>
                  </a:cubicBezTo>
                  <a:cubicBezTo>
                    <a:pt x="20" y="56"/>
                    <a:pt x="20" y="56"/>
                    <a:pt x="20" y="56"/>
                  </a:cubicBezTo>
                  <a:cubicBezTo>
                    <a:pt x="23" y="55"/>
                    <a:pt x="25" y="53"/>
                    <a:pt x="26" y="51"/>
                  </a:cubicBezTo>
                  <a:cubicBezTo>
                    <a:pt x="27" y="49"/>
                    <a:pt x="27" y="48"/>
                    <a:pt x="28" y="46"/>
                  </a:cubicBezTo>
                  <a:cubicBezTo>
                    <a:pt x="29" y="44"/>
                    <a:pt x="29" y="41"/>
                    <a:pt x="27" y="39"/>
                  </a:cubicBezTo>
                  <a:cubicBezTo>
                    <a:pt x="20" y="28"/>
                    <a:pt x="20" y="28"/>
                    <a:pt x="20" y="28"/>
                  </a:cubicBezTo>
                  <a:cubicBezTo>
                    <a:pt x="28" y="20"/>
                    <a:pt x="28" y="20"/>
                    <a:pt x="28" y="20"/>
                  </a:cubicBezTo>
                  <a:cubicBezTo>
                    <a:pt x="39" y="27"/>
                    <a:pt x="39" y="27"/>
                    <a:pt x="39" y="27"/>
                  </a:cubicBezTo>
                  <a:cubicBezTo>
                    <a:pt x="40" y="28"/>
                    <a:pt x="41" y="29"/>
                    <a:pt x="43" y="29"/>
                  </a:cubicBezTo>
                  <a:cubicBezTo>
                    <a:pt x="44" y="29"/>
                    <a:pt x="45" y="28"/>
                    <a:pt x="46" y="28"/>
                  </a:cubicBezTo>
                  <a:cubicBezTo>
                    <a:pt x="48" y="27"/>
                    <a:pt x="49" y="27"/>
                    <a:pt x="51" y="26"/>
                  </a:cubicBezTo>
                  <a:cubicBezTo>
                    <a:pt x="53" y="25"/>
                    <a:pt x="55" y="23"/>
                    <a:pt x="56" y="20"/>
                  </a:cubicBezTo>
                  <a:cubicBezTo>
                    <a:pt x="58" y="8"/>
                    <a:pt x="58" y="8"/>
                    <a:pt x="58" y="8"/>
                  </a:cubicBezTo>
                  <a:cubicBezTo>
                    <a:pt x="69" y="8"/>
                    <a:pt x="69" y="8"/>
                    <a:pt x="69" y="8"/>
                  </a:cubicBezTo>
                  <a:cubicBezTo>
                    <a:pt x="72" y="20"/>
                    <a:pt x="72" y="20"/>
                    <a:pt x="72" y="20"/>
                  </a:cubicBezTo>
                  <a:cubicBezTo>
                    <a:pt x="72" y="23"/>
                    <a:pt x="74" y="25"/>
                    <a:pt x="77" y="26"/>
                  </a:cubicBezTo>
                  <a:cubicBezTo>
                    <a:pt x="78" y="27"/>
                    <a:pt x="80" y="27"/>
                    <a:pt x="81" y="28"/>
                  </a:cubicBezTo>
                  <a:cubicBezTo>
                    <a:pt x="82" y="28"/>
                    <a:pt x="84" y="29"/>
                    <a:pt x="85" y="29"/>
                  </a:cubicBezTo>
                  <a:cubicBezTo>
                    <a:pt x="86" y="29"/>
                    <a:pt x="88" y="28"/>
                    <a:pt x="89" y="27"/>
                  </a:cubicBezTo>
                  <a:cubicBezTo>
                    <a:pt x="100" y="20"/>
                    <a:pt x="100" y="20"/>
                    <a:pt x="100" y="20"/>
                  </a:cubicBezTo>
                  <a:cubicBezTo>
                    <a:pt x="107" y="28"/>
                    <a:pt x="107" y="28"/>
                    <a:pt x="107" y="28"/>
                  </a:cubicBezTo>
                  <a:cubicBezTo>
                    <a:pt x="100" y="39"/>
                    <a:pt x="100" y="39"/>
                    <a:pt x="100" y="39"/>
                  </a:cubicBezTo>
                  <a:cubicBezTo>
                    <a:pt x="99" y="41"/>
                    <a:pt x="99" y="44"/>
                    <a:pt x="100" y="46"/>
                  </a:cubicBezTo>
                  <a:cubicBezTo>
                    <a:pt x="100" y="48"/>
                    <a:pt x="101" y="49"/>
                    <a:pt x="102" y="51"/>
                  </a:cubicBezTo>
                  <a:cubicBezTo>
                    <a:pt x="103" y="53"/>
                    <a:pt x="105" y="55"/>
                    <a:pt x="108" y="56"/>
                  </a:cubicBezTo>
                  <a:cubicBezTo>
                    <a:pt x="120" y="58"/>
                    <a:pt x="120" y="58"/>
                    <a:pt x="120" y="58"/>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Freeform: Shape 25"/>
            <p:cNvSpPr>
              <a:spLocks/>
            </p:cNvSpPr>
            <p:nvPr/>
          </p:nvSpPr>
          <p:spPr bwMode="auto">
            <a:xfrm>
              <a:off x="1702398" y="2335460"/>
              <a:ext cx="209550" cy="211137"/>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3 w 56"/>
                <a:gd name="T13" fmla="*/ 28 h 56"/>
                <a:gd name="T14" fmla="*/ 28 w 56"/>
                <a:gd name="T15" fmla="*/ 3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2"/>
                    <a:pt x="0" y="28"/>
                  </a:cubicBezTo>
                  <a:cubicBezTo>
                    <a:pt x="0" y="43"/>
                    <a:pt x="12" y="56"/>
                    <a:pt x="28" y="56"/>
                  </a:cubicBezTo>
                  <a:cubicBezTo>
                    <a:pt x="43" y="56"/>
                    <a:pt x="56" y="43"/>
                    <a:pt x="56" y="28"/>
                  </a:cubicBezTo>
                  <a:cubicBezTo>
                    <a:pt x="56" y="12"/>
                    <a:pt x="43" y="0"/>
                    <a:pt x="28" y="0"/>
                  </a:cubicBezTo>
                  <a:close/>
                  <a:moveTo>
                    <a:pt x="28" y="52"/>
                  </a:moveTo>
                  <a:cubicBezTo>
                    <a:pt x="14" y="52"/>
                    <a:pt x="3" y="41"/>
                    <a:pt x="3" y="28"/>
                  </a:cubicBezTo>
                  <a:cubicBezTo>
                    <a:pt x="3" y="14"/>
                    <a:pt x="14" y="3"/>
                    <a:pt x="28" y="3"/>
                  </a:cubicBezTo>
                  <a:cubicBezTo>
                    <a:pt x="41" y="3"/>
                    <a:pt x="52" y="14"/>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Freeform: Shape 26"/>
            <p:cNvSpPr>
              <a:spLocks/>
            </p:cNvSpPr>
            <p:nvPr/>
          </p:nvSpPr>
          <p:spPr bwMode="auto">
            <a:xfrm>
              <a:off x="1746848" y="2379910"/>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2" y="4"/>
                    <a:pt x="28" y="9"/>
                    <a:pt x="28" y="16"/>
                  </a:cubicBezTo>
                  <a:cubicBezTo>
                    <a:pt x="28" y="23"/>
                    <a:pt x="22"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28" name="Freeform: Shape 27"/>
          <p:cNvSpPr>
            <a:spLocks/>
          </p:cNvSpPr>
          <p:nvPr/>
        </p:nvSpPr>
        <p:spPr bwMode="auto">
          <a:xfrm>
            <a:off x="6331804" y="3123921"/>
            <a:ext cx="525210" cy="510108"/>
          </a:xfrm>
          <a:custGeom>
            <a:avLst/>
            <a:gdLst>
              <a:gd name="T0" fmla="*/ 94 w 132"/>
              <a:gd name="T1" fmla="*/ 0 h 128"/>
              <a:gd name="T2" fmla="*/ 56 w 132"/>
              <a:gd name="T3" fmla="*/ 27 h 128"/>
              <a:gd name="T4" fmla="*/ 56 w 132"/>
              <a:gd name="T5" fmla="*/ 27 h 128"/>
              <a:gd name="T6" fmla="*/ 14 w 132"/>
              <a:gd name="T7" fmla="*/ 69 h 128"/>
              <a:gd name="T8" fmla="*/ 1 w 132"/>
              <a:gd name="T9" fmla="*/ 110 h 128"/>
              <a:gd name="T10" fmla="*/ 14 w 132"/>
              <a:gd name="T11" fmla="*/ 128 h 128"/>
              <a:gd name="T12" fmla="*/ 53 w 132"/>
              <a:gd name="T13" fmla="*/ 118 h 128"/>
              <a:gd name="T14" fmla="*/ 121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1 w 132"/>
              <a:gd name="T33" fmla="*/ 64 h 128"/>
              <a:gd name="T34" fmla="*/ 80 w 132"/>
              <a:gd name="T35" fmla="*/ 28 h 128"/>
              <a:gd name="T36" fmla="*/ 17 w 132"/>
              <a:gd name="T37" fmla="*/ 119 h 128"/>
              <a:gd name="T38" fmla="*/ 8 w 132"/>
              <a:gd name="T39" fmla="*/ 114 h 128"/>
              <a:gd name="T40" fmla="*/ 13 w 132"/>
              <a:gd name="T41" fmla="*/ 96 h 128"/>
              <a:gd name="T42" fmla="*/ 32 w 132"/>
              <a:gd name="T43" fmla="*/ 115 h 128"/>
              <a:gd name="T44" fmla="*/ 36 w 132"/>
              <a:gd name="T45" fmla="*/ 114 h 128"/>
              <a:gd name="T46" fmla="*/ 14 w 132"/>
              <a:gd name="T47" fmla="*/ 92 h 128"/>
              <a:gd name="T48" fmla="*/ 19 w 132"/>
              <a:gd name="T49" fmla="*/ 75 h 128"/>
              <a:gd name="T50" fmla="*/ 52 w 132"/>
              <a:gd name="T51" fmla="*/ 110 h 128"/>
              <a:gd name="T52" fmla="*/ 36 w 132"/>
              <a:gd name="T53" fmla="*/ 114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7"/>
                </a:cubicBezTo>
                <a:cubicBezTo>
                  <a:pt x="56" y="27"/>
                  <a:pt x="56" y="27"/>
                  <a:pt x="56" y="27"/>
                </a:cubicBezTo>
                <a:cubicBezTo>
                  <a:pt x="56" y="27"/>
                  <a:pt x="56" y="27"/>
                  <a:pt x="56" y="27"/>
                </a:cubicBezTo>
                <a:cubicBezTo>
                  <a:pt x="56" y="27"/>
                  <a:pt x="56" y="27"/>
                  <a:pt x="56" y="27"/>
                </a:cubicBezTo>
                <a:cubicBezTo>
                  <a:pt x="56" y="27"/>
                  <a:pt x="56" y="27"/>
                  <a:pt x="56"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7"/>
                  <a:pt x="58" y="116"/>
                  <a:pt x="60" y="114"/>
                </a:cubicBezTo>
                <a:cubicBezTo>
                  <a:pt x="121" y="53"/>
                  <a:pt x="121" y="53"/>
                  <a:pt x="121" y="53"/>
                </a:cubicBezTo>
                <a:cubicBezTo>
                  <a:pt x="132" y="41"/>
                  <a:pt x="130" y="23"/>
                  <a:pt x="118" y="10"/>
                </a:cubicBezTo>
                <a:close/>
                <a:moveTo>
                  <a:pt x="64" y="95"/>
                </a:moveTo>
                <a:cubicBezTo>
                  <a:pt x="64" y="91"/>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8"/>
                  <a:pt x="56" y="76"/>
                  <a:pt x="54" y="74"/>
                </a:cubicBezTo>
                <a:cubicBezTo>
                  <a:pt x="52" y="72"/>
                  <a:pt x="49" y="70"/>
                  <a:pt x="46" y="68"/>
                </a:cubicBezTo>
                <a:cubicBezTo>
                  <a:pt x="84" y="30"/>
                  <a:pt x="84" y="30"/>
                  <a:pt x="84" y="30"/>
                </a:cubicBezTo>
                <a:cubicBezTo>
                  <a:pt x="87" y="31"/>
                  <a:pt x="90" y="33"/>
                  <a:pt x="92" y="36"/>
                </a:cubicBezTo>
                <a:cubicBezTo>
                  <a:pt x="95" y="38"/>
                  <a:pt x="96" y="40"/>
                  <a:pt x="98" y="43"/>
                </a:cubicBezTo>
                <a:lnTo>
                  <a:pt x="59" y="81"/>
                </a:lnTo>
                <a:close/>
                <a:moveTo>
                  <a:pt x="42" y="66"/>
                </a:moveTo>
                <a:cubicBezTo>
                  <a:pt x="38" y="65"/>
                  <a:pt x="35" y="64"/>
                  <a:pt x="31" y="64"/>
                </a:cubicBezTo>
                <a:cubicBezTo>
                  <a:pt x="61" y="33"/>
                  <a:pt x="61" y="33"/>
                  <a:pt x="61" y="33"/>
                </a:cubicBezTo>
                <a:cubicBezTo>
                  <a:pt x="66" y="28"/>
                  <a:pt x="73" y="27"/>
                  <a:pt x="80" y="28"/>
                </a:cubicBezTo>
                <a:lnTo>
                  <a:pt x="42" y="66"/>
                </a:lnTo>
                <a:close/>
                <a:moveTo>
                  <a:pt x="17" y="119"/>
                </a:moveTo>
                <a:cubicBezTo>
                  <a:pt x="16" y="119"/>
                  <a:pt x="15" y="120"/>
                  <a:pt x="14" y="120"/>
                </a:cubicBezTo>
                <a:cubicBezTo>
                  <a:pt x="11" y="120"/>
                  <a:pt x="8" y="117"/>
                  <a:pt x="8" y="114"/>
                </a:cubicBezTo>
                <a:cubicBezTo>
                  <a:pt x="8" y="113"/>
                  <a:pt x="8" y="112"/>
                  <a:pt x="9" y="112"/>
                </a:cubicBezTo>
                <a:cubicBezTo>
                  <a:pt x="13" y="96"/>
                  <a:pt x="13" y="96"/>
                  <a:pt x="13" y="96"/>
                </a:cubicBezTo>
                <a:cubicBezTo>
                  <a:pt x="17" y="96"/>
                  <a:pt x="22" y="98"/>
                  <a:pt x="26" y="102"/>
                </a:cubicBezTo>
                <a:cubicBezTo>
                  <a:pt x="30" y="106"/>
                  <a:pt x="32" y="111"/>
                  <a:pt x="32" y="115"/>
                </a:cubicBezTo>
                <a:lnTo>
                  <a:pt x="17" y="119"/>
                </a:lnTo>
                <a:close/>
                <a:moveTo>
                  <a:pt x="36" y="114"/>
                </a:moveTo>
                <a:cubicBezTo>
                  <a:pt x="36" y="109"/>
                  <a:pt x="33" y="103"/>
                  <a:pt x="29" y="99"/>
                </a:cubicBezTo>
                <a:cubicBezTo>
                  <a:pt x="25" y="95"/>
                  <a:pt x="19" y="92"/>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0"/>
                  <a:pt x="50" y="111"/>
                </a:cubicBezTo>
                <a:lnTo>
                  <a:pt x="36" y="114"/>
                </a:lnTo>
                <a:close/>
                <a:moveTo>
                  <a:pt x="115" y="47"/>
                </a:moveTo>
                <a:cubicBezTo>
                  <a:pt x="108" y="54"/>
                  <a:pt x="108" y="54"/>
                  <a:pt x="108" y="54"/>
                </a:cubicBezTo>
                <a:cubicBezTo>
                  <a:pt x="108" y="53"/>
                  <a:pt x="108" y="52"/>
                  <a:pt x="108" y="51"/>
                </a:cubicBezTo>
                <a:cubicBezTo>
                  <a:pt x="108" y="43"/>
                  <a:pt x="104" y="36"/>
                  <a:pt x="98" y="30"/>
                </a:cubicBezTo>
                <a:cubicBezTo>
                  <a:pt x="92" y="23"/>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9" y="43"/>
                  <a:pt x="115" y="47"/>
                </a:cubicBezTo>
                <a:close/>
              </a:path>
            </a:pathLst>
          </a:custGeom>
          <a:solidFill>
            <a:srgbClr val="028C7D"/>
          </a:solidFill>
          <a:ln>
            <a:noFill/>
          </a:ln>
          <a:extLst/>
        </p:spPr>
        <p:txBody>
          <a:bodyPr anchor="ctr"/>
          <a:lstStyle/>
          <a:p>
            <a:pPr algn="ctr"/>
            <a:endParaRPr/>
          </a:p>
        </p:txBody>
      </p:sp>
      <p:grpSp>
        <p:nvGrpSpPr>
          <p:cNvPr id="29" name="Group 28"/>
          <p:cNvGrpSpPr/>
          <p:nvPr/>
        </p:nvGrpSpPr>
        <p:grpSpPr>
          <a:xfrm>
            <a:off x="6419899" y="2039578"/>
            <a:ext cx="349021" cy="508431"/>
            <a:chOff x="4174136" y="3762623"/>
            <a:chExt cx="330200" cy="481012"/>
          </a:xfrm>
          <a:solidFill>
            <a:srgbClr val="028C7D"/>
          </a:solidFill>
        </p:grpSpPr>
        <p:sp>
          <p:nvSpPr>
            <p:cNvPr id="30" name="Freeform: Shape 29"/>
            <p:cNvSpPr>
              <a:spLocks/>
            </p:cNvSpPr>
            <p:nvPr/>
          </p:nvSpPr>
          <p:spPr bwMode="auto">
            <a:xfrm>
              <a:off x="4174136" y="3762623"/>
              <a:ext cx="330200" cy="481012"/>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5 w 88"/>
                <a:gd name="T15" fmla="*/ 109 h 128"/>
                <a:gd name="T16" fmla="*/ 35 w 88"/>
                <a:gd name="T17" fmla="*/ 111 h 128"/>
                <a:gd name="T18" fmla="*/ 32 w 88"/>
                <a:gd name="T19" fmla="*/ 103 h 128"/>
                <a:gd name="T20" fmla="*/ 32 w 88"/>
                <a:gd name="T21" fmla="*/ 103 h 128"/>
                <a:gd name="T22" fmla="*/ 57 w 88"/>
                <a:gd name="T23" fmla="*/ 100 h 128"/>
                <a:gd name="T24" fmla="*/ 56 w 88"/>
                <a:gd name="T25" fmla="*/ 104 h 128"/>
                <a:gd name="T26" fmla="*/ 55 w 88"/>
                <a:gd name="T27" fmla="*/ 109 h 128"/>
                <a:gd name="T28" fmla="*/ 31 w 88"/>
                <a:gd name="T29" fmla="*/ 99 h 128"/>
                <a:gd name="T30" fmla="*/ 29 w 88"/>
                <a:gd name="T31" fmla="*/ 92 h 128"/>
                <a:gd name="T32" fmla="*/ 60 w 88"/>
                <a:gd name="T33" fmla="*/ 92 h 128"/>
                <a:gd name="T34" fmla="*/ 58 w 88"/>
                <a:gd name="T35" fmla="*/ 96 h 128"/>
                <a:gd name="T36" fmla="*/ 31 w 88"/>
                <a:gd name="T37" fmla="*/ 99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6 w 88"/>
                <a:gd name="T49" fmla="*/ 84 h 128"/>
                <a:gd name="T50" fmla="*/ 19 w 88"/>
                <a:gd name="T51" fmla="*/ 71 h 128"/>
                <a:gd name="T52" fmla="*/ 8 w 88"/>
                <a:gd name="T53" fmla="*/ 44 h 128"/>
                <a:gd name="T54" fmla="*/ 44 w 88"/>
                <a:gd name="T55" fmla="*/ 8 h 128"/>
                <a:gd name="T56" fmla="*/ 80 w 88"/>
                <a:gd name="T57" fmla="*/ 44 h 128"/>
                <a:gd name="T58" fmla="*/ 70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19"/>
                    <a:pt x="0" y="44"/>
                  </a:cubicBezTo>
                  <a:cubicBezTo>
                    <a:pt x="0" y="60"/>
                    <a:pt x="15" y="77"/>
                    <a:pt x="20" y="92"/>
                  </a:cubicBezTo>
                  <a:cubicBezTo>
                    <a:pt x="28" y="114"/>
                    <a:pt x="27" y="128"/>
                    <a:pt x="44" y="128"/>
                  </a:cubicBezTo>
                  <a:cubicBezTo>
                    <a:pt x="61" y="128"/>
                    <a:pt x="60" y="114"/>
                    <a:pt x="68" y="92"/>
                  </a:cubicBezTo>
                  <a:cubicBezTo>
                    <a:pt x="73" y="77"/>
                    <a:pt x="88" y="60"/>
                    <a:pt x="88" y="44"/>
                  </a:cubicBezTo>
                  <a:cubicBezTo>
                    <a:pt x="88" y="19"/>
                    <a:pt x="68" y="0"/>
                    <a:pt x="44" y="0"/>
                  </a:cubicBezTo>
                  <a:close/>
                  <a:moveTo>
                    <a:pt x="55" y="109"/>
                  </a:moveTo>
                  <a:cubicBezTo>
                    <a:pt x="35" y="111"/>
                    <a:pt x="35" y="111"/>
                    <a:pt x="35" y="111"/>
                  </a:cubicBezTo>
                  <a:cubicBezTo>
                    <a:pt x="34" y="109"/>
                    <a:pt x="33" y="107"/>
                    <a:pt x="32" y="103"/>
                  </a:cubicBezTo>
                  <a:cubicBezTo>
                    <a:pt x="32" y="103"/>
                    <a:pt x="32" y="103"/>
                    <a:pt x="32" y="103"/>
                  </a:cubicBezTo>
                  <a:cubicBezTo>
                    <a:pt x="57" y="100"/>
                    <a:pt x="57" y="100"/>
                    <a:pt x="57" y="100"/>
                  </a:cubicBezTo>
                  <a:cubicBezTo>
                    <a:pt x="57" y="101"/>
                    <a:pt x="56" y="103"/>
                    <a:pt x="56" y="104"/>
                  </a:cubicBezTo>
                  <a:cubicBezTo>
                    <a:pt x="55" y="106"/>
                    <a:pt x="55" y="107"/>
                    <a:pt x="55" y="109"/>
                  </a:cubicBezTo>
                  <a:close/>
                  <a:moveTo>
                    <a:pt x="31" y="99"/>
                  </a:moveTo>
                  <a:cubicBezTo>
                    <a:pt x="30" y="97"/>
                    <a:pt x="30" y="94"/>
                    <a:pt x="29" y="92"/>
                  </a:cubicBezTo>
                  <a:cubicBezTo>
                    <a:pt x="60" y="92"/>
                    <a:pt x="60" y="92"/>
                    <a:pt x="60" y="92"/>
                  </a:cubicBezTo>
                  <a:cubicBezTo>
                    <a:pt x="59" y="93"/>
                    <a:pt x="59" y="95"/>
                    <a:pt x="58" y="96"/>
                  </a:cubicBezTo>
                  <a:lnTo>
                    <a:pt x="31" y="99"/>
                  </a:lnTo>
                  <a:close/>
                  <a:moveTo>
                    <a:pt x="44" y="120"/>
                  </a:moveTo>
                  <a:cubicBezTo>
                    <a:pt x="40" y="120"/>
                    <a:pt x="38" y="119"/>
                    <a:pt x="36" y="115"/>
                  </a:cubicBezTo>
                  <a:cubicBezTo>
                    <a:pt x="53" y="113"/>
                    <a:pt x="53" y="113"/>
                    <a:pt x="53" y="113"/>
                  </a:cubicBezTo>
                  <a:cubicBezTo>
                    <a:pt x="51" y="119"/>
                    <a:pt x="49" y="120"/>
                    <a:pt x="44" y="120"/>
                  </a:cubicBezTo>
                  <a:close/>
                  <a:moveTo>
                    <a:pt x="63" y="84"/>
                  </a:moveTo>
                  <a:cubicBezTo>
                    <a:pt x="26" y="84"/>
                    <a:pt x="26" y="84"/>
                    <a:pt x="26" y="84"/>
                  </a:cubicBezTo>
                  <a:cubicBezTo>
                    <a:pt x="24" y="79"/>
                    <a:pt x="21" y="75"/>
                    <a:pt x="19" y="71"/>
                  </a:cubicBezTo>
                  <a:cubicBezTo>
                    <a:pt x="14" y="62"/>
                    <a:pt x="8" y="52"/>
                    <a:pt x="8" y="44"/>
                  </a:cubicBezTo>
                  <a:cubicBezTo>
                    <a:pt x="8" y="24"/>
                    <a:pt x="24" y="8"/>
                    <a:pt x="44" y="8"/>
                  </a:cubicBezTo>
                  <a:cubicBezTo>
                    <a:pt x="64" y="8"/>
                    <a:pt x="80" y="24"/>
                    <a:pt x="80" y="44"/>
                  </a:cubicBezTo>
                  <a:cubicBezTo>
                    <a:pt x="80" y="52"/>
                    <a:pt x="75" y="62"/>
                    <a:pt x="70"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Freeform: Shape 30"/>
            <p:cNvSpPr>
              <a:spLocks/>
            </p:cNvSpPr>
            <p:nvPr/>
          </p:nvSpPr>
          <p:spPr bwMode="auto">
            <a:xfrm>
              <a:off x="4248748" y="3837235"/>
              <a:ext cx="96838" cy="98425"/>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32" name="组合 31"/>
          <p:cNvGrpSpPr/>
          <p:nvPr/>
        </p:nvGrpSpPr>
        <p:grpSpPr>
          <a:xfrm>
            <a:off x="7123386" y="1856324"/>
            <a:ext cx="3785768" cy="888155"/>
            <a:chOff x="6302885" y="1678126"/>
            <a:chExt cx="3785768" cy="888155"/>
          </a:xfrm>
        </p:grpSpPr>
        <p:sp>
          <p:nvSpPr>
            <p:cNvPr id="33" name="矩形 32"/>
            <p:cNvSpPr/>
            <p:nvPr/>
          </p:nvSpPr>
          <p:spPr>
            <a:xfrm>
              <a:off x="6302885" y="2030750"/>
              <a:ext cx="378576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用户可以在投影仪或者计算机上进行演示也可以将演示文稿打印出来制作成胶片</a:t>
              </a:r>
            </a:p>
          </p:txBody>
        </p:sp>
        <p:sp>
          <p:nvSpPr>
            <p:cNvPr id="34" name="矩形 33"/>
            <p:cNvSpPr/>
            <p:nvPr/>
          </p:nvSpPr>
          <p:spPr>
            <a:xfrm>
              <a:off x="6302885" y="1678126"/>
              <a:ext cx="2241974" cy="36311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rgbClr val="028C7D"/>
                  </a:solidFill>
                  <a:latin typeface="迷你简菱心" panose="02010609000101010101" pitchFamily="49" charset="-122"/>
                  <a:ea typeface="迷你简菱心" panose="02010609000101010101" pitchFamily="49" charset="-122"/>
                </a:rPr>
                <a:t>对客户的态度</a:t>
              </a:r>
            </a:p>
          </p:txBody>
        </p:sp>
      </p:grpSp>
      <p:grpSp>
        <p:nvGrpSpPr>
          <p:cNvPr id="35" name="组合 34"/>
          <p:cNvGrpSpPr/>
          <p:nvPr/>
        </p:nvGrpSpPr>
        <p:grpSpPr>
          <a:xfrm>
            <a:off x="7123386" y="2939269"/>
            <a:ext cx="3785768" cy="888155"/>
            <a:chOff x="6302885" y="1678126"/>
            <a:chExt cx="3785768" cy="888155"/>
          </a:xfrm>
        </p:grpSpPr>
        <p:sp>
          <p:nvSpPr>
            <p:cNvPr id="36" name="矩形 35"/>
            <p:cNvSpPr/>
            <p:nvPr/>
          </p:nvSpPr>
          <p:spPr>
            <a:xfrm>
              <a:off x="6302885" y="2030750"/>
              <a:ext cx="378576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用户可以在投影仪或者计算机上进行演示也可以将演示文稿打印出来制作成胶片</a:t>
              </a:r>
            </a:p>
          </p:txBody>
        </p:sp>
        <p:sp>
          <p:nvSpPr>
            <p:cNvPr id="37" name="矩形 36"/>
            <p:cNvSpPr/>
            <p:nvPr/>
          </p:nvSpPr>
          <p:spPr>
            <a:xfrm>
              <a:off x="6302885" y="1678126"/>
              <a:ext cx="2241974" cy="36407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rgbClr val="028C7D"/>
                  </a:solidFill>
                  <a:latin typeface="迷你简菱心" panose="02010609000101010101" pitchFamily="49" charset="-122"/>
                  <a:ea typeface="迷你简菱心" panose="02010609000101010101" pitchFamily="49" charset="-122"/>
                </a:rPr>
                <a:t>对客户的态度</a:t>
              </a:r>
            </a:p>
          </p:txBody>
        </p:sp>
      </p:grpSp>
      <p:grpSp>
        <p:nvGrpSpPr>
          <p:cNvPr id="38" name="组合 37"/>
          <p:cNvGrpSpPr/>
          <p:nvPr/>
        </p:nvGrpSpPr>
        <p:grpSpPr>
          <a:xfrm>
            <a:off x="7123386" y="4022214"/>
            <a:ext cx="3785768" cy="888155"/>
            <a:chOff x="6302885" y="1678126"/>
            <a:chExt cx="3785768" cy="888155"/>
          </a:xfrm>
        </p:grpSpPr>
        <p:sp>
          <p:nvSpPr>
            <p:cNvPr id="39" name="矩形 38"/>
            <p:cNvSpPr/>
            <p:nvPr/>
          </p:nvSpPr>
          <p:spPr>
            <a:xfrm>
              <a:off x="6302885" y="2030750"/>
              <a:ext cx="378576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用户可以在投影仪或者计算机上进行演示也可以将演示文稿打印出来制作成胶片</a:t>
              </a:r>
            </a:p>
          </p:txBody>
        </p:sp>
        <p:sp>
          <p:nvSpPr>
            <p:cNvPr id="40" name="矩形 39"/>
            <p:cNvSpPr/>
            <p:nvPr/>
          </p:nvSpPr>
          <p:spPr>
            <a:xfrm>
              <a:off x="6302885" y="1678126"/>
              <a:ext cx="2241974" cy="36407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rgbClr val="028C7D"/>
                  </a:solidFill>
                  <a:latin typeface="迷你简菱心" panose="02010609000101010101" pitchFamily="49" charset="-122"/>
                  <a:ea typeface="迷你简菱心" panose="02010609000101010101" pitchFamily="49" charset="-122"/>
                </a:rPr>
                <a:t>对客户的态度</a:t>
              </a:r>
            </a:p>
          </p:txBody>
        </p:sp>
      </p:grpSp>
      <p:grpSp>
        <p:nvGrpSpPr>
          <p:cNvPr id="41" name="组合 40"/>
          <p:cNvGrpSpPr/>
          <p:nvPr/>
        </p:nvGrpSpPr>
        <p:grpSpPr>
          <a:xfrm>
            <a:off x="7123386" y="5105158"/>
            <a:ext cx="3785768" cy="888155"/>
            <a:chOff x="6302885" y="1678126"/>
            <a:chExt cx="3785768" cy="888155"/>
          </a:xfrm>
        </p:grpSpPr>
        <p:sp>
          <p:nvSpPr>
            <p:cNvPr id="42" name="矩形 41"/>
            <p:cNvSpPr/>
            <p:nvPr/>
          </p:nvSpPr>
          <p:spPr>
            <a:xfrm>
              <a:off x="6302885" y="2030750"/>
              <a:ext cx="378576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用户可以在投影仪或者计算机上进行演示也可以将演示文稿打印出来制作成胶片</a:t>
              </a:r>
            </a:p>
          </p:txBody>
        </p:sp>
        <p:sp>
          <p:nvSpPr>
            <p:cNvPr id="43" name="矩形 42"/>
            <p:cNvSpPr/>
            <p:nvPr/>
          </p:nvSpPr>
          <p:spPr>
            <a:xfrm>
              <a:off x="6302885" y="1678126"/>
              <a:ext cx="2241974" cy="36407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rgbClr val="028C7D"/>
                  </a:solidFill>
                  <a:latin typeface="迷你简菱心" panose="02010609000101010101" pitchFamily="49" charset="-122"/>
                  <a:ea typeface="迷你简菱心" panose="02010609000101010101" pitchFamily="49" charset="-122"/>
                </a:rPr>
                <a:t>对客户的态度</a:t>
              </a:r>
            </a:p>
          </p:txBody>
        </p:sp>
      </p:grpSp>
    </p:spTree>
    <p:extLst>
      <p:ext uri="{BB962C8B-B14F-4D97-AF65-F5344CB8AC3E}">
        <p14:creationId xmlns:p14="http://schemas.microsoft.com/office/powerpoint/2010/main" val="4961700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fill="hold" nodeType="afterEffect" p14:presetBounceEnd="60000">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14:bounceEnd="60000">
                                          <p:cBhvr additive="base">
                                            <p:cTn id="30" dur="1000" fill="hold"/>
                                            <p:tgtEl>
                                              <p:spTgt spid="32"/>
                                            </p:tgtEl>
                                            <p:attrNameLst>
                                              <p:attrName>ppt_x</p:attrName>
                                            </p:attrNameLst>
                                          </p:cBhvr>
                                          <p:tavLst>
                                            <p:tav tm="0">
                                              <p:val>
                                                <p:strVal val="#ppt_x"/>
                                              </p:val>
                                            </p:tav>
                                            <p:tav tm="100000">
                                              <p:val>
                                                <p:strVal val="#ppt_x"/>
                                              </p:val>
                                            </p:tav>
                                          </p:tavLst>
                                        </p:anim>
                                        <p:anim calcmode="lin" valueType="num" p14:bounceEnd="60000">
                                          <p:cBhvr additive="base">
                                            <p:cTn id="31" dur="1000" fill="hold"/>
                                            <p:tgtEl>
                                              <p:spTgt spid="32"/>
                                            </p:tgtEl>
                                            <p:attrNameLst>
                                              <p:attrName>ppt_y</p:attrName>
                                            </p:attrNameLst>
                                          </p:cBhvr>
                                          <p:tavLst>
                                            <p:tav tm="0">
                                              <p:val>
                                                <p:strVal val="0-#ppt_h/2"/>
                                              </p:val>
                                            </p:tav>
                                            <p:tav tm="100000">
                                              <p:val>
                                                <p:strVal val="#ppt_y"/>
                                              </p:val>
                                            </p:tav>
                                          </p:tavLst>
                                        </p:anim>
                                      </p:childTnLst>
                                    </p:cTn>
                                  </p:par>
                                  <p:par>
                                    <p:cTn id="32" presetID="2" presetClass="entr" presetSubtype="1" fill="hold" nodeType="withEffect" p14:presetBounceEnd="60000">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14:bounceEnd="60000">
                                          <p:cBhvr additive="base">
                                            <p:cTn id="34" dur="1000" fill="hold"/>
                                            <p:tgtEl>
                                              <p:spTgt spid="35"/>
                                            </p:tgtEl>
                                            <p:attrNameLst>
                                              <p:attrName>ppt_x</p:attrName>
                                            </p:attrNameLst>
                                          </p:cBhvr>
                                          <p:tavLst>
                                            <p:tav tm="0">
                                              <p:val>
                                                <p:strVal val="#ppt_x"/>
                                              </p:val>
                                            </p:tav>
                                            <p:tav tm="100000">
                                              <p:val>
                                                <p:strVal val="#ppt_x"/>
                                              </p:val>
                                            </p:tav>
                                          </p:tavLst>
                                        </p:anim>
                                        <p:anim calcmode="lin" valueType="num" p14:bounceEnd="60000">
                                          <p:cBhvr additive="base">
                                            <p:cTn id="35" dur="1000" fill="hold"/>
                                            <p:tgtEl>
                                              <p:spTgt spid="35"/>
                                            </p:tgtEl>
                                            <p:attrNameLst>
                                              <p:attrName>ppt_y</p:attrName>
                                            </p:attrNameLst>
                                          </p:cBhvr>
                                          <p:tavLst>
                                            <p:tav tm="0">
                                              <p:val>
                                                <p:strVal val="0-#ppt_h/2"/>
                                              </p:val>
                                            </p:tav>
                                            <p:tav tm="100000">
                                              <p:val>
                                                <p:strVal val="#ppt_y"/>
                                              </p:val>
                                            </p:tav>
                                          </p:tavLst>
                                        </p:anim>
                                      </p:childTnLst>
                                    </p:cTn>
                                  </p:par>
                                  <p:par>
                                    <p:cTn id="36" presetID="2" presetClass="entr" presetSubtype="1" fill="hold" nodeType="withEffect" p14:presetBounceEnd="60000">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14:bounceEnd="60000">
                                          <p:cBhvr additive="base">
                                            <p:cTn id="38" dur="1000" fill="hold"/>
                                            <p:tgtEl>
                                              <p:spTgt spid="38"/>
                                            </p:tgtEl>
                                            <p:attrNameLst>
                                              <p:attrName>ppt_x</p:attrName>
                                            </p:attrNameLst>
                                          </p:cBhvr>
                                          <p:tavLst>
                                            <p:tav tm="0">
                                              <p:val>
                                                <p:strVal val="#ppt_x"/>
                                              </p:val>
                                            </p:tav>
                                            <p:tav tm="100000">
                                              <p:val>
                                                <p:strVal val="#ppt_x"/>
                                              </p:val>
                                            </p:tav>
                                          </p:tavLst>
                                        </p:anim>
                                        <p:anim calcmode="lin" valueType="num" p14:bounceEnd="60000">
                                          <p:cBhvr additive="base">
                                            <p:cTn id="39" dur="1000" fill="hold"/>
                                            <p:tgtEl>
                                              <p:spTgt spid="38"/>
                                            </p:tgtEl>
                                            <p:attrNameLst>
                                              <p:attrName>ppt_y</p:attrName>
                                            </p:attrNameLst>
                                          </p:cBhvr>
                                          <p:tavLst>
                                            <p:tav tm="0">
                                              <p:val>
                                                <p:strVal val="0-#ppt_h/2"/>
                                              </p:val>
                                            </p:tav>
                                            <p:tav tm="100000">
                                              <p:val>
                                                <p:strVal val="#ppt_y"/>
                                              </p:val>
                                            </p:tav>
                                          </p:tavLst>
                                        </p:anim>
                                      </p:childTnLst>
                                    </p:cTn>
                                  </p:par>
                                  <p:par>
                                    <p:cTn id="40" presetID="2" presetClass="entr" presetSubtype="1" fill="hold" nodeType="withEffect" p14:presetBounceEnd="60000">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14:bounceEnd="60000">
                                          <p:cBhvr additive="base">
                                            <p:cTn id="42" dur="1000" fill="hold"/>
                                            <p:tgtEl>
                                              <p:spTgt spid="41"/>
                                            </p:tgtEl>
                                            <p:attrNameLst>
                                              <p:attrName>ppt_x</p:attrName>
                                            </p:attrNameLst>
                                          </p:cBhvr>
                                          <p:tavLst>
                                            <p:tav tm="0">
                                              <p:val>
                                                <p:strVal val="#ppt_x"/>
                                              </p:val>
                                            </p:tav>
                                            <p:tav tm="100000">
                                              <p:val>
                                                <p:strVal val="#ppt_x"/>
                                              </p:val>
                                            </p:tav>
                                          </p:tavLst>
                                        </p:anim>
                                        <p:anim calcmode="lin" valueType="num" p14:bounceEnd="60000">
                                          <p:cBhvr additive="base">
                                            <p:cTn id="43" dur="1000" fill="hold"/>
                                            <p:tgtEl>
                                              <p:spTgt spid="4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1000" fill="hold"/>
                                            <p:tgtEl>
                                              <p:spTgt spid="32"/>
                                            </p:tgtEl>
                                            <p:attrNameLst>
                                              <p:attrName>ppt_x</p:attrName>
                                            </p:attrNameLst>
                                          </p:cBhvr>
                                          <p:tavLst>
                                            <p:tav tm="0">
                                              <p:val>
                                                <p:strVal val="#ppt_x"/>
                                              </p:val>
                                            </p:tav>
                                            <p:tav tm="100000">
                                              <p:val>
                                                <p:strVal val="#ppt_x"/>
                                              </p:val>
                                            </p:tav>
                                          </p:tavLst>
                                        </p:anim>
                                        <p:anim calcmode="lin" valueType="num">
                                          <p:cBhvr additive="base">
                                            <p:cTn id="31" dur="1000" fill="hold"/>
                                            <p:tgtEl>
                                              <p:spTgt spid="32"/>
                                            </p:tgtEl>
                                            <p:attrNameLst>
                                              <p:attrName>ppt_y</p:attrName>
                                            </p:attrNameLst>
                                          </p:cBhvr>
                                          <p:tavLst>
                                            <p:tav tm="0">
                                              <p:val>
                                                <p:strVal val="0-#ppt_h/2"/>
                                              </p:val>
                                            </p:tav>
                                            <p:tav tm="100000">
                                              <p:val>
                                                <p:strVal val="#ppt_y"/>
                                              </p:val>
                                            </p:tav>
                                          </p:tavLst>
                                        </p:anim>
                                      </p:childTnLst>
                                    </p:cTn>
                                  </p:par>
                                  <p:par>
                                    <p:cTn id="32" presetID="2" presetClass="entr" presetSubtype="1"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1000" fill="hold"/>
                                            <p:tgtEl>
                                              <p:spTgt spid="35"/>
                                            </p:tgtEl>
                                            <p:attrNameLst>
                                              <p:attrName>ppt_x</p:attrName>
                                            </p:attrNameLst>
                                          </p:cBhvr>
                                          <p:tavLst>
                                            <p:tav tm="0">
                                              <p:val>
                                                <p:strVal val="#ppt_x"/>
                                              </p:val>
                                            </p:tav>
                                            <p:tav tm="100000">
                                              <p:val>
                                                <p:strVal val="#ppt_x"/>
                                              </p:val>
                                            </p:tav>
                                          </p:tavLst>
                                        </p:anim>
                                        <p:anim calcmode="lin" valueType="num">
                                          <p:cBhvr additive="base">
                                            <p:cTn id="35" dur="1000" fill="hold"/>
                                            <p:tgtEl>
                                              <p:spTgt spid="35"/>
                                            </p:tgtEl>
                                            <p:attrNameLst>
                                              <p:attrName>ppt_y</p:attrName>
                                            </p:attrNameLst>
                                          </p:cBhvr>
                                          <p:tavLst>
                                            <p:tav tm="0">
                                              <p:val>
                                                <p:strVal val="0-#ppt_h/2"/>
                                              </p:val>
                                            </p:tav>
                                            <p:tav tm="100000">
                                              <p:val>
                                                <p:strVal val="#ppt_y"/>
                                              </p:val>
                                            </p:tav>
                                          </p:tavLst>
                                        </p:anim>
                                      </p:childTnLst>
                                    </p:cTn>
                                  </p:par>
                                  <p:par>
                                    <p:cTn id="36" presetID="2" presetClass="entr" presetSubtype="1" fill="hold" nodeType="with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1000" fill="hold"/>
                                            <p:tgtEl>
                                              <p:spTgt spid="38"/>
                                            </p:tgtEl>
                                            <p:attrNameLst>
                                              <p:attrName>ppt_x</p:attrName>
                                            </p:attrNameLst>
                                          </p:cBhvr>
                                          <p:tavLst>
                                            <p:tav tm="0">
                                              <p:val>
                                                <p:strVal val="#ppt_x"/>
                                              </p:val>
                                            </p:tav>
                                            <p:tav tm="100000">
                                              <p:val>
                                                <p:strVal val="#ppt_x"/>
                                              </p:val>
                                            </p:tav>
                                          </p:tavLst>
                                        </p:anim>
                                        <p:anim calcmode="lin" valueType="num">
                                          <p:cBhvr additive="base">
                                            <p:cTn id="39" dur="1000" fill="hold"/>
                                            <p:tgtEl>
                                              <p:spTgt spid="38"/>
                                            </p:tgtEl>
                                            <p:attrNameLst>
                                              <p:attrName>ppt_y</p:attrName>
                                            </p:attrNameLst>
                                          </p:cBhvr>
                                          <p:tavLst>
                                            <p:tav tm="0">
                                              <p:val>
                                                <p:strVal val="0-#ppt_h/2"/>
                                              </p:val>
                                            </p:tav>
                                            <p:tav tm="100000">
                                              <p:val>
                                                <p:strVal val="#ppt_y"/>
                                              </p:val>
                                            </p:tav>
                                          </p:tavLst>
                                        </p:anim>
                                      </p:childTnLst>
                                    </p:cTn>
                                  </p:par>
                                  <p:par>
                                    <p:cTn id="40" presetID="2" presetClass="entr" presetSubtype="1" fill="hold"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1000" fill="hold"/>
                                            <p:tgtEl>
                                              <p:spTgt spid="41"/>
                                            </p:tgtEl>
                                            <p:attrNameLst>
                                              <p:attrName>ppt_x</p:attrName>
                                            </p:attrNameLst>
                                          </p:cBhvr>
                                          <p:tavLst>
                                            <p:tav tm="0">
                                              <p:val>
                                                <p:strVal val="#ppt_x"/>
                                              </p:val>
                                            </p:tav>
                                            <p:tav tm="100000">
                                              <p:val>
                                                <p:strVal val="#ppt_x"/>
                                              </p:val>
                                            </p:tav>
                                          </p:tavLst>
                                        </p:anim>
                                        <p:anim calcmode="lin" valueType="num">
                                          <p:cBhvr additive="base">
                                            <p:cTn id="43" dur="1000" fill="hold"/>
                                            <p:tgtEl>
                                              <p:spTgt spid="4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二、产品销售</a:t>
            </a:r>
          </a:p>
        </p:txBody>
      </p:sp>
      <p:cxnSp>
        <p:nvCxnSpPr>
          <p:cNvPr id="5" name="直接连接符 4"/>
          <p:cNvCxnSpPr/>
          <p:nvPr/>
        </p:nvCxnSpPr>
        <p:spPr>
          <a:xfrm>
            <a:off x="1071563" y="3183618"/>
            <a:ext cx="10048875" cy="0"/>
          </a:xfrm>
          <a:prstGeom prst="line">
            <a:avLst/>
          </a:prstGeom>
          <a:ln>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2144712" y="2556555"/>
            <a:ext cx="1254126" cy="1254126"/>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8793162" y="2556555"/>
            <a:ext cx="1254126" cy="1254126"/>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124450" y="2212068"/>
            <a:ext cx="1943100" cy="1943100"/>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弧形 8"/>
          <p:cNvSpPr/>
          <p:nvPr/>
        </p:nvSpPr>
        <p:spPr>
          <a:xfrm>
            <a:off x="4989690" y="2077308"/>
            <a:ext cx="2212620" cy="2212620"/>
          </a:xfrm>
          <a:prstGeom prst="arc">
            <a:avLst>
              <a:gd name="adj1" fmla="val 7953905"/>
              <a:gd name="adj2" fmla="val 2851907"/>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p:cNvSpPr/>
          <p:nvPr/>
        </p:nvSpPr>
        <p:spPr>
          <a:xfrm>
            <a:off x="4851400" y="1939018"/>
            <a:ext cx="2489200" cy="2489200"/>
          </a:xfrm>
          <a:prstGeom prst="arc">
            <a:avLst>
              <a:gd name="adj1" fmla="val 7953905"/>
              <a:gd name="adj2" fmla="val 2851907"/>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椭圆 18"/>
          <p:cNvSpPr/>
          <p:nvPr/>
        </p:nvSpPr>
        <p:spPr>
          <a:xfrm>
            <a:off x="2501899" y="2937784"/>
            <a:ext cx="539752" cy="491668"/>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椭圆 19"/>
          <p:cNvSpPr/>
          <p:nvPr/>
        </p:nvSpPr>
        <p:spPr>
          <a:xfrm>
            <a:off x="9185856" y="2913742"/>
            <a:ext cx="468737" cy="539752"/>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椭圆 20"/>
          <p:cNvSpPr/>
          <p:nvPr/>
        </p:nvSpPr>
        <p:spPr>
          <a:xfrm>
            <a:off x="5677863" y="2765481"/>
            <a:ext cx="836274" cy="8362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4" name="组合 13"/>
          <p:cNvGrpSpPr/>
          <p:nvPr/>
        </p:nvGrpSpPr>
        <p:grpSpPr>
          <a:xfrm>
            <a:off x="1508125" y="3974405"/>
            <a:ext cx="2527300" cy="1220554"/>
            <a:chOff x="1274881" y="3325188"/>
            <a:chExt cx="2527300" cy="1220554"/>
          </a:xfrm>
        </p:grpSpPr>
        <p:sp>
          <p:nvSpPr>
            <p:cNvPr id="15" name="矩形 14"/>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用户可以在投影仪或者计算机上进行演示也可以将演示文稿打印出来制作成胶片</a:t>
              </a:r>
            </a:p>
          </p:txBody>
        </p:sp>
        <p:sp>
          <p:nvSpPr>
            <p:cNvPr id="16" name="矩形 15"/>
            <p:cNvSpPr/>
            <p:nvPr/>
          </p:nvSpPr>
          <p:spPr>
            <a:xfrm>
              <a:off x="1417544" y="3325188"/>
              <a:ext cx="2241974" cy="39805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对自己的态度</a:t>
              </a:r>
            </a:p>
          </p:txBody>
        </p:sp>
      </p:grpSp>
      <p:grpSp>
        <p:nvGrpSpPr>
          <p:cNvPr id="17" name="组合 16"/>
          <p:cNvGrpSpPr/>
          <p:nvPr/>
        </p:nvGrpSpPr>
        <p:grpSpPr>
          <a:xfrm>
            <a:off x="8156575" y="3974405"/>
            <a:ext cx="2527300" cy="1220554"/>
            <a:chOff x="1274881" y="3325188"/>
            <a:chExt cx="2527300" cy="1220554"/>
          </a:xfrm>
        </p:grpSpPr>
        <p:sp>
          <p:nvSpPr>
            <p:cNvPr id="18" name="矩形 17"/>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用户可以在投影仪或者计算机上进行演示也可以将演示文稿打印出来制作成胶片</a:t>
              </a:r>
            </a:p>
          </p:txBody>
        </p:sp>
        <p:sp>
          <p:nvSpPr>
            <p:cNvPr id="19" name="矩形 18"/>
            <p:cNvSpPr/>
            <p:nvPr/>
          </p:nvSpPr>
          <p:spPr>
            <a:xfrm>
              <a:off x="1417544" y="3325188"/>
              <a:ext cx="2241974" cy="39805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对自己的态度</a:t>
              </a:r>
            </a:p>
          </p:txBody>
        </p:sp>
      </p:grpSp>
      <p:grpSp>
        <p:nvGrpSpPr>
          <p:cNvPr id="20" name="组合 19"/>
          <p:cNvGrpSpPr/>
          <p:nvPr/>
        </p:nvGrpSpPr>
        <p:grpSpPr>
          <a:xfrm>
            <a:off x="4851400" y="4361595"/>
            <a:ext cx="2527300" cy="1220554"/>
            <a:chOff x="1274881" y="3325188"/>
            <a:chExt cx="2527300" cy="1220554"/>
          </a:xfrm>
        </p:grpSpPr>
        <p:sp>
          <p:nvSpPr>
            <p:cNvPr id="21" name="矩形 20"/>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用户可以在投影仪或者计算机上进行演示也可以将演示文稿打印出来制作成胶片</a:t>
              </a:r>
            </a:p>
          </p:txBody>
        </p:sp>
        <p:sp>
          <p:nvSpPr>
            <p:cNvPr id="22" name="矩形 21"/>
            <p:cNvSpPr/>
            <p:nvPr/>
          </p:nvSpPr>
          <p:spPr>
            <a:xfrm>
              <a:off x="1417544" y="3325188"/>
              <a:ext cx="2241974" cy="39805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对自己的态度</a:t>
              </a:r>
            </a:p>
          </p:txBody>
        </p:sp>
      </p:grpSp>
    </p:spTree>
    <p:extLst>
      <p:ext uri="{BB962C8B-B14F-4D97-AF65-F5344CB8AC3E}">
        <p14:creationId xmlns:p14="http://schemas.microsoft.com/office/powerpoint/2010/main" val="29220831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par>
                          <p:cTn id="49" fill="hold">
                            <p:stCondLst>
                              <p:cond delay="1000"/>
                            </p:stCondLst>
                            <p:childTnLst>
                              <p:par>
                                <p:cTn id="50" presetID="2" presetClass="entr" presetSubtype="4" decel="100000"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1000" fill="hold"/>
                                        <p:tgtEl>
                                          <p:spTgt spid="14"/>
                                        </p:tgtEl>
                                        <p:attrNameLst>
                                          <p:attrName>ppt_x</p:attrName>
                                        </p:attrNameLst>
                                      </p:cBhvr>
                                      <p:tavLst>
                                        <p:tav tm="0">
                                          <p:val>
                                            <p:strVal val="#ppt_x"/>
                                          </p:val>
                                        </p:tav>
                                        <p:tav tm="100000">
                                          <p:val>
                                            <p:strVal val="#ppt_x"/>
                                          </p:val>
                                        </p:tav>
                                      </p:tavLst>
                                    </p:anim>
                                    <p:anim calcmode="lin" valueType="num">
                                      <p:cBhvr additive="base">
                                        <p:cTn id="53" dur="1000" fill="hold"/>
                                        <p:tgtEl>
                                          <p:spTgt spid="14"/>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1000" fill="hold"/>
                                        <p:tgtEl>
                                          <p:spTgt spid="17"/>
                                        </p:tgtEl>
                                        <p:attrNameLst>
                                          <p:attrName>ppt_x</p:attrName>
                                        </p:attrNameLst>
                                      </p:cBhvr>
                                      <p:tavLst>
                                        <p:tav tm="0">
                                          <p:val>
                                            <p:strVal val="#ppt_x"/>
                                          </p:val>
                                        </p:tav>
                                        <p:tav tm="100000">
                                          <p:val>
                                            <p:strVal val="#ppt_x"/>
                                          </p:val>
                                        </p:tav>
                                      </p:tavLst>
                                    </p:anim>
                                    <p:anim calcmode="lin" valueType="num">
                                      <p:cBhvr additive="base">
                                        <p:cTn id="57" dur="1000" fill="hold"/>
                                        <p:tgtEl>
                                          <p:spTgt spid="17"/>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1000" fill="hold"/>
                                        <p:tgtEl>
                                          <p:spTgt spid="20"/>
                                        </p:tgtEl>
                                        <p:attrNameLst>
                                          <p:attrName>ppt_x</p:attrName>
                                        </p:attrNameLst>
                                      </p:cBhvr>
                                      <p:tavLst>
                                        <p:tav tm="0">
                                          <p:val>
                                            <p:strVal val="#ppt_x"/>
                                          </p:val>
                                        </p:tav>
                                        <p:tav tm="100000">
                                          <p:val>
                                            <p:strVal val="#ppt_x"/>
                                          </p:val>
                                        </p:tav>
                                      </p:tavLst>
                                    </p:anim>
                                    <p:anim calcmode="lin" valueType="num">
                                      <p:cBhvr additive="base">
                                        <p:cTn id="61"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二、产品销售</a:t>
            </a:r>
          </a:p>
        </p:txBody>
      </p:sp>
      <p:grpSp>
        <p:nvGrpSpPr>
          <p:cNvPr id="5" name="组合 4"/>
          <p:cNvGrpSpPr/>
          <p:nvPr/>
        </p:nvGrpSpPr>
        <p:grpSpPr>
          <a:xfrm>
            <a:off x="4007766" y="1931909"/>
            <a:ext cx="4358642" cy="3754002"/>
            <a:chOff x="2927983" y="1706880"/>
            <a:chExt cx="3300417" cy="2842577"/>
          </a:xfrm>
        </p:grpSpPr>
        <p:grpSp>
          <p:nvGrpSpPr>
            <p:cNvPr id="6" name="组合 5"/>
            <p:cNvGrpSpPr/>
            <p:nvPr/>
          </p:nvGrpSpPr>
          <p:grpSpPr>
            <a:xfrm>
              <a:off x="3913975" y="2114474"/>
              <a:ext cx="1316050" cy="2071525"/>
              <a:chOff x="3731880" y="1930400"/>
              <a:chExt cx="1680239" cy="2644775"/>
            </a:xfrm>
          </p:grpSpPr>
          <p:sp>
            <p:nvSpPr>
              <p:cNvPr id="20" name="任意多边形: 形状 31"/>
              <p:cNvSpPr/>
              <p:nvPr/>
            </p:nvSpPr>
            <p:spPr>
              <a:xfrm>
                <a:off x="3731880" y="1930400"/>
                <a:ext cx="1680239" cy="2005123"/>
              </a:xfrm>
              <a:custGeom>
                <a:avLst/>
                <a:gdLst/>
                <a:ahLst/>
                <a:cxnLst/>
                <a:rect l="0" t="0" r="0" b="0"/>
                <a:pathLst>
                  <a:path w="120000" h="120000" extrusionOk="0">
                    <a:moveTo>
                      <a:pt x="60000" y="0"/>
                    </a:moveTo>
                    <a:lnTo>
                      <a:pt x="60000" y="0"/>
                    </a:lnTo>
                    <a:lnTo>
                      <a:pt x="60000" y="0"/>
                    </a:lnTo>
                    <a:lnTo>
                      <a:pt x="58466" y="28"/>
                    </a:lnTo>
                    <a:lnTo>
                      <a:pt x="56933" y="85"/>
                    </a:lnTo>
                    <a:lnTo>
                      <a:pt x="55400" y="171"/>
                    </a:lnTo>
                    <a:lnTo>
                      <a:pt x="53901" y="285"/>
                    </a:lnTo>
                    <a:lnTo>
                      <a:pt x="52402" y="399"/>
                    </a:lnTo>
                    <a:lnTo>
                      <a:pt x="50902" y="599"/>
                    </a:lnTo>
                    <a:lnTo>
                      <a:pt x="49403" y="799"/>
                    </a:lnTo>
                    <a:lnTo>
                      <a:pt x="47938" y="1027"/>
                    </a:lnTo>
                    <a:lnTo>
                      <a:pt x="46473" y="1284"/>
                    </a:lnTo>
                    <a:lnTo>
                      <a:pt x="45008" y="1598"/>
                    </a:lnTo>
                    <a:lnTo>
                      <a:pt x="43577" y="1912"/>
                    </a:lnTo>
                    <a:lnTo>
                      <a:pt x="42180" y="2255"/>
                    </a:lnTo>
                    <a:lnTo>
                      <a:pt x="40749" y="2683"/>
                    </a:lnTo>
                    <a:lnTo>
                      <a:pt x="39386" y="3083"/>
                    </a:lnTo>
                    <a:lnTo>
                      <a:pt x="38023" y="3483"/>
                    </a:lnTo>
                    <a:lnTo>
                      <a:pt x="36660" y="3968"/>
                    </a:lnTo>
                    <a:lnTo>
                      <a:pt x="35332" y="4453"/>
                    </a:lnTo>
                    <a:lnTo>
                      <a:pt x="34003" y="4967"/>
                    </a:lnTo>
                    <a:lnTo>
                      <a:pt x="32708" y="5538"/>
                    </a:lnTo>
                    <a:lnTo>
                      <a:pt x="31413" y="6081"/>
                    </a:lnTo>
                    <a:lnTo>
                      <a:pt x="30153" y="6652"/>
                    </a:lnTo>
                    <a:lnTo>
                      <a:pt x="28926" y="7280"/>
                    </a:lnTo>
                    <a:lnTo>
                      <a:pt x="27666" y="7937"/>
                    </a:lnTo>
                    <a:lnTo>
                      <a:pt x="26473" y="8593"/>
                    </a:lnTo>
                    <a:lnTo>
                      <a:pt x="25281" y="9307"/>
                    </a:lnTo>
                    <a:lnTo>
                      <a:pt x="24122" y="9992"/>
                    </a:lnTo>
                    <a:lnTo>
                      <a:pt x="22998" y="10735"/>
                    </a:lnTo>
                    <a:lnTo>
                      <a:pt x="21873" y="11506"/>
                    </a:lnTo>
                    <a:lnTo>
                      <a:pt x="20749" y="12276"/>
                    </a:lnTo>
                    <a:lnTo>
                      <a:pt x="19693" y="13076"/>
                    </a:lnTo>
                    <a:lnTo>
                      <a:pt x="18603" y="13875"/>
                    </a:lnTo>
                    <a:lnTo>
                      <a:pt x="17580" y="14732"/>
                    </a:lnTo>
                    <a:lnTo>
                      <a:pt x="16558" y="15617"/>
                    </a:lnTo>
                    <a:lnTo>
                      <a:pt x="15604" y="16502"/>
                    </a:lnTo>
                    <a:lnTo>
                      <a:pt x="14616" y="17359"/>
                    </a:lnTo>
                    <a:lnTo>
                      <a:pt x="13730" y="18301"/>
                    </a:lnTo>
                    <a:lnTo>
                      <a:pt x="12810" y="19243"/>
                    </a:lnTo>
                    <a:lnTo>
                      <a:pt x="11925" y="20185"/>
                    </a:lnTo>
                    <a:lnTo>
                      <a:pt x="11107" y="21184"/>
                    </a:lnTo>
                    <a:lnTo>
                      <a:pt x="10289" y="22184"/>
                    </a:lnTo>
                    <a:lnTo>
                      <a:pt x="9437" y="23183"/>
                    </a:lnTo>
                    <a:lnTo>
                      <a:pt x="8688" y="24211"/>
                    </a:lnTo>
                    <a:lnTo>
                      <a:pt x="7938" y="25267"/>
                    </a:lnTo>
                    <a:lnTo>
                      <a:pt x="7223" y="26324"/>
                    </a:lnTo>
                    <a:lnTo>
                      <a:pt x="6575" y="27380"/>
                    </a:lnTo>
                    <a:lnTo>
                      <a:pt x="5928" y="28493"/>
                    </a:lnTo>
                    <a:lnTo>
                      <a:pt x="5315" y="29578"/>
                    </a:lnTo>
                    <a:lnTo>
                      <a:pt x="4735" y="30720"/>
                    </a:lnTo>
                    <a:lnTo>
                      <a:pt x="4156" y="31862"/>
                    </a:lnTo>
                    <a:lnTo>
                      <a:pt x="3645" y="32976"/>
                    </a:lnTo>
                    <a:lnTo>
                      <a:pt x="3134" y="34147"/>
                    </a:lnTo>
                    <a:lnTo>
                      <a:pt x="2691" y="35346"/>
                    </a:lnTo>
                    <a:lnTo>
                      <a:pt x="2282" y="36545"/>
                    </a:lnTo>
                    <a:lnTo>
                      <a:pt x="1908" y="37715"/>
                    </a:lnTo>
                    <a:lnTo>
                      <a:pt x="1533" y="38915"/>
                    </a:lnTo>
                    <a:lnTo>
                      <a:pt x="1226" y="40142"/>
                    </a:lnTo>
                    <a:lnTo>
                      <a:pt x="954" y="41370"/>
                    </a:lnTo>
                    <a:lnTo>
                      <a:pt x="715" y="42626"/>
                    </a:lnTo>
                    <a:lnTo>
                      <a:pt x="477" y="43882"/>
                    </a:lnTo>
                    <a:lnTo>
                      <a:pt x="340" y="45139"/>
                    </a:lnTo>
                    <a:lnTo>
                      <a:pt x="204" y="46423"/>
                    </a:lnTo>
                    <a:lnTo>
                      <a:pt x="68" y="47680"/>
                    </a:lnTo>
                    <a:lnTo>
                      <a:pt x="34" y="48965"/>
                    </a:lnTo>
                    <a:lnTo>
                      <a:pt x="0" y="50278"/>
                    </a:lnTo>
                    <a:lnTo>
                      <a:pt x="0" y="50278"/>
                    </a:lnTo>
                    <a:lnTo>
                      <a:pt x="34" y="52048"/>
                    </a:lnTo>
                    <a:lnTo>
                      <a:pt x="136" y="53818"/>
                    </a:lnTo>
                    <a:lnTo>
                      <a:pt x="340" y="55531"/>
                    </a:lnTo>
                    <a:lnTo>
                      <a:pt x="613" y="57273"/>
                    </a:lnTo>
                    <a:lnTo>
                      <a:pt x="885" y="58957"/>
                    </a:lnTo>
                    <a:lnTo>
                      <a:pt x="1260" y="60642"/>
                    </a:lnTo>
                    <a:lnTo>
                      <a:pt x="1771" y="62326"/>
                    </a:lnTo>
                    <a:lnTo>
                      <a:pt x="2248" y="63954"/>
                    </a:lnTo>
                    <a:lnTo>
                      <a:pt x="2862" y="65581"/>
                    </a:lnTo>
                    <a:lnTo>
                      <a:pt x="3475" y="67152"/>
                    </a:lnTo>
                    <a:lnTo>
                      <a:pt x="4190" y="68750"/>
                    </a:lnTo>
                    <a:lnTo>
                      <a:pt x="4940" y="70292"/>
                    </a:lnTo>
                    <a:lnTo>
                      <a:pt x="5758" y="71805"/>
                    </a:lnTo>
                    <a:lnTo>
                      <a:pt x="6678" y="73319"/>
                    </a:lnTo>
                    <a:lnTo>
                      <a:pt x="7597" y="74746"/>
                    </a:lnTo>
                    <a:lnTo>
                      <a:pt x="8586" y="76202"/>
                    </a:lnTo>
                    <a:lnTo>
                      <a:pt x="9642" y="77601"/>
                    </a:lnTo>
                    <a:lnTo>
                      <a:pt x="10766" y="78972"/>
                    </a:lnTo>
                    <a:lnTo>
                      <a:pt x="11925" y="80314"/>
                    </a:lnTo>
                    <a:lnTo>
                      <a:pt x="13117" y="81598"/>
                    </a:lnTo>
                    <a:lnTo>
                      <a:pt x="14378" y="82883"/>
                    </a:lnTo>
                    <a:lnTo>
                      <a:pt x="15672" y="84111"/>
                    </a:lnTo>
                    <a:lnTo>
                      <a:pt x="17035" y="85310"/>
                    </a:lnTo>
                    <a:lnTo>
                      <a:pt x="18398" y="86481"/>
                    </a:lnTo>
                    <a:lnTo>
                      <a:pt x="19863" y="87594"/>
                    </a:lnTo>
                    <a:lnTo>
                      <a:pt x="21328" y="88708"/>
                    </a:lnTo>
                    <a:lnTo>
                      <a:pt x="22862" y="89735"/>
                    </a:lnTo>
                    <a:lnTo>
                      <a:pt x="24463" y="90735"/>
                    </a:lnTo>
                    <a:lnTo>
                      <a:pt x="26064" y="91677"/>
                    </a:lnTo>
                    <a:lnTo>
                      <a:pt x="27700" y="92591"/>
                    </a:lnTo>
                    <a:lnTo>
                      <a:pt x="29369" y="93476"/>
                    </a:lnTo>
                    <a:lnTo>
                      <a:pt x="31073" y="94304"/>
                    </a:lnTo>
                    <a:lnTo>
                      <a:pt x="31073" y="120000"/>
                    </a:lnTo>
                    <a:lnTo>
                      <a:pt x="60000" y="120000"/>
                    </a:lnTo>
                    <a:lnTo>
                      <a:pt x="60000" y="119971"/>
                    </a:lnTo>
                    <a:lnTo>
                      <a:pt x="88926" y="119971"/>
                    </a:lnTo>
                    <a:lnTo>
                      <a:pt x="88926" y="94304"/>
                    </a:lnTo>
                    <a:lnTo>
                      <a:pt x="88926" y="94304"/>
                    </a:lnTo>
                    <a:lnTo>
                      <a:pt x="90630" y="93476"/>
                    </a:lnTo>
                    <a:lnTo>
                      <a:pt x="92333" y="92591"/>
                    </a:lnTo>
                    <a:lnTo>
                      <a:pt x="93969" y="91677"/>
                    </a:lnTo>
                    <a:lnTo>
                      <a:pt x="95570" y="90735"/>
                    </a:lnTo>
                    <a:lnTo>
                      <a:pt x="97172" y="89735"/>
                    </a:lnTo>
                    <a:lnTo>
                      <a:pt x="98671" y="88708"/>
                    </a:lnTo>
                    <a:lnTo>
                      <a:pt x="100170" y="87594"/>
                    </a:lnTo>
                    <a:lnTo>
                      <a:pt x="101601" y="86481"/>
                    </a:lnTo>
                    <a:lnTo>
                      <a:pt x="102998" y="85310"/>
                    </a:lnTo>
                    <a:lnTo>
                      <a:pt x="104361" y="84111"/>
                    </a:lnTo>
                    <a:lnTo>
                      <a:pt x="105621" y="82883"/>
                    </a:lnTo>
                    <a:lnTo>
                      <a:pt x="106916" y="81598"/>
                    </a:lnTo>
                    <a:lnTo>
                      <a:pt x="108109" y="80314"/>
                    </a:lnTo>
                    <a:lnTo>
                      <a:pt x="109267" y="78972"/>
                    </a:lnTo>
                    <a:lnTo>
                      <a:pt x="110357" y="77601"/>
                    </a:lnTo>
                    <a:lnTo>
                      <a:pt x="111413" y="76202"/>
                    </a:lnTo>
                    <a:lnTo>
                      <a:pt x="112436" y="74746"/>
                    </a:lnTo>
                    <a:lnTo>
                      <a:pt x="113356" y="73319"/>
                    </a:lnTo>
                    <a:lnTo>
                      <a:pt x="114241" y="71805"/>
                    </a:lnTo>
                    <a:lnTo>
                      <a:pt x="115059" y="70292"/>
                    </a:lnTo>
                    <a:lnTo>
                      <a:pt x="115843" y="68722"/>
                    </a:lnTo>
                    <a:lnTo>
                      <a:pt x="116558" y="67152"/>
                    </a:lnTo>
                    <a:lnTo>
                      <a:pt x="117172" y="65581"/>
                    </a:lnTo>
                    <a:lnTo>
                      <a:pt x="117751" y="63954"/>
                    </a:lnTo>
                    <a:lnTo>
                      <a:pt x="118262" y="62326"/>
                    </a:lnTo>
                    <a:lnTo>
                      <a:pt x="118739" y="60642"/>
                    </a:lnTo>
                    <a:lnTo>
                      <a:pt x="119148" y="58957"/>
                    </a:lnTo>
                    <a:lnTo>
                      <a:pt x="119420" y="57273"/>
                    </a:lnTo>
                    <a:lnTo>
                      <a:pt x="119693" y="55531"/>
                    </a:lnTo>
                    <a:lnTo>
                      <a:pt x="119897" y="53818"/>
                    </a:lnTo>
                    <a:lnTo>
                      <a:pt x="120000" y="52048"/>
                    </a:lnTo>
                    <a:lnTo>
                      <a:pt x="120000" y="50278"/>
                    </a:lnTo>
                    <a:lnTo>
                      <a:pt x="120000" y="50278"/>
                    </a:lnTo>
                    <a:lnTo>
                      <a:pt x="120000" y="48965"/>
                    </a:lnTo>
                    <a:lnTo>
                      <a:pt x="119931" y="47680"/>
                    </a:lnTo>
                    <a:lnTo>
                      <a:pt x="119863" y="46423"/>
                    </a:lnTo>
                    <a:lnTo>
                      <a:pt x="119693" y="45139"/>
                    </a:lnTo>
                    <a:lnTo>
                      <a:pt x="119557" y="43882"/>
                    </a:lnTo>
                    <a:lnTo>
                      <a:pt x="119318" y="42626"/>
                    </a:lnTo>
                    <a:lnTo>
                      <a:pt x="119045" y="41370"/>
                    </a:lnTo>
                    <a:lnTo>
                      <a:pt x="118807" y="40142"/>
                    </a:lnTo>
                    <a:lnTo>
                      <a:pt x="118500" y="38915"/>
                    </a:lnTo>
                    <a:lnTo>
                      <a:pt x="118126" y="37715"/>
                    </a:lnTo>
                    <a:lnTo>
                      <a:pt x="117751" y="36545"/>
                    </a:lnTo>
                    <a:lnTo>
                      <a:pt x="117342" y="35346"/>
                    </a:lnTo>
                    <a:lnTo>
                      <a:pt x="116865" y="34147"/>
                    </a:lnTo>
                    <a:lnTo>
                      <a:pt x="116354" y="32976"/>
                    </a:lnTo>
                    <a:lnTo>
                      <a:pt x="115843" y="31862"/>
                    </a:lnTo>
                    <a:lnTo>
                      <a:pt x="115298" y="30720"/>
                    </a:lnTo>
                    <a:lnTo>
                      <a:pt x="114718" y="29578"/>
                    </a:lnTo>
                    <a:lnTo>
                      <a:pt x="114105" y="28493"/>
                    </a:lnTo>
                    <a:lnTo>
                      <a:pt x="113424" y="27380"/>
                    </a:lnTo>
                    <a:lnTo>
                      <a:pt x="112776" y="26324"/>
                    </a:lnTo>
                    <a:lnTo>
                      <a:pt x="112061" y="25267"/>
                    </a:lnTo>
                    <a:lnTo>
                      <a:pt x="111345" y="24211"/>
                    </a:lnTo>
                    <a:lnTo>
                      <a:pt x="110562" y="23183"/>
                    </a:lnTo>
                    <a:lnTo>
                      <a:pt x="109778" y="22184"/>
                    </a:lnTo>
                    <a:lnTo>
                      <a:pt x="108926" y="21184"/>
                    </a:lnTo>
                    <a:lnTo>
                      <a:pt x="108109" y="20185"/>
                    </a:lnTo>
                    <a:lnTo>
                      <a:pt x="107223" y="19243"/>
                    </a:lnTo>
                    <a:lnTo>
                      <a:pt x="106303" y="18301"/>
                    </a:lnTo>
                    <a:lnTo>
                      <a:pt x="105383" y="17359"/>
                    </a:lnTo>
                    <a:lnTo>
                      <a:pt x="104429" y="16502"/>
                    </a:lnTo>
                    <a:lnTo>
                      <a:pt x="103475" y="15617"/>
                    </a:lnTo>
                    <a:lnTo>
                      <a:pt x="102453" y="14732"/>
                    </a:lnTo>
                    <a:lnTo>
                      <a:pt x="101396" y="13875"/>
                    </a:lnTo>
                    <a:lnTo>
                      <a:pt x="100340" y="13076"/>
                    </a:lnTo>
                    <a:lnTo>
                      <a:pt x="99250" y="12276"/>
                    </a:lnTo>
                    <a:lnTo>
                      <a:pt x="98160" y="11506"/>
                    </a:lnTo>
                    <a:lnTo>
                      <a:pt x="97035" y="10735"/>
                    </a:lnTo>
                    <a:lnTo>
                      <a:pt x="95911" y="9992"/>
                    </a:lnTo>
                    <a:lnTo>
                      <a:pt x="94752" y="9307"/>
                    </a:lnTo>
                    <a:lnTo>
                      <a:pt x="93560" y="8593"/>
                    </a:lnTo>
                    <a:lnTo>
                      <a:pt x="92367" y="7937"/>
                    </a:lnTo>
                    <a:lnTo>
                      <a:pt x="91141" y="7280"/>
                    </a:lnTo>
                    <a:lnTo>
                      <a:pt x="89880" y="6652"/>
                    </a:lnTo>
                    <a:lnTo>
                      <a:pt x="88620" y="6081"/>
                    </a:lnTo>
                    <a:lnTo>
                      <a:pt x="87325" y="5538"/>
                    </a:lnTo>
                    <a:lnTo>
                      <a:pt x="86030" y="4967"/>
                    </a:lnTo>
                    <a:lnTo>
                      <a:pt x="84701" y="4453"/>
                    </a:lnTo>
                    <a:lnTo>
                      <a:pt x="83373" y="3968"/>
                    </a:lnTo>
                    <a:lnTo>
                      <a:pt x="82010" y="3483"/>
                    </a:lnTo>
                    <a:lnTo>
                      <a:pt x="80647" y="3083"/>
                    </a:lnTo>
                    <a:lnTo>
                      <a:pt x="79284" y="2683"/>
                    </a:lnTo>
                    <a:lnTo>
                      <a:pt x="77853" y="2255"/>
                    </a:lnTo>
                    <a:lnTo>
                      <a:pt x="76422" y="1912"/>
                    </a:lnTo>
                    <a:lnTo>
                      <a:pt x="74991" y="1598"/>
                    </a:lnTo>
                    <a:lnTo>
                      <a:pt x="73560" y="1284"/>
                    </a:lnTo>
                    <a:lnTo>
                      <a:pt x="72129" y="1027"/>
                    </a:lnTo>
                    <a:lnTo>
                      <a:pt x="70664" y="799"/>
                    </a:lnTo>
                    <a:lnTo>
                      <a:pt x="69165" y="599"/>
                    </a:lnTo>
                    <a:lnTo>
                      <a:pt x="67666" y="399"/>
                    </a:lnTo>
                    <a:lnTo>
                      <a:pt x="66166" y="285"/>
                    </a:lnTo>
                    <a:lnTo>
                      <a:pt x="64599" y="171"/>
                    </a:lnTo>
                    <a:lnTo>
                      <a:pt x="63100" y="85"/>
                    </a:lnTo>
                    <a:lnTo>
                      <a:pt x="61567" y="28"/>
                    </a:lnTo>
                    <a:lnTo>
                      <a:pt x="60000" y="0"/>
                    </a:lnTo>
                    <a:lnTo>
                      <a:pt x="60000" y="0"/>
                    </a:lnTo>
                    <a:close/>
                  </a:path>
                </a:pathLst>
              </a:custGeom>
              <a:solidFill>
                <a:schemeClr val="bg1">
                  <a:lumMod val="85000"/>
                </a:schemeClr>
              </a:solidFill>
              <a:ln>
                <a:noFill/>
              </a:ln>
            </p:spPr>
            <p:txBody>
              <a:bodyPr anchor="ctr"/>
              <a:lstStyle/>
              <a:p>
                <a:pPr algn="ctr"/>
                <a:endParaRPr/>
              </a:p>
            </p:txBody>
          </p:sp>
          <p:sp>
            <p:nvSpPr>
              <p:cNvPr id="21" name="任意多边形: 形状 32"/>
              <p:cNvSpPr/>
              <p:nvPr/>
            </p:nvSpPr>
            <p:spPr>
              <a:xfrm>
                <a:off x="4345871" y="4464441"/>
                <a:ext cx="459418" cy="110734"/>
              </a:xfrm>
              <a:custGeom>
                <a:avLst/>
                <a:gdLst/>
                <a:ahLst/>
                <a:cxnLst/>
                <a:rect l="0" t="0" r="0" b="0"/>
                <a:pathLst>
                  <a:path w="120000" h="120000" extrusionOk="0">
                    <a:moveTo>
                      <a:pt x="120000" y="60213"/>
                    </a:moveTo>
                    <a:lnTo>
                      <a:pt x="120000" y="60213"/>
                    </a:lnTo>
                    <a:lnTo>
                      <a:pt x="119875" y="66619"/>
                    </a:lnTo>
                    <a:lnTo>
                      <a:pt x="119501" y="72170"/>
                    </a:lnTo>
                    <a:lnTo>
                      <a:pt x="119127" y="77722"/>
                    </a:lnTo>
                    <a:lnTo>
                      <a:pt x="118629" y="83274"/>
                    </a:lnTo>
                    <a:lnTo>
                      <a:pt x="117757" y="88398"/>
                    </a:lnTo>
                    <a:lnTo>
                      <a:pt x="117009" y="93523"/>
                    </a:lnTo>
                    <a:lnTo>
                      <a:pt x="116012" y="97793"/>
                    </a:lnTo>
                    <a:lnTo>
                      <a:pt x="114890" y="102064"/>
                    </a:lnTo>
                    <a:lnTo>
                      <a:pt x="113644" y="106334"/>
                    </a:lnTo>
                    <a:lnTo>
                      <a:pt x="112274" y="109750"/>
                    </a:lnTo>
                    <a:lnTo>
                      <a:pt x="110778" y="112313"/>
                    </a:lnTo>
                    <a:lnTo>
                      <a:pt x="109283" y="115302"/>
                    </a:lnTo>
                    <a:lnTo>
                      <a:pt x="107663" y="117010"/>
                    </a:lnTo>
                    <a:lnTo>
                      <a:pt x="106043" y="118718"/>
                    </a:lnTo>
                    <a:lnTo>
                      <a:pt x="104299" y="119572"/>
                    </a:lnTo>
                    <a:lnTo>
                      <a:pt x="102554" y="120000"/>
                    </a:lnTo>
                    <a:lnTo>
                      <a:pt x="17445" y="120000"/>
                    </a:lnTo>
                    <a:lnTo>
                      <a:pt x="17445" y="120000"/>
                    </a:lnTo>
                    <a:lnTo>
                      <a:pt x="15576" y="119572"/>
                    </a:lnTo>
                    <a:lnTo>
                      <a:pt x="13956" y="118718"/>
                    </a:lnTo>
                    <a:lnTo>
                      <a:pt x="12336" y="117010"/>
                    </a:lnTo>
                    <a:lnTo>
                      <a:pt x="10716" y="115302"/>
                    </a:lnTo>
                    <a:lnTo>
                      <a:pt x="9096" y="112313"/>
                    </a:lnTo>
                    <a:lnTo>
                      <a:pt x="7601" y="109750"/>
                    </a:lnTo>
                    <a:lnTo>
                      <a:pt x="6355" y="106334"/>
                    </a:lnTo>
                    <a:lnTo>
                      <a:pt x="5233" y="102064"/>
                    </a:lnTo>
                    <a:lnTo>
                      <a:pt x="3987" y="97793"/>
                    </a:lnTo>
                    <a:lnTo>
                      <a:pt x="2990" y="93523"/>
                    </a:lnTo>
                    <a:lnTo>
                      <a:pt x="2118" y="88398"/>
                    </a:lnTo>
                    <a:lnTo>
                      <a:pt x="1370" y="83274"/>
                    </a:lnTo>
                    <a:lnTo>
                      <a:pt x="747" y="77722"/>
                    </a:lnTo>
                    <a:lnTo>
                      <a:pt x="373" y="72170"/>
                    </a:lnTo>
                    <a:lnTo>
                      <a:pt x="124" y="66619"/>
                    </a:lnTo>
                    <a:lnTo>
                      <a:pt x="0" y="60213"/>
                    </a:lnTo>
                    <a:lnTo>
                      <a:pt x="0" y="60213"/>
                    </a:lnTo>
                    <a:lnTo>
                      <a:pt x="124" y="54234"/>
                    </a:lnTo>
                    <a:lnTo>
                      <a:pt x="373" y="48256"/>
                    </a:lnTo>
                    <a:lnTo>
                      <a:pt x="747" y="42277"/>
                    </a:lnTo>
                    <a:lnTo>
                      <a:pt x="1370" y="36725"/>
                    </a:lnTo>
                    <a:lnTo>
                      <a:pt x="2118" y="31601"/>
                    </a:lnTo>
                    <a:lnTo>
                      <a:pt x="2990" y="26903"/>
                    </a:lnTo>
                    <a:lnTo>
                      <a:pt x="3987" y="22206"/>
                    </a:lnTo>
                    <a:lnTo>
                      <a:pt x="5233" y="17935"/>
                    </a:lnTo>
                    <a:lnTo>
                      <a:pt x="6355" y="13665"/>
                    </a:lnTo>
                    <a:lnTo>
                      <a:pt x="7601" y="10676"/>
                    </a:lnTo>
                    <a:lnTo>
                      <a:pt x="9096" y="7686"/>
                    </a:lnTo>
                    <a:lnTo>
                      <a:pt x="10716" y="4697"/>
                    </a:lnTo>
                    <a:lnTo>
                      <a:pt x="12336" y="2989"/>
                    </a:lnTo>
                    <a:lnTo>
                      <a:pt x="13956" y="1708"/>
                    </a:lnTo>
                    <a:lnTo>
                      <a:pt x="15576" y="854"/>
                    </a:lnTo>
                    <a:lnTo>
                      <a:pt x="17445" y="0"/>
                    </a:lnTo>
                    <a:lnTo>
                      <a:pt x="102554" y="0"/>
                    </a:lnTo>
                    <a:lnTo>
                      <a:pt x="102554" y="0"/>
                    </a:lnTo>
                    <a:lnTo>
                      <a:pt x="104299" y="854"/>
                    </a:lnTo>
                    <a:lnTo>
                      <a:pt x="106043" y="1708"/>
                    </a:lnTo>
                    <a:lnTo>
                      <a:pt x="107663" y="2989"/>
                    </a:lnTo>
                    <a:lnTo>
                      <a:pt x="109283" y="4697"/>
                    </a:lnTo>
                    <a:lnTo>
                      <a:pt x="110778" y="7686"/>
                    </a:lnTo>
                    <a:lnTo>
                      <a:pt x="112274" y="10676"/>
                    </a:lnTo>
                    <a:lnTo>
                      <a:pt x="113644" y="13665"/>
                    </a:lnTo>
                    <a:lnTo>
                      <a:pt x="114890" y="17935"/>
                    </a:lnTo>
                    <a:lnTo>
                      <a:pt x="116012" y="22206"/>
                    </a:lnTo>
                    <a:lnTo>
                      <a:pt x="117009" y="26903"/>
                    </a:lnTo>
                    <a:lnTo>
                      <a:pt x="117757" y="31601"/>
                    </a:lnTo>
                    <a:lnTo>
                      <a:pt x="118629" y="36725"/>
                    </a:lnTo>
                    <a:lnTo>
                      <a:pt x="119127" y="42277"/>
                    </a:lnTo>
                    <a:lnTo>
                      <a:pt x="119501" y="48256"/>
                    </a:lnTo>
                    <a:lnTo>
                      <a:pt x="119875" y="54234"/>
                    </a:lnTo>
                    <a:lnTo>
                      <a:pt x="120000" y="60213"/>
                    </a:lnTo>
                    <a:close/>
                  </a:path>
                </a:pathLst>
              </a:custGeom>
              <a:solidFill>
                <a:schemeClr val="bg1">
                  <a:lumMod val="85000"/>
                </a:schemeClr>
              </a:solidFill>
              <a:ln>
                <a:noFill/>
              </a:ln>
            </p:spPr>
            <p:txBody>
              <a:bodyPr anchor="ctr"/>
              <a:lstStyle/>
              <a:p>
                <a:pPr algn="ctr"/>
                <a:endParaRPr/>
              </a:p>
            </p:txBody>
          </p:sp>
          <p:sp>
            <p:nvSpPr>
              <p:cNvPr id="22" name="任意多边形: 形状 33"/>
              <p:cNvSpPr/>
              <p:nvPr/>
            </p:nvSpPr>
            <p:spPr>
              <a:xfrm>
                <a:off x="4124032" y="3991341"/>
                <a:ext cx="923129" cy="111633"/>
              </a:xfrm>
              <a:custGeom>
                <a:avLst/>
                <a:gdLst/>
                <a:ahLst/>
                <a:cxnLst/>
                <a:rect l="0" t="0" r="0" b="0"/>
                <a:pathLst>
                  <a:path w="120000" h="120000" extrusionOk="0">
                    <a:moveTo>
                      <a:pt x="113609" y="0"/>
                    </a:moveTo>
                    <a:lnTo>
                      <a:pt x="59565" y="8170"/>
                    </a:lnTo>
                    <a:lnTo>
                      <a:pt x="6328" y="15829"/>
                    </a:lnTo>
                    <a:lnTo>
                      <a:pt x="6328" y="15829"/>
                    </a:lnTo>
                    <a:lnTo>
                      <a:pt x="5646" y="15829"/>
                    </a:lnTo>
                    <a:lnTo>
                      <a:pt x="5025" y="17361"/>
                    </a:lnTo>
                    <a:lnTo>
                      <a:pt x="4405" y="18382"/>
                    </a:lnTo>
                    <a:lnTo>
                      <a:pt x="3846" y="20425"/>
                    </a:lnTo>
                    <a:lnTo>
                      <a:pt x="3288" y="22978"/>
                    </a:lnTo>
                    <a:lnTo>
                      <a:pt x="2730" y="25531"/>
                    </a:lnTo>
                    <a:lnTo>
                      <a:pt x="2295" y="28595"/>
                    </a:lnTo>
                    <a:lnTo>
                      <a:pt x="1861" y="31659"/>
                    </a:lnTo>
                    <a:lnTo>
                      <a:pt x="1427" y="35744"/>
                    </a:lnTo>
                    <a:lnTo>
                      <a:pt x="1116" y="39829"/>
                    </a:lnTo>
                    <a:lnTo>
                      <a:pt x="744" y="43914"/>
                    </a:lnTo>
                    <a:lnTo>
                      <a:pt x="496" y="48510"/>
                    </a:lnTo>
                    <a:lnTo>
                      <a:pt x="310" y="53617"/>
                    </a:lnTo>
                    <a:lnTo>
                      <a:pt x="124" y="58723"/>
                    </a:lnTo>
                    <a:lnTo>
                      <a:pt x="62" y="63829"/>
                    </a:lnTo>
                    <a:lnTo>
                      <a:pt x="0" y="68936"/>
                    </a:lnTo>
                    <a:lnTo>
                      <a:pt x="0" y="68936"/>
                    </a:lnTo>
                    <a:lnTo>
                      <a:pt x="62" y="74042"/>
                    </a:lnTo>
                    <a:lnTo>
                      <a:pt x="248" y="79148"/>
                    </a:lnTo>
                    <a:lnTo>
                      <a:pt x="372" y="83234"/>
                    </a:lnTo>
                    <a:lnTo>
                      <a:pt x="558" y="87829"/>
                    </a:lnTo>
                    <a:lnTo>
                      <a:pt x="744" y="92425"/>
                    </a:lnTo>
                    <a:lnTo>
                      <a:pt x="1054" y="96510"/>
                    </a:lnTo>
                    <a:lnTo>
                      <a:pt x="1365" y="100085"/>
                    </a:lnTo>
                    <a:lnTo>
                      <a:pt x="1799" y="103659"/>
                    </a:lnTo>
                    <a:lnTo>
                      <a:pt x="2171" y="107234"/>
                    </a:lnTo>
                    <a:lnTo>
                      <a:pt x="2605" y="109787"/>
                    </a:lnTo>
                    <a:lnTo>
                      <a:pt x="3102" y="112851"/>
                    </a:lnTo>
                    <a:lnTo>
                      <a:pt x="3660" y="114893"/>
                    </a:lnTo>
                    <a:lnTo>
                      <a:pt x="4095" y="116936"/>
                    </a:lnTo>
                    <a:lnTo>
                      <a:pt x="4715" y="118468"/>
                    </a:lnTo>
                    <a:lnTo>
                      <a:pt x="5274" y="119489"/>
                    </a:lnTo>
                    <a:lnTo>
                      <a:pt x="5894" y="120000"/>
                    </a:lnTo>
                    <a:lnTo>
                      <a:pt x="5894" y="120000"/>
                    </a:lnTo>
                    <a:lnTo>
                      <a:pt x="6514" y="120000"/>
                    </a:lnTo>
                    <a:lnTo>
                      <a:pt x="58572" y="112851"/>
                    </a:lnTo>
                    <a:lnTo>
                      <a:pt x="113795" y="104680"/>
                    </a:lnTo>
                    <a:lnTo>
                      <a:pt x="113795" y="104680"/>
                    </a:lnTo>
                    <a:lnTo>
                      <a:pt x="114415" y="104170"/>
                    </a:lnTo>
                    <a:lnTo>
                      <a:pt x="115098" y="103659"/>
                    </a:lnTo>
                    <a:lnTo>
                      <a:pt x="115656" y="102127"/>
                    </a:lnTo>
                    <a:lnTo>
                      <a:pt x="116277" y="100085"/>
                    </a:lnTo>
                    <a:lnTo>
                      <a:pt x="116773" y="98042"/>
                    </a:lnTo>
                    <a:lnTo>
                      <a:pt x="117331" y="94978"/>
                    </a:lnTo>
                    <a:lnTo>
                      <a:pt x="117828" y="92425"/>
                    </a:lnTo>
                    <a:lnTo>
                      <a:pt x="118200" y="88851"/>
                    </a:lnTo>
                    <a:lnTo>
                      <a:pt x="118634" y="85276"/>
                    </a:lnTo>
                    <a:lnTo>
                      <a:pt x="119007" y="81191"/>
                    </a:lnTo>
                    <a:lnTo>
                      <a:pt x="119317" y="76595"/>
                    </a:lnTo>
                    <a:lnTo>
                      <a:pt x="119503" y="72000"/>
                    </a:lnTo>
                    <a:lnTo>
                      <a:pt x="119751" y="66893"/>
                    </a:lnTo>
                    <a:lnTo>
                      <a:pt x="119937" y="62297"/>
                    </a:lnTo>
                    <a:lnTo>
                      <a:pt x="120000" y="57191"/>
                    </a:lnTo>
                    <a:lnTo>
                      <a:pt x="120000" y="51574"/>
                    </a:lnTo>
                    <a:lnTo>
                      <a:pt x="120000" y="51574"/>
                    </a:lnTo>
                    <a:lnTo>
                      <a:pt x="120000" y="46468"/>
                    </a:lnTo>
                    <a:lnTo>
                      <a:pt x="119875" y="41361"/>
                    </a:lnTo>
                    <a:lnTo>
                      <a:pt x="119751" y="36255"/>
                    </a:lnTo>
                    <a:lnTo>
                      <a:pt x="119441" y="31659"/>
                    </a:lnTo>
                    <a:lnTo>
                      <a:pt x="119193" y="27063"/>
                    </a:lnTo>
                    <a:lnTo>
                      <a:pt x="118883" y="22978"/>
                    </a:lnTo>
                    <a:lnTo>
                      <a:pt x="118510" y="18893"/>
                    </a:lnTo>
                    <a:lnTo>
                      <a:pt x="118076" y="15319"/>
                    </a:lnTo>
                    <a:lnTo>
                      <a:pt x="117704" y="12255"/>
                    </a:lnTo>
                    <a:lnTo>
                      <a:pt x="117145" y="9191"/>
                    </a:lnTo>
                    <a:lnTo>
                      <a:pt x="116649" y="6638"/>
                    </a:lnTo>
                    <a:lnTo>
                      <a:pt x="116028" y="4085"/>
                    </a:lnTo>
                    <a:lnTo>
                      <a:pt x="115470" y="2553"/>
                    </a:lnTo>
                    <a:lnTo>
                      <a:pt x="114912" y="1531"/>
                    </a:lnTo>
                    <a:lnTo>
                      <a:pt x="114229" y="1021"/>
                    </a:lnTo>
                    <a:lnTo>
                      <a:pt x="113609" y="0"/>
                    </a:lnTo>
                    <a:lnTo>
                      <a:pt x="113609" y="0"/>
                    </a:lnTo>
                    <a:close/>
                  </a:path>
                </a:pathLst>
              </a:custGeom>
              <a:solidFill>
                <a:schemeClr val="bg1">
                  <a:lumMod val="85000"/>
                </a:schemeClr>
              </a:solidFill>
              <a:ln>
                <a:noFill/>
              </a:ln>
            </p:spPr>
            <p:txBody>
              <a:bodyPr anchor="ctr"/>
              <a:lstStyle/>
              <a:p>
                <a:pPr algn="ctr"/>
                <a:endParaRPr/>
              </a:p>
            </p:txBody>
          </p:sp>
          <p:sp>
            <p:nvSpPr>
              <p:cNvPr id="23" name="任意多边形: 形状 34"/>
              <p:cNvSpPr/>
              <p:nvPr/>
            </p:nvSpPr>
            <p:spPr>
              <a:xfrm>
                <a:off x="4112582" y="4144480"/>
                <a:ext cx="921699" cy="111633"/>
              </a:xfrm>
              <a:custGeom>
                <a:avLst/>
                <a:gdLst/>
                <a:ahLst/>
                <a:cxnLst/>
                <a:rect l="0" t="0" r="0" b="0"/>
                <a:pathLst>
                  <a:path w="120000" h="120000" extrusionOk="0">
                    <a:moveTo>
                      <a:pt x="113547" y="0"/>
                    </a:moveTo>
                    <a:lnTo>
                      <a:pt x="59565" y="7692"/>
                    </a:lnTo>
                    <a:lnTo>
                      <a:pt x="59565" y="7692"/>
                    </a:lnTo>
                    <a:lnTo>
                      <a:pt x="6266" y="14871"/>
                    </a:lnTo>
                    <a:lnTo>
                      <a:pt x="6266" y="14871"/>
                    </a:lnTo>
                    <a:cubicBezTo>
                      <a:pt x="6018" y="14871"/>
                      <a:pt x="5832" y="15384"/>
                      <a:pt x="5584" y="15384"/>
                    </a:cubicBezTo>
                    <a:cubicBezTo>
                      <a:pt x="5398" y="15897"/>
                      <a:pt x="5149" y="16410"/>
                      <a:pt x="4963" y="16923"/>
                    </a:cubicBezTo>
                    <a:cubicBezTo>
                      <a:pt x="4777" y="17435"/>
                      <a:pt x="4529" y="17435"/>
                      <a:pt x="4343" y="17948"/>
                    </a:cubicBezTo>
                    <a:lnTo>
                      <a:pt x="3784" y="19487"/>
                    </a:lnTo>
                    <a:cubicBezTo>
                      <a:pt x="3598" y="20000"/>
                      <a:pt x="3474" y="21025"/>
                      <a:pt x="3288" y="21538"/>
                    </a:cubicBezTo>
                    <a:lnTo>
                      <a:pt x="2730" y="24615"/>
                    </a:lnTo>
                    <a:cubicBezTo>
                      <a:pt x="2543" y="25641"/>
                      <a:pt x="2419" y="27179"/>
                      <a:pt x="2233" y="28205"/>
                    </a:cubicBezTo>
                    <a:cubicBezTo>
                      <a:pt x="2047" y="29230"/>
                      <a:pt x="1923" y="30256"/>
                      <a:pt x="1737" y="31282"/>
                    </a:cubicBezTo>
                    <a:cubicBezTo>
                      <a:pt x="1613" y="32307"/>
                      <a:pt x="1551" y="33846"/>
                      <a:pt x="1427" y="34871"/>
                    </a:cubicBezTo>
                    <a:cubicBezTo>
                      <a:pt x="1302" y="36410"/>
                      <a:pt x="1116" y="37948"/>
                      <a:pt x="992" y="39487"/>
                    </a:cubicBezTo>
                    <a:cubicBezTo>
                      <a:pt x="930" y="40512"/>
                      <a:pt x="806" y="42051"/>
                      <a:pt x="744" y="43076"/>
                    </a:cubicBezTo>
                    <a:cubicBezTo>
                      <a:pt x="682" y="44615"/>
                      <a:pt x="558" y="46666"/>
                      <a:pt x="496" y="48205"/>
                    </a:cubicBezTo>
                    <a:cubicBezTo>
                      <a:pt x="434" y="49743"/>
                      <a:pt x="310" y="51282"/>
                      <a:pt x="248" y="52820"/>
                    </a:cubicBezTo>
                    <a:cubicBezTo>
                      <a:pt x="186" y="54358"/>
                      <a:pt x="186" y="56410"/>
                      <a:pt x="124" y="57948"/>
                    </a:cubicBezTo>
                    <a:cubicBezTo>
                      <a:pt x="124" y="59487"/>
                      <a:pt x="62" y="61538"/>
                      <a:pt x="62" y="63076"/>
                    </a:cubicBezTo>
                    <a:cubicBezTo>
                      <a:pt x="62" y="65128"/>
                      <a:pt x="0" y="66666"/>
                      <a:pt x="0" y="68717"/>
                    </a:cubicBezTo>
                    <a:lnTo>
                      <a:pt x="0" y="68717"/>
                    </a:lnTo>
                    <a:cubicBezTo>
                      <a:pt x="0" y="70256"/>
                      <a:pt x="62" y="72307"/>
                      <a:pt x="62" y="73846"/>
                    </a:cubicBezTo>
                    <a:cubicBezTo>
                      <a:pt x="62" y="75384"/>
                      <a:pt x="124" y="76410"/>
                      <a:pt x="124" y="77948"/>
                    </a:cubicBezTo>
                    <a:cubicBezTo>
                      <a:pt x="186" y="79487"/>
                      <a:pt x="248" y="81538"/>
                      <a:pt x="310" y="83076"/>
                    </a:cubicBezTo>
                    <a:lnTo>
                      <a:pt x="496" y="87692"/>
                    </a:lnTo>
                    <a:cubicBezTo>
                      <a:pt x="558" y="89230"/>
                      <a:pt x="682" y="90256"/>
                      <a:pt x="744" y="91794"/>
                    </a:cubicBezTo>
                    <a:cubicBezTo>
                      <a:pt x="806" y="93333"/>
                      <a:pt x="930" y="94871"/>
                      <a:pt x="992" y="96410"/>
                    </a:cubicBezTo>
                    <a:lnTo>
                      <a:pt x="1365" y="99487"/>
                    </a:lnTo>
                    <a:cubicBezTo>
                      <a:pt x="1489" y="101025"/>
                      <a:pt x="1613" y="102051"/>
                      <a:pt x="1737" y="103589"/>
                    </a:cubicBezTo>
                    <a:lnTo>
                      <a:pt x="2171" y="107179"/>
                    </a:lnTo>
                    <a:cubicBezTo>
                      <a:pt x="2295" y="108205"/>
                      <a:pt x="2481" y="108717"/>
                      <a:pt x="2605" y="109743"/>
                    </a:cubicBezTo>
                    <a:cubicBezTo>
                      <a:pt x="2730" y="110769"/>
                      <a:pt x="2916" y="111794"/>
                      <a:pt x="3040" y="112820"/>
                    </a:cubicBezTo>
                    <a:cubicBezTo>
                      <a:pt x="3226" y="113333"/>
                      <a:pt x="3412" y="114358"/>
                      <a:pt x="3598" y="114871"/>
                    </a:cubicBezTo>
                    <a:cubicBezTo>
                      <a:pt x="3784" y="115384"/>
                      <a:pt x="3908" y="115897"/>
                      <a:pt x="4095" y="116410"/>
                    </a:cubicBezTo>
                    <a:cubicBezTo>
                      <a:pt x="4281" y="116923"/>
                      <a:pt x="4467" y="117948"/>
                      <a:pt x="4653" y="118461"/>
                    </a:cubicBezTo>
                    <a:cubicBezTo>
                      <a:pt x="4839" y="118974"/>
                      <a:pt x="5087" y="118974"/>
                      <a:pt x="5274" y="119487"/>
                    </a:cubicBezTo>
                    <a:cubicBezTo>
                      <a:pt x="5460" y="119487"/>
                      <a:pt x="5708" y="120000"/>
                      <a:pt x="5894" y="120000"/>
                    </a:cubicBezTo>
                    <a:lnTo>
                      <a:pt x="5894" y="120000"/>
                    </a:lnTo>
                    <a:lnTo>
                      <a:pt x="6452" y="120000"/>
                    </a:lnTo>
                    <a:lnTo>
                      <a:pt x="58510" y="112820"/>
                    </a:lnTo>
                    <a:lnTo>
                      <a:pt x="58510" y="112820"/>
                    </a:lnTo>
                    <a:lnTo>
                      <a:pt x="113733" y="104102"/>
                    </a:lnTo>
                    <a:lnTo>
                      <a:pt x="113733" y="104102"/>
                    </a:lnTo>
                    <a:lnTo>
                      <a:pt x="114353" y="104102"/>
                    </a:lnTo>
                    <a:cubicBezTo>
                      <a:pt x="114601" y="103589"/>
                      <a:pt x="114788" y="103589"/>
                      <a:pt x="115036" y="103076"/>
                    </a:cubicBezTo>
                    <a:cubicBezTo>
                      <a:pt x="115222" y="102564"/>
                      <a:pt x="115408" y="102564"/>
                      <a:pt x="115594" y="102051"/>
                    </a:cubicBezTo>
                    <a:cubicBezTo>
                      <a:pt x="115780" y="101538"/>
                      <a:pt x="116028" y="100512"/>
                      <a:pt x="116215" y="100000"/>
                    </a:cubicBezTo>
                    <a:cubicBezTo>
                      <a:pt x="116401" y="99487"/>
                      <a:pt x="116587" y="98461"/>
                      <a:pt x="116773" y="97948"/>
                    </a:cubicBezTo>
                    <a:cubicBezTo>
                      <a:pt x="116959" y="96923"/>
                      <a:pt x="117083" y="95897"/>
                      <a:pt x="117269" y="94871"/>
                    </a:cubicBezTo>
                    <a:cubicBezTo>
                      <a:pt x="117456" y="93846"/>
                      <a:pt x="117580" y="92820"/>
                      <a:pt x="117766" y="91794"/>
                    </a:cubicBezTo>
                    <a:lnTo>
                      <a:pt x="118200" y="88205"/>
                    </a:lnTo>
                    <a:lnTo>
                      <a:pt x="118634" y="84615"/>
                    </a:lnTo>
                    <a:cubicBezTo>
                      <a:pt x="118759" y="83076"/>
                      <a:pt x="118821" y="82051"/>
                      <a:pt x="118945" y="80512"/>
                    </a:cubicBezTo>
                    <a:lnTo>
                      <a:pt x="119317" y="75897"/>
                    </a:lnTo>
                    <a:lnTo>
                      <a:pt x="119503" y="71282"/>
                    </a:lnTo>
                    <a:lnTo>
                      <a:pt x="119689" y="66666"/>
                    </a:lnTo>
                    <a:cubicBezTo>
                      <a:pt x="119751" y="65128"/>
                      <a:pt x="119875" y="63589"/>
                      <a:pt x="119937" y="62051"/>
                    </a:cubicBezTo>
                    <a:cubicBezTo>
                      <a:pt x="119937" y="60000"/>
                      <a:pt x="120000" y="58461"/>
                      <a:pt x="120000" y="56410"/>
                    </a:cubicBezTo>
                    <a:lnTo>
                      <a:pt x="120000" y="51282"/>
                    </a:lnTo>
                    <a:lnTo>
                      <a:pt x="120000" y="51282"/>
                    </a:lnTo>
                    <a:cubicBezTo>
                      <a:pt x="120000" y="49230"/>
                      <a:pt x="119937" y="47692"/>
                      <a:pt x="119937" y="45641"/>
                    </a:cubicBezTo>
                    <a:cubicBezTo>
                      <a:pt x="119875" y="44102"/>
                      <a:pt x="119875" y="42051"/>
                      <a:pt x="119813" y="40512"/>
                    </a:cubicBezTo>
                    <a:cubicBezTo>
                      <a:pt x="119751" y="38974"/>
                      <a:pt x="119751" y="37435"/>
                      <a:pt x="119689" y="35897"/>
                    </a:cubicBezTo>
                    <a:cubicBezTo>
                      <a:pt x="119627" y="34358"/>
                      <a:pt x="119503" y="32307"/>
                      <a:pt x="119441" y="30769"/>
                    </a:cubicBezTo>
                    <a:cubicBezTo>
                      <a:pt x="119317" y="29230"/>
                      <a:pt x="119255" y="27692"/>
                      <a:pt x="119131" y="26153"/>
                    </a:cubicBezTo>
                    <a:cubicBezTo>
                      <a:pt x="119069" y="25128"/>
                      <a:pt x="118945" y="23589"/>
                      <a:pt x="118883" y="22564"/>
                    </a:cubicBezTo>
                    <a:cubicBezTo>
                      <a:pt x="118759" y="21025"/>
                      <a:pt x="118572" y="20000"/>
                      <a:pt x="118448" y="18461"/>
                    </a:cubicBezTo>
                    <a:cubicBezTo>
                      <a:pt x="118324" y="16923"/>
                      <a:pt x="118200" y="15897"/>
                      <a:pt x="118076" y="14358"/>
                    </a:cubicBezTo>
                    <a:cubicBezTo>
                      <a:pt x="117952" y="13333"/>
                      <a:pt x="117766" y="12307"/>
                      <a:pt x="117642" y="11282"/>
                    </a:cubicBezTo>
                    <a:lnTo>
                      <a:pt x="117083" y="8205"/>
                    </a:lnTo>
                    <a:cubicBezTo>
                      <a:pt x="116959" y="7692"/>
                      <a:pt x="116773" y="6666"/>
                      <a:pt x="116649" y="6153"/>
                    </a:cubicBezTo>
                    <a:cubicBezTo>
                      <a:pt x="116463" y="5128"/>
                      <a:pt x="116215" y="4615"/>
                      <a:pt x="116028" y="3589"/>
                    </a:cubicBezTo>
                    <a:lnTo>
                      <a:pt x="115470" y="2051"/>
                    </a:lnTo>
                    <a:cubicBezTo>
                      <a:pt x="115284" y="1538"/>
                      <a:pt x="115036" y="1538"/>
                      <a:pt x="114850" y="1025"/>
                    </a:cubicBezTo>
                    <a:cubicBezTo>
                      <a:pt x="114601" y="512"/>
                      <a:pt x="114415" y="512"/>
                      <a:pt x="114167" y="0"/>
                    </a:cubicBezTo>
                    <a:lnTo>
                      <a:pt x="113547" y="0"/>
                    </a:lnTo>
                    <a:lnTo>
                      <a:pt x="113547" y="0"/>
                    </a:lnTo>
                    <a:close/>
                  </a:path>
                </a:pathLst>
              </a:custGeom>
              <a:solidFill>
                <a:schemeClr val="bg1">
                  <a:lumMod val="85000"/>
                </a:schemeClr>
              </a:solidFill>
              <a:ln>
                <a:noFill/>
              </a:ln>
            </p:spPr>
            <p:txBody>
              <a:bodyPr anchor="ctr"/>
              <a:lstStyle/>
              <a:p>
                <a:pPr algn="ctr"/>
                <a:endParaRPr/>
              </a:p>
            </p:txBody>
          </p:sp>
          <p:sp>
            <p:nvSpPr>
              <p:cNvPr id="24" name="任意多边形: 形状 35"/>
              <p:cNvSpPr/>
              <p:nvPr/>
            </p:nvSpPr>
            <p:spPr>
              <a:xfrm>
                <a:off x="4257135" y="3082524"/>
                <a:ext cx="659788" cy="853001"/>
              </a:xfrm>
              <a:custGeom>
                <a:avLst/>
                <a:gdLst/>
                <a:ahLst/>
                <a:cxnLst/>
                <a:rect l="0" t="0" r="0" b="0"/>
                <a:pathLst>
                  <a:path w="120000" h="120000" extrusionOk="0">
                    <a:moveTo>
                      <a:pt x="25875" y="120000"/>
                    </a:moveTo>
                    <a:lnTo>
                      <a:pt x="25875" y="89194"/>
                    </a:lnTo>
                    <a:lnTo>
                      <a:pt x="25875" y="89194"/>
                    </a:lnTo>
                    <a:lnTo>
                      <a:pt x="25701" y="73825"/>
                    </a:lnTo>
                    <a:lnTo>
                      <a:pt x="25528" y="66174"/>
                    </a:lnTo>
                    <a:lnTo>
                      <a:pt x="25180" y="58456"/>
                    </a:lnTo>
                    <a:lnTo>
                      <a:pt x="25180" y="58456"/>
                    </a:lnTo>
                    <a:lnTo>
                      <a:pt x="24833" y="50872"/>
                    </a:lnTo>
                    <a:lnTo>
                      <a:pt x="24573" y="47046"/>
                    </a:lnTo>
                    <a:lnTo>
                      <a:pt x="24138" y="43221"/>
                    </a:lnTo>
                    <a:lnTo>
                      <a:pt x="23791" y="39395"/>
                    </a:lnTo>
                    <a:lnTo>
                      <a:pt x="23270" y="35570"/>
                    </a:lnTo>
                    <a:lnTo>
                      <a:pt x="22836" y="31812"/>
                    </a:lnTo>
                    <a:lnTo>
                      <a:pt x="22141" y="28053"/>
                    </a:lnTo>
                    <a:lnTo>
                      <a:pt x="22141" y="28053"/>
                    </a:lnTo>
                    <a:lnTo>
                      <a:pt x="21360" y="24295"/>
                    </a:lnTo>
                    <a:lnTo>
                      <a:pt x="20405" y="20604"/>
                    </a:lnTo>
                    <a:lnTo>
                      <a:pt x="19971" y="18724"/>
                    </a:lnTo>
                    <a:lnTo>
                      <a:pt x="19363" y="16979"/>
                    </a:lnTo>
                    <a:lnTo>
                      <a:pt x="18668" y="15100"/>
                    </a:lnTo>
                    <a:lnTo>
                      <a:pt x="18060" y="13422"/>
                    </a:lnTo>
                    <a:lnTo>
                      <a:pt x="18060" y="13422"/>
                    </a:lnTo>
                    <a:lnTo>
                      <a:pt x="17279" y="11677"/>
                    </a:lnTo>
                    <a:lnTo>
                      <a:pt x="16410" y="10067"/>
                    </a:lnTo>
                    <a:lnTo>
                      <a:pt x="15369" y="8389"/>
                    </a:lnTo>
                    <a:lnTo>
                      <a:pt x="14761" y="7651"/>
                    </a:lnTo>
                    <a:lnTo>
                      <a:pt x="14240" y="6979"/>
                    </a:lnTo>
                    <a:lnTo>
                      <a:pt x="14240" y="6979"/>
                    </a:lnTo>
                    <a:lnTo>
                      <a:pt x="13545" y="6375"/>
                    </a:lnTo>
                    <a:lnTo>
                      <a:pt x="12937" y="5771"/>
                    </a:lnTo>
                    <a:lnTo>
                      <a:pt x="12243" y="5302"/>
                    </a:lnTo>
                    <a:lnTo>
                      <a:pt x="11548" y="4899"/>
                    </a:lnTo>
                    <a:lnTo>
                      <a:pt x="10767" y="4563"/>
                    </a:lnTo>
                    <a:lnTo>
                      <a:pt x="9985" y="4362"/>
                    </a:lnTo>
                    <a:lnTo>
                      <a:pt x="9204" y="4295"/>
                    </a:lnTo>
                    <a:lnTo>
                      <a:pt x="8509" y="4295"/>
                    </a:lnTo>
                    <a:lnTo>
                      <a:pt x="8248" y="4295"/>
                    </a:lnTo>
                    <a:lnTo>
                      <a:pt x="8248" y="4295"/>
                    </a:lnTo>
                    <a:lnTo>
                      <a:pt x="7641" y="4362"/>
                    </a:lnTo>
                    <a:lnTo>
                      <a:pt x="7033" y="4496"/>
                    </a:lnTo>
                    <a:lnTo>
                      <a:pt x="6512" y="4630"/>
                    </a:lnTo>
                    <a:lnTo>
                      <a:pt x="6078" y="4966"/>
                    </a:lnTo>
                    <a:lnTo>
                      <a:pt x="6078" y="4966"/>
                    </a:lnTo>
                    <a:lnTo>
                      <a:pt x="5904" y="5167"/>
                    </a:lnTo>
                    <a:lnTo>
                      <a:pt x="5730" y="5436"/>
                    </a:lnTo>
                    <a:lnTo>
                      <a:pt x="5643" y="5906"/>
                    </a:lnTo>
                    <a:lnTo>
                      <a:pt x="5643" y="6510"/>
                    </a:lnTo>
                    <a:lnTo>
                      <a:pt x="5643" y="6510"/>
                    </a:lnTo>
                    <a:lnTo>
                      <a:pt x="5730" y="7114"/>
                    </a:lnTo>
                    <a:lnTo>
                      <a:pt x="5817" y="7718"/>
                    </a:lnTo>
                    <a:lnTo>
                      <a:pt x="6078" y="8255"/>
                    </a:lnTo>
                    <a:lnTo>
                      <a:pt x="6512" y="8859"/>
                    </a:lnTo>
                    <a:lnTo>
                      <a:pt x="6859" y="9395"/>
                    </a:lnTo>
                    <a:lnTo>
                      <a:pt x="7467" y="9798"/>
                    </a:lnTo>
                    <a:lnTo>
                      <a:pt x="7988" y="10335"/>
                    </a:lnTo>
                    <a:lnTo>
                      <a:pt x="8683" y="10805"/>
                    </a:lnTo>
                    <a:lnTo>
                      <a:pt x="8683" y="10805"/>
                    </a:lnTo>
                    <a:lnTo>
                      <a:pt x="10332" y="11543"/>
                    </a:lnTo>
                    <a:lnTo>
                      <a:pt x="11982" y="12147"/>
                    </a:lnTo>
                    <a:lnTo>
                      <a:pt x="13892" y="12751"/>
                    </a:lnTo>
                    <a:lnTo>
                      <a:pt x="15803" y="13288"/>
                    </a:lnTo>
                    <a:lnTo>
                      <a:pt x="17973" y="13758"/>
                    </a:lnTo>
                    <a:lnTo>
                      <a:pt x="20057" y="14093"/>
                    </a:lnTo>
                    <a:lnTo>
                      <a:pt x="22141" y="14362"/>
                    </a:lnTo>
                    <a:lnTo>
                      <a:pt x="24225" y="14630"/>
                    </a:lnTo>
                    <a:lnTo>
                      <a:pt x="24225" y="14630"/>
                    </a:lnTo>
                    <a:lnTo>
                      <a:pt x="28654" y="15033"/>
                    </a:lnTo>
                    <a:lnTo>
                      <a:pt x="33082" y="15369"/>
                    </a:lnTo>
                    <a:lnTo>
                      <a:pt x="37424" y="15570"/>
                    </a:lnTo>
                    <a:lnTo>
                      <a:pt x="41852" y="15637"/>
                    </a:lnTo>
                    <a:lnTo>
                      <a:pt x="50795" y="15704"/>
                    </a:lnTo>
                    <a:lnTo>
                      <a:pt x="55224" y="15704"/>
                    </a:lnTo>
                    <a:lnTo>
                      <a:pt x="59913" y="15838"/>
                    </a:lnTo>
                    <a:lnTo>
                      <a:pt x="59913" y="15838"/>
                    </a:lnTo>
                    <a:lnTo>
                      <a:pt x="64254" y="15973"/>
                    </a:lnTo>
                    <a:lnTo>
                      <a:pt x="68769" y="16040"/>
                    </a:lnTo>
                    <a:lnTo>
                      <a:pt x="73198" y="16040"/>
                    </a:lnTo>
                    <a:lnTo>
                      <a:pt x="77539" y="15838"/>
                    </a:lnTo>
                    <a:lnTo>
                      <a:pt x="82054" y="15704"/>
                    </a:lnTo>
                    <a:lnTo>
                      <a:pt x="86483" y="15436"/>
                    </a:lnTo>
                    <a:lnTo>
                      <a:pt x="90738" y="15033"/>
                    </a:lnTo>
                    <a:lnTo>
                      <a:pt x="95166" y="14563"/>
                    </a:lnTo>
                    <a:lnTo>
                      <a:pt x="95166" y="14563"/>
                    </a:lnTo>
                    <a:lnTo>
                      <a:pt x="99334" y="13892"/>
                    </a:lnTo>
                    <a:lnTo>
                      <a:pt x="101505" y="13489"/>
                    </a:lnTo>
                    <a:lnTo>
                      <a:pt x="103502" y="13087"/>
                    </a:lnTo>
                    <a:lnTo>
                      <a:pt x="105499" y="12550"/>
                    </a:lnTo>
                    <a:lnTo>
                      <a:pt x="107409" y="11879"/>
                    </a:lnTo>
                    <a:lnTo>
                      <a:pt x="109232" y="11208"/>
                    </a:lnTo>
                    <a:lnTo>
                      <a:pt x="110795" y="10469"/>
                    </a:lnTo>
                    <a:lnTo>
                      <a:pt x="110795" y="10469"/>
                    </a:lnTo>
                    <a:lnTo>
                      <a:pt x="111577" y="10067"/>
                    </a:lnTo>
                    <a:lnTo>
                      <a:pt x="112272" y="9597"/>
                    </a:lnTo>
                    <a:lnTo>
                      <a:pt x="112879" y="9060"/>
                    </a:lnTo>
                    <a:lnTo>
                      <a:pt x="113400" y="8590"/>
                    </a:lnTo>
                    <a:lnTo>
                      <a:pt x="113835" y="8120"/>
                    </a:lnTo>
                    <a:lnTo>
                      <a:pt x="114095" y="7516"/>
                    </a:lnTo>
                    <a:lnTo>
                      <a:pt x="114269" y="6979"/>
                    </a:lnTo>
                    <a:lnTo>
                      <a:pt x="114356" y="6510"/>
                    </a:lnTo>
                    <a:lnTo>
                      <a:pt x="114356" y="6510"/>
                    </a:lnTo>
                    <a:lnTo>
                      <a:pt x="114356" y="5906"/>
                    </a:lnTo>
                    <a:lnTo>
                      <a:pt x="114269" y="5436"/>
                    </a:lnTo>
                    <a:lnTo>
                      <a:pt x="114095" y="5167"/>
                    </a:lnTo>
                    <a:lnTo>
                      <a:pt x="113921" y="4966"/>
                    </a:lnTo>
                    <a:lnTo>
                      <a:pt x="113921" y="4966"/>
                    </a:lnTo>
                    <a:lnTo>
                      <a:pt x="113487" y="4630"/>
                    </a:lnTo>
                    <a:lnTo>
                      <a:pt x="112966" y="4496"/>
                    </a:lnTo>
                    <a:lnTo>
                      <a:pt x="112358" y="4362"/>
                    </a:lnTo>
                    <a:lnTo>
                      <a:pt x="111751" y="4295"/>
                    </a:lnTo>
                    <a:lnTo>
                      <a:pt x="111490" y="4295"/>
                    </a:lnTo>
                    <a:lnTo>
                      <a:pt x="111490" y="4295"/>
                    </a:lnTo>
                    <a:lnTo>
                      <a:pt x="110709" y="4295"/>
                    </a:lnTo>
                    <a:lnTo>
                      <a:pt x="110014" y="4362"/>
                    </a:lnTo>
                    <a:lnTo>
                      <a:pt x="109232" y="4563"/>
                    </a:lnTo>
                    <a:lnTo>
                      <a:pt x="108451" y="4899"/>
                    </a:lnTo>
                    <a:lnTo>
                      <a:pt x="107756" y="5302"/>
                    </a:lnTo>
                    <a:lnTo>
                      <a:pt x="107149" y="5771"/>
                    </a:lnTo>
                    <a:lnTo>
                      <a:pt x="106454" y="6375"/>
                    </a:lnTo>
                    <a:lnTo>
                      <a:pt x="105759" y="6979"/>
                    </a:lnTo>
                    <a:lnTo>
                      <a:pt x="105759" y="6979"/>
                    </a:lnTo>
                    <a:lnTo>
                      <a:pt x="105238" y="7651"/>
                    </a:lnTo>
                    <a:lnTo>
                      <a:pt x="104630" y="8389"/>
                    </a:lnTo>
                    <a:lnTo>
                      <a:pt x="103675" y="10067"/>
                    </a:lnTo>
                    <a:lnTo>
                      <a:pt x="102720" y="11677"/>
                    </a:lnTo>
                    <a:lnTo>
                      <a:pt x="101939" y="13422"/>
                    </a:lnTo>
                    <a:lnTo>
                      <a:pt x="101939" y="13422"/>
                    </a:lnTo>
                    <a:lnTo>
                      <a:pt x="101244" y="15100"/>
                    </a:lnTo>
                    <a:lnTo>
                      <a:pt x="100636" y="16979"/>
                    </a:lnTo>
                    <a:lnTo>
                      <a:pt x="100028" y="18724"/>
                    </a:lnTo>
                    <a:lnTo>
                      <a:pt x="99594" y="20604"/>
                    </a:lnTo>
                    <a:lnTo>
                      <a:pt x="98639" y="24295"/>
                    </a:lnTo>
                    <a:lnTo>
                      <a:pt x="97858" y="28053"/>
                    </a:lnTo>
                    <a:lnTo>
                      <a:pt x="97858" y="28053"/>
                    </a:lnTo>
                    <a:lnTo>
                      <a:pt x="97250" y="31812"/>
                    </a:lnTo>
                    <a:lnTo>
                      <a:pt x="96729" y="35570"/>
                    </a:lnTo>
                    <a:lnTo>
                      <a:pt x="96208" y="39395"/>
                    </a:lnTo>
                    <a:lnTo>
                      <a:pt x="95861" y="43221"/>
                    </a:lnTo>
                    <a:lnTo>
                      <a:pt x="95513" y="47046"/>
                    </a:lnTo>
                    <a:lnTo>
                      <a:pt x="95253" y="50872"/>
                    </a:lnTo>
                    <a:lnTo>
                      <a:pt x="94819" y="58456"/>
                    </a:lnTo>
                    <a:lnTo>
                      <a:pt x="94819" y="58456"/>
                    </a:lnTo>
                    <a:lnTo>
                      <a:pt x="94471" y="66174"/>
                    </a:lnTo>
                    <a:lnTo>
                      <a:pt x="94298" y="73825"/>
                    </a:lnTo>
                    <a:lnTo>
                      <a:pt x="94124" y="89194"/>
                    </a:lnTo>
                    <a:lnTo>
                      <a:pt x="94124" y="120000"/>
                    </a:lnTo>
                    <a:lnTo>
                      <a:pt x="94124" y="120000"/>
                    </a:lnTo>
                    <a:lnTo>
                      <a:pt x="92995" y="104630"/>
                    </a:lnTo>
                    <a:lnTo>
                      <a:pt x="92474" y="96979"/>
                    </a:lnTo>
                    <a:lnTo>
                      <a:pt x="92040" y="89261"/>
                    </a:lnTo>
                    <a:lnTo>
                      <a:pt x="91606" y="81543"/>
                    </a:lnTo>
                    <a:lnTo>
                      <a:pt x="91345" y="73825"/>
                    </a:lnTo>
                    <a:lnTo>
                      <a:pt x="91172" y="66174"/>
                    </a:lnTo>
                    <a:lnTo>
                      <a:pt x="91172" y="58456"/>
                    </a:lnTo>
                    <a:lnTo>
                      <a:pt x="91172" y="58456"/>
                    </a:lnTo>
                    <a:lnTo>
                      <a:pt x="91259" y="50738"/>
                    </a:lnTo>
                    <a:lnTo>
                      <a:pt x="91432" y="46912"/>
                    </a:lnTo>
                    <a:lnTo>
                      <a:pt x="91606" y="43020"/>
                    </a:lnTo>
                    <a:lnTo>
                      <a:pt x="91780" y="39194"/>
                    </a:lnTo>
                    <a:lnTo>
                      <a:pt x="92214" y="35302"/>
                    </a:lnTo>
                    <a:lnTo>
                      <a:pt x="92561" y="31476"/>
                    </a:lnTo>
                    <a:lnTo>
                      <a:pt x="93082" y="27583"/>
                    </a:lnTo>
                    <a:lnTo>
                      <a:pt x="93082" y="27583"/>
                    </a:lnTo>
                    <a:lnTo>
                      <a:pt x="93690" y="23691"/>
                    </a:lnTo>
                    <a:lnTo>
                      <a:pt x="94471" y="19865"/>
                    </a:lnTo>
                    <a:lnTo>
                      <a:pt x="94992" y="17919"/>
                    </a:lnTo>
                    <a:lnTo>
                      <a:pt x="95513" y="16040"/>
                    </a:lnTo>
                    <a:lnTo>
                      <a:pt x="96208" y="14093"/>
                    </a:lnTo>
                    <a:lnTo>
                      <a:pt x="96903" y="12147"/>
                    </a:lnTo>
                    <a:lnTo>
                      <a:pt x="96903" y="12147"/>
                    </a:lnTo>
                    <a:lnTo>
                      <a:pt x="97771" y="10268"/>
                    </a:lnTo>
                    <a:lnTo>
                      <a:pt x="98726" y="8322"/>
                    </a:lnTo>
                    <a:lnTo>
                      <a:pt x="99247" y="7382"/>
                    </a:lnTo>
                    <a:lnTo>
                      <a:pt x="99855" y="6510"/>
                    </a:lnTo>
                    <a:lnTo>
                      <a:pt x="100549" y="5503"/>
                    </a:lnTo>
                    <a:lnTo>
                      <a:pt x="101244" y="4630"/>
                    </a:lnTo>
                    <a:lnTo>
                      <a:pt x="101244" y="4630"/>
                    </a:lnTo>
                    <a:lnTo>
                      <a:pt x="102112" y="3691"/>
                    </a:lnTo>
                    <a:lnTo>
                      <a:pt x="103154" y="2885"/>
                    </a:lnTo>
                    <a:lnTo>
                      <a:pt x="104283" y="2080"/>
                    </a:lnTo>
                    <a:lnTo>
                      <a:pt x="105586" y="1342"/>
                    </a:lnTo>
                    <a:lnTo>
                      <a:pt x="105586" y="1342"/>
                    </a:lnTo>
                    <a:lnTo>
                      <a:pt x="106280" y="939"/>
                    </a:lnTo>
                    <a:lnTo>
                      <a:pt x="106975" y="738"/>
                    </a:lnTo>
                    <a:lnTo>
                      <a:pt x="107756" y="469"/>
                    </a:lnTo>
                    <a:lnTo>
                      <a:pt x="108538" y="268"/>
                    </a:lnTo>
                    <a:lnTo>
                      <a:pt x="109406" y="134"/>
                    </a:lnTo>
                    <a:lnTo>
                      <a:pt x="110274" y="67"/>
                    </a:lnTo>
                    <a:lnTo>
                      <a:pt x="111143" y="0"/>
                    </a:lnTo>
                    <a:lnTo>
                      <a:pt x="112011" y="0"/>
                    </a:lnTo>
                    <a:lnTo>
                      <a:pt x="111664" y="0"/>
                    </a:lnTo>
                    <a:lnTo>
                      <a:pt x="111664" y="0"/>
                    </a:lnTo>
                    <a:lnTo>
                      <a:pt x="113314" y="134"/>
                    </a:lnTo>
                    <a:lnTo>
                      <a:pt x="114182" y="268"/>
                    </a:lnTo>
                    <a:lnTo>
                      <a:pt x="114963" y="469"/>
                    </a:lnTo>
                    <a:lnTo>
                      <a:pt x="115571" y="738"/>
                    </a:lnTo>
                    <a:lnTo>
                      <a:pt x="116353" y="1006"/>
                    </a:lnTo>
                    <a:lnTo>
                      <a:pt x="117047" y="1409"/>
                    </a:lnTo>
                    <a:lnTo>
                      <a:pt x="117829" y="1812"/>
                    </a:lnTo>
                    <a:lnTo>
                      <a:pt x="117829" y="1812"/>
                    </a:lnTo>
                    <a:lnTo>
                      <a:pt x="118350" y="2348"/>
                    </a:lnTo>
                    <a:lnTo>
                      <a:pt x="118958" y="2953"/>
                    </a:lnTo>
                    <a:lnTo>
                      <a:pt x="119305" y="3624"/>
                    </a:lnTo>
                    <a:lnTo>
                      <a:pt x="119652" y="4295"/>
                    </a:lnTo>
                    <a:lnTo>
                      <a:pt x="119826" y="4966"/>
                    </a:lnTo>
                    <a:lnTo>
                      <a:pt x="119913" y="5637"/>
                    </a:lnTo>
                    <a:lnTo>
                      <a:pt x="120000" y="6174"/>
                    </a:lnTo>
                    <a:lnTo>
                      <a:pt x="120000" y="6711"/>
                    </a:lnTo>
                    <a:lnTo>
                      <a:pt x="120000" y="6711"/>
                    </a:lnTo>
                    <a:lnTo>
                      <a:pt x="119913" y="7315"/>
                    </a:lnTo>
                    <a:lnTo>
                      <a:pt x="119826" y="7919"/>
                    </a:lnTo>
                    <a:lnTo>
                      <a:pt x="119652" y="8456"/>
                    </a:lnTo>
                    <a:lnTo>
                      <a:pt x="119305" y="8993"/>
                    </a:lnTo>
                    <a:lnTo>
                      <a:pt x="118784" y="10134"/>
                    </a:lnTo>
                    <a:lnTo>
                      <a:pt x="118002" y="11073"/>
                    </a:lnTo>
                    <a:lnTo>
                      <a:pt x="117134" y="11946"/>
                    </a:lnTo>
                    <a:lnTo>
                      <a:pt x="116179" y="12751"/>
                    </a:lnTo>
                    <a:lnTo>
                      <a:pt x="115137" y="13422"/>
                    </a:lnTo>
                    <a:lnTo>
                      <a:pt x="114182" y="14026"/>
                    </a:lnTo>
                    <a:lnTo>
                      <a:pt x="114182" y="14026"/>
                    </a:lnTo>
                    <a:lnTo>
                      <a:pt x="112011" y="15033"/>
                    </a:lnTo>
                    <a:lnTo>
                      <a:pt x="109753" y="15973"/>
                    </a:lnTo>
                    <a:lnTo>
                      <a:pt x="107496" y="16711"/>
                    </a:lnTo>
                    <a:lnTo>
                      <a:pt x="105325" y="17248"/>
                    </a:lnTo>
                    <a:lnTo>
                      <a:pt x="102981" y="17785"/>
                    </a:lnTo>
                    <a:lnTo>
                      <a:pt x="100723" y="18255"/>
                    </a:lnTo>
                    <a:lnTo>
                      <a:pt x="96121" y="19060"/>
                    </a:lnTo>
                    <a:lnTo>
                      <a:pt x="96121" y="19060"/>
                    </a:lnTo>
                    <a:lnTo>
                      <a:pt x="91606" y="19530"/>
                    </a:lnTo>
                    <a:lnTo>
                      <a:pt x="87004" y="20000"/>
                    </a:lnTo>
                    <a:lnTo>
                      <a:pt x="82489" y="20335"/>
                    </a:lnTo>
                    <a:lnTo>
                      <a:pt x="77887" y="20536"/>
                    </a:lnTo>
                    <a:lnTo>
                      <a:pt x="73285" y="20671"/>
                    </a:lnTo>
                    <a:lnTo>
                      <a:pt x="68769" y="20738"/>
                    </a:lnTo>
                    <a:lnTo>
                      <a:pt x="64167" y="20738"/>
                    </a:lnTo>
                    <a:lnTo>
                      <a:pt x="59652" y="20671"/>
                    </a:lnTo>
                    <a:lnTo>
                      <a:pt x="59652" y="20671"/>
                    </a:lnTo>
                    <a:lnTo>
                      <a:pt x="55311" y="20536"/>
                    </a:lnTo>
                    <a:lnTo>
                      <a:pt x="50709" y="20536"/>
                    </a:lnTo>
                    <a:lnTo>
                      <a:pt x="41678" y="20402"/>
                    </a:lnTo>
                    <a:lnTo>
                      <a:pt x="41678" y="20402"/>
                    </a:lnTo>
                    <a:lnTo>
                      <a:pt x="37163" y="20201"/>
                    </a:lnTo>
                    <a:lnTo>
                      <a:pt x="32561" y="19932"/>
                    </a:lnTo>
                    <a:lnTo>
                      <a:pt x="27959" y="19664"/>
                    </a:lnTo>
                    <a:lnTo>
                      <a:pt x="23357" y="19127"/>
                    </a:lnTo>
                    <a:lnTo>
                      <a:pt x="23357" y="19127"/>
                    </a:lnTo>
                    <a:lnTo>
                      <a:pt x="21099" y="18791"/>
                    </a:lnTo>
                    <a:lnTo>
                      <a:pt x="18842" y="18456"/>
                    </a:lnTo>
                    <a:lnTo>
                      <a:pt x="16497" y="18053"/>
                    </a:lnTo>
                    <a:lnTo>
                      <a:pt x="14240" y="17583"/>
                    </a:lnTo>
                    <a:lnTo>
                      <a:pt x="14240" y="17583"/>
                    </a:lnTo>
                    <a:lnTo>
                      <a:pt x="11895" y="16979"/>
                    </a:lnTo>
                    <a:lnTo>
                      <a:pt x="9638" y="16241"/>
                    </a:lnTo>
                    <a:lnTo>
                      <a:pt x="8509" y="15771"/>
                    </a:lnTo>
                    <a:lnTo>
                      <a:pt x="7467" y="15369"/>
                    </a:lnTo>
                    <a:lnTo>
                      <a:pt x="6251" y="14832"/>
                    </a:lnTo>
                    <a:lnTo>
                      <a:pt x="5209" y="14228"/>
                    </a:lnTo>
                    <a:lnTo>
                      <a:pt x="5209" y="14228"/>
                    </a:lnTo>
                    <a:lnTo>
                      <a:pt x="4167" y="13557"/>
                    </a:lnTo>
                    <a:lnTo>
                      <a:pt x="3212" y="12751"/>
                    </a:lnTo>
                    <a:lnTo>
                      <a:pt x="2257" y="11879"/>
                    </a:lnTo>
                    <a:lnTo>
                      <a:pt x="1476" y="10939"/>
                    </a:lnTo>
                    <a:lnTo>
                      <a:pt x="955" y="9932"/>
                    </a:lnTo>
                    <a:lnTo>
                      <a:pt x="434" y="8859"/>
                    </a:lnTo>
                    <a:lnTo>
                      <a:pt x="173" y="7852"/>
                    </a:lnTo>
                    <a:lnTo>
                      <a:pt x="0" y="6711"/>
                    </a:lnTo>
                    <a:lnTo>
                      <a:pt x="0" y="6711"/>
                    </a:lnTo>
                    <a:lnTo>
                      <a:pt x="0" y="6107"/>
                    </a:lnTo>
                    <a:lnTo>
                      <a:pt x="86" y="5503"/>
                    </a:lnTo>
                    <a:lnTo>
                      <a:pt x="173" y="4899"/>
                    </a:lnTo>
                    <a:lnTo>
                      <a:pt x="347" y="4295"/>
                    </a:lnTo>
                    <a:lnTo>
                      <a:pt x="607" y="3624"/>
                    </a:lnTo>
                    <a:lnTo>
                      <a:pt x="1128" y="3020"/>
                    </a:lnTo>
                    <a:lnTo>
                      <a:pt x="1562" y="2416"/>
                    </a:lnTo>
                    <a:lnTo>
                      <a:pt x="2170" y="1812"/>
                    </a:lnTo>
                    <a:lnTo>
                      <a:pt x="2170" y="1812"/>
                    </a:lnTo>
                    <a:lnTo>
                      <a:pt x="2952" y="1409"/>
                    </a:lnTo>
                    <a:lnTo>
                      <a:pt x="3646" y="1006"/>
                    </a:lnTo>
                    <a:lnTo>
                      <a:pt x="4341" y="738"/>
                    </a:lnTo>
                    <a:lnTo>
                      <a:pt x="5036" y="469"/>
                    </a:lnTo>
                    <a:lnTo>
                      <a:pt x="5817" y="268"/>
                    </a:lnTo>
                    <a:lnTo>
                      <a:pt x="6685" y="134"/>
                    </a:lnTo>
                    <a:lnTo>
                      <a:pt x="8248" y="0"/>
                    </a:lnTo>
                    <a:lnTo>
                      <a:pt x="7988" y="0"/>
                    </a:lnTo>
                    <a:lnTo>
                      <a:pt x="7988" y="0"/>
                    </a:lnTo>
                    <a:lnTo>
                      <a:pt x="8856" y="0"/>
                    </a:lnTo>
                    <a:lnTo>
                      <a:pt x="9725" y="67"/>
                    </a:lnTo>
                    <a:lnTo>
                      <a:pt x="10593" y="134"/>
                    </a:lnTo>
                    <a:lnTo>
                      <a:pt x="11461" y="268"/>
                    </a:lnTo>
                    <a:lnTo>
                      <a:pt x="12243" y="469"/>
                    </a:lnTo>
                    <a:lnTo>
                      <a:pt x="12937" y="738"/>
                    </a:lnTo>
                    <a:lnTo>
                      <a:pt x="13719" y="1006"/>
                    </a:lnTo>
                    <a:lnTo>
                      <a:pt x="14413" y="1342"/>
                    </a:lnTo>
                    <a:lnTo>
                      <a:pt x="14413" y="1342"/>
                    </a:lnTo>
                    <a:lnTo>
                      <a:pt x="15716" y="2080"/>
                    </a:lnTo>
                    <a:lnTo>
                      <a:pt x="16758" y="2885"/>
                    </a:lnTo>
                    <a:lnTo>
                      <a:pt x="17887" y="3758"/>
                    </a:lnTo>
                    <a:lnTo>
                      <a:pt x="18668" y="4630"/>
                    </a:lnTo>
                    <a:lnTo>
                      <a:pt x="18668" y="4630"/>
                    </a:lnTo>
                    <a:lnTo>
                      <a:pt x="19450" y="5503"/>
                    </a:lnTo>
                    <a:lnTo>
                      <a:pt x="20144" y="6510"/>
                    </a:lnTo>
                    <a:lnTo>
                      <a:pt x="20752" y="7382"/>
                    </a:lnTo>
                    <a:lnTo>
                      <a:pt x="21273" y="8322"/>
                    </a:lnTo>
                    <a:lnTo>
                      <a:pt x="22228" y="10268"/>
                    </a:lnTo>
                    <a:lnTo>
                      <a:pt x="23096" y="12147"/>
                    </a:lnTo>
                    <a:lnTo>
                      <a:pt x="23096" y="12147"/>
                    </a:lnTo>
                    <a:lnTo>
                      <a:pt x="23791" y="14093"/>
                    </a:lnTo>
                    <a:lnTo>
                      <a:pt x="24399" y="16040"/>
                    </a:lnTo>
                    <a:lnTo>
                      <a:pt x="24920" y="17919"/>
                    </a:lnTo>
                    <a:lnTo>
                      <a:pt x="25354" y="19865"/>
                    </a:lnTo>
                    <a:lnTo>
                      <a:pt x="26222" y="23691"/>
                    </a:lnTo>
                    <a:lnTo>
                      <a:pt x="26830" y="27583"/>
                    </a:lnTo>
                    <a:lnTo>
                      <a:pt x="26830" y="27583"/>
                    </a:lnTo>
                    <a:lnTo>
                      <a:pt x="27438" y="31476"/>
                    </a:lnTo>
                    <a:lnTo>
                      <a:pt x="27785" y="35302"/>
                    </a:lnTo>
                    <a:lnTo>
                      <a:pt x="28133" y="39194"/>
                    </a:lnTo>
                    <a:lnTo>
                      <a:pt x="28393" y="43020"/>
                    </a:lnTo>
                    <a:lnTo>
                      <a:pt x="28567" y="46912"/>
                    </a:lnTo>
                    <a:lnTo>
                      <a:pt x="28740" y="50738"/>
                    </a:lnTo>
                    <a:lnTo>
                      <a:pt x="28827" y="58456"/>
                    </a:lnTo>
                    <a:lnTo>
                      <a:pt x="28827" y="58456"/>
                    </a:lnTo>
                    <a:lnTo>
                      <a:pt x="28827" y="66174"/>
                    </a:lnTo>
                    <a:lnTo>
                      <a:pt x="28654" y="73825"/>
                    </a:lnTo>
                    <a:lnTo>
                      <a:pt x="28393" y="81543"/>
                    </a:lnTo>
                    <a:lnTo>
                      <a:pt x="27959" y="89261"/>
                    </a:lnTo>
                    <a:lnTo>
                      <a:pt x="27525" y="96979"/>
                    </a:lnTo>
                    <a:lnTo>
                      <a:pt x="27004" y="104630"/>
                    </a:lnTo>
                    <a:lnTo>
                      <a:pt x="25875" y="120000"/>
                    </a:lnTo>
                    <a:close/>
                  </a:path>
                </a:pathLst>
              </a:custGeom>
              <a:solidFill>
                <a:schemeClr val="lt1"/>
              </a:solidFill>
              <a:ln>
                <a:noFill/>
              </a:ln>
            </p:spPr>
            <p:txBody>
              <a:bodyPr anchor="ctr"/>
              <a:lstStyle/>
              <a:p>
                <a:pPr algn="ctr"/>
                <a:endParaRPr/>
              </a:p>
            </p:txBody>
          </p:sp>
          <p:sp>
            <p:nvSpPr>
              <p:cNvPr id="25" name="任意多边形: 形状 36"/>
              <p:cNvSpPr/>
              <p:nvPr/>
            </p:nvSpPr>
            <p:spPr>
              <a:xfrm>
                <a:off x="4171639" y="4317503"/>
                <a:ext cx="803585" cy="111633"/>
              </a:xfrm>
              <a:custGeom>
                <a:avLst/>
                <a:gdLst/>
                <a:ahLst/>
                <a:cxnLst/>
                <a:rect l="0" t="0" r="0" b="0"/>
                <a:pathLst>
                  <a:path w="120000" h="120000" extrusionOk="0">
                    <a:moveTo>
                      <a:pt x="113547" y="0"/>
                    </a:moveTo>
                    <a:lnTo>
                      <a:pt x="59565" y="7692"/>
                    </a:lnTo>
                    <a:lnTo>
                      <a:pt x="59565" y="7692"/>
                    </a:lnTo>
                    <a:lnTo>
                      <a:pt x="6266" y="14871"/>
                    </a:lnTo>
                    <a:lnTo>
                      <a:pt x="6266" y="14871"/>
                    </a:lnTo>
                    <a:cubicBezTo>
                      <a:pt x="6018" y="14871"/>
                      <a:pt x="5832" y="15384"/>
                      <a:pt x="5584" y="15384"/>
                    </a:cubicBezTo>
                    <a:cubicBezTo>
                      <a:pt x="5398" y="15897"/>
                      <a:pt x="5149" y="16410"/>
                      <a:pt x="4963" y="16923"/>
                    </a:cubicBezTo>
                    <a:cubicBezTo>
                      <a:pt x="4777" y="17435"/>
                      <a:pt x="4529" y="17435"/>
                      <a:pt x="4343" y="17948"/>
                    </a:cubicBezTo>
                    <a:lnTo>
                      <a:pt x="3784" y="19487"/>
                    </a:lnTo>
                    <a:cubicBezTo>
                      <a:pt x="3598" y="20000"/>
                      <a:pt x="3474" y="21025"/>
                      <a:pt x="3288" y="21538"/>
                    </a:cubicBezTo>
                    <a:lnTo>
                      <a:pt x="2730" y="24615"/>
                    </a:lnTo>
                    <a:cubicBezTo>
                      <a:pt x="2543" y="25641"/>
                      <a:pt x="2419" y="27179"/>
                      <a:pt x="2233" y="28205"/>
                    </a:cubicBezTo>
                    <a:cubicBezTo>
                      <a:pt x="2047" y="29230"/>
                      <a:pt x="1923" y="30256"/>
                      <a:pt x="1737" y="31282"/>
                    </a:cubicBezTo>
                    <a:cubicBezTo>
                      <a:pt x="1613" y="32307"/>
                      <a:pt x="1551" y="33846"/>
                      <a:pt x="1427" y="34871"/>
                    </a:cubicBezTo>
                    <a:cubicBezTo>
                      <a:pt x="1302" y="36410"/>
                      <a:pt x="1116" y="37948"/>
                      <a:pt x="992" y="39487"/>
                    </a:cubicBezTo>
                    <a:cubicBezTo>
                      <a:pt x="930" y="40512"/>
                      <a:pt x="806" y="42051"/>
                      <a:pt x="744" y="43076"/>
                    </a:cubicBezTo>
                    <a:cubicBezTo>
                      <a:pt x="682" y="44615"/>
                      <a:pt x="558" y="46666"/>
                      <a:pt x="496" y="48205"/>
                    </a:cubicBezTo>
                    <a:cubicBezTo>
                      <a:pt x="434" y="49743"/>
                      <a:pt x="310" y="51282"/>
                      <a:pt x="248" y="52820"/>
                    </a:cubicBezTo>
                    <a:cubicBezTo>
                      <a:pt x="186" y="54358"/>
                      <a:pt x="186" y="56410"/>
                      <a:pt x="124" y="57948"/>
                    </a:cubicBezTo>
                    <a:cubicBezTo>
                      <a:pt x="124" y="59487"/>
                      <a:pt x="62" y="61538"/>
                      <a:pt x="62" y="63076"/>
                    </a:cubicBezTo>
                    <a:cubicBezTo>
                      <a:pt x="62" y="65128"/>
                      <a:pt x="0" y="66666"/>
                      <a:pt x="0" y="68717"/>
                    </a:cubicBezTo>
                    <a:lnTo>
                      <a:pt x="0" y="68717"/>
                    </a:lnTo>
                    <a:cubicBezTo>
                      <a:pt x="0" y="70256"/>
                      <a:pt x="62" y="72307"/>
                      <a:pt x="62" y="73846"/>
                    </a:cubicBezTo>
                    <a:cubicBezTo>
                      <a:pt x="62" y="75384"/>
                      <a:pt x="124" y="76410"/>
                      <a:pt x="124" y="77948"/>
                    </a:cubicBezTo>
                    <a:cubicBezTo>
                      <a:pt x="186" y="79487"/>
                      <a:pt x="248" y="81538"/>
                      <a:pt x="310" y="83076"/>
                    </a:cubicBezTo>
                    <a:lnTo>
                      <a:pt x="496" y="87692"/>
                    </a:lnTo>
                    <a:cubicBezTo>
                      <a:pt x="558" y="89230"/>
                      <a:pt x="682" y="90256"/>
                      <a:pt x="744" y="91794"/>
                    </a:cubicBezTo>
                    <a:cubicBezTo>
                      <a:pt x="806" y="93333"/>
                      <a:pt x="930" y="94871"/>
                      <a:pt x="992" y="96410"/>
                    </a:cubicBezTo>
                    <a:lnTo>
                      <a:pt x="1365" y="99487"/>
                    </a:lnTo>
                    <a:cubicBezTo>
                      <a:pt x="1489" y="101025"/>
                      <a:pt x="1613" y="102051"/>
                      <a:pt x="1737" y="103589"/>
                    </a:cubicBezTo>
                    <a:lnTo>
                      <a:pt x="2171" y="107179"/>
                    </a:lnTo>
                    <a:cubicBezTo>
                      <a:pt x="2295" y="108205"/>
                      <a:pt x="2481" y="108717"/>
                      <a:pt x="2605" y="109743"/>
                    </a:cubicBezTo>
                    <a:cubicBezTo>
                      <a:pt x="2730" y="110769"/>
                      <a:pt x="2916" y="111794"/>
                      <a:pt x="3040" y="112820"/>
                    </a:cubicBezTo>
                    <a:cubicBezTo>
                      <a:pt x="3226" y="113333"/>
                      <a:pt x="3412" y="114358"/>
                      <a:pt x="3598" y="114871"/>
                    </a:cubicBezTo>
                    <a:cubicBezTo>
                      <a:pt x="3784" y="115384"/>
                      <a:pt x="3908" y="115897"/>
                      <a:pt x="4095" y="116410"/>
                    </a:cubicBezTo>
                    <a:cubicBezTo>
                      <a:pt x="4281" y="116923"/>
                      <a:pt x="4467" y="117948"/>
                      <a:pt x="4653" y="118461"/>
                    </a:cubicBezTo>
                    <a:cubicBezTo>
                      <a:pt x="4839" y="118974"/>
                      <a:pt x="5087" y="118974"/>
                      <a:pt x="5274" y="119487"/>
                    </a:cubicBezTo>
                    <a:cubicBezTo>
                      <a:pt x="5460" y="119487"/>
                      <a:pt x="5708" y="120000"/>
                      <a:pt x="5894" y="120000"/>
                    </a:cubicBezTo>
                    <a:lnTo>
                      <a:pt x="5894" y="120000"/>
                    </a:lnTo>
                    <a:lnTo>
                      <a:pt x="6452" y="120000"/>
                    </a:lnTo>
                    <a:lnTo>
                      <a:pt x="58510" y="112820"/>
                    </a:lnTo>
                    <a:lnTo>
                      <a:pt x="58510" y="112820"/>
                    </a:lnTo>
                    <a:lnTo>
                      <a:pt x="113733" y="104102"/>
                    </a:lnTo>
                    <a:lnTo>
                      <a:pt x="113733" y="104102"/>
                    </a:lnTo>
                    <a:lnTo>
                      <a:pt x="114353" y="104102"/>
                    </a:lnTo>
                    <a:cubicBezTo>
                      <a:pt x="114601" y="103589"/>
                      <a:pt x="114788" y="103589"/>
                      <a:pt x="115036" y="103076"/>
                    </a:cubicBezTo>
                    <a:cubicBezTo>
                      <a:pt x="115222" y="102564"/>
                      <a:pt x="115408" y="102564"/>
                      <a:pt x="115594" y="102051"/>
                    </a:cubicBezTo>
                    <a:cubicBezTo>
                      <a:pt x="115780" y="101538"/>
                      <a:pt x="116028" y="100512"/>
                      <a:pt x="116215" y="100000"/>
                    </a:cubicBezTo>
                    <a:cubicBezTo>
                      <a:pt x="116401" y="99487"/>
                      <a:pt x="116587" y="98461"/>
                      <a:pt x="116773" y="97948"/>
                    </a:cubicBezTo>
                    <a:cubicBezTo>
                      <a:pt x="116959" y="96923"/>
                      <a:pt x="117083" y="95897"/>
                      <a:pt x="117269" y="94871"/>
                    </a:cubicBezTo>
                    <a:cubicBezTo>
                      <a:pt x="117456" y="93846"/>
                      <a:pt x="117580" y="92820"/>
                      <a:pt x="117766" y="91794"/>
                    </a:cubicBezTo>
                    <a:lnTo>
                      <a:pt x="118200" y="88205"/>
                    </a:lnTo>
                    <a:lnTo>
                      <a:pt x="118634" y="84615"/>
                    </a:lnTo>
                    <a:cubicBezTo>
                      <a:pt x="118759" y="83076"/>
                      <a:pt x="118821" y="82051"/>
                      <a:pt x="118945" y="80512"/>
                    </a:cubicBezTo>
                    <a:lnTo>
                      <a:pt x="119317" y="75897"/>
                    </a:lnTo>
                    <a:lnTo>
                      <a:pt x="119503" y="71282"/>
                    </a:lnTo>
                    <a:lnTo>
                      <a:pt x="119689" y="66666"/>
                    </a:lnTo>
                    <a:cubicBezTo>
                      <a:pt x="119751" y="65128"/>
                      <a:pt x="119875" y="63589"/>
                      <a:pt x="119937" y="62051"/>
                    </a:cubicBezTo>
                    <a:cubicBezTo>
                      <a:pt x="119937" y="60000"/>
                      <a:pt x="120000" y="58461"/>
                      <a:pt x="120000" y="56410"/>
                    </a:cubicBezTo>
                    <a:lnTo>
                      <a:pt x="120000" y="51282"/>
                    </a:lnTo>
                    <a:lnTo>
                      <a:pt x="120000" y="51282"/>
                    </a:lnTo>
                    <a:cubicBezTo>
                      <a:pt x="120000" y="49230"/>
                      <a:pt x="119937" y="47692"/>
                      <a:pt x="119937" y="45641"/>
                    </a:cubicBezTo>
                    <a:cubicBezTo>
                      <a:pt x="119875" y="44102"/>
                      <a:pt x="119875" y="42051"/>
                      <a:pt x="119813" y="40512"/>
                    </a:cubicBezTo>
                    <a:cubicBezTo>
                      <a:pt x="119751" y="38974"/>
                      <a:pt x="119751" y="37435"/>
                      <a:pt x="119689" y="35897"/>
                    </a:cubicBezTo>
                    <a:cubicBezTo>
                      <a:pt x="119627" y="34358"/>
                      <a:pt x="119503" y="32307"/>
                      <a:pt x="119441" y="30769"/>
                    </a:cubicBezTo>
                    <a:cubicBezTo>
                      <a:pt x="119317" y="29230"/>
                      <a:pt x="119255" y="27692"/>
                      <a:pt x="119131" y="26153"/>
                    </a:cubicBezTo>
                    <a:cubicBezTo>
                      <a:pt x="119069" y="25128"/>
                      <a:pt x="118945" y="23589"/>
                      <a:pt x="118883" y="22564"/>
                    </a:cubicBezTo>
                    <a:cubicBezTo>
                      <a:pt x="118759" y="21025"/>
                      <a:pt x="118572" y="20000"/>
                      <a:pt x="118448" y="18461"/>
                    </a:cubicBezTo>
                    <a:cubicBezTo>
                      <a:pt x="118324" y="16923"/>
                      <a:pt x="118200" y="15897"/>
                      <a:pt x="118076" y="14358"/>
                    </a:cubicBezTo>
                    <a:cubicBezTo>
                      <a:pt x="117952" y="13333"/>
                      <a:pt x="117766" y="12307"/>
                      <a:pt x="117642" y="11282"/>
                    </a:cubicBezTo>
                    <a:lnTo>
                      <a:pt x="117083" y="8205"/>
                    </a:lnTo>
                    <a:cubicBezTo>
                      <a:pt x="116959" y="7692"/>
                      <a:pt x="116773" y="6666"/>
                      <a:pt x="116649" y="6153"/>
                    </a:cubicBezTo>
                    <a:cubicBezTo>
                      <a:pt x="116463" y="5128"/>
                      <a:pt x="116215" y="4615"/>
                      <a:pt x="116028" y="3589"/>
                    </a:cubicBezTo>
                    <a:lnTo>
                      <a:pt x="115470" y="2051"/>
                    </a:lnTo>
                    <a:cubicBezTo>
                      <a:pt x="115284" y="1538"/>
                      <a:pt x="115036" y="1538"/>
                      <a:pt x="114850" y="1025"/>
                    </a:cubicBezTo>
                    <a:cubicBezTo>
                      <a:pt x="114601" y="512"/>
                      <a:pt x="114415" y="512"/>
                      <a:pt x="114167" y="0"/>
                    </a:cubicBezTo>
                    <a:lnTo>
                      <a:pt x="113547" y="0"/>
                    </a:lnTo>
                    <a:lnTo>
                      <a:pt x="113547" y="0"/>
                    </a:lnTo>
                    <a:close/>
                  </a:path>
                </a:pathLst>
              </a:custGeom>
              <a:solidFill>
                <a:schemeClr val="bg1">
                  <a:lumMod val="85000"/>
                </a:schemeClr>
              </a:solidFill>
              <a:ln>
                <a:noFill/>
              </a:ln>
            </p:spPr>
            <p:txBody>
              <a:bodyPr anchor="ctr"/>
              <a:lstStyle/>
              <a:p>
                <a:pPr algn="ctr"/>
                <a:endParaRPr/>
              </a:p>
            </p:txBody>
          </p:sp>
        </p:grpSp>
        <p:sp>
          <p:nvSpPr>
            <p:cNvPr id="7" name="椭圆 6"/>
            <p:cNvSpPr/>
            <p:nvPr/>
          </p:nvSpPr>
          <p:spPr>
            <a:xfrm>
              <a:off x="3150710" y="1706880"/>
              <a:ext cx="2842577" cy="2842577"/>
            </a:xfrm>
            <a:prstGeom prst="ellipse">
              <a:avLst/>
            </a:prstGeom>
            <a:noFill/>
            <a:ln w="9525" cap="flat" cmpd="sng">
              <a:solidFill>
                <a:srgbClr val="028C7D"/>
              </a:solidFill>
              <a:prstDash val="dash"/>
              <a:round/>
              <a:headEnd type="none" w="med" len="med"/>
              <a:tailEnd type="none" w="med" len="med"/>
            </a:ln>
          </p:spPr>
          <p:txBody>
            <a:bodyPr anchor="ctr"/>
            <a:lstStyle/>
            <a:p>
              <a:pPr algn="ctr"/>
              <a:endParaRPr/>
            </a:p>
          </p:txBody>
        </p:sp>
        <p:sp>
          <p:nvSpPr>
            <p:cNvPr id="8" name="椭圆 7"/>
            <p:cNvSpPr/>
            <p:nvPr/>
          </p:nvSpPr>
          <p:spPr>
            <a:xfrm>
              <a:off x="2938326" y="2899568"/>
              <a:ext cx="457200" cy="457200"/>
            </a:xfrm>
            <a:prstGeom prst="ellipse">
              <a:avLst/>
            </a:prstGeom>
            <a:solidFill>
              <a:srgbClr val="028C7D"/>
            </a:solidFill>
            <a:ln>
              <a:noFill/>
            </a:ln>
            <a:effectLst>
              <a:outerShdw blurRad="63500" algn="ctr" rotWithShape="0">
                <a:prstClr val="black">
                  <a:alpha val="40000"/>
                </a:prstClr>
              </a:outerShdw>
            </a:effectLst>
          </p:spPr>
          <p:txBody>
            <a:bodyPr anchor="ctr"/>
            <a:lstStyle/>
            <a:p>
              <a:pPr algn="ctr"/>
              <a:endParaRPr/>
            </a:p>
          </p:txBody>
        </p:sp>
        <p:sp>
          <p:nvSpPr>
            <p:cNvPr id="9" name="文本框 5"/>
            <p:cNvSpPr txBox="1"/>
            <p:nvPr/>
          </p:nvSpPr>
          <p:spPr>
            <a:xfrm>
              <a:off x="2927983" y="2976574"/>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2</a:t>
              </a:r>
            </a:p>
          </p:txBody>
        </p:sp>
        <p:sp>
          <p:nvSpPr>
            <p:cNvPr id="10" name="椭圆 9"/>
            <p:cNvSpPr/>
            <p:nvPr/>
          </p:nvSpPr>
          <p:spPr>
            <a:xfrm>
              <a:off x="3390762" y="1863717"/>
              <a:ext cx="457200" cy="457200"/>
            </a:xfrm>
            <a:prstGeom prst="ellipse">
              <a:avLst/>
            </a:prstGeom>
            <a:solidFill>
              <a:srgbClr val="028C7D"/>
            </a:solidFill>
            <a:ln>
              <a:noFill/>
            </a:ln>
            <a:effectLst>
              <a:outerShdw blurRad="63500" algn="ctr" rotWithShape="0">
                <a:prstClr val="black">
                  <a:alpha val="40000"/>
                </a:prstClr>
              </a:outerShdw>
            </a:effectLst>
          </p:spPr>
          <p:txBody>
            <a:bodyPr anchor="ctr"/>
            <a:lstStyle/>
            <a:p>
              <a:pPr algn="ctr"/>
              <a:endParaRPr/>
            </a:p>
          </p:txBody>
        </p:sp>
        <p:sp>
          <p:nvSpPr>
            <p:cNvPr id="11" name="文本框 7"/>
            <p:cNvSpPr txBox="1"/>
            <p:nvPr/>
          </p:nvSpPr>
          <p:spPr>
            <a:xfrm>
              <a:off x="3380419" y="1921672"/>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1</a:t>
              </a:r>
            </a:p>
          </p:txBody>
        </p:sp>
        <p:sp>
          <p:nvSpPr>
            <p:cNvPr id="12" name="椭圆 11"/>
            <p:cNvSpPr/>
            <p:nvPr/>
          </p:nvSpPr>
          <p:spPr>
            <a:xfrm>
              <a:off x="3390762" y="3935419"/>
              <a:ext cx="457200" cy="457200"/>
            </a:xfrm>
            <a:prstGeom prst="ellipse">
              <a:avLst/>
            </a:prstGeom>
            <a:solidFill>
              <a:srgbClr val="028C7D"/>
            </a:solidFill>
            <a:ln>
              <a:noFill/>
            </a:ln>
            <a:effectLst>
              <a:outerShdw blurRad="63500" algn="ctr" rotWithShape="0">
                <a:prstClr val="black">
                  <a:alpha val="40000"/>
                </a:prstClr>
              </a:outerShdw>
            </a:effectLst>
          </p:spPr>
          <p:txBody>
            <a:bodyPr anchor="ctr"/>
            <a:lstStyle/>
            <a:p>
              <a:pPr algn="ctr"/>
              <a:endParaRPr/>
            </a:p>
          </p:txBody>
        </p:sp>
        <p:sp>
          <p:nvSpPr>
            <p:cNvPr id="13" name="文本框 9"/>
            <p:cNvSpPr txBox="1"/>
            <p:nvPr/>
          </p:nvSpPr>
          <p:spPr>
            <a:xfrm>
              <a:off x="3380419" y="4018774"/>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3</a:t>
              </a:r>
            </a:p>
          </p:txBody>
        </p:sp>
        <p:sp>
          <p:nvSpPr>
            <p:cNvPr id="14" name="椭圆 13"/>
            <p:cNvSpPr/>
            <p:nvPr/>
          </p:nvSpPr>
          <p:spPr>
            <a:xfrm>
              <a:off x="5301489" y="1863717"/>
              <a:ext cx="457200" cy="457200"/>
            </a:xfrm>
            <a:prstGeom prst="ellipse">
              <a:avLst/>
            </a:prstGeom>
            <a:solidFill>
              <a:srgbClr val="028C7D"/>
            </a:solidFill>
            <a:ln>
              <a:noFill/>
            </a:ln>
            <a:effectLst>
              <a:outerShdw blurRad="63500" algn="ctr" rotWithShape="0">
                <a:prstClr val="black">
                  <a:alpha val="40000"/>
                </a:prstClr>
              </a:outerShdw>
            </a:effectLst>
          </p:spPr>
          <p:txBody>
            <a:bodyPr anchor="ctr"/>
            <a:lstStyle/>
            <a:p>
              <a:pPr algn="ctr"/>
              <a:endParaRPr/>
            </a:p>
          </p:txBody>
        </p:sp>
        <p:sp>
          <p:nvSpPr>
            <p:cNvPr id="15" name="文本框 11"/>
            <p:cNvSpPr txBox="1"/>
            <p:nvPr/>
          </p:nvSpPr>
          <p:spPr>
            <a:xfrm>
              <a:off x="5291146" y="1921672"/>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4</a:t>
              </a:r>
            </a:p>
          </p:txBody>
        </p:sp>
        <p:sp>
          <p:nvSpPr>
            <p:cNvPr id="16" name="椭圆 15"/>
            <p:cNvSpPr/>
            <p:nvPr/>
          </p:nvSpPr>
          <p:spPr>
            <a:xfrm>
              <a:off x="5301489" y="3935419"/>
              <a:ext cx="457200" cy="457200"/>
            </a:xfrm>
            <a:prstGeom prst="ellipse">
              <a:avLst/>
            </a:prstGeom>
            <a:solidFill>
              <a:srgbClr val="028C7D"/>
            </a:solidFill>
            <a:ln>
              <a:noFill/>
            </a:ln>
            <a:effectLst>
              <a:outerShdw blurRad="63500" algn="ctr" rotWithShape="0">
                <a:prstClr val="black">
                  <a:alpha val="40000"/>
                </a:prstClr>
              </a:outerShdw>
            </a:effectLst>
          </p:spPr>
          <p:txBody>
            <a:bodyPr anchor="ctr"/>
            <a:lstStyle/>
            <a:p>
              <a:pPr algn="ctr"/>
              <a:endParaRPr/>
            </a:p>
          </p:txBody>
        </p:sp>
        <p:sp>
          <p:nvSpPr>
            <p:cNvPr id="17" name="文本框 13"/>
            <p:cNvSpPr txBox="1"/>
            <p:nvPr/>
          </p:nvSpPr>
          <p:spPr>
            <a:xfrm>
              <a:off x="5291146" y="4018774"/>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6</a:t>
              </a:r>
            </a:p>
          </p:txBody>
        </p:sp>
        <p:sp>
          <p:nvSpPr>
            <p:cNvPr id="18" name="椭圆 17"/>
            <p:cNvSpPr/>
            <p:nvPr/>
          </p:nvSpPr>
          <p:spPr>
            <a:xfrm>
              <a:off x="5766308" y="2899568"/>
              <a:ext cx="457200" cy="457200"/>
            </a:xfrm>
            <a:prstGeom prst="ellipse">
              <a:avLst/>
            </a:prstGeom>
            <a:solidFill>
              <a:srgbClr val="028C7D"/>
            </a:solidFill>
            <a:ln>
              <a:noFill/>
            </a:ln>
            <a:effectLst>
              <a:outerShdw blurRad="63500" algn="ctr" rotWithShape="0">
                <a:prstClr val="black">
                  <a:alpha val="40000"/>
                </a:prstClr>
              </a:outerShdw>
            </a:effectLst>
          </p:spPr>
          <p:txBody>
            <a:bodyPr anchor="ctr"/>
            <a:lstStyle/>
            <a:p>
              <a:pPr algn="ctr"/>
              <a:endParaRPr/>
            </a:p>
          </p:txBody>
        </p:sp>
        <p:sp>
          <p:nvSpPr>
            <p:cNvPr id="19" name="文本框 15"/>
            <p:cNvSpPr txBox="1"/>
            <p:nvPr/>
          </p:nvSpPr>
          <p:spPr>
            <a:xfrm>
              <a:off x="5755966" y="2976574"/>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5</a:t>
              </a:r>
            </a:p>
          </p:txBody>
        </p:sp>
      </p:grpSp>
      <p:grpSp>
        <p:nvGrpSpPr>
          <p:cNvPr id="26" name="组合 25"/>
          <p:cNvGrpSpPr/>
          <p:nvPr/>
        </p:nvGrpSpPr>
        <p:grpSpPr>
          <a:xfrm>
            <a:off x="8077080" y="1675260"/>
            <a:ext cx="3327636" cy="1220554"/>
            <a:chOff x="874713" y="3325188"/>
            <a:chExt cx="3327636" cy="1220554"/>
          </a:xfrm>
        </p:grpSpPr>
        <p:sp>
          <p:nvSpPr>
            <p:cNvPr id="27" name="矩形 26"/>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t>用户可以在投影仪或者计算机上进行演示也可以将演示文稿打印出来制作成胶片以便应用到更广泛的领域中</a:t>
              </a:r>
            </a:p>
          </p:txBody>
        </p:sp>
        <p:sp>
          <p:nvSpPr>
            <p:cNvPr id="28" name="矩形 27"/>
            <p:cNvSpPr/>
            <p:nvPr/>
          </p:nvSpPr>
          <p:spPr>
            <a:xfrm>
              <a:off x="874713" y="3325188"/>
              <a:ext cx="2241974" cy="396968"/>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销售渠道</a:t>
              </a:r>
            </a:p>
          </p:txBody>
        </p:sp>
      </p:grpSp>
      <p:grpSp>
        <p:nvGrpSpPr>
          <p:cNvPr id="29" name="组合 28"/>
          <p:cNvGrpSpPr/>
          <p:nvPr/>
        </p:nvGrpSpPr>
        <p:grpSpPr>
          <a:xfrm>
            <a:off x="787284" y="1675260"/>
            <a:ext cx="3327636" cy="1220554"/>
            <a:chOff x="874713" y="3325188"/>
            <a:chExt cx="3327636" cy="1220554"/>
          </a:xfrm>
        </p:grpSpPr>
        <p:sp>
          <p:nvSpPr>
            <p:cNvPr id="30" name="矩形 29"/>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用户可以在投影仪或者计算机上进行演示也可以将演示文稿打印出来制作成胶片以便应用到更广泛的领域中</a:t>
              </a:r>
            </a:p>
          </p:txBody>
        </p:sp>
        <p:sp>
          <p:nvSpPr>
            <p:cNvPr id="31" name="矩形 30"/>
            <p:cNvSpPr/>
            <p:nvPr/>
          </p:nvSpPr>
          <p:spPr>
            <a:xfrm>
              <a:off x="1960375" y="3325188"/>
              <a:ext cx="2241974" cy="39696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dirty="0" smtClean="0">
                  <a:solidFill>
                    <a:srgbClr val="028C7D"/>
                  </a:solidFill>
                  <a:latin typeface="迷你简菱心" panose="02010609000101010101" pitchFamily="49" charset="-122"/>
                  <a:ea typeface="迷你简菱心" panose="02010609000101010101" pitchFamily="49" charset="-122"/>
                </a:rPr>
                <a:t>销售渠道</a:t>
              </a:r>
              <a:endParaRPr lang="zh-CN" altLang="en-US" dirty="0">
                <a:solidFill>
                  <a:srgbClr val="028C7D"/>
                </a:solidFill>
                <a:latin typeface="迷你简菱心" panose="02010609000101010101" pitchFamily="49" charset="-122"/>
                <a:ea typeface="迷你简菱心" panose="02010609000101010101" pitchFamily="49" charset="-122"/>
              </a:endParaRPr>
            </a:p>
          </p:txBody>
        </p:sp>
      </p:grpSp>
      <p:grpSp>
        <p:nvGrpSpPr>
          <p:cNvPr id="32" name="组合 31"/>
          <p:cNvGrpSpPr/>
          <p:nvPr/>
        </p:nvGrpSpPr>
        <p:grpSpPr>
          <a:xfrm>
            <a:off x="8077080" y="4760410"/>
            <a:ext cx="3327636" cy="1220554"/>
            <a:chOff x="874713" y="3325188"/>
            <a:chExt cx="3327636" cy="1220554"/>
          </a:xfrm>
        </p:grpSpPr>
        <p:sp>
          <p:nvSpPr>
            <p:cNvPr id="33" name="矩形 32"/>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t>用户可以在投影仪或者计算机上进行演示也可以将演示文稿打印出来制作成胶片以便应用到更广泛的领域中</a:t>
              </a:r>
            </a:p>
          </p:txBody>
        </p:sp>
        <p:sp>
          <p:nvSpPr>
            <p:cNvPr id="34" name="矩形 33"/>
            <p:cNvSpPr/>
            <p:nvPr/>
          </p:nvSpPr>
          <p:spPr>
            <a:xfrm>
              <a:off x="874713" y="3325188"/>
              <a:ext cx="2241974" cy="398058"/>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销售渠道</a:t>
              </a:r>
            </a:p>
          </p:txBody>
        </p:sp>
      </p:grpSp>
      <p:grpSp>
        <p:nvGrpSpPr>
          <p:cNvPr id="35" name="组合 34"/>
          <p:cNvGrpSpPr/>
          <p:nvPr/>
        </p:nvGrpSpPr>
        <p:grpSpPr>
          <a:xfrm>
            <a:off x="787284" y="4760410"/>
            <a:ext cx="3327636" cy="1220554"/>
            <a:chOff x="874713" y="3325188"/>
            <a:chExt cx="3327636" cy="1220554"/>
          </a:xfrm>
        </p:grpSpPr>
        <p:sp>
          <p:nvSpPr>
            <p:cNvPr id="36" name="矩形 35"/>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用户可以在投影仪或者计算机上进行演示也可以将演示文稿打印出来制作成胶片以便应用到更广泛的领域中</a:t>
              </a:r>
            </a:p>
          </p:txBody>
        </p:sp>
        <p:sp>
          <p:nvSpPr>
            <p:cNvPr id="37" name="矩形 36"/>
            <p:cNvSpPr/>
            <p:nvPr/>
          </p:nvSpPr>
          <p:spPr>
            <a:xfrm>
              <a:off x="1960375" y="3325188"/>
              <a:ext cx="2241974" cy="39805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销售渠道</a:t>
              </a:r>
            </a:p>
          </p:txBody>
        </p:sp>
      </p:grpSp>
      <p:grpSp>
        <p:nvGrpSpPr>
          <p:cNvPr id="38" name="组合 37"/>
          <p:cNvGrpSpPr/>
          <p:nvPr/>
        </p:nvGrpSpPr>
        <p:grpSpPr>
          <a:xfrm>
            <a:off x="8483596" y="3323491"/>
            <a:ext cx="2921120" cy="962022"/>
            <a:chOff x="874713" y="3325188"/>
            <a:chExt cx="3327636" cy="962022"/>
          </a:xfrm>
        </p:grpSpPr>
        <p:sp>
          <p:nvSpPr>
            <p:cNvPr id="39" name="矩形 38"/>
            <p:cNvSpPr/>
            <p:nvPr/>
          </p:nvSpPr>
          <p:spPr>
            <a:xfrm>
              <a:off x="874713" y="3677812"/>
              <a:ext cx="332763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t>用户可以在投影仪或者计算机上进行演示也可以将演示文稿打印出来</a:t>
              </a:r>
            </a:p>
          </p:txBody>
        </p:sp>
        <p:sp>
          <p:nvSpPr>
            <p:cNvPr id="40" name="矩形 39"/>
            <p:cNvSpPr/>
            <p:nvPr/>
          </p:nvSpPr>
          <p:spPr>
            <a:xfrm>
              <a:off x="874713" y="3325188"/>
              <a:ext cx="2241974" cy="398058"/>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销售渠道</a:t>
              </a:r>
            </a:p>
          </p:txBody>
        </p:sp>
      </p:grpSp>
      <p:grpSp>
        <p:nvGrpSpPr>
          <p:cNvPr id="41" name="组合 40"/>
          <p:cNvGrpSpPr/>
          <p:nvPr/>
        </p:nvGrpSpPr>
        <p:grpSpPr>
          <a:xfrm>
            <a:off x="787284" y="3323491"/>
            <a:ext cx="2921120" cy="962022"/>
            <a:chOff x="874713" y="3325188"/>
            <a:chExt cx="3327636" cy="962022"/>
          </a:xfrm>
        </p:grpSpPr>
        <p:sp>
          <p:nvSpPr>
            <p:cNvPr id="42" name="矩形 41"/>
            <p:cNvSpPr/>
            <p:nvPr/>
          </p:nvSpPr>
          <p:spPr>
            <a:xfrm>
              <a:off x="874713" y="3677812"/>
              <a:ext cx="3327636"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用户可以在投影仪或者计算机上进行演示也可以将演示文稿打印出来</a:t>
              </a:r>
            </a:p>
          </p:txBody>
        </p:sp>
        <p:sp>
          <p:nvSpPr>
            <p:cNvPr id="43" name="矩形 42"/>
            <p:cNvSpPr/>
            <p:nvPr/>
          </p:nvSpPr>
          <p:spPr>
            <a:xfrm>
              <a:off x="1960375" y="3325188"/>
              <a:ext cx="2241974" cy="39805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销售渠道</a:t>
              </a:r>
            </a:p>
          </p:txBody>
        </p:sp>
      </p:grpSp>
    </p:spTree>
    <p:extLst>
      <p:ext uri="{BB962C8B-B14F-4D97-AF65-F5344CB8AC3E}">
        <p14:creationId xmlns:p14="http://schemas.microsoft.com/office/powerpoint/2010/main" val="40383442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500" fill="hold"/>
                                        <p:tgtEl>
                                          <p:spTgt spid="29"/>
                                        </p:tgtEl>
                                        <p:attrNameLst>
                                          <p:attrName>ppt_x</p:attrName>
                                        </p:attrNameLst>
                                      </p:cBhvr>
                                      <p:tavLst>
                                        <p:tav tm="0">
                                          <p:val>
                                            <p:strVal val="#ppt_x"/>
                                          </p:val>
                                        </p:tav>
                                        <p:tav tm="100000">
                                          <p:val>
                                            <p:strVal val="#ppt_x"/>
                                          </p:val>
                                        </p:tav>
                                      </p:tavLst>
                                    </p:anim>
                                    <p:anim calcmode="lin" valueType="num">
                                      <p:cBhvr additive="base">
                                        <p:cTn id="15" dur="500" fill="hold"/>
                                        <p:tgtEl>
                                          <p:spTgt spid="29"/>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ppt_x"/>
                                          </p:val>
                                        </p:tav>
                                        <p:tav tm="100000">
                                          <p:val>
                                            <p:strVal val="#ppt_x"/>
                                          </p:val>
                                        </p:tav>
                                      </p:tavLst>
                                    </p:anim>
                                    <p:anim calcmode="lin" valueType="num">
                                      <p:cBhvr additive="base">
                                        <p:cTn id="19" dur="500" fill="hold"/>
                                        <p:tgtEl>
                                          <p:spTgt spid="41"/>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ppt_x"/>
                                          </p:val>
                                        </p:tav>
                                        <p:tav tm="100000">
                                          <p:val>
                                            <p:strVal val="#ppt_x"/>
                                          </p:val>
                                        </p:tav>
                                      </p:tavLst>
                                    </p:anim>
                                    <p:anim calcmode="lin" valueType="num">
                                      <p:cBhvr additive="base">
                                        <p:cTn id="23" dur="500" fill="hold"/>
                                        <p:tgtEl>
                                          <p:spTgt spid="35"/>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ppt_x"/>
                                          </p:val>
                                        </p:tav>
                                        <p:tav tm="100000">
                                          <p:val>
                                            <p:strVal val="#ppt_x"/>
                                          </p:val>
                                        </p:tav>
                                      </p:tavLst>
                                    </p:anim>
                                    <p:anim calcmode="lin" valueType="num">
                                      <p:cBhvr additive="base">
                                        <p:cTn id="27" dur="500" fill="hold"/>
                                        <p:tgtEl>
                                          <p:spTgt spid="26"/>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ppt_x"/>
                                          </p:val>
                                        </p:tav>
                                        <p:tav tm="100000">
                                          <p:val>
                                            <p:strVal val="#ppt_x"/>
                                          </p:val>
                                        </p:tav>
                                      </p:tavLst>
                                    </p:anim>
                                    <p:anim calcmode="lin" valueType="num">
                                      <p:cBhvr additive="base">
                                        <p:cTn id="31" dur="500" fill="hold"/>
                                        <p:tgtEl>
                                          <p:spTgt spid="38"/>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ppt_x"/>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边形 2"/>
          <p:cNvSpPr/>
          <p:nvPr/>
        </p:nvSpPr>
        <p:spPr>
          <a:xfrm>
            <a:off x="2550795" y="0"/>
            <a:ext cx="4408351" cy="3424020"/>
          </a:xfrm>
          <a:prstGeom prst="parallelogram">
            <a:avLst>
              <a:gd name="adj" fmla="val 117669"/>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4" name="平行四边形 3"/>
          <p:cNvSpPr/>
          <p:nvPr/>
        </p:nvSpPr>
        <p:spPr>
          <a:xfrm>
            <a:off x="0" y="2646045"/>
            <a:ext cx="4408351" cy="3424020"/>
          </a:xfrm>
          <a:prstGeom prst="parallelogram">
            <a:avLst>
              <a:gd name="adj" fmla="val 117669"/>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6" name="任意多边形 5"/>
          <p:cNvSpPr/>
          <p:nvPr/>
        </p:nvSpPr>
        <p:spPr>
          <a:xfrm>
            <a:off x="0" y="0"/>
            <a:ext cx="6105583" cy="5289630"/>
          </a:xfrm>
          <a:custGeom>
            <a:avLst/>
            <a:gdLst>
              <a:gd name="connsiteX0" fmla="*/ 7535119 w 7535119"/>
              <a:gd name="connsiteY0" fmla="*/ 0 h 6528122"/>
              <a:gd name="connsiteX1" fmla="*/ 0 w 7535119"/>
              <a:gd name="connsiteY1" fmla="*/ 6528122 h 6528122"/>
              <a:gd name="connsiteX2" fmla="*/ 0 w 7535119"/>
              <a:gd name="connsiteY2" fmla="*/ 0 h 6528122"/>
              <a:gd name="connsiteX3" fmla="*/ 7535119 w 7535119"/>
              <a:gd name="connsiteY3" fmla="*/ 0 h 6528122"/>
            </a:gdLst>
            <a:ahLst/>
            <a:cxnLst>
              <a:cxn ang="0">
                <a:pos x="connsiteX0" y="connsiteY0"/>
              </a:cxn>
              <a:cxn ang="0">
                <a:pos x="connsiteX1" y="connsiteY1"/>
              </a:cxn>
              <a:cxn ang="0">
                <a:pos x="connsiteX2" y="connsiteY2"/>
              </a:cxn>
              <a:cxn ang="0">
                <a:pos x="connsiteX3" y="connsiteY3"/>
              </a:cxn>
            </a:cxnLst>
            <a:rect l="l" t="t" r="r" b="b"/>
            <a:pathLst>
              <a:path w="7535119" h="6528122">
                <a:moveTo>
                  <a:pt x="7535119" y="0"/>
                </a:moveTo>
                <a:lnTo>
                  <a:pt x="0" y="6528122"/>
                </a:lnTo>
                <a:lnTo>
                  <a:pt x="0" y="0"/>
                </a:lnTo>
                <a:lnTo>
                  <a:pt x="7535119" y="0"/>
                </a:lnTo>
                <a:close/>
              </a:path>
            </a:pathLst>
          </a:custGeom>
          <a:blipFill dpi="0" rotWithShape="1">
            <a:blip r:embed="rId7"/>
            <a:srcRect/>
            <a:stretch>
              <a:fillRect l="-108848" t="-37006" r="-15104" b="-8400"/>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grpSp>
        <p:nvGrpSpPr>
          <p:cNvPr id="9" name="5"/>
          <p:cNvGrpSpPr>
            <a:grpSpLocks/>
          </p:cNvGrpSpPr>
          <p:nvPr>
            <p:custDataLst>
              <p:tags r:id="rId1"/>
            </p:custDataLst>
          </p:nvPr>
        </p:nvGrpSpPr>
        <p:grpSpPr bwMode="auto">
          <a:xfrm rot="5400000">
            <a:off x="6544395" y="1717214"/>
            <a:ext cx="2620089" cy="2278128"/>
            <a:chOff x="5803300" y="1948400"/>
            <a:chExt cx="2164994" cy="1905223"/>
          </a:xfrm>
        </p:grpSpPr>
        <p:sp>
          <p:nvSpPr>
            <p:cNvPr id="10" name="7"/>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bg1"/>
                </a:solidFill>
                <a:latin typeface="Agency FB" panose="020B0503020202020204" pitchFamily="34" charset="0"/>
                <a:ea typeface="腾祥澜黑简" panose="01010104010101010101" pitchFamily="2" charset="-122"/>
              </a:endParaRPr>
            </a:p>
          </p:txBody>
        </p:sp>
        <p:sp>
          <p:nvSpPr>
            <p:cNvPr id="11" name="6"/>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grpSp>
      <p:sp>
        <p:nvSpPr>
          <p:cNvPr id="12" name="4"/>
          <p:cNvSpPr txBox="1"/>
          <p:nvPr>
            <p:custDataLst>
              <p:tags r:id="rId2"/>
            </p:custDataLst>
          </p:nvPr>
        </p:nvSpPr>
        <p:spPr>
          <a:xfrm>
            <a:off x="6513673" y="2052047"/>
            <a:ext cx="2713761" cy="1630793"/>
          </a:xfrm>
          <a:prstGeom prst="rect">
            <a:avLst/>
          </a:prstGeom>
          <a:noFill/>
        </p:spPr>
        <p:txBody>
          <a:bodyPr wrap="square" lIns="86005" tIns="43002" rIns="86005" bIns="43002">
            <a:spAutoFit/>
          </a:bodyPr>
          <a:lstStyle/>
          <a:p>
            <a:pPr algn="ctr">
              <a:defRPr/>
            </a:pPr>
            <a:r>
              <a:rPr lang="en-US" altLang="zh-CN" sz="10033" dirty="0" smtClean="0">
                <a:solidFill>
                  <a:schemeClr val="bg1"/>
                </a:solidFill>
                <a:latin typeface="Agency FB" panose="020B0503020202020204" pitchFamily="34" charset="0"/>
              </a:rPr>
              <a:t>03</a:t>
            </a:r>
            <a:endParaRPr lang="zh-CN" altLang="en-US" sz="10033" dirty="0">
              <a:solidFill>
                <a:schemeClr val="bg1"/>
              </a:solidFill>
              <a:latin typeface="Agency FB" panose="020B0503020202020204" pitchFamily="34" charset="0"/>
            </a:endParaRPr>
          </a:p>
        </p:txBody>
      </p:sp>
      <p:sp>
        <p:nvSpPr>
          <p:cNvPr id="13" name="3"/>
          <p:cNvSpPr txBox="1"/>
          <p:nvPr>
            <p:custDataLst>
              <p:tags r:id="rId3"/>
            </p:custDataLst>
          </p:nvPr>
        </p:nvSpPr>
        <p:spPr>
          <a:xfrm>
            <a:off x="4367614" y="5532326"/>
            <a:ext cx="6964330" cy="549919"/>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lnSpc>
                <a:spcPct val="150000"/>
              </a:lnSpc>
            </a:pPr>
            <a:r>
              <a:rPr lang="en-US" altLang="zh-CN" sz="1003" dirty="0">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
        <p:nvSpPr>
          <p:cNvPr id="14" name="2"/>
          <p:cNvSpPr txBox="1"/>
          <p:nvPr>
            <p:custDataLst>
              <p:tags r:id="rId4"/>
            </p:custDataLst>
          </p:nvPr>
        </p:nvSpPr>
        <p:spPr>
          <a:xfrm>
            <a:off x="3605493" y="4294679"/>
            <a:ext cx="8488572" cy="1194840"/>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r>
              <a:rPr lang="zh-CN" altLang="en-US" sz="7200" dirty="0">
                <a:solidFill>
                  <a:srgbClr val="028C7D"/>
                </a:solidFill>
                <a:latin typeface="方正尚酷简体" panose="03000509000000000000" pitchFamily="65" charset="-122"/>
                <a:ea typeface="方正尚酷简体" panose="03000509000000000000" pitchFamily="65" charset="-122"/>
                <a:cs typeface="Andalus" pitchFamily="18" charset="-78"/>
              </a:rPr>
              <a:t>销售技巧</a:t>
            </a:r>
          </a:p>
        </p:txBody>
      </p:sp>
    </p:spTree>
    <p:extLst>
      <p:ext uri="{BB962C8B-B14F-4D97-AF65-F5344CB8AC3E}">
        <p14:creationId xmlns:p14="http://schemas.microsoft.com/office/powerpoint/2010/main" val="315657834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14" presetClass="entr" presetSubtype="1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500"/>
                                            <p:tgtEl>
                                              <p:spTgt spid="12"/>
                                            </p:tgtEl>
                                          </p:cBhvr>
                                        </p:animEffect>
                                      </p:childTnLst>
                                    </p:cTn>
                                  </p:par>
                                </p:childTnLst>
                              </p:cTn>
                            </p:par>
                            <p:par>
                              <p:cTn id="26" fill="hold">
                                <p:stCondLst>
                                  <p:cond delay="225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14">
                                                <p:txEl>
                                                  <p:pRg st="0" end="0"/>
                                                </p:txEl>
                                              </p:spTgt>
                                            </p:tgtEl>
                                            <p:attrNameLst>
                                              <p:attrName>style.visibility</p:attrName>
                                            </p:attrNameLst>
                                          </p:cBhvr>
                                          <p:to>
                                            <p:strVal val="visible"/>
                                          </p:to>
                                        </p:set>
                                        <p:animScale>
                                          <p:cBhvr>
                                            <p:cTn id="29" dur="1000" decel="50000" fill="hold">
                                              <p:stCondLst>
                                                <p:cond delay="0"/>
                                              </p:stCondLst>
                                            </p:cTn>
                                            <p:tgtEl>
                                              <p:spTgt spid="1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4">
                                                <p:txEl>
                                                  <p:pRg st="0" end="0"/>
                                                </p:txEl>
                                              </p:spTgt>
                                            </p:tgtEl>
                                            <p:attrNameLst>
                                              <p:attrName>ppt_x</p:attrName>
                                              <p:attrName>ppt_y</p:attrName>
                                            </p:attrNameLst>
                                          </p:cBhvr>
                                        </p:animMotion>
                                        <p:animEffect transition="in" filter="fade">
                                          <p:cBhvr>
                                            <p:cTn id="31" dur="1000"/>
                                            <p:tgtEl>
                                              <p:spTgt spid="14">
                                                <p:txEl>
                                                  <p:pRg st="0" end="0"/>
                                                </p:txEl>
                                              </p:spTgt>
                                            </p:tgtEl>
                                          </p:cBhvr>
                                        </p:animEffect>
                                      </p:childTnLst>
                                    </p:cTn>
                                  </p:par>
                                </p:childTnLst>
                              </p:cTn>
                            </p:par>
                            <p:par>
                              <p:cTn id="32" fill="hold">
                                <p:stCondLst>
                                  <p:cond delay="355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12" grpId="0"/>
          <p:bldP spid="13" grpId="0"/>
          <p:bldP spid="14"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14" presetClass="entr" presetSubtype="1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500"/>
                                            <p:tgtEl>
                                              <p:spTgt spid="12"/>
                                            </p:tgtEl>
                                          </p:cBhvr>
                                        </p:animEffect>
                                      </p:childTnLst>
                                    </p:cTn>
                                  </p:par>
                                </p:childTnLst>
                              </p:cTn>
                            </p:par>
                            <p:par>
                              <p:cTn id="26" fill="hold">
                                <p:stCondLst>
                                  <p:cond delay="225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14">
                                                <p:txEl>
                                                  <p:pRg st="0" end="0"/>
                                                </p:txEl>
                                              </p:spTgt>
                                            </p:tgtEl>
                                            <p:attrNameLst>
                                              <p:attrName>style.visibility</p:attrName>
                                            </p:attrNameLst>
                                          </p:cBhvr>
                                          <p:to>
                                            <p:strVal val="visible"/>
                                          </p:to>
                                        </p:set>
                                        <p:animScale>
                                          <p:cBhvr>
                                            <p:cTn id="29" dur="1000" decel="50000" fill="hold">
                                              <p:stCondLst>
                                                <p:cond delay="0"/>
                                              </p:stCondLst>
                                            </p:cTn>
                                            <p:tgtEl>
                                              <p:spTgt spid="1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4">
                                                <p:txEl>
                                                  <p:pRg st="0" end="0"/>
                                                </p:txEl>
                                              </p:spTgt>
                                            </p:tgtEl>
                                            <p:attrNameLst>
                                              <p:attrName>ppt_x</p:attrName>
                                              <p:attrName>ppt_y</p:attrName>
                                            </p:attrNameLst>
                                          </p:cBhvr>
                                        </p:animMotion>
                                        <p:animEffect transition="in" filter="fade">
                                          <p:cBhvr>
                                            <p:cTn id="31" dur="1000"/>
                                            <p:tgtEl>
                                              <p:spTgt spid="14">
                                                <p:txEl>
                                                  <p:pRg st="0" end="0"/>
                                                </p:txEl>
                                              </p:spTgt>
                                            </p:tgtEl>
                                          </p:cBhvr>
                                        </p:animEffect>
                                      </p:childTnLst>
                                    </p:cTn>
                                  </p:par>
                                </p:childTnLst>
                              </p:cTn>
                            </p:par>
                            <p:par>
                              <p:cTn id="32" fill="hold">
                                <p:stCondLst>
                                  <p:cond delay="355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12" grpId="0"/>
          <p:bldP spid="13" grpId="0"/>
          <p:bldP spid="14" grpId="0" build="p"/>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三、销售技巧</a:t>
            </a:r>
          </a:p>
        </p:txBody>
      </p:sp>
      <p:grpSp>
        <p:nvGrpSpPr>
          <p:cNvPr id="7" name="组合 6"/>
          <p:cNvGrpSpPr/>
          <p:nvPr/>
        </p:nvGrpSpPr>
        <p:grpSpPr>
          <a:xfrm>
            <a:off x="5938190" y="2019083"/>
            <a:ext cx="846331" cy="846330"/>
            <a:chOff x="6091498" y="1785403"/>
            <a:chExt cx="846331" cy="846330"/>
          </a:xfrm>
        </p:grpSpPr>
        <p:sp>
          <p:nvSpPr>
            <p:cNvPr id="8" name="椭圆 7"/>
            <p:cNvSpPr/>
            <p:nvPr/>
          </p:nvSpPr>
          <p:spPr>
            <a:xfrm>
              <a:off x="6091498" y="1785403"/>
              <a:ext cx="846331" cy="846330"/>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椭圆 9"/>
            <p:cNvSpPr/>
            <p:nvPr/>
          </p:nvSpPr>
          <p:spPr>
            <a:xfrm>
              <a:off x="6285354" y="1998061"/>
              <a:ext cx="458617" cy="42101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rgbClr val="028C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10" name="组合 9"/>
          <p:cNvGrpSpPr/>
          <p:nvPr/>
        </p:nvGrpSpPr>
        <p:grpSpPr>
          <a:xfrm>
            <a:off x="5938190" y="3639743"/>
            <a:ext cx="846331" cy="846330"/>
            <a:chOff x="6091498" y="3406063"/>
            <a:chExt cx="846331" cy="846330"/>
          </a:xfrm>
        </p:grpSpPr>
        <p:sp>
          <p:nvSpPr>
            <p:cNvPr id="11" name="椭圆 10"/>
            <p:cNvSpPr/>
            <p:nvPr/>
          </p:nvSpPr>
          <p:spPr>
            <a:xfrm>
              <a:off x="6091498" y="3406063"/>
              <a:ext cx="846331" cy="846330"/>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椭圆 14"/>
            <p:cNvSpPr/>
            <p:nvPr/>
          </p:nvSpPr>
          <p:spPr>
            <a:xfrm>
              <a:off x="6310233" y="3599919"/>
              <a:ext cx="408860" cy="458617"/>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028C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13" name="组合 12"/>
          <p:cNvGrpSpPr/>
          <p:nvPr/>
        </p:nvGrpSpPr>
        <p:grpSpPr>
          <a:xfrm>
            <a:off x="5938190" y="5260403"/>
            <a:ext cx="846331" cy="846330"/>
            <a:chOff x="6091498" y="5026723"/>
            <a:chExt cx="846331" cy="846330"/>
          </a:xfrm>
        </p:grpSpPr>
        <p:sp>
          <p:nvSpPr>
            <p:cNvPr id="14" name="椭圆 13"/>
            <p:cNvSpPr/>
            <p:nvPr/>
          </p:nvSpPr>
          <p:spPr>
            <a:xfrm>
              <a:off x="6091498" y="5026723"/>
              <a:ext cx="846331" cy="846330"/>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椭圆 18"/>
            <p:cNvSpPr/>
            <p:nvPr/>
          </p:nvSpPr>
          <p:spPr>
            <a:xfrm>
              <a:off x="6285354" y="5220579"/>
              <a:ext cx="458617" cy="458617"/>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rgbClr val="028C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6" name="椭圆 15"/>
          <p:cNvSpPr/>
          <p:nvPr/>
        </p:nvSpPr>
        <p:spPr>
          <a:xfrm>
            <a:off x="1002380" y="2181077"/>
            <a:ext cx="3683932" cy="3683932"/>
          </a:xfrm>
          <a:prstGeom prst="ellips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7" name="组合 16"/>
          <p:cNvGrpSpPr/>
          <p:nvPr/>
        </p:nvGrpSpPr>
        <p:grpSpPr>
          <a:xfrm>
            <a:off x="6969372" y="2004583"/>
            <a:ext cx="4194607" cy="962022"/>
            <a:chOff x="1274880" y="3325188"/>
            <a:chExt cx="4194607" cy="962022"/>
          </a:xfrm>
        </p:grpSpPr>
        <p:sp>
          <p:nvSpPr>
            <p:cNvPr id="18" name="矩形 17"/>
            <p:cNvSpPr/>
            <p:nvPr/>
          </p:nvSpPr>
          <p:spPr>
            <a:xfrm>
              <a:off x="1274880" y="3677812"/>
              <a:ext cx="4194607"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用户可以在投影仪或者计算机上进行演示也可以将演示文稿打印出来制作成胶片以便应用</a:t>
              </a:r>
            </a:p>
          </p:txBody>
        </p:sp>
        <p:sp>
          <p:nvSpPr>
            <p:cNvPr id="19" name="矩形 18"/>
            <p:cNvSpPr/>
            <p:nvPr/>
          </p:nvSpPr>
          <p:spPr>
            <a:xfrm>
              <a:off x="1274881" y="3325188"/>
              <a:ext cx="2241974" cy="396968"/>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厉兵秣马</a:t>
              </a:r>
            </a:p>
          </p:txBody>
        </p:sp>
      </p:grpSp>
      <p:grpSp>
        <p:nvGrpSpPr>
          <p:cNvPr id="20" name="组合 19"/>
          <p:cNvGrpSpPr/>
          <p:nvPr/>
        </p:nvGrpSpPr>
        <p:grpSpPr>
          <a:xfrm>
            <a:off x="6969372" y="3581896"/>
            <a:ext cx="4194607" cy="962022"/>
            <a:chOff x="1274880" y="3325188"/>
            <a:chExt cx="4194607" cy="962022"/>
          </a:xfrm>
        </p:grpSpPr>
        <p:sp>
          <p:nvSpPr>
            <p:cNvPr id="21" name="矩形 20"/>
            <p:cNvSpPr/>
            <p:nvPr/>
          </p:nvSpPr>
          <p:spPr>
            <a:xfrm>
              <a:off x="1274880" y="3677812"/>
              <a:ext cx="4194607"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用户可以在投影仪或者计算机上进行演示也可以将演示文稿打印出来制作成胶片以便应用</a:t>
              </a:r>
            </a:p>
          </p:txBody>
        </p:sp>
        <p:sp>
          <p:nvSpPr>
            <p:cNvPr id="22" name="矩形 21"/>
            <p:cNvSpPr/>
            <p:nvPr/>
          </p:nvSpPr>
          <p:spPr>
            <a:xfrm>
              <a:off x="1274881" y="3325188"/>
              <a:ext cx="2241974" cy="398058"/>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厉兵秣马</a:t>
              </a:r>
            </a:p>
          </p:txBody>
        </p:sp>
      </p:grpSp>
      <p:grpSp>
        <p:nvGrpSpPr>
          <p:cNvPr id="23" name="组合 22"/>
          <p:cNvGrpSpPr/>
          <p:nvPr/>
        </p:nvGrpSpPr>
        <p:grpSpPr>
          <a:xfrm>
            <a:off x="6969372" y="5197552"/>
            <a:ext cx="4194607" cy="962022"/>
            <a:chOff x="1274880" y="3325188"/>
            <a:chExt cx="4194607" cy="962022"/>
          </a:xfrm>
        </p:grpSpPr>
        <p:sp>
          <p:nvSpPr>
            <p:cNvPr id="24" name="矩形 23"/>
            <p:cNvSpPr/>
            <p:nvPr/>
          </p:nvSpPr>
          <p:spPr>
            <a:xfrm>
              <a:off x="1274880" y="3677812"/>
              <a:ext cx="4194607"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用户可以在投影仪或者计算机上进行演示也可以将演示文稿打印出来制作成胶片以便应用</a:t>
              </a:r>
            </a:p>
          </p:txBody>
        </p:sp>
        <p:sp>
          <p:nvSpPr>
            <p:cNvPr id="25" name="矩形 24"/>
            <p:cNvSpPr/>
            <p:nvPr/>
          </p:nvSpPr>
          <p:spPr>
            <a:xfrm>
              <a:off x="1274881" y="3325188"/>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厉兵秣马</a:t>
              </a:r>
            </a:p>
          </p:txBody>
        </p:sp>
      </p:grpSp>
      <p:pic>
        <p:nvPicPr>
          <p:cNvPr id="26" name="图片占位符 38"/>
          <p:cNvPicPr>
            <a:picLocks noChangeAspect="1"/>
          </p:cNvPicPr>
          <p:nvPr/>
        </p:nvPicPr>
        <p:blipFill>
          <a:blip r:embed="rId3">
            <a:extLst>
              <a:ext uri="{28A0092B-C50C-407E-A947-70E740481C1C}">
                <a14:useLocalDpi xmlns:a14="http://schemas.microsoft.com/office/drawing/2010/main" val="0"/>
              </a:ext>
            </a:extLst>
          </a:blip>
          <a:srcRect l="16666" r="16666"/>
          <a:stretch>
            <a:fillRect/>
          </a:stretch>
        </p:blipFill>
        <p:spPr>
          <a:xfrm>
            <a:off x="1189717" y="2368414"/>
            <a:ext cx="3309258" cy="3309258"/>
          </a:xfrm>
          <a:custGeom>
            <a:avLst/>
            <a:gdLst>
              <a:gd name="connsiteX0" fmla="*/ 1654629 w 3309258"/>
              <a:gd name="connsiteY0" fmla="*/ 0 h 3309258"/>
              <a:gd name="connsiteX1" fmla="*/ 3309258 w 3309258"/>
              <a:gd name="connsiteY1" fmla="*/ 1654629 h 3309258"/>
              <a:gd name="connsiteX2" fmla="*/ 1654629 w 3309258"/>
              <a:gd name="connsiteY2" fmla="*/ 3309258 h 3309258"/>
              <a:gd name="connsiteX3" fmla="*/ 0 w 3309258"/>
              <a:gd name="connsiteY3" fmla="*/ 1654629 h 3309258"/>
              <a:gd name="connsiteX4" fmla="*/ 1654629 w 3309258"/>
              <a:gd name="connsiteY4" fmla="*/ 0 h 3309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9258" h="3309258">
                <a:moveTo>
                  <a:pt x="1654629" y="0"/>
                </a:moveTo>
                <a:cubicBezTo>
                  <a:pt x="2568455" y="0"/>
                  <a:pt x="3309258" y="740803"/>
                  <a:pt x="3309258" y="1654629"/>
                </a:cubicBezTo>
                <a:cubicBezTo>
                  <a:pt x="3309258" y="2568455"/>
                  <a:pt x="2568455" y="3309258"/>
                  <a:pt x="1654629" y="3309258"/>
                </a:cubicBezTo>
                <a:cubicBezTo>
                  <a:pt x="740803" y="3309258"/>
                  <a:pt x="0" y="2568455"/>
                  <a:pt x="0" y="1654629"/>
                </a:cubicBezTo>
                <a:cubicBezTo>
                  <a:pt x="0" y="740803"/>
                  <a:pt x="740803" y="0"/>
                  <a:pt x="1654629" y="0"/>
                </a:cubicBezTo>
                <a:close/>
              </a:path>
            </a:pathLst>
          </a:custGeom>
        </p:spPr>
      </p:pic>
      <p:pic>
        <p:nvPicPr>
          <p:cNvPr id="27" name="图片占位符 40"/>
          <p:cNvPicPr>
            <a:picLocks noChangeAspect="1"/>
          </p:cNvPicPr>
          <p:nvPr/>
        </p:nvPicPr>
        <p:blipFill>
          <a:blip r:embed="rId4" cstate="print">
            <a:extLst>
              <a:ext uri="{28A0092B-C50C-407E-A947-70E740481C1C}">
                <a14:useLocalDpi xmlns:a14="http://schemas.microsoft.com/office/drawing/2010/main" val="0"/>
              </a:ext>
            </a:extLst>
          </a:blip>
          <a:srcRect l="18750" r="18750"/>
          <a:stretch>
            <a:fillRect/>
          </a:stretch>
        </p:blipFill>
        <p:spPr>
          <a:xfrm>
            <a:off x="5100863" y="2019083"/>
            <a:ext cx="846332" cy="846330"/>
          </a:xfrm>
          <a:custGeom>
            <a:avLst/>
            <a:gdLst>
              <a:gd name="connsiteX0" fmla="*/ 423166 w 846332"/>
              <a:gd name="connsiteY0" fmla="*/ 0 h 846330"/>
              <a:gd name="connsiteX1" fmla="*/ 846332 w 846332"/>
              <a:gd name="connsiteY1" fmla="*/ 423165 h 846330"/>
              <a:gd name="connsiteX2" fmla="*/ 423166 w 846332"/>
              <a:gd name="connsiteY2" fmla="*/ 846330 h 846330"/>
              <a:gd name="connsiteX3" fmla="*/ 0 w 846332"/>
              <a:gd name="connsiteY3" fmla="*/ 423165 h 846330"/>
              <a:gd name="connsiteX4" fmla="*/ 423166 w 846332"/>
              <a:gd name="connsiteY4" fmla="*/ 0 h 846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332" h="846330">
                <a:moveTo>
                  <a:pt x="423166" y="0"/>
                </a:moveTo>
                <a:cubicBezTo>
                  <a:pt x="656874" y="0"/>
                  <a:pt x="846332" y="189457"/>
                  <a:pt x="846332" y="423165"/>
                </a:cubicBezTo>
                <a:cubicBezTo>
                  <a:pt x="846332" y="656873"/>
                  <a:pt x="656874" y="846330"/>
                  <a:pt x="423166" y="846330"/>
                </a:cubicBezTo>
                <a:cubicBezTo>
                  <a:pt x="189458" y="846330"/>
                  <a:pt x="0" y="656873"/>
                  <a:pt x="0" y="423165"/>
                </a:cubicBezTo>
                <a:cubicBezTo>
                  <a:pt x="0" y="189457"/>
                  <a:pt x="189458" y="0"/>
                  <a:pt x="423166" y="0"/>
                </a:cubicBezTo>
                <a:close/>
              </a:path>
            </a:pathLst>
          </a:custGeom>
        </p:spPr>
      </p:pic>
      <p:pic>
        <p:nvPicPr>
          <p:cNvPr id="28" name="图片占位符 42"/>
          <p:cNvPicPr>
            <a:picLocks noChangeAspect="1"/>
          </p:cNvPicPr>
          <p:nvPr/>
        </p:nvPicPr>
        <p:blipFill>
          <a:blip r:embed="rId5" cstate="print">
            <a:extLst>
              <a:ext uri="{28A0092B-C50C-407E-A947-70E740481C1C}">
                <a14:useLocalDpi xmlns:a14="http://schemas.microsoft.com/office/drawing/2010/main" val="0"/>
              </a:ext>
            </a:extLst>
          </a:blip>
          <a:srcRect l="21875" r="21875"/>
          <a:stretch>
            <a:fillRect/>
          </a:stretch>
        </p:blipFill>
        <p:spPr>
          <a:xfrm>
            <a:off x="5100863" y="3639743"/>
            <a:ext cx="846332" cy="846330"/>
          </a:xfrm>
          <a:custGeom>
            <a:avLst/>
            <a:gdLst>
              <a:gd name="connsiteX0" fmla="*/ 423166 w 846332"/>
              <a:gd name="connsiteY0" fmla="*/ 0 h 846330"/>
              <a:gd name="connsiteX1" fmla="*/ 846332 w 846332"/>
              <a:gd name="connsiteY1" fmla="*/ 423165 h 846330"/>
              <a:gd name="connsiteX2" fmla="*/ 423166 w 846332"/>
              <a:gd name="connsiteY2" fmla="*/ 846330 h 846330"/>
              <a:gd name="connsiteX3" fmla="*/ 0 w 846332"/>
              <a:gd name="connsiteY3" fmla="*/ 423165 h 846330"/>
              <a:gd name="connsiteX4" fmla="*/ 423166 w 846332"/>
              <a:gd name="connsiteY4" fmla="*/ 0 h 846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332" h="846330">
                <a:moveTo>
                  <a:pt x="423166" y="0"/>
                </a:moveTo>
                <a:cubicBezTo>
                  <a:pt x="656874" y="0"/>
                  <a:pt x="846332" y="189457"/>
                  <a:pt x="846332" y="423165"/>
                </a:cubicBezTo>
                <a:cubicBezTo>
                  <a:pt x="846332" y="656873"/>
                  <a:pt x="656874" y="846330"/>
                  <a:pt x="423166" y="846330"/>
                </a:cubicBezTo>
                <a:cubicBezTo>
                  <a:pt x="189458" y="846330"/>
                  <a:pt x="0" y="656873"/>
                  <a:pt x="0" y="423165"/>
                </a:cubicBezTo>
                <a:cubicBezTo>
                  <a:pt x="0" y="189457"/>
                  <a:pt x="189458" y="0"/>
                  <a:pt x="423166" y="0"/>
                </a:cubicBezTo>
                <a:close/>
              </a:path>
            </a:pathLst>
          </a:custGeom>
        </p:spPr>
      </p:pic>
      <p:pic>
        <p:nvPicPr>
          <p:cNvPr id="29" name="图片占位符 44"/>
          <p:cNvPicPr>
            <a:picLocks noChangeAspect="1"/>
          </p:cNvPicPr>
          <p:nvPr/>
        </p:nvPicPr>
        <p:blipFill>
          <a:blip r:embed="rId6" cstate="print">
            <a:extLst>
              <a:ext uri="{28A0092B-C50C-407E-A947-70E740481C1C}">
                <a14:useLocalDpi xmlns:a14="http://schemas.microsoft.com/office/drawing/2010/main" val="0"/>
              </a:ext>
            </a:extLst>
          </a:blip>
          <a:srcRect l="26606" r="26606"/>
          <a:stretch>
            <a:fillRect/>
          </a:stretch>
        </p:blipFill>
        <p:spPr>
          <a:xfrm>
            <a:off x="5100863" y="5260403"/>
            <a:ext cx="846332" cy="846330"/>
          </a:xfrm>
          <a:custGeom>
            <a:avLst/>
            <a:gdLst>
              <a:gd name="connsiteX0" fmla="*/ 423166 w 846332"/>
              <a:gd name="connsiteY0" fmla="*/ 0 h 846330"/>
              <a:gd name="connsiteX1" fmla="*/ 846332 w 846332"/>
              <a:gd name="connsiteY1" fmla="*/ 423165 h 846330"/>
              <a:gd name="connsiteX2" fmla="*/ 423166 w 846332"/>
              <a:gd name="connsiteY2" fmla="*/ 846330 h 846330"/>
              <a:gd name="connsiteX3" fmla="*/ 0 w 846332"/>
              <a:gd name="connsiteY3" fmla="*/ 423165 h 846330"/>
              <a:gd name="connsiteX4" fmla="*/ 423166 w 846332"/>
              <a:gd name="connsiteY4" fmla="*/ 0 h 846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332" h="846330">
                <a:moveTo>
                  <a:pt x="423166" y="0"/>
                </a:moveTo>
                <a:cubicBezTo>
                  <a:pt x="656874" y="0"/>
                  <a:pt x="846332" y="189457"/>
                  <a:pt x="846332" y="423165"/>
                </a:cubicBezTo>
                <a:cubicBezTo>
                  <a:pt x="846332" y="656873"/>
                  <a:pt x="656874" y="846330"/>
                  <a:pt x="423166" y="846330"/>
                </a:cubicBezTo>
                <a:cubicBezTo>
                  <a:pt x="189458" y="846330"/>
                  <a:pt x="0" y="656873"/>
                  <a:pt x="0" y="423165"/>
                </a:cubicBezTo>
                <a:cubicBezTo>
                  <a:pt x="0" y="189457"/>
                  <a:pt x="189458" y="0"/>
                  <a:pt x="423166" y="0"/>
                </a:cubicBezTo>
                <a:close/>
              </a:path>
            </a:pathLst>
          </a:custGeom>
        </p:spPr>
      </p:pic>
    </p:spTree>
    <p:extLst>
      <p:ext uri="{BB962C8B-B14F-4D97-AF65-F5344CB8AC3E}">
        <p14:creationId xmlns:p14="http://schemas.microsoft.com/office/powerpoint/2010/main" val="38554925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0-#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par>
                          <p:cTn id="28" fill="hold">
                            <p:stCondLst>
                              <p:cond delay="1500"/>
                            </p:stCondLst>
                            <p:childTnLst>
                              <p:par>
                                <p:cTn id="29" presetID="2" presetClass="entr" presetSubtype="8"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0-#ppt_w/2"/>
                                          </p:val>
                                        </p:tav>
                                        <p:tav tm="100000">
                                          <p:val>
                                            <p:strVal val="#ppt_x"/>
                                          </p:val>
                                        </p:tav>
                                      </p:tavLst>
                                    </p:anim>
                                    <p:anim calcmode="lin" valueType="num">
                                      <p:cBhvr additive="base">
                                        <p:cTn id="32" dur="500" fill="hold"/>
                                        <p:tgtEl>
                                          <p:spTgt spid="28"/>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childTnLst>
                          </p:cTn>
                        </p:par>
                        <p:par>
                          <p:cTn id="41" fill="hold">
                            <p:stCondLst>
                              <p:cond delay="2500"/>
                            </p:stCondLst>
                            <p:childTnLst>
                              <p:par>
                                <p:cTn id="42" presetID="2" presetClass="entr" presetSubtype="8"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500" fill="hold"/>
                                        <p:tgtEl>
                                          <p:spTgt spid="29"/>
                                        </p:tgtEl>
                                        <p:attrNameLst>
                                          <p:attrName>ppt_x</p:attrName>
                                        </p:attrNameLst>
                                      </p:cBhvr>
                                      <p:tavLst>
                                        <p:tav tm="0">
                                          <p:val>
                                            <p:strVal val="0-#ppt_w/2"/>
                                          </p:val>
                                        </p:tav>
                                        <p:tav tm="100000">
                                          <p:val>
                                            <p:strVal val="#ppt_x"/>
                                          </p:val>
                                        </p:tav>
                                      </p:tavLst>
                                    </p:anim>
                                    <p:anim calcmode="lin" valueType="num">
                                      <p:cBhvr additive="base">
                                        <p:cTn id="45" dur="500" fill="hold"/>
                                        <p:tgtEl>
                                          <p:spTgt spid="29"/>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1+#ppt_w/2"/>
                                          </p:val>
                                        </p:tav>
                                        <p:tav tm="100000">
                                          <p:val>
                                            <p:strVal val="#ppt_x"/>
                                          </p:val>
                                        </p:tav>
                                      </p:tavLst>
                                    </p:anim>
                                    <p:anim calcmode="lin" valueType="num">
                                      <p:cBhvr additive="base">
                                        <p:cTn id="49" dur="500" fill="hold"/>
                                        <p:tgtEl>
                                          <p:spTgt spid="13"/>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2" presetClass="entr" presetSubtype="8"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三、销售技巧</a:t>
            </a:r>
          </a:p>
        </p:txBody>
      </p:sp>
      <p:grpSp>
        <p:nvGrpSpPr>
          <p:cNvPr id="5" name="组合 4"/>
          <p:cNvGrpSpPr/>
          <p:nvPr/>
        </p:nvGrpSpPr>
        <p:grpSpPr>
          <a:xfrm>
            <a:off x="831850" y="3761544"/>
            <a:ext cx="10528300" cy="758814"/>
            <a:chOff x="831850" y="3425878"/>
            <a:chExt cx="10528300" cy="758814"/>
          </a:xfrm>
          <a:solidFill>
            <a:srgbClr val="028C7D"/>
          </a:solidFill>
        </p:grpSpPr>
        <p:grpSp>
          <p:nvGrpSpPr>
            <p:cNvPr id="6" name="Group 31"/>
            <p:cNvGrpSpPr>
              <a:grpSpLocks/>
            </p:cNvGrpSpPr>
            <p:nvPr/>
          </p:nvGrpSpPr>
          <p:grpSpPr bwMode="auto">
            <a:xfrm>
              <a:off x="831850" y="3700512"/>
              <a:ext cx="10528300" cy="209547"/>
              <a:chOff x="832509" y="3538536"/>
              <a:chExt cx="10527134" cy="209828"/>
            </a:xfrm>
            <a:grpFill/>
          </p:grpSpPr>
          <p:sp>
            <p:nvSpPr>
              <p:cNvPr id="19" name="Rectangle 32"/>
              <p:cNvSpPr/>
              <p:nvPr/>
            </p:nvSpPr>
            <p:spPr>
              <a:xfrm>
                <a:off x="937271" y="3621196"/>
                <a:ext cx="10379363" cy="445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20" name="Teardrop 33"/>
              <p:cNvSpPr/>
              <p:nvPr/>
            </p:nvSpPr>
            <p:spPr>
              <a:xfrm rot="2700000">
                <a:off x="832357" y="3538688"/>
                <a:ext cx="209828" cy="209524"/>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21" name="Teardrop 34"/>
              <p:cNvSpPr/>
              <p:nvPr/>
            </p:nvSpPr>
            <p:spPr>
              <a:xfrm rot="18900000" flipH="1">
                <a:off x="11149815" y="3538688"/>
                <a:ext cx="209828" cy="209524"/>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grpSp>
        <p:sp>
          <p:nvSpPr>
            <p:cNvPr id="7" name="Oval 35"/>
            <p:cNvSpPr/>
            <p:nvPr/>
          </p:nvSpPr>
          <p:spPr>
            <a:xfrm>
              <a:off x="2606649" y="3714799"/>
              <a:ext cx="180000" cy="180972"/>
            </a:xfrm>
            <a:prstGeom prst="ellipse">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8" name="Oval 37"/>
            <p:cNvSpPr/>
            <p:nvPr/>
          </p:nvSpPr>
          <p:spPr>
            <a:xfrm>
              <a:off x="3651209" y="3714799"/>
              <a:ext cx="180000" cy="180972"/>
            </a:xfrm>
            <a:prstGeom prst="ellipse">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9" name="Oval 39"/>
            <p:cNvSpPr/>
            <p:nvPr/>
          </p:nvSpPr>
          <p:spPr>
            <a:xfrm>
              <a:off x="5462521" y="3714799"/>
              <a:ext cx="180000" cy="180972"/>
            </a:xfrm>
            <a:prstGeom prst="ellipse">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0" name="Oval 40"/>
            <p:cNvSpPr/>
            <p:nvPr/>
          </p:nvSpPr>
          <p:spPr>
            <a:xfrm>
              <a:off x="6997611" y="3714799"/>
              <a:ext cx="180000" cy="180972"/>
            </a:xfrm>
            <a:prstGeom prst="ellipse">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1" name="Oval 41"/>
            <p:cNvSpPr/>
            <p:nvPr/>
          </p:nvSpPr>
          <p:spPr>
            <a:xfrm>
              <a:off x="8721611" y="3714799"/>
              <a:ext cx="180000" cy="180972"/>
            </a:xfrm>
            <a:prstGeom prst="ellipse">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2" name="Oval 42"/>
            <p:cNvSpPr/>
            <p:nvPr/>
          </p:nvSpPr>
          <p:spPr>
            <a:xfrm>
              <a:off x="9480425" y="3714799"/>
              <a:ext cx="180000" cy="180972"/>
            </a:xfrm>
            <a:prstGeom prst="ellipse">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3" name="TextBox 45"/>
            <p:cNvSpPr txBox="1"/>
            <p:nvPr/>
          </p:nvSpPr>
          <p:spPr>
            <a:xfrm>
              <a:off x="2451077" y="3425878"/>
              <a:ext cx="501643" cy="261934"/>
            </a:xfrm>
            <a:prstGeom prst="rect">
              <a:avLst/>
            </a:prstGeom>
            <a:grpFill/>
            <a:ln>
              <a:noFill/>
            </a:ln>
            <a:effectLst>
              <a:outerShdw blurRad="63500" algn="ctr" rotWithShape="0">
                <a:prstClr val="black">
                  <a:alpha val="40000"/>
                </a:prstClr>
              </a:outerShdw>
            </a:effectLst>
          </p:spPr>
          <p:txBody>
            <a:bodyPr wrap="none">
              <a:normAutofit/>
            </a:bodyPr>
            <a:lstStyle/>
            <a:p>
              <a:pPr algn="ctr" eaLnBrk="1" fontAlgn="auto" hangingPunct="1">
                <a:defRPr/>
              </a:pPr>
              <a:r>
                <a:rPr lang="en-US" sz="1100" dirty="0" smtClean="0">
                  <a:solidFill>
                    <a:schemeClr val="bg1"/>
                  </a:solidFill>
                </a:rPr>
                <a:t>01</a:t>
              </a:r>
              <a:endParaRPr lang="en-US" sz="1100" dirty="0">
                <a:solidFill>
                  <a:schemeClr val="bg1"/>
                </a:solidFill>
              </a:endParaRPr>
            </a:p>
          </p:txBody>
        </p:sp>
        <p:sp>
          <p:nvSpPr>
            <p:cNvPr id="14" name="TextBox 46"/>
            <p:cNvSpPr txBox="1"/>
            <p:nvPr/>
          </p:nvSpPr>
          <p:spPr>
            <a:xfrm>
              <a:off x="5306948" y="3425878"/>
              <a:ext cx="501643" cy="261934"/>
            </a:xfrm>
            <a:prstGeom prst="rect">
              <a:avLst/>
            </a:prstGeom>
            <a:grpFill/>
          </p:spPr>
          <p:txBody>
            <a:bodyPr wrap="none">
              <a:normAutofit/>
            </a:bodyPr>
            <a:lstStyle/>
            <a:p>
              <a:pPr algn="ctr" eaLnBrk="1" fontAlgn="auto" hangingPunct="1">
                <a:defRPr/>
              </a:pPr>
              <a:r>
                <a:rPr lang="en-US" sz="1100" dirty="0" smtClean="0">
                  <a:solidFill>
                    <a:schemeClr val="bg1"/>
                  </a:solidFill>
                </a:rPr>
                <a:t>03</a:t>
              </a:r>
              <a:endParaRPr lang="en-US" sz="1100" dirty="0">
                <a:solidFill>
                  <a:schemeClr val="bg1"/>
                </a:solidFill>
              </a:endParaRPr>
            </a:p>
          </p:txBody>
        </p:sp>
        <p:sp>
          <p:nvSpPr>
            <p:cNvPr id="15" name="TextBox 47"/>
            <p:cNvSpPr txBox="1"/>
            <p:nvPr/>
          </p:nvSpPr>
          <p:spPr>
            <a:xfrm>
              <a:off x="8566038" y="3425878"/>
              <a:ext cx="501643" cy="261934"/>
            </a:xfrm>
            <a:prstGeom prst="rect">
              <a:avLst/>
            </a:prstGeom>
            <a:grpFill/>
          </p:spPr>
          <p:txBody>
            <a:bodyPr wrap="none">
              <a:normAutofit/>
            </a:bodyPr>
            <a:lstStyle/>
            <a:p>
              <a:pPr algn="ctr" eaLnBrk="1" fontAlgn="auto" hangingPunct="1">
                <a:defRPr/>
              </a:pPr>
              <a:r>
                <a:rPr lang="en-US" sz="1100" dirty="0" smtClean="0">
                  <a:solidFill>
                    <a:schemeClr val="bg1"/>
                  </a:solidFill>
                </a:rPr>
                <a:t>05</a:t>
              </a:r>
              <a:endParaRPr lang="en-US" sz="1100" dirty="0">
                <a:solidFill>
                  <a:schemeClr val="bg1"/>
                </a:solidFill>
              </a:endParaRPr>
            </a:p>
          </p:txBody>
        </p:sp>
        <p:sp>
          <p:nvSpPr>
            <p:cNvPr id="16" name="TextBox 48"/>
            <p:cNvSpPr txBox="1"/>
            <p:nvPr/>
          </p:nvSpPr>
          <p:spPr>
            <a:xfrm>
              <a:off x="3494050" y="3922759"/>
              <a:ext cx="503230" cy="261933"/>
            </a:xfrm>
            <a:prstGeom prst="rect">
              <a:avLst/>
            </a:prstGeom>
            <a:grpFill/>
          </p:spPr>
          <p:txBody>
            <a:bodyPr wrap="none">
              <a:normAutofit/>
            </a:bodyPr>
            <a:lstStyle/>
            <a:p>
              <a:pPr algn="ctr" eaLnBrk="1" fontAlgn="auto" hangingPunct="1">
                <a:defRPr/>
              </a:pPr>
              <a:r>
                <a:rPr lang="en-US" sz="1100" dirty="0" smtClean="0">
                  <a:solidFill>
                    <a:schemeClr val="bg1"/>
                  </a:solidFill>
                </a:rPr>
                <a:t>02</a:t>
              </a:r>
              <a:endParaRPr lang="en-US" sz="1100" dirty="0">
                <a:solidFill>
                  <a:schemeClr val="bg1"/>
                </a:solidFill>
              </a:endParaRPr>
            </a:p>
          </p:txBody>
        </p:sp>
        <p:sp>
          <p:nvSpPr>
            <p:cNvPr id="17" name="TextBox 49"/>
            <p:cNvSpPr txBox="1"/>
            <p:nvPr/>
          </p:nvSpPr>
          <p:spPr>
            <a:xfrm>
              <a:off x="6842038" y="3922759"/>
              <a:ext cx="501643" cy="261933"/>
            </a:xfrm>
            <a:prstGeom prst="rect">
              <a:avLst/>
            </a:prstGeom>
            <a:grpFill/>
          </p:spPr>
          <p:txBody>
            <a:bodyPr wrap="none">
              <a:normAutofit/>
            </a:bodyPr>
            <a:lstStyle/>
            <a:p>
              <a:pPr algn="ctr" eaLnBrk="1" fontAlgn="auto" hangingPunct="1">
                <a:defRPr/>
              </a:pPr>
              <a:r>
                <a:rPr lang="en-US" sz="1100" dirty="0" smtClean="0">
                  <a:solidFill>
                    <a:schemeClr val="bg1"/>
                  </a:solidFill>
                </a:rPr>
                <a:t>04</a:t>
              </a:r>
              <a:endParaRPr lang="en-US" sz="1100" dirty="0">
                <a:solidFill>
                  <a:schemeClr val="bg1"/>
                </a:solidFill>
              </a:endParaRPr>
            </a:p>
          </p:txBody>
        </p:sp>
        <p:sp>
          <p:nvSpPr>
            <p:cNvPr id="18" name="TextBox 50"/>
            <p:cNvSpPr txBox="1"/>
            <p:nvPr/>
          </p:nvSpPr>
          <p:spPr>
            <a:xfrm>
              <a:off x="9331202" y="3922759"/>
              <a:ext cx="501643" cy="261933"/>
            </a:xfrm>
            <a:prstGeom prst="rect">
              <a:avLst/>
            </a:prstGeom>
            <a:grpFill/>
          </p:spPr>
          <p:txBody>
            <a:bodyPr wrap="none">
              <a:normAutofit/>
            </a:bodyPr>
            <a:lstStyle/>
            <a:p>
              <a:pPr algn="ctr" eaLnBrk="1" fontAlgn="auto" hangingPunct="1">
                <a:defRPr/>
              </a:pPr>
              <a:r>
                <a:rPr lang="en-US" sz="1100" dirty="0" smtClean="0">
                  <a:solidFill>
                    <a:schemeClr val="bg1"/>
                  </a:solidFill>
                </a:rPr>
                <a:t>06</a:t>
              </a:r>
              <a:endParaRPr lang="en-US" sz="1100" dirty="0">
                <a:solidFill>
                  <a:schemeClr val="bg1"/>
                </a:solidFill>
              </a:endParaRPr>
            </a:p>
          </p:txBody>
        </p:sp>
      </p:grpSp>
      <p:grpSp>
        <p:nvGrpSpPr>
          <p:cNvPr id="22" name="PA_组合 8"/>
          <p:cNvGrpSpPr/>
          <p:nvPr>
            <p:custDataLst>
              <p:tags r:id="rId1"/>
            </p:custDataLst>
          </p:nvPr>
        </p:nvGrpSpPr>
        <p:grpSpPr>
          <a:xfrm>
            <a:off x="1432999" y="2156510"/>
            <a:ext cx="2527300" cy="1220554"/>
            <a:chOff x="1274881" y="3325188"/>
            <a:chExt cx="2527300" cy="1220554"/>
          </a:xfrm>
        </p:grpSpPr>
        <p:sp>
          <p:nvSpPr>
            <p:cNvPr id="23" name="矩形 22"/>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用户可以在投影仪或者计算机上进行演示也可以将演示文稿打印出来制作成胶片以便</a:t>
              </a:r>
              <a:r>
                <a:rPr lang="zh-CN" altLang="en-US" sz="1400" dirty="0" smtClean="0"/>
                <a:t>应用</a:t>
              </a:r>
              <a:endParaRPr lang="zh-CN" altLang="en-US" sz="1400" dirty="0"/>
            </a:p>
          </p:txBody>
        </p:sp>
        <p:sp>
          <p:nvSpPr>
            <p:cNvPr id="24" name="矩形 23"/>
            <p:cNvSpPr/>
            <p:nvPr/>
          </p:nvSpPr>
          <p:spPr>
            <a:xfrm>
              <a:off x="1417544" y="3325188"/>
              <a:ext cx="2241974" cy="39696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关注细节</a:t>
              </a:r>
            </a:p>
          </p:txBody>
        </p:sp>
      </p:grpSp>
      <p:grpSp>
        <p:nvGrpSpPr>
          <p:cNvPr id="25" name="PA_组合 8"/>
          <p:cNvGrpSpPr/>
          <p:nvPr>
            <p:custDataLst>
              <p:tags r:id="rId2"/>
            </p:custDataLst>
          </p:nvPr>
        </p:nvGrpSpPr>
        <p:grpSpPr>
          <a:xfrm>
            <a:off x="7547961" y="2156510"/>
            <a:ext cx="2527300" cy="1220554"/>
            <a:chOff x="1274881" y="3325188"/>
            <a:chExt cx="2527300" cy="1220554"/>
          </a:xfrm>
        </p:grpSpPr>
        <p:sp>
          <p:nvSpPr>
            <p:cNvPr id="26" name="矩形 25"/>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用户可以在投影仪或者计算机上进行演示也可以将演示文稿打印出来制作成胶片以便</a:t>
              </a:r>
              <a:r>
                <a:rPr lang="zh-CN" altLang="en-US" sz="1400" dirty="0" smtClean="0"/>
                <a:t>应用</a:t>
              </a:r>
              <a:endParaRPr lang="zh-CN" altLang="en-US" sz="1400" dirty="0"/>
            </a:p>
          </p:txBody>
        </p:sp>
        <p:sp>
          <p:nvSpPr>
            <p:cNvPr id="27" name="矩形 26"/>
            <p:cNvSpPr/>
            <p:nvPr/>
          </p:nvSpPr>
          <p:spPr>
            <a:xfrm>
              <a:off x="1417544" y="3325188"/>
              <a:ext cx="2241974" cy="39805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关注细节</a:t>
              </a:r>
            </a:p>
          </p:txBody>
        </p:sp>
      </p:grpSp>
      <p:grpSp>
        <p:nvGrpSpPr>
          <p:cNvPr id="28" name="PA_组合 8"/>
          <p:cNvGrpSpPr/>
          <p:nvPr>
            <p:custDataLst>
              <p:tags r:id="rId3"/>
            </p:custDataLst>
          </p:nvPr>
        </p:nvGrpSpPr>
        <p:grpSpPr>
          <a:xfrm>
            <a:off x="4490480" y="2156510"/>
            <a:ext cx="2527300" cy="1220554"/>
            <a:chOff x="1274881" y="3325188"/>
            <a:chExt cx="2527300" cy="1220554"/>
          </a:xfrm>
        </p:grpSpPr>
        <p:sp>
          <p:nvSpPr>
            <p:cNvPr id="29" name="矩形 28"/>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用户可以在投影仪或者计算机上进行演示也可以将演示文稿打印出来制作成胶片以便</a:t>
              </a:r>
              <a:r>
                <a:rPr lang="zh-CN" altLang="en-US" sz="1400" dirty="0" smtClean="0"/>
                <a:t>应用</a:t>
              </a:r>
              <a:endParaRPr lang="zh-CN" altLang="en-US" sz="1400" dirty="0"/>
            </a:p>
          </p:txBody>
        </p:sp>
        <p:sp>
          <p:nvSpPr>
            <p:cNvPr id="30" name="矩形 29"/>
            <p:cNvSpPr/>
            <p:nvPr/>
          </p:nvSpPr>
          <p:spPr>
            <a:xfrm>
              <a:off x="1417544" y="3325188"/>
              <a:ext cx="2241974" cy="39805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关注细节</a:t>
              </a:r>
            </a:p>
          </p:txBody>
        </p:sp>
      </p:grpSp>
      <p:grpSp>
        <p:nvGrpSpPr>
          <p:cNvPr id="31" name="PA_组合 8"/>
          <p:cNvGrpSpPr/>
          <p:nvPr>
            <p:custDataLst>
              <p:tags r:id="rId4"/>
            </p:custDataLst>
          </p:nvPr>
        </p:nvGrpSpPr>
        <p:grpSpPr>
          <a:xfrm>
            <a:off x="2524069" y="4680921"/>
            <a:ext cx="2527300" cy="1220554"/>
            <a:chOff x="1274881" y="3325188"/>
            <a:chExt cx="2527300" cy="1220554"/>
          </a:xfrm>
        </p:grpSpPr>
        <p:sp>
          <p:nvSpPr>
            <p:cNvPr id="32" name="矩形 31"/>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用户可以在投影仪或者计算机上进行演示也可以将演示文稿打印出来制作成胶片以便</a:t>
              </a:r>
              <a:r>
                <a:rPr lang="zh-CN" altLang="en-US" sz="1400" dirty="0" smtClean="0"/>
                <a:t>应用</a:t>
              </a:r>
              <a:endParaRPr lang="zh-CN" altLang="en-US" sz="1400" dirty="0"/>
            </a:p>
          </p:txBody>
        </p:sp>
        <p:sp>
          <p:nvSpPr>
            <p:cNvPr id="33" name="矩形 32"/>
            <p:cNvSpPr/>
            <p:nvPr/>
          </p:nvSpPr>
          <p:spPr>
            <a:xfrm>
              <a:off x="1417544" y="3325188"/>
              <a:ext cx="2241974" cy="39805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关注细节</a:t>
              </a:r>
            </a:p>
          </p:txBody>
        </p:sp>
      </p:grpSp>
      <p:grpSp>
        <p:nvGrpSpPr>
          <p:cNvPr id="34" name="PA_组合 8"/>
          <p:cNvGrpSpPr/>
          <p:nvPr>
            <p:custDataLst>
              <p:tags r:id="rId5"/>
            </p:custDataLst>
          </p:nvPr>
        </p:nvGrpSpPr>
        <p:grpSpPr>
          <a:xfrm>
            <a:off x="8639031" y="4680921"/>
            <a:ext cx="2527300" cy="1220554"/>
            <a:chOff x="1274881" y="3325188"/>
            <a:chExt cx="2527300" cy="1220554"/>
          </a:xfrm>
        </p:grpSpPr>
        <p:sp>
          <p:nvSpPr>
            <p:cNvPr id="35" name="矩形 34"/>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用户可以在投影仪或者计算机上进行演示也可以将演示文稿打印出来制作成胶片以便</a:t>
              </a:r>
              <a:r>
                <a:rPr lang="zh-CN" altLang="en-US" sz="1400" dirty="0" smtClean="0"/>
                <a:t>应用</a:t>
              </a:r>
              <a:endParaRPr lang="zh-CN" altLang="en-US" sz="1400" dirty="0"/>
            </a:p>
          </p:txBody>
        </p:sp>
        <p:sp>
          <p:nvSpPr>
            <p:cNvPr id="36" name="矩形 35"/>
            <p:cNvSpPr/>
            <p:nvPr/>
          </p:nvSpPr>
          <p:spPr>
            <a:xfrm>
              <a:off x="1417544" y="3325188"/>
              <a:ext cx="2241974" cy="39805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关注细节</a:t>
              </a:r>
            </a:p>
          </p:txBody>
        </p:sp>
      </p:grpSp>
      <p:grpSp>
        <p:nvGrpSpPr>
          <p:cNvPr id="37" name="PA_组合 8"/>
          <p:cNvGrpSpPr/>
          <p:nvPr>
            <p:custDataLst>
              <p:tags r:id="rId6"/>
            </p:custDataLst>
          </p:nvPr>
        </p:nvGrpSpPr>
        <p:grpSpPr>
          <a:xfrm>
            <a:off x="5581550" y="4680921"/>
            <a:ext cx="2527300" cy="1220554"/>
            <a:chOff x="1274881" y="3325188"/>
            <a:chExt cx="2527300" cy="1220554"/>
          </a:xfrm>
        </p:grpSpPr>
        <p:sp>
          <p:nvSpPr>
            <p:cNvPr id="38" name="矩形 37"/>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用户可以在投影仪或者计算机上进行演示也可以将演示文稿打印出来制作成胶片以便</a:t>
              </a:r>
              <a:r>
                <a:rPr lang="zh-CN" altLang="en-US" sz="1400" dirty="0" smtClean="0"/>
                <a:t>应用</a:t>
              </a:r>
              <a:endParaRPr lang="zh-CN" altLang="en-US" sz="1400" dirty="0"/>
            </a:p>
          </p:txBody>
        </p:sp>
        <p:sp>
          <p:nvSpPr>
            <p:cNvPr id="39" name="矩形 38"/>
            <p:cNvSpPr/>
            <p:nvPr/>
          </p:nvSpPr>
          <p:spPr>
            <a:xfrm>
              <a:off x="1417544" y="3325188"/>
              <a:ext cx="2241974" cy="39805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关注细节</a:t>
              </a:r>
            </a:p>
          </p:txBody>
        </p:sp>
      </p:grpSp>
    </p:spTree>
    <p:extLst>
      <p:ext uri="{BB962C8B-B14F-4D97-AF65-F5344CB8AC3E}">
        <p14:creationId xmlns:p14="http://schemas.microsoft.com/office/powerpoint/2010/main" val="17775707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 presetClass="entr" presetSubtype="4" decel="10000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ppt_x"/>
                                          </p:val>
                                        </p:tav>
                                        <p:tav tm="100000">
                                          <p:val>
                                            <p:strVal val="#ppt_x"/>
                                          </p:val>
                                        </p:tav>
                                      </p:tavLst>
                                    </p:anim>
                                    <p:anim calcmode="lin" valueType="num">
                                      <p:cBhvr additive="base">
                                        <p:cTn id="12" dur="10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1000" fill="hold"/>
                                        <p:tgtEl>
                                          <p:spTgt spid="25"/>
                                        </p:tgtEl>
                                        <p:attrNameLst>
                                          <p:attrName>ppt_x</p:attrName>
                                        </p:attrNameLst>
                                      </p:cBhvr>
                                      <p:tavLst>
                                        <p:tav tm="0">
                                          <p:val>
                                            <p:strVal val="#ppt_x"/>
                                          </p:val>
                                        </p:tav>
                                        <p:tav tm="100000">
                                          <p:val>
                                            <p:strVal val="#ppt_x"/>
                                          </p:val>
                                        </p:tav>
                                      </p:tavLst>
                                    </p:anim>
                                    <p:anim calcmode="lin" valueType="num">
                                      <p:cBhvr additive="base">
                                        <p:cTn id="16" dur="10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ppt_x"/>
                                          </p:val>
                                        </p:tav>
                                        <p:tav tm="100000">
                                          <p:val>
                                            <p:strVal val="#ppt_x"/>
                                          </p:val>
                                        </p:tav>
                                      </p:tavLst>
                                    </p:anim>
                                    <p:anim calcmode="lin" valueType="num">
                                      <p:cBhvr additive="base">
                                        <p:cTn id="20" dur="10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1000" fill="hold"/>
                                        <p:tgtEl>
                                          <p:spTgt spid="31"/>
                                        </p:tgtEl>
                                        <p:attrNameLst>
                                          <p:attrName>ppt_x</p:attrName>
                                        </p:attrNameLst>
                                      </p:cBhvr>
                                      <p:tavLst>
                                        <p:tav tm="0">
                                          <p:val>
                                            <p:strVal val="#ppt_x"/>
                                          </p:val>
                                        </p:tav>
                                        <p:tav tm="100000">
                                          <p:val>
                                            <p:strVal val="#ppt_x"/>
                                          </p:val>
                                        </p:tav>
                                      </p:tavLst>
                                    </p:anim>
                                    <p:anim calcmode="lin" valueType="num">
                                      <p:cBhvr additive="base">
                                        <p:cTn id="24" dur="1000" fill="hold"/>
                                        <p:tgtEl>
                                          <p:spTgt spid="31"/>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1000" fill="hold"/>
                                        <p:tgtEl>
                                          <p:spTgt spid="34"/>
                                        </p:tgtEl>
                                        <p:attrNameLst>
                                          <p:attrName>ppt_x</p:attrName>
                                        </p:attrNameLst>
                                      </p:cBhvr>
                                      <p:tavLst>
                                        <p:tav tm="0">
                                          <p:val>
                                            <p:strVal val="#ppt_x"/>
                                          </p:val>
                                        </p:tav>
                                        <p:tav tm="100000">
                                          <p:val>
                                            <p:strVal val="#ppt_x"/>
                                          </p:val>
                                        </p:tav>
                                      </p:tavLst>
                                    </p:anim>
                                    <p:anim calcmode="lin" valueType="num">
                                      <p:cBhvr additive="base">
                                        <p:cTn id="28" dur="1000" fill="hold"/>
                                        <p:tgtEl>
                                          <p:spTgt spid="34"/>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1000" fill="hold"/>
                                        <p:tgtEl>
                                          <p:spTgt spid="37"/>
                                        </p:tgtEl>
                                        <p:attrNameLst>
                                          <p:attrName>ppt_x</p:attrName>
                                        </p:attrNameLst>
                                      </p:cBhvr>
                                      <p:tavLst>
                                        <p:tav tm="0">
                                          <p:val>
                                            <p:strVal val="#ppt_x"/>
                                          </p:val>
                                        </p:tav>
                                        <p:tav tm="100000">
                                          <p:val>
                                            <p:strVal val="#ppt_x"/>
                                          </p:val>
                                        </p:tav>
                                      </p:tavLst>
                                    </p:anim>
                                    <p:anim calcmode="lin" valueType="num">
                                      <p:cBhvr additive="base">
                                        <p:cTn id="32" dur="10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三、销售技巧</a:t>
            </a:r>
          </a:p>
        </p:txBody>
      </p:sp>
      <p:grpSp>
        <p:nvGrpSpPr>
          <p:cNvPr id="5" name="组合 4"/>
          <p:cNvGrpSpPr/>
          <p:nvPr/>
        </p:nvGrpSpPr>
        <p:grpSpPr>
          <a:xfrm>
            <a:off x="5197885" y="1994816"/>
            <a:ext cx="1819380" cy="3776112"/>
            <a:chOff x="4923304" y="1684213"/>
            <a:chExt cx="2229277" cy="4626854"/>
          </a:xfrm>
        </p:grpSpPr>
        <p:sp>
          <p:nvSpPr>
            <p:cNvPr id="6" name="Freeform 3"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SpPr/>
            <p:nvPr/>
          </p:nvSpPr>
          <p:spPr>
            <a:xfrm>
              <a:off x="5793154" y="2315778"/>
              <a:ext cx="973591" cy="486745"/>
            </a:xfrm>
            <a:custGeom>
              <a:avLst/>
              <a:gdLst>
                <a:gd name="connsiteX0" fmla="*/ 0 w 973591"/>
                <a:gd name="connsiteY0" fmla="*/ 0 h 486745"/>
                <a:gd name="connsiteX1" fmla="*/ 973591 w 973591"/>
                <a:gd name="connsiteY1" fmla="*/ 0 h 486745"/>
                <a:gd name="connsiteX2" fmla="*/ 973591 w 973591"/>
                <a:gd name="connsiteY2" fmla="*/ 486745 h 486745"/>
                <a:gd name="connsiteX3" fmla="*/ 0 w 973591"/>
                <a:gd name="connsiteY3" fmla="*/ 486745 h 486745"/>
                <a:gd name="connsiteX4" fmla="*/ 0 w 973591"/>
                <a:gd name="connsiteY4" fmla="*/ 0 h 48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3591" h="486745">
                  <a:moveTo>
                    <a:pt x="0" y="0"/>
                  </a:moveTo>
                  <a:lnTo>
                    <a:pt x="973591" y="0"/>
                  </a:lnTo>
                  <a:lnTo>
                    <a:pt x="973591" y="486745"/>
                  </a:lnTo>
                  <a:lnTo>
                    <a:pt x="0" y="486745"/>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b="1" kern="1200" dirty="0" smtClean="0">
                  <a:solidFill>
                    <a:srgbClr val="595959">
                      <a:hueOff val="0"/>
                      <a:satOff val="0"/>
                      <a:lumOff val="0"/>
                      <a:alphaOff val="0"/>
                    </a:srgbClr>
                  </a:solidFill>
                  <a:ea typeface="+mn-ea"/>
                  <a:cs typeface="+mn-cs"/>
                </a:rPr>
                <a:t> </a:t>
              </a:r>
              <a:endParaRPr lang="en-US" sz="3100" b="1" kern="1200" dirty="0">
                <a:solidFill>
                  <a:srgbClr val="595959">
                    <a:hueOff val="0"/>
                    <a:satOff val="0"/>
                    <a:lumOff val="0"/>
                    <a:alphaOff val="0"/>
                  </a:srgbClr>
                </a:solidFill>
                <a:ea typeface="+mn-ea"/>
                <a:cs typeface="+mn-cs"/>
              </a:endParaRPr>
            </a:p>
          </p:txBody>
        </p:sp>
        <p:sp>
          <p:nvSpPr>
            <p:cNvPr id="7" name="Freeform 4"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SpPr/>
            <p:nvPr/>
          </p:nvSpPr>
          <p:spPr>
            <a:xfrm>
              <a:off x="5306522" y="3320269"/>
              <a:ext cx="973591" cy="486745"/>
            </a:xfrm>
            <a:custGeom>
              <a:avLst/>
              <a:gdLst>
                <a:gd name="connsiteX0" fmla="*/ 0 w 973591"/>
                <a:gd name="connsiteY0" fmla="*/ 0 h 486745"/>
                <a:gd name="connsiteX1" fmla="*/ 973591 w 973591"/>
                <a:gd name="connsiteY1" fmla="*/ 0 h 486745"/>
                <a:gd name="connsiteX2" fmla="*/ 973591 w 973591"/>
                <a:gd name="connsiteY2" fmla="*/ 486745 h 486745"/>
                <a:gd name="connsiteX3" fmla="*/ 0 w 973591"/>
                <a:gd name="connsiteY3" fmla="*/ 486745 h 486745"/>
                <a:gd name="connsiteX4" fmla="*/ 0 w 973591"/>
                <a:gd name="connsiteY4" fmla="*/ 0 h 48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3591" h="486745">
                  <a:moveTo>
                    <a:pt x="0" y="0"/>
                  </a:moveTo>
                  <a:lnTo>
                    <a:pt x="973591" y="0"/>
                  </a:lnTo>
                  <a:lnTo>
                    <a:pt x="973591" y="486745"/>
                  </a:lnTo>
                  <a:lnTo>
                    <a:pt x="0" y="486745"/>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b="1" kern="1200" dirty="0" smtClean="0">
                  <a:solidFill>
                    <a:srgbClr val="595959">
                      <a:hueOff val="0"/>
                      <a:satOff val="0"/>
                      <a:lumOff val="0"/>
                      <a:alphaOff val="0"/>
                    </a:srgbClr>
                  </a:solidFill>
                  <a:ea typeface="+mn-ea"/>
                  <a:cs typeface="+mn-cs"/>
                </a:rPr>
                <a:t> </a:t>
              </a:r>
              <a:endParaRPr lang="en-US" sz="3100" b="1" kern="1200" dirty="0">
                <a:solidFill>
                  <a:srgbClr val="595959">
                    <a:hueOff val="0"/>
                    <a:satOff val="0"/>
                    <a:lumOff val="0"/>
                    <a:alphaOff val="0"/>
                  </a:srgbClr>
                </a:solidFill>
                <a:ea typeface="+mn-ea"/>
                <a:cs typeface="+mn-cs"/>
              </a:endParaRPr>
            </a:p>
          </p:txBody>
        </p:sp>
        <p:sp>
          <p:nvSpPr>
            <p:cNvPr id="8" name="Freeform 5"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SpPr/>
            <p:nvPr/>
          </p:nvSpPr>
          <p:spPr>
            <a:xfrm>
              <a:off x="5793154" y="4299283"/>
              <a:ext cx="973591" cy="486745"/>
            </a:xfrm>
            <a:custGeom>
              <a:avLst/>
              <a:gdLst>
                <a:gd name="connsiteX0" fmla="*/ 0 w 973591"/>
                <a:gd name="connsiteY0" fmla="*/ 0 h 486745"/>
                <a:gd name="connsiteX1" fmla="*/ 973591 w 973591"/>
                <a:gd name="connsiteY1" fmla="*/ 0 h 486745"/>
                <a:gd name="connsiteX2" fmla="*/ 973591 w 973591"/>
                <a:gd name="connsiteY2" fmla="*/ 486745 h 486745"/>
                <a:gd name="connsiteX3" fmla="*/ 0 w 973591"/>
                <a:gd name="connsiteY3" fmla="*/ 486745 h 486745"/>
                <a:gd name="connsiteX4" fmla="*/ 0 w 973591"/>
                <a:gd name="connsiteY4" fmla="*/ 0 h 48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3591" h="486745">
                  <a:moveTo>
                    <a:pt x="0" y="0"/>
                  </a:moveTo>
                  <a:lnTo>
                    <a:pt x="973591" y="0"/>
                  </a:lnTo>
                  <a:lnTo>
                    <a:pt x="973591" y="486745"/>
                  </a:lnTo>
                  <a:lnTo>
                    <a:pt x="0" y="486745"/>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endParaRPr lang="en-US" sz="3100" b="1" kern="1200">
                <a:solidFill>
                  <a:srgbClr val="595959">
                    <a:hueOff val="0"/>
                    <a:satOff val="0"/>
                    <a:lumOff val="0"/>
                    <a:alphaOff val="0"/>
                  </a:srgbClr>
                </a:solidFill>
                <a:ea typeface="+mn-ea"/>
                <a:cs typeface="+mn-cs"/>
              </a:endParaRPr>
            </a:p>
          </p:txBody>
        </p:sp>
        <p:sp>
          <p:nvSpPr>
            <p:cNvPr id="9" name="Freeform 6"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SpPr/>
            <p:nvPr/>
          </p:nvSpPr>
          <p:spPr>
            <a:xfrm>
              <a:off x="5306522" y="5329250"/>
              <a:ext cx="973591" cy="486745"/>
            </a:xfrm>
            <a:custGeom>
              <a:avLst/>
              <a:gdLst>
                <a:gd name="connsiteX0" fmla="*/ 0 w 973591"/>
                <a:gd name="connsiteY0" fmla="*/ 0 h 486745"/>
                <a:gd name="connsiteX1" fmla="*/ 973591 w 973591"/>
                <a:gd name="connsiteY1" fmla="*/ 0 h 486745"/>
                <a:gd name="connsiteX2" fmla="*/ 973591 w 973591"/>
                <a:gd name="connsiteY2" fmla="*/ 486745 h 486745"/>
                <a:gd name="connsiteX3" fmla="*/ 0 w 973591"/>
                <a:gd name="connsiteY3" fmla="*/ 486745 h 486745"/>
                <a:gd name="connsiteX4" fmla="*/ 0 w 973591"/>
                <a:gd name="connsiteY4" fmla="*/ 0 h 48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3591" h="486745">
                  <a:moveTo>
                    <a:pt x="0" y="0"/>
                  </a:moveTo>
                  <a:lnTo>
                    <a:pt x="973591" y="0"/>
                  </a:lnTo>
                  <a:lnTo>
                    <a:pt x="973591" y="486745"/>
                  </a:lnTo>
                  <a:lnTo>
                    <a:pt x="0" y="486745"/>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b="1" kern="1200" dirty="0" smtClean="0">
                  <a:solidFill>
                    <a:srgbClr val="595959">
                      <a:hueOff val="0"/>
                      <a:satOff val="0"/>
                      <a:lumOff val="0"/>
                      <a:alphaOff val="0"/>
                    </a:srgbClr>
                  </a:solidFill>
                  <a:ea typeface="+mn-ea"/>
                  <a:cs typeface="+mn-cs"/>
                </a:rPr>
                <a:t> </a:t>
              </a:r>
              <a:endParaRPr lang="en-US" sz="3100" b="1" kern="1200" dirty="0">
                <a:solidFill>
                  <a:srgbClr val="595959">
                    <a:hueOff val="0"/>
                    <a:satOff val="0"/>
                    <a:lumOff val="0"/>
                    <a:alphaOff val="0"/>
                  </a:srgbClr>
                </a:solidFill>
                <a:ea typeface="+mn-ea"/>
                <a:cs typeface="+mn-cs"/>
              </a:endParaRPr>
            </a:p>
          </p:txBody>
        </p:sp>
        <p:grpSp>
          <p:nvGrpSpPr>
            <p:cNvPr id="10" name="Group 7"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5407972" y="3693193"/>
              <a:ext cx="1744609" cy="1744787"/>
              <a:chOff x="5466028" y="3573608"/>
              <a:chExt cx="1744609" cy="1744787"/>
            </a:xfrm>
          </p:grpSpPr>
          <p:sp>
            <p:nvSpPr>
              <p:cNvPr id="20" name="Circular Arrow 8"/>
              <p:cNvSpPr/>
              <p:nvPr/>
            </p:nvSpPr>
            <p:spPr>
              <a:xfrm>
                <a:off x="5466028" y="3573608"/>
                <a:ext cx="1744609" cy="1744787"/>
              </a:xfrm>
              <a:prstGeom prst="circularArrow">
                <a:avLst>
                  <a:gd name="adj1" fmla="val 10980"/>
                  <a:gd name="adj2" fmla="val 1142322"/>
                  <a:gd name="adj3" fmla="val 4500000"/>
                  <a:gd name="adj4" fmla="val 13500000"/>
                  <a:gd name="adj5" fmla="val 12500"/>
                </a:avLst>
              </a:prstGeom>
              <a:solidFill>
                <a:srgbClr val="028C7D"/>
              </a:solidFill>
              <a:ln>
                <a:noFill/>
              </a:ln>
              <a:effectLst>
                <a:outerShdw blurRad="63500" algn="ctr" rotWithShape="0">
                  <a:prstClr val="black">
                    <a:alpha val="40000"/>
                  </a:prstClr>
                </a:outerShdw>
              </a:effectLst>
            </p:spPr>
            <p:style>
              <a:lnRef idx="2">
                <a:scrgbClr r="0" g="0" b="0"/>
              </a:lnRef>
              <a:fillRef idx="1">
                <a:scrgbClr r="0" g="0" b="0"/>
              </a:fillRef>
              <a:effectRef idx="0">
                <a:scrgbClr r="0" g="0" b="0"/>
              </a:effectRef>
              <a:fontRef idx="minor">
                <a:schemeClr val="lt1"/>
              </a:fontRef>
            </p:style>
          </p:sp>
          <p:sp>
            <p:nvSpPr>
              <p:cNvPr id="21" name="Oval 9"/>
              <p:cNvSpPr/>
              <p:nvPr/>
            </p:nvSpPr>
            <p:spPr>
              <a:xfrm>
                <a:off x="6018081" y="4121528"/>
                <a:ext cx="584388" cy="584388"/>
              </a:xfrm>
              <a:prstGeom prst="ellipse">
                <a:avLst/>
              </a:prstGeom>
              <a:solidFill>
                <a:srgbClr val="028C7D"/>
              </a:solidFill>
              <a:ln>
                <a:noFill/>
              </a:ln>
              <a:effectLst>
                <a:outerShdw blurRad="63500" algn="ctr" rotWithShape="0">
                  <a:prstClr val="black">
                    <a:alpha val="40000"/>
                  </a:prstClr>
                </a:outerShdw>
              </a:effectLst>
            </p:spPr>
            <p:txBody>
              <a:bodyPr rtlCol="0" anchor="ct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id-ID" sz="2000" i="0" u="none" strike="noStrike" kern="0" cap="none" spc="0" normalizeH="0" baseline="0" noProof="0" dirty="0" smtClean="0">
                    <a:ln>
                      <a:noFill/>
                    </a:ln>
                    <a:solidFill>
                      <a:prstClr val="white"/>
                    </a:solidFill>
                    <a:effectLst/>
                    <a:uLnTx/>
                    <a:uFillTx/>
                  </a:rPr>
                  <a:t>C</a:t>
                </a:r>
                <a:endParaRPr kumimoji="0" lang="en-US" sz="2000" i="0" u="none" strike="noStrike" kern="0" cap="none" spc="0" normalizeH="0" baseline="0" noProof="0" dirty="0" smtClean="0">
                  <a:ln>
                    <a:noFill/>
                  </a:ln>
                  <a:solidFill>
                    <a:prstClr val="white"/>
                  </a:solidFill>
                  <a:effectLst/>
                  <a:uLnTx/>
                  <a:uFillTx/>
                </a:endParaRPr>
              </a:p>
            </p:txBody>
          </p:sp>
        </p:grpSp>
        <p:grpSp>
          <p:nvGrpSpPr>
            <p:cNvPr id="11" name="Group 10"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5047662" y="4811504"/>
              <a:ext cx="1498839" cy="1499563"/>
              <a:chOff x="5105718" y="4691919"/>
              <a:chExt cx="1498839" cy="1499563"/>
            </a:xfrm>
          </p:grpSpPr>
          <p:sp>
            <p:nvSpPr>
              <p:cNvPr id="18" name="Block Arc 11"/>
              <p:cNvSpPr/>
              <p:nvPr/>
            </p:nvSpPr>
            <p:spPr>
              <a:xfrm>
                <a:off x="5105718" y="4691919"/>
                <a:ext cx="1498839" cy="1499563"/>
              </a:xfrm>
              <a:prstGeom prst="blockArc">
                <a:avLst>
                  <a:gd name="adj1" fmla="val 0"/>
                  <a:gd name="adj2" fmla="val 18900000"/>
                  <a:gd name="adj3" fmla="val 12740"/>
                </a:avLst>
              </a:prstGeom>
              <a:solidFill>
                <a:srgbClr val="028C7D"/>
              </a:solidFill>
              <a:ln>
                <a:noFill/>
              </a:ln>
              <a:effectLst>
                <a:outerShdw blurRad="63500" algn="ctr" rotWithShape="0">
                  <a:prstClr val="black">
                    <a:alpha val="40000"/>
                  </a:prstClr>
                </a:outerShdw>
              </a:effectLst>
            </p:spPr>
            <p:style>
              <a:lnRef idx="2">
                <a:scrgbClr r="0" g="0" b="0"/>
              </a:lnRef>
              <a:fillRef idx="1">
                <a:scrgbClr r="0" g="0" b="0"/>
              </a:fillRef>
              <a:effectRef idx="0">
                <a:scrgbClr r="0" g="0" b="0"/>
              </a:effectRef>
              <a:fontRef idx="minor">
                <a:schemeClr val="lt1"/>
              </a:fontRef>
            </p:style>
          </p:sp>
          <p:sp>
            <p:nvSpPr>
              <p:cNvPr id="19" name="Oval 12"/>
              <p:cNvSpPr/>
              <p:nvPr/>
            </p:nvSpPr>
            <p:spPr>
              <a:xfrm>
                <a:off x="5576544" y="5163710"/>
                <a:ext cx="584388" cy="584387"/>
              </a:xfrm>
              <a:prstGeom prst="ellipse">
                <a:avLst/>
              </a:prstGeom>
              <a:solidFill>
                <a:srgbClr val="028C7D"/>
              </a:solidFill>
              <a:ln>
                <a:noFill/>
              </a:ln>
              <a:effectLst>
                <a:outerShdw blurRad="63500" algn="ctr" rotWithShape="0">
                  <a:prstClr val="black">
                    <a:alpha val="40000"/>
                  </a:prstClr>
                </a:outerShdw>
              </a:effectLst>
            </p:spPr>
            <p:txBody>
              <a:bodyPr rtlCol="0" anchor="ct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id-ID" sz="2000" i="0" u="none" strike="noStrike" kern="0" cap="none" spc="0" normalizeH="0" baseline="0" noProof="0" dirty="0" smtClean="0">
                    <a:ln>
                      <a:noFill/>
                    </a:ln>
                    <a:solidFill>
                      <a:prstClr val="white"/>
                    </a:solidFill>
                    <a:effectLst/>
                    <a:uLnTx/>
                    <a:uFillTx/>
                  </a:rPr>
                  <a:t>D</a:t>
                </a:r>
                <a:endParaRPr kumimoji="0" lang="en-US" sz="2000" i="0" u="none" strike="noStrike" kern="0" cap="none" spc="0" normalizeH="0" baseline="0" noProof="0" dirty="0" smtClean="0">
                  <a:ln>
                    <a:noFill/>
                  </a:ln>
                  <a:solidFill>
                    <a:prstClr val="white"/>
                  </a:solidFill>
                  <a:effectLst/>
                  <a:uLnTx/>
                  <a:uFillTx/>
                </a:endParaRPr>
              </a:p>
            </p:txBody>
          </p:sp>
        </p:grpSp>
        <p:grpSp>
          <p:nvGrpSpPr>
            <p:cNvPr id="12" name="Group 13"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4923304" y="2686852"/>
              <a:ext cx="1744609" cy="1744787"/>
              <a:chOff x="4981360" y="2567267"/>
              <a:chExt cx="1744609" cy="1744787"/>
            </a:xfrm>
          </p:grpSpPr>
          <p:sp>
            <p:nvSpPr>
              <p:cNvPr id="16" name="Shape 14"/>
              <p:cNvSpPr/>
              <p:nvPr/>
            </p:nvSpPr>
            <p:spPr>
              <a:xfrm>
                <a:off x="4981360" y="2567267"/>
                <a:ext cx="1744609" cy="1744787"/>
              </a:xfrm>
              <a:prstGeom prst="leftCircularArrow">
                <a:avLst>
                  <a:gd name="adj1" fmla="val 10980"/>
                  <a:gd name="adj2" fmla="val 1142322"/>
                  <a:gd name="adj3" fmla="val 6300000"/>
                  <a:gd name="adj4" fmla="val 18900000"/>
                  <a:gd name="adj5" fmla="val 12500"/>
                </a:avLst>
              </a:prstGeom>
              <a:solidFill>
                <a:srgbClr val="028C7D"/>
              </a:solidFill>
              <a:ln>
                <a:noFill/>
              </a:ln>
              <a:effectLst>
                <a:outerShdw blurRad="63500" algn="ctr" rotWithShape="0">
                  <a:prstClr val="black">
                    <a:alpha val="40000"/>
                  </a:prstClr>
                </a:outerShdw>
              </a:effectLst>
            </p:spPr>
            <p:style>
              <a:lnRef idx="2">
                <a:scrgbClr r="0" g="0" b="0"/>
              </a:lnRef>
              <a:fillRef idx="1">
                <a:scrgbClr r="0" g="0" b="0"/>
              </a:fillRef>
              <a:effectRef idx="0">
                <a:scrgbClr r="0" g="0" b="0"/>
              </a:effectRef>
              <a:fontRef idx="minor">
                <a:schemeClr val="lt1"/>
              </a:fontRef>
            </p:style>
          </p:sp>
          <p:sp>
            <p:nvSpPr>
              <p:cNvPr id="17" name="Oval 15"/>
              <p:cNvSpPr/>
              <p:nvPr/>
            </p:nvSpPr>
            <p:spPr>
              <a:xfrm>
                <a:off x="5576543" y="3163803"/>
                <a:ext cx="584388" cy="584388"/>
              </a:xfrm>
              <a:prstGeom prst="ellipse">
                <a:avLst/>
              </a:prstGeom>
              <a:solidFill>
                <a:srgbClr val="028C7D"/>
              </a:solidFill>
              <a:ln>
                <a:noFill/>
              </a:ln>
              <a:effectLst>
                <a:outerShdw blurRad="63500" algn="ctr" rotWithShape="0">
                  <a:prstClr val="black">
                    <a:alpha val="40000"/>
                  </a:prstClr>
                </a:outerShdw>
              </a:effectLst>
            </p:spPr>
            <p:txBody>
              <a:bodyPr rtlCol="0" anchor="ct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id-ID" sz="2000" i="0" u="none" strike="noStrike" kern="0" cap="none" spc="0" normalizeH="0" baseline="0" noProof="0" dirty="0" smtClean="0">
                    <a:ln>
                      <a:noFill/>
                    </a:ln>
                    <a:solidFill>
                      <a:prstClr val="white"/>
                    </a:solidFill>
                    <a:effectLst/>
                    <a:uLnTx/>
                    <a:uFillTx/>
                  </a:rPr>
                  <a:t>B</a:t>
                </a:r>
                <a:endParaRPr kumimoji="0" lang="en-US" sz="2000" i="0" u="none" strike="noStrike" kern="0" cap="none" spc="0" normalizeH="0" baseline="0" noProof="0" dirty="0" smtClean="0">
                  <a:ln>
                    <a:noFill/>
                  </a:ln>
                  <a:solidFill>
                    <a:prstClr val="white"/>
                  </a:solidFill>
                  <a:effectLst/>
                  <a:uLnTx/>
                  <a:uFillTx/>
                </a:endParaRPr>
              </a:p>
            </p:txBody>
          </p:sp>
        </p:grpSp>
        <p:grpSp>
          <p:nvGrpSpPr>
            <p:cNvPr id="13" name="Group 16"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5407972" y="1684213"/>
              <a:ext cx="1744609" cy="1744787"/>
              <a:chOff x="5466028" y="1564628"/>
              <a:chExt cx="1744609" cy="1744787"/>
            </a:xfrm>
          </p:grpSpPr>
          <p:sp>
            <p:nvSpPr>
              <p:cNvPr id="14" name="Circular Arrow 17"/>
              <p:cNvSpPr/>
              <p:nvPr/>
            </p:nvSpPr>
            <p:spPr>
              <a:xfrm>
                <a:off x="5466028" y="1564628"/>
                <a:ext cx="1744609" cy="1744787"/>
              </a:xfrm>
              <a:prstGeom prst="circularArrow">
                <a:avLst>
                  <a:gd name="adj1" fmla="val 10980"/>
                  <a:gd name="adj2" fmla="val 1142322"/>
                  <a:gd name="adj3" fmla="val 4500000"/>
                  <a:gd name="adj4" fmla="val 10800000"/>
                  <a:gd name="adj5" fmla="val 12500"/>
                </a:avLst>
              </a:prstGeom>
              <a:solidFill>
                <a:srgbClr val="028C7D"/>
              </a:solidFill>
              <a:ln>
                <a:noFill/>
              </a:ln>
              <a:effectLst>
                <a:outerShdw blurRad="63500" algn="ctr" rotWithShape="0">
                  <a:prstClr val="black">
                    <a:alpha val="40000"/>
                  </a:prstClr>
                </a:outerShdw>
              </a:effectLst>
            </p:spPr>
            <p:style>
              <a:lnRef idx="2">
                <a:scrgbClr r="0" g="0" b="0"/>
              </a:lnRef>
              <a:fillRef idx="1">
                <a:scrgbClr r="0" g="0" b="0"/>
              </a:fillRef>
              <a:effectRef idx="0">
                <a:scrgbClr r="0" g="0" b="0"/>
              </a:effectRef>
              <a:fontRef idx="minor">
                <a:schemeClr val="lt1"/>
              </a:fontRef>
            </p:style>
          </p:sp>
          <p:sp>
            <p:nvSpPr>
              <p:cNvPr id="15" name="Oval 18"/>
              <p:cNvSpPr/>
              <p:nvPr/>
            </p:nvSpPr>
            <p:spPr>
              <a:xfrm>
                <a:off x="6050547" y="2147096"/>
                <a:ext cx="584388" cy="584388"/>
              </a:xfrm>
              <a:prstGeom prst="ellipse">
                <a:avLst/>
              </a:prstGeom>
              <a:solidFill>
                <a:srgbClr val="028C7D"/>
              </a:solidFill>
              <a:ln>
                <a:noFill/>
              </a:ln>
              <a:effectLst>
                <a:outerShdw blurRad="63500" algn="ctr" rotWithShape="0">
                  <a:prstClr val="black">
                    <a:alpha val="40000"/>
                  </a:prstClr>
                </a:outerShdw>
              </a:effectLst>
            </p:spPr>
            <p:txBody>
              <a:bodyPr rtlCol="0" anchor="ctr"/>
              <a:lstStyle/>
              <a:p>
                <a:pPr marL="0" marR="0" lvl="0" indent="0" algn="ctr" defTabSz="1371600" eaLnBrk="1" fontAlgn="auto" latinLnBrk="0" hangingPunct="1">
                  <a:lnSpc>
                    <a:spcPct val="100000"/>
                  </a:lnSpc>
                  <a:spcBef>
                    <a:spcPts val="0"/>
                  </a:spcBef>
                  <a:spcAft>
                    <a:spcPts val="0"/>
                  </a:spcAft>
                  <a:buClrTx/>
                  <a:buSzTx/>
                  <a:buFontTx/>
                  <a:buNone/>
                  <a:tabLst/>
                  <a:defRPr/>
                </a:pPr>
                <a:r>
                  <a:rPr kumimoji="0" lang="id-ID" sz="2000" i="0" u="none" strike="noStrike" kern="0" cap="none" spc="0" normalizeH="0" baseline="0" noProof="0" dirty="0" smtClean="0">
                    <a:ln>
                      <a:noFill/>
                    </a:ln>
                    <a:solidFill>
                      <a:prstClr val="white"/>
                    </a:solidFill>
                    <a:effectLst/>
                    <a:uLnTx/>
                    <a:uFillTx/>
                  </a:rPr>
                  <a:t>A</a:t>
                </a:r>
                <a:endParaRPr kumimoji="0" lang="en-US" sz="2000" i="0" u="none" strike="noStrike" kern="0" cap="none" spc="0" normalizeH="0" baseline="0" noProof="0" dirty="0" smtClean="0">
                  <a:ln>
                    <a:noFill/>
                  </a:ln>
                  <a:solidFill>
                    <a:prstClr val="white"/>
                  </a:solidFill>
                  <a:effectLst/>
                  <a:uLnTx/>
                  <a:uFillTx/>
                </a:endParaRPr>
              </a:p>
            </p:txBody>
          </p:sp>
        </p:grpSp>
      </p:grpSp>
      <p:grpSp>
        <p:nvGrpSpPr>
          <p:cNvPr id="22" name="组合 21"/>
          <p:cNvGrpSpPr/>
          <p:nvPr/>
        </p:nvGrpSpPr>
        <p:grpSpPr>
          <a:xfrm>
            <a:off x="7162546" y="2177815"/>
            <a:ext cx="3534413" cy="854922"/>
            <a:chOff x="874713" y="3451823"/>
            <a:chExt cx="3534413" cy="854922"/>
          </a:xfrm>
        </p:grpSpPr>
        <p:sp>
          <p:nvSpPr>
            <p:cNvPr id="23" name="矩形 22"/>
            <p:cNvSpPr/>
            <p:nvPr/>
          </p:nvSpPr>
          <p:spPr>
            <a:xfrm>
              <a:off x="874713" y="3800644"/>
              <a:ext cx="3534413" cy="50610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mj-ea"/>
                  <a:ea typeface="+mj-ea"/>
                </a:rPr>
                <a:t>用户可以在投影仪或者计算机上进行演示也可以将演示文稿打印出来制作成</a:t>
              </a:r>
              <a:r>
                <a:rPr lang="zh-CN" altLang="en-US" sz="1200" dirty="0" smtClean="0">
                  <a:latin typeface="+mj-ea"/>
                  <a:ea typeface="+mj-ea"/>
                </a:rPr>
                <a:t>胶片</a:t>
              </a:r>
              <a:endParaRPr lang="zh-CN" altLang="en-US" sz="1200" dirty="0">
                <a:latin typeface="+mj-ea"/>
                <a:ea typeface="+mj-ea"/>
              </a:endParaRPr>
            </a:p>
          </p:txBody>
        </p:sp>
        <p:sp>
          <p:nvSpPr>
            <p:cNvPr id="24" name="矩形 23"/>
            <p:cNvSpPr/>
            <p:nvPr/>
          </p:nvSpPr>
          <p:spPr>
            <a:xfrm>
              <a:off x="874713" y="3451823"/>
              <a:ext cx="2241974" cy="39696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借力打力</a:t>
              </a:r>
            </a:p>
          </p:txBody>
        </p:sp>
      </p:grpSp>
      <p:grpSp>
        <p:nvGrpSpPr>
          <p:cNvPr id="25" name="组合 24"/>
          <p:cNvGrpSpPr/>
          <p:nvPr/>
        </p:nvGrpSpPr>
        <p:grpSpPr>
          <a:xfrm>
            <a:off x="7162546" y="3875439"/>
            <a:ext cx="3534413" cy="854922"/>
            <a:chOff x="874713" y="3451823"/>
            <a:chExt cx="3534413" cy="854922"/>
          </a:xfrm>
        </p:grpSpPr>
        <p:sp>
          <p:nvSpPr>
            <p:cNvPr id="26" name="矩形 25"/>
            <p:cNvSpPr/>
            <p:nvPr/>
          </p:nvSpPr>
          <p:spPr>
            <a:xfrm>
              <a:off x="874713" y="3800644"/>
              <a:ext cx="3534413" cy="50610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mj-ea"/>
                  <a:ea typeface="+mj-ea"/>
                </a:rPr>
                <a:t>用户可以在投影仪或者计算机上进行演示也可以将演示文稿打印出来制作成</a:t>
              </a:r>
              <a:r>
                <a:rPr lang="zh-CN" altLang="en-US" sz="1200" dirty="0" smtClean="0">
                  <a:latin typeface="+mj-ea"/>
                  <a:ea typeface="+mj-ea"/>
                </a:rPr>
                <a:t>胶片</a:t>
              </a:r>
              <a:endParaRPr lang="zh-CN" altLang="en-US" sz="1200" dirty="0">
                <a:latin typeface="+mj-ea"/>
                <a:ea typeface="+mj-ea"/>
              </a:endParaRPr>
            </a:p>
          </p:txBody>
        </p:sp>
        <p:sp>
          <p:nvSpPr>
            <p:cNvPr id="27" name="矩形 26"/>
            <p:cNvSpPr/>
            <p:nvPr/>
          </p:nvSpPr>
          <p:spPr>
            <a:xfrm>
              <a:off x="874713" y="3451823"/>
              <a:ext cx="2241974" cy="39696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借力打力</a:t>
              </a:r>
            </a:p>
          </p:txBody>
        </p:sp>
      </p:grpSp>
      <p:grpSp>
        <p:nvGrpSpPr>
          <p:cNvPr id="28" name="组合 27"/>
          <p:cNvGrpSpPr/>
          <p:nvPr/>
        </p:nvGrpSpPr>
        <p:grpSpPr>
          <a:xfrm>
            <a:off x="1482708" y="2937061"/>
            <a:ext cx="3534413" cy="854922"/>
            <a:chOff x="874713" y="3451823"/>
            <a:chExt cx="3534413" cy="854922"/>
          </a:xfrm>
        </p:grpSpPr>
        <p:sp>
          <p:nvSpPr>
            <p:cNvPr id="29" name="矩形 28"/>
            <p:cNvSpPr/>
            <p:nvPr/>
          </p:nvSpPr>
          <p:spPr>
            <a:xfrm>
              <a:off x="874713" y="3800644"/>
              <a:ext cx="3534413" cy="50610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latin typeface="+mj-ea"/>
                  <a:ea typeface="+mj-ea"/>
                </a:rPr>
                <a:t>用户可以在投影仪或者计算机上进行演示也可以将演示文稿打印出来制作成</a:t>
              </a:r>
              <a:r>
                <a:rPr lang="zh-CN" altLang="en-US" sz="1200" dirty="0" smtClean="0">
                  <a:latin typeface="+mj-ea"/>
                  <a:ea typeface="+mj-ea"/>
                </a:rPr>
                <a:t>胶片</a:t>
              </a:r>
              <a:endParaRPr lang="zh-CN" altLang="en-US" sz="1200" dirty="0">
                <a:latin typeface="+mj-ea"/>
                <a:ea typeface="+mj-ea"/>
              </a:endParaRPr>
            </a:p>
          </p:txBody>
        </p:sp>
        <p:sp>
          <p:nvSpPr>
            <p:cNvPr id="30" name="矩形 29"/>
            <p:cNvSpPr/>
            <p:nvPr/>
          </p:nvSpPr>
          <p:spPr>
            <a:xfrm>
              <a:off x="2167152" y="3451823"/>
              <a:ext cx="2241974" cy="39696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借力打力</a:t>
              </a:r>
            </a:p>
          </p:txBody>
        </p:sp>
      </p:grpSp>
      <p:grpSp>
        <p:nvGrpSpPr>
          <p:cNvPr id="31" name="组合 30"/>
          <p:cNvGrpSpPr/>
          <p:nvPr/>
        </p:nvGrpSpPr>
        <p:grpSpPr>
          <a:xfrm>
            <a:off x="1482708" y="4726085"/>
            <a:ext cx="3534413" cy="854922"/>
            <a:chOff x="874713" y="3451823"/>
            <a:chExt cx="3534413" cy="854922"/>
          </a:xfrm>
        </p:grpSpPr>
        <p:sp>
          <p:nvSpPr>
            <p:cNvPr id="32" name="矩形 31"/>
            <p:cNvSpPr/>
            <p:nvPr/>
          </p:nvSpPr>
          <p:spPr>
            <a:xfrm>
              <a:off x="874713" y="3800644"/>
              <a:ext cx="3534413" cy="50610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latin typeface="+mj-ea"/>
                  <a:ea typeface="+mj-ea"/>
                </a:rPr>
                <a:t>用户可以在投影仪或者计算机上进行演示也可以将演示文稿打印出来制作成</a:t>
              </a:r>
              <a:r>
                <a:rPr lang="zh-CN" altLang="en-US" sz="1200" dirty="0" smtClean="0">
                  <a:latin typeface="+mj-ea"/>
                  <a:ea typeface="+mj-ea"/>
                </a:rPr>
                <a:t>胶片</a:t>
              </a:r>
              <a:endParaRPr lang="zh-CN" altLang="en-US" sz="1200" dirty="0">
                <a:latin typeface="+mj-ea"/>
                <a:ea typeface="+mj-ea"/>
              </a:endParaRPr>
            </a:p>
          </p:txBody>
        </p:sp>
        <p:sp>
          <p:nvSpPr>
            <p:cNvPr id="33" name="矩形 32"/>
            <p:cNvSpPr/>
            <p:nvPr/>
          </p:nvSpPr>
          <p:spPr>
            <a:xfrm>
              <a:off x="2167152" y="3451823"/>
              <a:ext cx="2241974" cy="39696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dirty="0">
                  <a:solidFill>
                    <a:srgbClr val="028C7D"/>
                  </a:solidFill>
                  <a:latin typeface="迷你简菱心" panose="02010609000101010101" pitchFamily="49" charset="-122"/>
                  <a:ea typeface="迷你简菱心" panose="02010609000101010101" pitchFamily="49" charset="-122"/>
                </a:rPr>
                <a:t>借力打力</a:t>
              </a:r>
            </a:p>
          </p:txBody>
        </p:sp>
      </p:grpSp>
    </p:spTree>
    <p:extLst>
      <p:ext uri="{BB962C8B-B14F-4D97-AF65-F5344CB8AC3E}">
        <p14:creationId xmlns:p14="http://schemas.microsoft.com/office/powerpoint/2010/main" val="30523795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1+#ppt_w/2"/>
                                          </p:val>
                                        </p:tav>
                                        <p:tav tm="100000">
                                          <p:val>
                                            <p:strVal val="#ppt_x"/>
                                          </p:val>
                                        </p:tav>
                                      </p:tavLst>
                                    </p:anim>
                                    <p:anim calcmode="lin" valueType="num">
                                      <p:cBhvr additive="base">
                                        <p:cTn id="15" dur="500" fill="hold"/>
                                        <p:tgtEl>
                                          <p:spTgt spid="22"/>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0-#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1+#ppt_w/2"/>
                                          </p:val>
                                        </p:tav>
                                        <p:tav tm="100000">
                                          <p:val>
                                            <p:strVal val="#ppt_x"/>
                                          </p:val>
                                        </p:tav>
                                      </p:tavLst>
                                    </p:anim>
                                    <p:anim calcmode="lin" valueType="num">
                                      <p:cBhvr additive="base">
                                        <p:cTn id="25" dur="500" fill="hold"/>
                                        <p:tgtEl>
                                          <p:spTgt spid="25"/>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0-#ppt_w/2"/>
                                          </p:val>
                                        </p:tav>
                                        <p:tav tm="100000">
                                          <p:val>
                                            <p:strVal val="#ppt_x"/>
                                          </p:val>
                                        </p:tav>
                                      </p:tavLst>
                                    </p:anim>
                                    <p:anim calcmode="lin" valueType="num">
                                      <p:cBhvr additive="base">
                                        <p:cTn id="30"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三、销售技巧</a:t>
            </a:r>
          </a:p>
        </p:txBody>
      </p:sp>
      <p:grpSp>
        <p:nvGrpSpPr>
          <p:cNvPr id="5" name="Group 1"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rot="19097310">
            <a:off x="4305718" y="2564827"/>
            <a:ext cx="2991941" cy="3896690"/>
            <a:chOff x="3540125" y="266700"/>
            <a:chExt cx="4241800" cy="5524500"/>
          </a:xfrm>
        </p:grpSpPr>
        <p:sp>
          <p:nvSpPr>
            <p:cNvPr id="6" name="Freeform 7"/>
            <p:cNvSpPr>
              <a:spLocks/>
            </p:cNvSpPr>
            <p:nvPr/>
          </p:nvSpPr>
          <p:spPr bwMode="auto">
            <a:xfrm>
              <a:off x="3965575" y="1165225"/>
              <a:ext cx="3816350" cy="2809875"/>
            </a:xfrm>
            <a:custGeom>
              <a:avLst/>
              <a:gdLst>
                <a:gd name="T0" fmla="*/ 2396 w 2404"/>
                <a:gd name="T1" fmla="*/ 392 h 1770"/>
                <a:gd name="T2" fmla="*/ 2392 w 2404"/>
                <a:gd name="T3" fmla="*/ 356 h 1770"/>
                <a:gd name="T4" fmla="*/ 2374 w 2404"/>
                <a:gd name="T5" fmla="*/ 328 h 1770"/>
                <a:gd name="T6" fmla="*/ 2346 w 2404"/>
                <a:gd name="T7" fmla="*/ 306 h 1770"/>
                <a:gd name="T8" fmla="*/ 2308 w 2404"/>
                <a:gd name="T9" fmla="*/ 292 h 1770"/>
                <a:gd name="T10" fmla="*/ 2262 w 2404"/>
                <a:gd name="T11" fmla="*/ 284 h 1770"/>
                <a:gd name="T12" fmla="*/ 2206 w 2404"/>
                <a:gd name="T13" fmla="*/ 284 h 1770"/>
                <a:gd name="T14" fmla="*/ 2144 w 2404"/>
                <a:gd name="T15" fmla="*/ 288 h 1770"/>
                <a:gd name="T16" fmla="*/ 2072 w 2404"/>
                <a:gd name="T17" fmla="*/ 300 h 1770"/>
                <a:gd name="T18" fmla="*/ 1912 w 2404"/>
                <a:gd name="T19" fmla="*/ 342 h 1770"/>
                <a:gd name="T20" fmla="*/ 1732 w 2404"/>
                <a:gd name="T21" fmla="*/ 404 h 1770"/>
                <a:gd name="T22" fmla="*/ 1538 w 2404"/>
                <a:gd name="T23" fmla="*/ 488 h 1770"/>
                <a:gd name="T24" fmla="*/ 1334 w 2404"/>
                <a:gd name="T25" fmla="*/ 588 h 1770"/>
                <a:gd name="T26" fmla="*/ 1128 w 2404"/>
                <a:gd name="T27" fmla="*/ 702 h 1770"/>
                <a:gd name="T28" fmla="*/ 922 w 2404"/>
                <a:gd name="T29" fmla="*/ 832 h 1770"/>
                <a:gd name="T30" fmla="*/ 726 w 2404"/>
                <a:gd name="T31" fmla="*/ 972 h 1770"/>
                <a:gd name="T32" fmla="*/ 542 w 2404"/>
                <a:gd name="T33" fmla="*/ 1122 h 1770"/>
                <a:gd name="T34" fmla="*/ 416 w 2404"/>
                <a:gd name="T35" fmla="*/ 1238 h 1770"/>
                <a:gd name="T36" fmla="*/ 340 w 2404"/>
                <a:gd name="T37" fmla="*/ 1318 h 1770"/>
                <a:gd name="T38" fmla="*/ 270 w 2404"/>
                <a:gd name="T39" fmla="*/ 1400 h 1770"/>
                <a:gd name="T40" fmla="*/ 206 w 2404"/>
                <a:gd name="T41" fmla="*/ 1480 h 1770"/>
                <a:gd name="T42" fmla="*/ 152 w 2404"/>
                <a:gd name="T43" fmla="*/ 1564 h 1770"/>
                <a:gd name="T44" fmla="*/ 106 w 2404"/>
                <a:gd name="T45" fmla="*/ 1646 h 1770"/>
                <a:gd name="T46" fmla="*/ 68 w 2404"/>
                <a:gd name="T47" fmla="*/ 1730 h 1770"/>
                <a:gd name="T48" fmla="*/ 2 w 2404"/>
                <a:gd name="T49" fmla="*/ 1540 h 1770"/>
                <a:gd name="T50" fmla="*/ 0 w 2404"/>
                <a:gd name="T51" fmla="*/ 1510 h 1770"/>
                <a:gd name="T52" fmla="*/ 4 w 2404"/>
                <a:gd name="T53" fmla="*/ 1448 h 1770"/>
                <a:gd name="T54" fmla="*/ 24 w 2404"/>
                <a:gd name="T55" fmla="*/ 1384 h 1770"/>
                <a:gd name="T56" fmla="*/ 54 w 2404"/>
                <a:gd name="T57" fmla="*/ 1316 h 1770"/>
                <a:gd name="T58" fmla="*/ 98 w 2404"/>
                <a:gd name="T59" fmla="*/ 1246 h 1770"/>
                <a:gd name="T60" fmla="*/ 154 w 2404"/>
                <a:gd name="T61" fmla="*/ 1174 h 1770"/>
                <a:gd name="T62" fmla="*/ 218 w 2404"/>
                <a:gd name="T63" fmla="*/ 1100 h 1770"/>
                <a:gd name="T64" fmla="*/ 292 w 2404"/>
                <a:gd name="T65" fmla="*/ 1026 h 1770"/>
                <a:gd name="T66" fmla="*/ 418 w 2404"/>
                <a:gd name="T67" fmla="*/ 914 h 1770"/>
                <a:gd name="T68" fmla="*/ 610 w 2404"/>
                <a:gd name="T69" fmla="*/ 764 h 1770"/>
                <a:gd name="T70" fmla="*/ 822 w 2404"/>
                <a:gd name="T71" fmla="*/ 618 h 1770"/>
                <a:gd name="T72" fmla="*/ 1046 w 2404"/>
                <a:gd name="T73" fmla="*/ 480 h 1770"/>
                <a:gd name="T74" fmla="*/ 1274 w 2404"/>
                <a:gd name="T75" fmla="*/ 352 h 1770"/>
                <a:gd name="T76" fmla="*/ 1502 w 2404"/>
                <a:gd name="T77" fmla="*/ 238 h 1770"/>
                <a:gd name="T78" fmla="*/ 1718 w 2404"/>
                <a:gd name="T79" fmla="*/ 144 h 1770"/>
                <a:gd name="T80" fmla="*/ 1918 w 2404"/>
                <a:gd name="T81" fmla="*/ 70 h 1770"/>
                <a:gd name="T82" fmla="*/ 2052 w 2404"/>
                <a:gd name="T83" fmla="*/ 30 h 1770"/>
                <a:gd name="T84" fmla="*/ 2132 w 2404"/>
                <a:gd name="T85" fmla="*/ 12 h 1770"/>
                <a:gd name="T86" fmla="*/ 2204 w 2404"/>
                <a:gd name="T87" fmla="*/ 2 h 1770"/>
                <a:gd name="T88" fmla="*/ 2266 w 2404"/>
                <a:gd name="T89" fmla="*/ 0 h 1770"/>
                <a:gd name="T90" fmla="*/ 2318 w 2404"/>
                <a:gd name="T91" fmla="*/ 6 h 1770"/>
                <a:gd name="T92" fmla="*/ 2358 w 2404"/>
                <a:gd name="T93" fmla="*/ 20 h 1770"/>
                <a:gd name="T94" fmla="*/ 2386 w 2404"/>
                <a:gd name="T95" fmla="*/ 42 h 1770"/>
                <a:gd name="T96" fmla="*/ 2402 w 2404"/>
                <a:gd name="T97" fmla="*/ 76 h 1770"/>
                <a:gd name="T98" fmla="*/ 2396 w 2404"/>
                <a:gd name="T99" fmla="*/ 392 h 1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04" h="1770">
                  <a:moveTo>
                    <a:pt x="2396" y="392"/>
                  </a:moveTo>
                  <a:lnTo>
                    <a:pt x="2396" y="392"/>
                  </a:lnTo>
                  <a:lnTo>
                    <a:pt x="2396" y="374"/>
                  </a:lnTo>
                  <a:lnTo>
                    <a:pt x="2392" y="356"/>
                  </a:lnTo>
                  <a:lnTo>
                    <a:pt x="2384" y="340"/>
                  </a:lnTo>
                  <a:lnTo>
                    <a:pt x="2374" y="328"/>
                  </a:lnTo>
                  <a:lnTo>
                    <a:pt x="2362" y="316"/>
                  </a:lnTo>
                  <a:lnTo>
                    <a:pt x="2346" y="306"/>
                  </a:lnTo>
                  <a:lnTo>
                    <a:pt x="2328" y="298"/>
                  </a:lnTo>
                  <a:lnTo>
                    <a:pt x="2308" y="292"/>
                  </a:lnTo>
                  <a:lnTo>
                    <a:pt x="2286" y="286"/>
                  </a:lnTo>
                  <a:lnTo>
                    <a:pt x="2262" y="284"/>
                  </a:lnTo>
                  <a:lnTo>
                    <a:pt x="2236" y="282"/>
                  </a:lnTo>
                  <a:lnTo>
                    <a:pt x="2206" y="284"/>
                  </a:lnTo>
                  <a:lnTo>
                    <a:pt x="2176" y="286"/>
                  </a:lnTo>
                  <a:lnTo>
                    <a:pt x="2144" y="288"/>
                  </a:lnTo>
                  <a:lnTo>
                    <a:pt x="2108" y="294"/>
                  </a:lnTo>
                  <a:lnTo>
                    <a:pt x="2072" y="300"/>
                  </a:lnTo>
                  <a:lnTo>
                    <a:pt x="1996" y="318"/>
                  </a:lnTo>
                  <a:lnTo>
                    <a:pt x="1912" y="342"/>
                  </a:lnTo>
                  <a:lnTo>
                    <a:pt x="1826" y="370"/>
                  </a:lnTo>
                  <a:lnTo>
                    <a:pt x="1732" y="404"/>
                  </a:lnTo>
                  <a:lnTo>
                    <a:pt x="1636" y="444"/>
                  </a:lnTo>
                  <a:lnTo>
                    <a:pt x="1538" y="488"/>
                  </a:lnTo>
                  <a:lnTo>
                    <a:pt x="1438" y="536"/>
                  </a:lnTo>
                  <a:lnTo>
                    <a:pt x="1334" y="588"/>
                  </a:lnTo>
                  <a:lnTo>
                    <a:pt x="1230" y="644"/>
                  </a:lnTo>
                  <a:lnTo>
                    <a:pt x="1128" y="702"/>
                  </a:lnTo>
                  <a:lnTo>
                    <a:pt x="1024" y="766"/>
                  </a:lnTo>
                  <a:lnTo>
                    <a:pt x="922" y="832"/>
                  </a:lnTo>
                  <a:lnTo>
                    <a:pt x="822" y="900"/>
                  </a:lnTo>
                  <a:lnTo>
                    <a:pt x="726" y="972"/>
                  </a:lnTo>
                  <a:lnTo>
                    <a:pt x="632" y="1046"/>
                  </a:lnTo>
                  <a:lnTo>
                    <a:pt x="542" y="1122"/>
                  </a:lnTo>
                  <a:lnTo>
                    <a:pt x="456" y="1198"/>
                  </a:lnTo>
                  <a:lnTo>
                    <a:pt x="416" y="1238"/>
                  </a:lnTo>
                  <a:lnTo>
                    <a:pt x="378" y="1278"/>
                  </a:lnTo>
                  <a:lnTo>
                    <a:pt x="340" y="1318"/>
                  </a:lnTo>
                  <a:lnTo>
                    <a:pt x="304" y="1358"/>
                  </a:lnTo>
                  <a:lnTo>
                    <a:pt x="270" y="1400"/>
                  </a:lnTo>
                  <a:lnTo>
                    <a:pt x="238" y="1440"/>
                  </a:lnTo>
                  <a:lnTo>
                    <a:pt x="206" y="1480"/>
                  </a:lnTo>
                  <a:lnTo>
                    <a:pt x="178" y="1522"/>
                  </a:lnTo>
                  <a:lnTo>
                    <a:pt x="152" y="1564"/>
                  </a:lnTo>
                  <a:lnTo>
                    <a:pt x="128" y="1604"/>
                  </a:lnTo>
                  <a:lnTo>
                    <a:pt x="106" y="1646"/>
                  </a:lnTo>
                  <a:lnTo>
                    <a:pt x="86" y="1688"/>
                  </a:lnTo>
                  <a:lnTo>
                    <a:pt x="68" y="1730"/>
                  </a:lnTo>
                  <a:lnTo>
                    <a:pt x="54" y="1770"/>
                  </a:lnTo>
                  <a:lnTo>
                    <a:pt x="2" y="1540"/>
                  </a:lnTo>
                  <a:lnTo>
                    <a:pt x="2" y="1540"/>
                  </a:lnTo>
                  <a:lnTo>
                    <a:pt x="0" y="1510"/>
                  </a:lnTo>
                  <a:lnTo>
                    <a:pt x="0" y="1480"/>
                  </a:lnTo>
                  <a:lnTo>
                    <a:pt x="4" y="1448"/>
                  </a:lnTo>
                  <a:lnTo>
                    <a:pt x="12" y="1416"/>
                  </a:lnTo>
                  <a:lnTo>
                    <a:pt x="24" y="1384"/>
                  </a:lnTo>
                  <a:lnTo>
                    <a:pt x="38" y="1350"/>
                  </a:lnTo>
                  <a:lnTo>
                    <a:pt x="54" y="1316"/>
                  </a:lnTo>
                  <a:lnTo>
                    <a:pt x="76" y="1282"/>
                  </a:lnTo>
                  <a:lnTo>
                    <a:pt x="98" y="1246"/>
                  </a:lnTo>
                  <a:lnTo>
                    <a:pt x="124" y="1210"/>
                  </a:lnTo>
                  <a:lnTo>
                    <a:pt x="154" y="1174"/>
                  </a:lnTo>
                  <a:lnTo>
                    <a:pt x="184" y="1138"/>
                  </a:lnTo>
                  <a:lnTo>
                    <a:pt x="218" y="1100"/>
                  </a:lnTo>
                  <a:lnTo>
                    <a:pt x="254" y="1064"/>
                  </a:lnTo>
                  <a:lnTo>
                    <a:pt x="292" y="1026"/>
                  </a:lnTo>
                  <a:lnTo>
                    <a:pt x="332" y="988"/>
                  </a:lnTo>
                  <a:lnTo>
                    <a:pt x="418" y="914"/>
                  </a:lnTo>
                  <a:lnTo>
                    <a:pt x="512" y="838"/>
                  </a:lnTo>
                  <a:lnTo>
                    <a:pt x="610" y="764"/>
                  </a:lnTo>
                  <a:lnTo>
                    <a:pt x="714" y="690"/>
                  </a:lnTo>
                  <a:lnTo>
                    <a:pt x="822" y="618"/>
                  </a:lnTo>
                  <a:lnTo>
                    <a:pt x="932" y="548"/>
                  </a:lnTo>
                  <a:lnTo>
                    <a:pt x="1046" y="480"/>
                  </a:lnTo>
                  <a:lnTo>
                    <a:pt x="1160" y="414"/>
                  </a:lnTo>
                  <a:lnTo>
                    <a:pt x="1274" y="352"/>
                  </a:lnTo>
                  <a:lnTo>
                    <a:pt x="1390" y="294"/>
                  </a:lnTo>
                  <a:lnTo>
                    <a:pt x="1502" y="238"/>
                  </a:lnTo>
                  <a:lnTo>
                    <a:pt x="1612" y="188"/>
                  </a:lnTo>
                  <a:lnTo>
                    <a:pt x="1718" y="144"/>
                  </a:lnTo>
                  <a:lnTo>
                    <a:pt x="1822" y="104"/>
                  </a:lnTo>
                  <a:lnTo>
                    <a:pt x="1918" y="70"/>
                  </a:lnTo>
                  <a:lnTo>
                    <a:pt x="2010" y="42"/>
                  </a:lnTo>
                  <a:lnTo>
                    <a:pt x="2052" y="30"/>
                  </a:lnTo>
                  <a:lnTo>
                    <a:pt x="2094" y="20"/>
                  </a:lnTo>
                  <a:lnTo>
                    <a:pt x="2132" y="12"/>
                  </a:lnTo>
                  <a:lnTo>
                    <a:pt x="2170" y="6"/>
                  </a:lnTo>
                  <a:lnTo>
                    <a:pt x="2204" y="2"/>
                  </a:lnTo>
                  <a:lnTo>
                    <a:pt x="2236" y="0"/>
                  </a:lnTo>
                  <a:lnTo>
                    <a:pt x="2266" y="0"/>
                  </a:lnTo>
                  <a:lnTo>
                    <a:pt x="2294" y="2"/>
                  </a:lnTo>
                  <a:lnTo>
                    <a:pt x="2318" y="6"/>
                  </a:lnTo>
                  <a:lnTo>
                    <a:pt x="2340" y="12"/>
                  </a:lnTo>
                  <a:lnTo>
                    <a:pt x="2358" y="20"/>
                  </a:lnTo>
                  <a:lnTo>
                    <a:pt x="2374" y="30"/>
                  </a:lnTo>
                  <a:lnTo>
                    <a:pt x="2386" y="42"/>
                  </a:lnTo>
                  <a:lnTo>
                    <a:pt x="2396" y="58"/>
                  </a:lnTo>
                  <a:lnTo>
                    <a:pt x="2402" y="76"/>
                  </a:lnTo>
                  <a:lnTo>
                    <a:pt x="2404" y="96"/>
                  </a:lnTo>
                  <a:lnTo>
                    <a:pt x="2396" y="392"/>
                  </a:lnTo>
                  <a:close/>
                </a:path>
              </a:pathLst>
            </a:custGeom>
            <a:solidFill>
              <a:srgbClr val="028C7D"/>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AU"/>
            </a:p>
          </p:txBody>
        </p:sp>
        <p:sp>
          <p:nvSpPr>
            <p:cNvPr id="7" name="Freeform 8"/>
            <p:cNvSpPr>
              <a:spLocks/>
            </p:cNvSpPr>
            <p:nvPr/>
          </p:nvSpPr>
          <p:spPr bwMode="auto">
            <a:xfrm>
              <a:off x="3965575" y="1162050"/>
              <a:ext cx="3816350" cy="2447925"/>
            </a:xfrm>
            <a:custGeom>
              <a:avLst/>
              <a:gdLst>
                <a:gd name="T0" fmla="*/ 0 w 2404"/>
                <a:gd name="T1" fmla="*/ 1518 h 1542"/>
                <a:gd name="T2" fmla="*/ 4 w 2404"/>
                <a:gd name="T3" fmla="*/ 1448 h 1542"/>
                <a:gd name="T4" fmla="*/ 24 w 2404"/>
                <a:gd name="T5" fmla="*/ 1378 h 1542"/>
                <a:gd name="T6" fmla="*/ 54 w 2404"/>
                <a:gd name="T7" fmla="*/ 1314 h 1542"/>
                <a:gd name="T8" fmla="*/ 134 w 2404"/>
                <a:gd name="T9" fmla="*/ 1194 h 1542"/>
                <a:gd name="T10" fmla="*/ 196 w 2404"/>
                <a:gd name="T11" fmla="*/ 1120 h 1542"/>
                <a:gd name="T12" fmla="*/ 330 w 2404"/>
                <a:gd name="T13" fmla="*/ 986 h 1542"/>
                <a:gd name="T14" fmla="*/ 476 w 2404"/>
                <a:gd name="T15" fmla="*/ 860 h 1542"/>
                <a:gd name="T16" fmla="*/ 706 w 2404"/>
                <a:gd name="T17" fmla="*/ 690 h 1542"/>
                <a:gd name="T18" fmla="*/ 864 w 2404"/>
                <a:gd name="T19" fmla="*/ 584 h 1542"/>
                <a:gd name="T20" fmla="*/ 1028 w 2404"/>
                <a:gd name="T21" fmla="*/ 484 h 1542"/>
                <a:gd name="T22" fmla="*/ 1278 w 2404"/>
                <a:gd name="T23" fmla="*/ 344 h 1542"/>
                <a:gd name="T24" fmla="*/ 1450 w 2404"/>
                <a:gd name="T25" fmla="*/ 258 h 1542"/>
                <a:gd name="T26" fmla="*/ 1712 w 2404"/>
                <a:gd name="T27" fmla="*/ 142 h 1542"/>
                <a:gd name="T28" fmla="*/ 1890 w 2404"/>
                <a:gd name="T29" fmla="*/ 76 h 1542"/>
                <a:gd name="T30" fmla="*/ 2074 w 2404"/>
                <a:gd name="T31" fmla="*/ 24 h 1542"/>
                <a:gd name="T32" fmla="*/ 2168 w 2404"/>
                <a:gd name="T33" fmla="*/ 6 h 1542"/>
                <a:gd name="T34" fmla="*/ 2264 w 2404"/>
                <a:gd name="T35" fmla="*/ 0 h 1542"/>
                <a:gd name="T36" fmla="*/ 2334 w 2404"/>
                <a:gd name="T37" fmla="*/ 10 h 1542"/>
                <a:gd name="T38" fmla="*/ 2368 w 2404"/>
                <a:gd name="T39" fmla="*/ 26 h 1542"/>
                <a:gd name="T40" fmla="*/ 2392 w 2404"/>
                <a:gd name="T41" fmla="*/ 52 h 1542"/>
                <a:gd name="T42" fmla="*/ 2402 w 2404"/>
                <a:gd name="T43" fmla="*/ 74 h 1542"/>
                <a:gd name="T44" fmla="*/ 2404 w 2404"/>
                <a:gd name="T45" fmla="*/ 98 h 1542"/>
                <a:gd name="T46" fmla="*/ 2396 w 2404"/>
                <a:gd name="T47" fmla="*/ 62 h 1542"/>
                <a:gd name="T48" fmla="*/ 2384 w 2404"/>
                <a:gd name="T49" fmla="*/ 42 h 1542"/>
                <a:gd name="T50" fmla="*/ 2356 w 2404"/>
                <a:gd name="T51" fmla="*/ 22 h 1542"/>
                <a:gd name="T52" fmla="*/ 2312 w 2404"/>
                <a:gd name="T53" fmla="*/ 8 h 1542"/>
                <a:gd name="T54" fmla="*/ 2264 w 2404"/>
                <a:gd name="T55" fmla="*/ 4 h 1542"/>
                <a:gd name="T56" fmla="*/ 2122 w 2404"/>
                <a:gd name="T57" fmla="*/ 20 h 1542"/>
                <a:gd name="T58" fmla="*/ 2030 w 2404"/>
                <a:gd name="T59" fmla="*/ 42 h 1542"/>
                <a:gd name="T60" fmla="*/ 1804 w 2404"/>
                <a:gd name="T61" fmla="*/ 118 h 1542"/>
                <a:gd name="T62" fmla="*/ 1628 w 2404"/>
                <a:gd name="T63" fmla="*/ 190 h 1542"/>
                <a:gd name="T64" fmla="*/ 1370 w 2404"/>
                <a:gd name="T65" fmla="*/ 312 h 1542"/>
                <a:gd name="T66" fmla="*/ 1118 w 2404"/>
                <a:gd name="T67" fmla="*/ 448 h 1542"/>
                <a:gd name="T68" fmla="*/ 954 w 2404"/>
                <a:gd name="T69" fmla="*/ 546 h 1542"/>
                <a:gd name="T70" fmla="*/ 714 w 2404"/>
                <a:gd name="T71" fmla="*/ 700 h 1542"/>
                <a:gd name="T72" fmla="*/ 484 w 2404"/>
                <a:gd name="T73" fmla="*/ 870 h 1542"/>
                <a:gd name="T74" fmla="*/ 338 w 2404"/>
                <a:gd name="T75" fmla="*/ 992 h 1542"/>
                <a:gd name="T76" fmla="*/ 202 w 2404"/>
                <a:gd name="T77" fmla="*/ 1126 h 1542"/>
                <a:gd name="T78" fmla="*/ 140 w 2404"/>
                <a:gd name="T79" fmla="*/ 1198 h 1542"/>
                <a:gd name="T80" fmla="*/ 58 w 2404"/>
                <a:gd name="T81" fmla="*/ 1316 h 1542"/>
                <a:gd name="T82" fmla="*/ 28 w 2404"/>
                <a:gd name="T83" fmla="*/ 1380 h 1542"/>
                <a:gd name="T84" fmla="*/ 6 w 2404"/>
                <a:gd name="T85" fmla="*/ 1448 h 1542"/>
                <a:gd name="T86" fmla="*/ 0 w 2404"/>
                <a:gd name="T87" fmla="*/ 1518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04" h="1542">
                  <a:moveTo>
                    <a:pt x="2" y="1542"/>
                  </a:moveTo>
                  <a:lnTo>
                    <a:pt x="2" y="1542"/>
                  </a:lnTo>
                  <a:lnTo>
                    <a:pt x="0" y="1518"/>
                  </a:lnTo>
                  <a:lnTo>
                    <a:pt x="0" y="1494"/>
                  </a:lnTo>
                  <a:lnTo>
                    <a:pt x="0" y="1472"/>
                  </a:lnTo>
                  <a:lnTo>
                    <a:pt x="4" y="1448"/>
                  </a:lnTo>
                  <a:lnTo>
                    <a:pt x="10" y="1424"/>
                  </a:lnTo>
                  <a:lnTo>
                    <a:pt x="16" y="1402"/>
                  </a:lnTo>
                  <a:lnTo>
                    <a:pt x="24" y="1378"/>
                  </a:lnTo>
                  <a:lnTo>
                    <a:pt x="34" y="1356"/>
                  </a:lnTo>
                  <a:lnTo>
                    <a:pt x="34" y="1356"/>
                  </a:lnTo>
                  <a:lnTo>
                    <a:pt x="54" y="1314"/>
                  </a:lnTo>
                  <a:lnTo>
                    <a:pt x="80" y="1272"/>
                  </a:lnTo>
                  <a:lnTo>
                    <a:pt x="106" y="1232"/>
                  </a:lnTo>
                  <a:lnTo>
                    <a:pt x="134" y="1194"/>
                  </a:lnTo>
                  <a:lnTo>
                    <a:pt x="134" y="1194"/>
                  </a:lnTo>
                  <a:lnTo>
                    <a:pt x="164" y="1156"/>
                  </a:lnTo>
                  <a:lnTo>
                    <a:pt x="196" y="1120"/>
                  </a:lnTo>
                  <a:lnTo>
                    <a:pt x="228" y="1086"/>
                  </a:lnTo>
                  <a:lnTo>
                    <a:pt x="262" y="1052"/>
                  </a:lnTo>
                  <a:lnTo>
                    <a:pt x="330" y="986"/>
                  </a:lnTo>
                  <a:lnTo>
                    <a:pt x="402" y="922"/>
                  </a:lnTo>
                  <a:lnTo>
                    <a:pt x="402" y="922"/>
                  </a:lnTo>
                  <a:lnTo>
                    <a:pt x="476" y="860"/>
                  </a:lnTo>
                  <a:lnTo>
                    <a:pt x="550" y="802"/>
                  </a:lnTo>
                  <a:lnTo>
                    <a:pt x="628" y="744"/>
                  </a:lnTo>
                  <a:lnTo>
                    <a:pt x="706" y="690"/>
                  </a:lnTo>
                  <a:lnTo>
                    <a:pt x="706" y="690"/>
                  </a:lnTo>
                  <a:lnTo>
                    <a:pt x="784" y="636"/>
                  </a:lnTo>
                  <a:lnTo>
                    <a:pt x="864" y="584"/>
                  </a:lnTo>
                  <a:lnTo>
                    <a:pt x="946" y="532"/>
                  </a:lnTo>
                  <a:lnTo>
                    <a:pt x="1028" y="484"/>
                  </a:lnTo>
                  <a:lnTo>
                    <a:pt x="1028" y="484"/>
                  </a:lnTo>
                  <a:lnTo>
                    <a:pt x="1110" y="436"/>
                  </a:lnTo>
                  <a:lnTo>
                    <a:pt x="1194" y="390"/>
                  </a:lnTo>
                  <a:lnTo>
                    <a:pt x="1278" y="344"/>
                  </a:lnTo>
                  <a:lnTo>
                    <a:pt x="1364" y="300"/>
                  </a:lnTo>
                  <a:lnTo>
                    <a:pt x="1364" y="300"/>
                  </a:lnTo>
                  <a:lnTo>
                    <a:pt x="1450" y="258"/>
                  </a:lnTo>
                  <a:lnTo>
                    <a:pt x="1536" y="218"/>
                  </a:lnTo>
                  <a:lnTo>
                    <a:pt x="1624" y="180"/>
                  </a:lnTo>
                  <a:lnTo>
                    <a:pt x="1712" y="142"/>
                  </a:lnTo>
                  <a:lnTo>
                    <a:pt x="1712" y="142"/>
                  </a:lnTo>
                  <a:lnTo>
                    <a:pt x="1800" y="108"/>
                  </a:lnTo>
                  <a:lnTo>
                    <a:pt x="1890" y="76"/>
                  </a:lnTo>
                  <a:lnTo>
                    <a:pt x="1982" y="48"/>
                  </a:lnTo>
                  <a:lnTo>
                    <a:pt x="2028" y="34"/>
                  </a:lnTo>
                  <a:lnTo>
                    <a:pt x="2074" y="24"/>
                  </a:lnTo>
                  <a:lnTo>
                    <a:pt x="2074" y="24"/>
                  </a:lnTo>
                  <a:lnTo>
                    <a:pt x="2122" y="14"/>
                  </a:lnTo>
                  <a:lnTo>
                    <a:pt x="2168" y="6"/>
                  </a:lnTo>
                  <a:lnTo>
                    <a:pt x="2216" y="2"/>
                  </a:lnTo>
                  <a:lnTo>
                    <a:pt x="2264" y="0"/>
                  </a:lnTo>
                  <a:lnTo>
                    <a:pt x="2264" y="0"/>
                  </a:lnTo>
                  <a:lnTo>
                    <a:pt x="2288" y="2"/>
                  </a:lnTo>
                  <a:lnTo>
                    <a:pt x="2312" y="4"/>
                  </a:lnTo>
                  <a:lnTo>
                    <a:pt x="2334" y="10"/>
                  </a:lnTo>
                  <a:lnTo>
                    <a:pt x="2358" y="20"/>
                  </a:lnTo>
                  <a:lnTo>
                    <a:pt x="2358" y="20"/>
                  </a:lnTo>
                  <a:lnTo>
                    <a:pt x="2368" y="26"/>
                  </a:lnTo>
                  <a:lnTo>
                    <a:pt x="2376" y="34"/>
                  </a:lnTo>
                  <a:lnTo>
                    <a:pt x="2386" y="42"/>
                  </a:lnTo>
                  <a:lnTo>
                    <a:pt x="2392" y="52"/>
                  </a:lnTo>
                  <a:lnTo>
                    <a:pt x="2392" y="52"/>
                  </a:lnTo>
                  <a:lnTo>
                    <a:pt x="2398" y="62"/>
                  </a:lnTo>
                  <a:lnTo>
                    <a:pt x="2402" y="74"/>
                  </a:lnTo>
                  <a:lnTo>
                    <a:pt x="2404" y="86"/>
                  </a:lnTo>
                  <a:lnTo>
                    <a:pt x="2404" y="98"/>
                  </a:lnTo>
                  <a:lnTo>
                    <a:pt x="2404" y="98"/>
                  </a:lnTo>
                  <a:lnTo>
                    <a:pt x="2402" y="86"/>
                  </a:lnTo>
                  <a:lnTo>
                    <a:pt x="2400" y="74"/>
                  </a:lnTo>
                  <a:lnTo>
                    <a:pt x="2396" y="62"/>
                  </a:lnTo>
                  <a:lnTo>
                    <a:pt x="2392" y="52"/>
                  </a:lnTo>
                  <a:lnTo>
                    <a:pt x="2392" y="52"/>
                  </a:lnTo>
                  <a:lnTo>
                    <a:pt x="2384" y="42"/>
                  </a:lnTo>
                  <a:lnTo>
                    <a:pt x="2376" y="34"/>
                  </a:lnTo>
                  <a:lnTo>
                    <a:pt x="2366" y="28"/>
                  </a:lnTo>
                  <a:lnTo>
                    <a:pt x="2356" y="22"/>
                  </a:lnTo>
                  <a:lnTo>
                    <a:pt x="2356" y="22"/>
                  </a:lnTo>
                  <a:lnTo>
                    <a:pt x="2334" y="12"/>
                  </a:lnTo>
                  <a:lnTo>
                    <a:pt x="2312" y="8"/>
                  </a:lnTo>
                  <a:lnTo>
                    <a:pt x="2288" y="4"/>
                  </a:lnTo>
                  <a:lnTo>
                    <a:pt x="2264" y="4"/>
                  </a:lnTo>
                  <a:lnTo>
                    <a:pt x="2264" y="4"/>
                  </a:lnTo>
                  <a:lnTo>
                    <a:pt x="2216" y="6"/>
                  </a:lnTo>
                  <a:lnTo>
                    <a:pt x="2170" y="12"/>
                  </a:lnTo>
                  <a:lnTo>
                    <a:pt x="2122" y="20"/>
                  </a:lnTo>
                  <a:lnTo>
                    <a:pt x="2076" y="30"/>
                  </a:lnTo>
                  <a:lnTo>
                    <a:pt x="2076" y="30"/>
                  </a:lnTo>
                  <a:lnTo>
                    <a:pt x="2030" y="42"/>
                  </a:lnTo>
                  <a:lnTo>
                    <a:pt x="1984" y="56"/>
                  </a:lnTo>
                  <a:lnTo>
                    <a:pt x="1894" y="84"/>
                  </a:lnTo>
                  <a:lnTo>
                    <a:pt x="1804" y="118"/>
                  </a:lnTo>
                  <a:lnTo>
                    <a:pt x="1716" y="152"/>
                  </a:lnTo>
                  <a:lnTo>
                    <a:pt x="1716" y="152"/>
                  </a:lnTo>
                  <a:lnTo>
                    <a:pt x="1628" y="190"/>
                  </a:lnTo>
                  <a:lnTo>
                    <a:pt x="1540" y="230"/>
                  </a:lnTo>
                  <a:lnTo>
                    <a:pt x="1454" y="270"/>
                  </a:lnTo>
                  <a:lnTo>
                    <a:pt x="1370" y="312"/>
                  </a:lnTo>
                  <a:lnTo>
                    <a:pt x="1284" y="356"/>
                  </a:lnTo>
                  <a:lnTo>
                    <a:pt x="1200" y="402"/>
                  </a:lnTo>
                  <a:lnTo>
                    <a:pt x="1118" y="448"/>
                  </a:lnTo>
                  <a:lnTo>
                    <a:pt x="1036" y="496"/>
                  </a:lnTo>
                  <a:lnTo>
                    <a:pt x="1036" y="496"/>
                  </a:lnTo>
                  <a:lnTo>
                    <a:pt x="954" y="546"/>
                  </a:lnTo>
                  <a:lnTo>
                    <a:pt x="872" y="596"/>
                  </a:lnTo>
                  <a:lnTo>
                    <a:pt x="792" y="648"/>
                  </a:lnTo>
                  <a:lnTo>
                    <a:pt x="714" y="700"/>
                  </a:lnTo>
                  <a:lnTo>
                    <a:pt x="636" y="756"/>
                  </a:lnTo>
                  <a:lnTo>
                    <a:pt x="558" y="812"/>
                  </a:lnTo>
                  <a:lnTo>
                    <a:pt x="484" y="870"/>
                  </a:lnTo>
                  <a:lnTo>
                    <a:pt x="410" y="930"/>
                  </a:lnTo>
                  <a:lnTo>
                    <a:pt x="410" y="930"/>
                  </a:lnTo>
                  <a:lnTo>
                    <a:pt x="338" y="992"/>
                  </a:lnTo>
                  <a:lnTo>
                    <a:pt x="268" y="1058"/>
                  </a:lnTo>
                  <a:lnTo>
                    <a:pt x="234" y="1092"/>
                  </a:lnTo>
                  <a:lnTo>
                    <a:pt x="202" y="1126"/>
                  </a:lnTo>
                  <a:lnTo>
                    <a:pt x="170" y="1162"/>
                  </a:lnTo>
                  <a:lnTo>
                    <a:pt x="140" y="1198"/>
                  </a:lnTo>
                  <a:lnTo>
                    <a:pt x="140" y="1198"/>
                  </a:lnTo>
                  <a:lnTo>
                    <a:pt x="110" y="1236"/>
                  </a:lnTo>
                  <a:lnTo>
                    <a:pt x="84" y="1276"/>
                  </a:lnTo>
                  <a:lnTo>
                    <a:pt x="58" y="1316"/>
                  </a:lnTo>
                  <a:lnTo>
                    <a:pt x="36" y="1358"/>
                  </a:lnTo>
                  <a:lnTo>
                    <a:pt x="36" y="1358"/>
                  </a:lnTo>
                  <a:lnTo>
                    <a:pt x="28" y="1380"/>
                  </a:lnTo>
                  <a:lnTo>
                    <a:pt x="18" y="1402"/>
                  </a:lnTo>
                  <a:lnTo>
                    <a:pt x="12" y="1424"/>
                  </a:lnTo>
                  <a:lnTo>
                    <a:pt x="6" y="1448"/>
                  </a:lnTo>
                  <a:lnTo>
                    <a:pt x="2" y="1472"/>
                  </a:lnTo>
                  <a:lnTo>
                    <a:pt x="0" y="1494"/>
                  </a:lnTo>
                  <a:lnTo>
                    <a:pt x="0" y="1518"/>
                  </a:lnTo>
                  <a:lnTo>
                    <a:pt x="2" y="1542"/>
                  </a:lnTo>
                  <a:lnTo>
                    <a:pt x="2" y="1542"/>
                  </a:lnTo>
                  <a:close/>
                </a:path>
              </a:pathLst>
            </a:custGeom>
            <a:solidFill>
              <a:srgbClr val="028C7D"/>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AU"/>
            </a:p>
          </p:txBody>
        </p:sp>
        <p:sp>
          <p:nvSpPr>
            <p:cNvPr id="8" name="Freeform 9"/>
            <p:cNvSpPr>
              <a:spLocks/>
            </p:cNvSpPr>
            <p:nvPr/>
          </p:nvSpPr>
          <p:spPr bwMode="auto">
            <a:xfrm>
              <a:off x="3540125" y="269875"/>
              <a:ext cx="4114800" cy="2778125"/>
            </a:xfrm>
            <a:custGeom>
              <a:avLst/>
              <a:gdLst>
                <a:gd name="T0" fmla="*/ 2586 w 2592"/>
                <a:gd name="T1" fmla="*/ 392 h 1750"/>
                <a:gd name="T2" fmla="*/ 2576 w 2592"/>
                <a:gd name="T3" fmla="*/ 342 h 1750"/>
                <a:gd name="T4" fmla="*/ 2554 w 2592"/>
                <a:gd name="T5" fmla="*/ 302 h 1750"/>
                <a:gd name="T6" fmla="*/ 2518 w 2592"/>
                <a:gd name="T7" fmla="*/ 276 h 1750"/>
                <a:gd name="T8" fmla="*/ 2470 w 2592"/>
                <a:gd name="T9" fmla="*/ 258 h 1750"/>
                <a:gd name="T10" fmla="*/ 2410 w 2592"/>
                <a:gd name="T11" fmla="*/ 252 h 1750"/>
                <a:gd name="T12" fmla="*/ 2340 w 2592"/>
                <a:gd name="T13" fmla="*/ 254 h 1750"/>
                <a:gd name="T14" fmla="*/ 2262 w 2592"/>
                <a:gd name="T15" fmla="*/ 266 h 1750"/>
                <a:gd name="T16" fmla="*/ 2174 w 2592"/>
                <a:gd name="T17" fmla="*/ 286 h 1750"/>
                <a:gd name="T18" fmla="*/ 2078 w 2592"/>
                <a:gd name="T19" fmla="*/ 314 h 1750"/>
                <a:gd name="T20" fmla="*/ 1870 w 2592"/>
                <a:gd name="T21" fmla="*/ 390 h 1750"/>
                <a:gd name="T22" fmla="*/ 1642 w 2592"/>
                <a:gd name="T23" fmla="*/ 490 h 1750"/>
                <a:gd name="T24" fmla="*/ 1404 w 2592"/>
                <a:gd name="T25" fmla="*/ 608 h 1750"/>
                <a:gd name="T26" fmla="*/ 1164 w 2592"/>
                <a:gd name="T27" fmla="*/ 742 h 1750"/>
                <a:gd name="T28" fmla="*/ 930 w 2592"/>
                <a:gd name="T29" fmla="*/ 888 h 1750"/>
                <a:gd name="T30" fmla="*/ 706 w 2592"/>
                <a:gd name="T31" fmla="*/ 1036 h 1750"/>
                <a:gd name="T32" fmla="*/ 504 w 2592"/>
                <a:gd name="T33" fmla="*/ 1188 h 1750"/>
                <a:gd name="T34" fmla="*/ 330 w 2592"/>
                <a:gd name="T35" fmla="*/ 1334 h 1750"/>
                <a:gd name="T36" fmla="*/ 256 w 2592"/>
                <a:gd name="T37" fmla="*/ 1404 h 1750"/>
                <a:gd name="T38" fmla="*/ 192 w 2592"/>
                <a:gd name="T39" fmla="*/ 1472 h 1750"/>
                <a:gd name="T40" fmla="*/ 138 w 2592"/>
                <a:gd name="T41" fmla="*/ 1536 h 1750"/>
                <a:gd name="T42" fmla="*/ 96 w 2592"/>
                <a:gd name="T43" fmla="*/ 1596 h 1750"/>
                <a:gd name="T44" fmla="*/ 68 w 2592"/>
                <a:gd name="T45" fmla="*/ 1652 h 1750"/>
                <a:gd name="T46" fmla="*/ 54 w 2592"/>
                <a:gd name="T47" fmla="*/ 1704 h 1750"/>
                <a:gd name="T48" fmla="*/ 54 w 2592"/>
                <a:gd name="T49" fmla="*/ 1750 h 1750"/>
                <a:gd name="T50" fmla="*/ 2 w 2592"/>
                <a:gd name="T51" fmla="*/ 1524 h 1750"/>
                <a:gd name="T52" fmla="*/ 4 w 2592"/>
                <a:gd name="T53" fmla="*/ 1464 h 1750"/>
                <a:gd name="T54" fmla="*/ 18 w 2592"/>
                <a:gd name="T55" fmla="*/ 1400 h 1750"/>
                <a:gd name="T56" fmla="*/ 48 w 2592"/>
                <a:gd name="T57" fmla="*/ 1334 h 1750"/>
                <a:gd name="T58" fmla="*/ 90 w 2592"/>
                <a:gd name="T59" fmla="*/ 1266 h 1750"/>
                <a:gd name="T60" fmla="*/ 144 w 2592"/>
                <a:gd name="T61" fmla="*/ 1194 h 1750"/>
                <a:gd name="T62" fmla="*/ 210 w 2592"/>
                <a:gd name="T63" fmla="*/ 1122 h 1750"/>
                <a:gd name="T64" fmla="*/ 286 w 2592"/>
                <a:gd name="T65" fmla="*/ 1048 h 1750"/>
                <a:gd name="T66" fmla="*/ 372 w 2592"/>
                <a:gd name="T67" fmla="*/ 974 h 1750"/>
                <a:gd name="T68" fmla="*/ 564 w 2592"/>
                <a:gd name="T69" fmla="*/ 826 h 1750"/>
                <a:gd name="T70" fmla="*/ 782 w 2592"/>
                <a:gd name="T71" fmla="*/ 678 h 1750"/>
                <a:gd name="T72" fmla="*/ 1018 w 2592"/>
                <a:gd name="T73" fmla="*/ 538 h 1750"/>
                <a:gd name="T74" fmla="*/ 1260 w 2592"/>
                <a:gd name="T75" fmla="*/ 406 h 1750"/>
                <a:gd name="T76" fmla="*/ 1506 w 2592"/>
                <a:gd name="T77" fmla="*/ 288 h 1750"/>
                <a:gd name="T78" fmla="*/ 1744 w 2592"/>
                <a:gd name="T79" fmla="*/ 184 h 1750"/>
                <a:gd name="T80" fmla="*/ 1968 w 2592"/>
                <a:gd name="T81" fmla="*/ 100 h 1750"/>
                <a:gd name="T82" fmla="*/ 2168 w 2592"/>
                <a:gd name="T83" fmla="*/ 40 h 1750"/>
                <a:gd name="T84" fmla="*/ 2258 w 2592"/>
                <a:gd name="T85" fmla="*/ 20 h 1750"/>
                <a:gd name="T86" fmla="*/ 2340 w 2592"/>
                <a:gd name="T87" fmla="*/ 6 h 1750"/>
                <a:gd name="T88" fmla="*/ 2412 w 2592"/>
                <a:gd name="T89" fmla="*/ 0 h 1750"/>
                <a:gd name="T90" fmla="*/ 2472 w 2592"/>
                <a:gd name="T91" fmla="*/ 2 h 1750"/>
                <a:gd name="T92" fmla="*/ 2522 w 2592"/>
                <a:gd name="T93" fmla="*/ 10 h 1750"/>
                <a:gd name="T94" fmla="*/ 2560 w 2592"/>
                <a:gd name="T95" fmla="*/ 30 h 1750"/>
                <a:gd name="T96" fmla="*/ 2584 w 2592"/>
                <a:gd name="T97" fmla="*/ 58 h 1750"/>
                <a:gd name="T98" fmla="*/ 2592 w 2592"/>
                <a:gd name="T99" fmla="*/ 94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92" h="1750">
                  <a:moveTo>
                    <a:pt x="2586" y="392"/>
                  </a:moveTo>
                  <a:lnTo>
                    <a:pt x="2586" y="392"/>
                  </a:lnTo>
                  <a:lnTo>
                    <a:pt x="2582" y="364"/>
                  </a:lnTo>
                  <a:lnTo>
                    <a:pt x="2576" y="342"/>
                  </a:lnTo>
                  <a:lnTo>
                    <a:pt x="2568" y="320"/>
                  </a:lnTo>
                  <a:lnTo>
                    <a:pt x="2554" y="302"/>
                  </a:lnTo>
                  <a:lnTo>
                    <a:pt x="2538" y="288"/>
                  </a:lnTo>
                  <a:lnTo>
                    <a:pt x="2518" y="276"/>
                  </a:lnTo>
                  <a:lnTo>
                    <a:pt x="2496" y="266"/>
                  </a:lnTo>
                  <a:lnTo>
                    <a:pt x="2470" y="258"/>
                  </a:lnTo>
                  <a:lnTo>
                    <a:pt x="2442" y="254"/>
                  </a:lnTo>
                  <a:lnTo>
                    <a:pt x="2410" y="252"/>
                  </a:lnTo>
                  <a:lnTo>
                    <a:pt x="2376" y="252"/>
                  </a:lnTo>
                  <a:lnTo>
                    <a:pt x="2340" y="254"/>
                  </a:lnTo>
                  <a:lnTo>
                    <a:pt x="2302" y="258"/>
                  </a:lnTo>
                  <a:lnTo>
                    <a:pt x="2262" y="266"/>
                  </a:lnTo>
                  <a:lnTo>
                    <a:pt x="2218" y="274"/>
                  </a:lnTo>
                  <a:lnTo>
                    <a:pt x="2174" y="286"/>
                  </a:lnTo>
                  <a:lnTo>
                    <a:pt x="2126" y="298"/>
                  </a:lnTo>
                  <a:lnTo>
                    <a:pt x="2078" y="314"/>
                  </a:lnTo>
                  <a:lnTo>
                    <a:pt x="1976" y="348"/>
                  </a:lnTo>
                  <a:lnTo>
                    <a:pt x="1870" y="390"/>
                  </a:lnTo>
                  <a:lnTo>
                    <a:pt x="1758" y="436"/>
                  </a:lnTo>
                  <a:lnTo>
                    <a:pt x="1642" y="490"/>
                  </a:lnTo>
                  <a:lnTo>
                    <a:pt x="1524" y="548"/>
                  </a:lnTo>
                  <a:lnTo>
                    <a:pt x="1404" y="608"/>
                  </a:lnTo>
                  <a:lnTo>
                    <a:pt x="1284" y="674"/>
                  </a:lnTo>
                  <a:lnTo>
                    <a:pt x="1164" y="742"/>
                  </a:lnTo>
                  <a:lnTo>
                    <a:pt x="1046" y="814"/>
                  </a:lnTo>
                  <a:lnTo>
                    <a:pt x="930" y="888"/>
                  </a:lnTo>
                  <a:lnTo>
                    <a:pt x="816" y="962"/>
                  </a:lnTo>
                  <a:lnTo>
                    <a:pt x="706" y="1036"/>
                  </a:lnTo>
                  <a:lnTo>
                    <a:pt x="602" y="1112"/>
                  </a:lnTo>
                  <a:lnTo>
                    <a:pt x="504" y="1188"/>
                  </a:lnTo>
                  <a:lnTo>
                    <a:pt x="412" y="1262"/>
                  </a:lnTo>
                  <a:lnTo>
                    <a:pt x="330" y="1334"/>
                  </a:lnTo>
                  <a:lnTo>
                    <a:pt x="292" y="1370"/>
                  </a:lnTo>
                  <a:lnTo>
                    <a:pt x="256" y="1404"/>
                  </a:lnTo>
                  <a:lnTo>
                    <a:pt x="222" y="1438"/>
                  </a:lnTo>
                  <a:lnTo>
                    <a:pt x="192" y="1472"/>
                  </a:lnTo>
                  <a:lnTo>
                    <a:pt x="164" y="1504"/>
                  </a:lnTo>
                  <a:lnTo>
                    <a:pt x="138" y="1536"/>
                  </a:lnTo>
                  <a:lnTo>
                    <a:pt x="116" y="1568"/>
                  </a:lnTo>
                  <a:lnTo>
                    <a:pt x="96" y="1596"/>
                  </a:lnTo>
                  <a:lnTo>
                    <a:pt x="80" y="1626"/>
                  </a:lnTo>
                  <a:lnTo>
                    <a:pt x="68" y="1652"/>
                  </a:lnTo>
                  <a:lnTo>
                    <a:pt x="60" y="1680"/>
                  </a:lnTo>
                  <a:lnTo>
                    <a:pt x="54" y="1704"/>
                  </a:lnTo>
                  <a:lnTo>
                    <a:pt x="52" y="1728"/>
                  </a:lnTo>
                  <a:lnTo>
                    <a:pt x="54" y="1750"/>
                  </a:lnTo>
                  <a:lnTo>
                    <a:pt x="2" y="1524"/>
                  </a:lnTo>
                  <a:lnTo>
                    <a:pt x="2" y="1524"/>
                  </a:lnTo>
                  <a:lnTo>
                    <a:pt x="0" y="1496"/>
                  </a:lnTo>
                  <a:lnTo>
                    <a:pt x="4" y="1464"/>
                  </a:lnTo>
                  <a:lnTo>
                    <a:pt x="8" y="1434"/>
                  </a:lnTo>
                  <a:lnTo>
                    <a:pt x="18" y="1400"/>
                  </a:lnTo>
                  <a:lnTo>
                    <a:pt x="32" y="1368"/>
                  </a:lnTo>
                  <a:lnTo>
                    <a:pt x="48" y="1334"/>
                  </a:lnTo>
                  <a:lnTo>
                    <a:pt x="68" y="1300"/>
                  </a:lnTo>
                  <a:lnTo>
                    <a:pt x="90" y="1266"/>
                  </a:lnTo>
                  <a:lnTo>
                    <a:pt x="116" y="1230"/>
                  </a:lnTo>
                  <a:lnTo>
                    <a:pt x="144" y="1194"/>
                  </a:lnTo>
                  <a:lnTo>
                    <a:pt x="176" y="1158"/>
                  </a:lnTo>
                  <a:lnTo>
                    <a:pt x="210" y="1122"/>
                  </a:lnTo>
                  <a:lnTo>
                    <a:pt x="248" y="1086"/>
                  </a:lnTo>
                  <a:lnTo>
                    <a:pt x="286" y="1048"/>
                  </a:lnTo>
                  <a:lnTo>
                    <a:pt x="328" y="1012"/>
                  </a:lnTo>
                  <a:lnTo>
                    <a:pt x="372" y="974"/>
                  </a:lnTo>
                  <a:lnTo>
                    <a:pt x="464" y="900"/>
                  </a:lnTo>
                  <a:lnTo>
                    <a:pt x="564" y="826"/>
                  </a:lnTo>
                  <a:lnTo>
                    <a:pt x="670" y="752"/>
                  </a:lnTo>
                  <a:lnTo>
                    <a:pt x="782" y="678"/>
                  </a:lnTo>
                  <a:lnTo>
                    <a:pt x="898" y="608"/>
                  </a:lnTo>
                  <a:lnTo>
                    <a:pt x="1018" y="538"/>
                  </a:lnTo>
                  <a:lnTo>
                    <a:pt x="1138" y="470"/>
                  </a:lnTo>
                  <a:lnTo>
                    <a:pt x="1260" y="406"/>
                  </a:lnTo>
                  <a:lnTo>
                    <a:pt x="1384" y="344"/>
                  </a:lnTo>
                  <a:lnTo>
                    <a:pt x="1506" y="288"/>
                  </a:lnTo>
                  <a:lnTo>
                    <a:pt x="1626" y="234"/>
                  </a:lnTo>
                  <a:lnTo>
                    <a:pt x="1744" y="184"/>
                  </a:lnTo>
                  <a:lnTo>
                    <a:pt x="1858" y="140"/>
                  </a:lnTo>
                  <a:lnTo>
                    <a:pt x="1968" y="100"/>
                  </a:lnTo>
                  <a:lnTo>
                    <a:pt x="2072" y="68"/>
                  </a:lnTo>
                  <a:lnTo>
                    <a:pt x="2168" y="40"/>
                  </a:lnTo>
                  <a:lnTo>
                    <a:pt x="2214" y="28"/>
                  </a:lnTo>
                  <a:lnTo>
                    <a:pt x="2258" y="20"/>
                  </a:lnTo>
                  <a:lnTo>
                    <a:pt x="2300" y="12"/>
                  </a:lnTo>
                  <a:lnTo>
                    <a:pt x="2340" y="6"/>
                  </a:lnTo>
                  <a:lnTo>
                    <a:pt x="2376" y="2"/>
                  </a:lnTo>
                  <a:lnTo>
                    <a:pt x="2412" y="0"/>
                  </a:lnTo>
                  <a:lnTo>
                    <a:pt x="2444" y="0"/>
                  </a:lnTo>
                  <a:lnTo>
                    <a:pt x="2472" y="2"/>
                  </a:lnTo>
                  <a:lnTo>
                    <a:pt x="2498" y="4"/>
                  </a:lnTo>
                  <a:lnTo>
                    <a:pt x="2522" y="10"/>
                  </a:lnTo>
                  <a:lnTo>
                    <a:pt x="2542" y="20"/>
                  </a:lnTo>
                  <a:lnTo>
                    <a:pt x="2560" y="30"/>
                  </a:lnTo>
                  <a:lnTo>
                    <a:pt x="2572" y="42"/>
                  </a:lnTo>
                  <a:lnTo>
                    <a:pt x="2584" y="58"/>
                  </a:lnTo>
                  <a:lnTo>
                    <a:pt x="2590" y="74"/>
                  </a:lnTo>
                  <a:lnTo>
                    <a:pt x="2592" y="94"/>
                  </a:lnTo>
                  <a:lnTo>
                    <a:pt x="2586" y="392"/>
                  </a:lnTo>
                  <a:close/>
                </a:path>
              </a:pathLst>
            </a:custGeom>
            <a:solidFill>
              <a:srgbClr val="028C7D"/>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AU"/>
            </a:p>
          </p:txBody>
        </p:sp>
        <p:sp>
          <p:nvSpPr>
            <p:cNvPr id="9" name="Freeform 10"/>
            <p:cNvSpPr>
              <a:spLocks/>
            </p:cNvSpPr>
            <p:nvPr/>
          </p:nvSpPr>
          <p:spPr bwMode="auto">
            <a:xfrm>
              <a:off x="3540125" y="266700"/>
              <a:ext cx="4114800" cy="2422525"/>
            </a:xfrm>
            <a:custGeom>
              <a:avLst/>
              <a:gdLst>
                <a:gd name="T0" fmla="*/ 0 w 2592"/>
                <a:gd name="T1" fmla="*/ 1502 h 1526"/>
                <a:gd name="T2" fmla="*/ 10 w 2592"/>
                <a:gd name="T3" fmla="*/ 1428 h 1526"/>
                <a:gd name="T4" fmla="*/ 26 w 2592"/>
                <a:gd name="T5" fmla="*/ 1380 h 1526"/>
                <a:gd name="T6" fmla="*/ 46 w 2592"/>
                <a:gd name="T7" fmla="*/ 1334 h 1526"/>
                <a:gd name="T8" fmla="*/ 130 w 2592"/>
                <a:gd name="T9" fmla="*/ 1210 h 1526"/>
                <a:gd name="T10" fmla="*/ 196 w 2592"/>
                <a:gd name="T11" fmla="*/ 1134 h 1526"/>
                <a:gd name="T12" fmla="*/ 304 w 2592"/>
                <a:gd name="T13" fmla="*/ 1028 h 1526"/>
                <a:gd name="T14" fmla="*/ 456 w 2592"/>
                <a:gd name="T15" fmla="*/ 900 h 1526"/>
                <a:gd name="T16" fmla="*/ 702 w 2592"/>
                <a:gd name="T17" fmla="*/ 726 h 1526"/>
                <a:gd name="T18" fmla="*/ 870 w 2592"/>
                <a:gd name="T19" fmla="*/ 618 h 1526"/>
                <a:gd name="T20" fmla="*/ 1130 w 2592"/>
                <a:gd name="T21" fmla="*/ 468 h 1526"/>
                <a:gd name="T22" fmla="*/ 1308 w 2592"/>
                <a:gd name="T23" fmla="*/ 376 h 1526"/>
                <a:gd name="T24" fmla="*/ 1488 w 2592"/>
                <a:gd name="T25" fmla="*/ 290 h 1526"/>
                <a:gd name="T26" fmla="*/ 1764 w 2592"/>
                <a:gd name="T27" fmla="*/ 172 h 1526"/>
                <a:gd name="T28" fmla="*/ 1952 w 2592"/>
                <a:gd name="T29" fmla="*/ 102 h 1526"/>
                <a:gd name="T30" fmla="*/ 2192 w 2592"/>
                <a:gd name="T31" fmla="*/ 32 h 1526"/>
                <a:gd name="T32" fmla="*/ 2292 w 2592"/>
                <a:gd name="T33" fmla="*/ 12 h 1526"/>
                <a:gd name="T34" fmla="*/ 2440 w 2592"/>
                <a:gd name="T35" fmla="*/ 0 h 1526"/>
                <a:gd name="T36" fmla="*/ 2490 w 2592"/>
                <a:gd name="T37" fmla="*/ 4 h 1526"/>
                <a:gd name="T38" fmla="*/ 2538 w 2592"/>
                <a:gd name="T39" fmla="*/ 18 h 1526"/>
                <a:gd name="T40" fmla="*/ 2570 w 2592"/>
                <a:gd name="T41" fmla="*/ 40 h 1526"/>
                <a:gd name="T42" fmla="*/ 2584 w 2592"/>
                <a:gd name="T43" fmla="*/ 60 h 1526"/>
                <a:gd name="T44" fmla="*/ 2592 w 2592"/>
                <a:gd name="T45" fmla="*/ 96 h 1526"/>
                <a:gd name="T46" fmla="*/ 2588 w 2592"/>
                <a:gd name="T47" fmla="*/ 72 h 1526"/>
                <a:gd name="T48" fmla="*/ 2576 w 2592"/>
                <a:gd name="T49" fmla="*/ 50 h 1526"/>
                <a:gd name="T50" fmla="*/ 2550 w 2592"/>
                <a:gd name="T51" fmla="*/ 26 h 1526"/>
                <a:gd name="T52" fmla="*/ 2514 w 2592"/>
                <a:gd name="T53" fmla="*/ 12 h 1526"/>
                <a:gd name="T54" fmla="*/ 2440 w 2592"/>
                <a:gd name="T55" fmla="*/ 2 h 1526"/>
                <a:gd name="T56" fmla="*/ 2342 w 2592"/>
                <a:gd name="T57" fmla="*/ 10 h 1526"/>
                <a:gd name="T58" fmla="*/ 2244 w 2592"/>
                <a:gd name="T59" fmla="*/ 28 h 1526"/>
                <a:gd name="T60" fmla="*/ 2050 w 2592"/>
                <a:gd name="T61" fmla="*/ 80 h 1526"/>
                <a:gd name="T62" fmla="*/ 1862 w 2592"/>
                <a:gd name="T63" fmla="*/ 146 h 1526"/>
                <a:gd name="T64" fmla="*/ 1586 w 2592"/>
                <a:gd name="T65" fmla="*/ 260 h 1526"/>
                <a:gd name="T66" fmla="*/ 1314 w 2592"/>
                <a:gd name="T67" fmla="*/ 388 h 1526"/>
                <a:gd name="T68" fmla="*/ 1138 w 2592"/>
                <a:gd name="T69" fmla="*/ 482 h 1526"/>
                <a:gd name="T70" fmla="*/ 878 w 2592"/>
                <a:gd name="T71" fmla="*/ 630 h 1526"/>
                <a:gd name="T72" fmla="*/ 626 w 2592"/>
                <a:gd name="T73" fmla="*/ 792 h 1526"/>
                <a:gd name="T74" fmla="*/ 464 w 2592"/>
                <a:gd name="T75" fmla="*/ 910 h 1526"/>
                <a:gd name="T76" fmla="*/ 272 w 2592"/>
                <a:gd name="T77" fmla="*/ 1070 h 1526"/>
                <a:gd name="T78" fmla="*/ 168 w 2592"/>
                <a:gd name="T79" fmla="*/ 1176 h 1526"/>
                <a:gd name="T80" fmla="*/ 104 w 2592"/>
                <a:gd name="T81" fmla="*/ 1252 h 1526"/>
                <a:gd name="T82" fmla="*/ 50 w 2592"/>
                <a:gd name="T83" fmla="*/ 1336 h 1526"/>
                <a:gd name="T84" fmla="*/ 20 w 2592"/>
                <a:gd name="T85" fmla="*/ 1404 h 1526"/>
                <a:gd name="T86" fmla="*/ 2 w 2592"/>
                <a:gd name="T87" fmla="*/ 1478 h 1526"/>
                <a:gd name="T88" fmla="*/ 2 w 2592"/>
                <a:gd name="T89"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92" h="1526">
                  <a:moveTo>
                    <a:pt x="2" y="1526"/>
                  </a:moveTo>
                  <a:lnTo>
                    <a:pt x="2" y="1526"/>
                  </a:lnTo>
                  <a:lnTo>
                    <a:pt x="0" y="1502"/>
                  </a:lnTo>
                  <a:lnTo>
                    <a:pt x="2" y="1476"/>
                  </a:lnTo>
                  <a:lnTo>
                    <a:pt x="4" y="1452"/>
                  </a:lnTo>
                  <a:lnTo>
                    <a:pt x="10" y="1428"/>
                  </a:lnTo>
                  <a:lnTo>
                    <a:pt x="10" y="1428"/>
                  </a:lnTo>
                  <a:lnTo>
                    <a:pt x="18" y="1404"/>
                  </a:lnTo>
                  <a:lnTo>
                    <a:pt x="26" y="1380"/>
                  </a:lnTo>
                  <a:lnTo>
                    <a:pt x="36" y="1358"/>
                  </a:lnTo>
                  <a:lnTo>
                    <a:pt x="46" y="1334"/>
                  </a:lnTo>
                  <a:lnTo>
                    <a:pt x="46" y="1334"/>
                  </a:lnTo>
                  <a:lnTo>
                    <a:pt x="72" y="1292"/>
                  </a:lnTo>
                  <a:lnTo>
                    <a:pt x="100" y="1250"/>
                  </a:lnTo>
                  <a:lnTo>
                    <a:pt x="130" y="1210"/>
                  </a:lnTo>
                  <a:lnTo>
                    <a:pt x="162" y="1172"/>
                  </a:lnTo>
                  <a:lnTo>
                    <a:pt x="162" y="1172"/>
                  </a:lnTo>
                  <a:lnTo>
                    <a:pt x="196" y="1134"/>
                  </a:lnTo>
                  <a:lnTo>
                    <a:pt x="230" y="1098"/>
                  </a:lnTo>
                  <a:lnTo>
                    <a:pt x="266" y="1062"/>
                  </a:lnTo>
                  <a:lnTo>
                    <a:pt x="304" y="1028"/>
                  </a:lnTo>
                  <a:lnTo>
                    <a:pt x="378" y="964"/>
                  </a:lnTo>
                  <a:lnTo>
                    <a:pt x="456" y="900"/>
                  </a:lnTo>
                  <a:lnTo>
                    <a:pt x="456" y="900"/>
                  </a:lnTo>
                  <a:lnTo>
                    <a:pt x="536" y="840"/>
                  </a:lnTo>
                  <a:lnTo>
                    <a:pt x="618" y="782"/>
                  </a:lnTo>
                  <a:lnTo>
                    <a:pt x="702" y="726"/>
                  </a:lnTo>
                  <a:lnTo>
                    <a:pt x="786" y="672"/>
                  </a:lnTo>
                  <a:lnTo>
                    <a:pt x="786" y="672"/>
                  </a:lnTo>
                  <a:lnTo>
                    <a:pt x="870" y="618"/>
                  </a:lnTo>
                  <a:lnTo>
                    <a:pt x="956" y="568"/>
                  </a:lnTo>
                  <a:lnTo>
                    <a:pt x="1044" y="518"/>
                  </a:lnTo>
                  <a:lnTo>
                    <a:pt x="1130" y="468"/>
                  </a:lnTo>
                  <a:lnTo>
                    <a:pt x="1130" y="468"/>
                  </a:lnTo>
                  <a:lnTo>
                    <a:pt x="1220" y="422"/>
                  </a:lnTo>
                  <a:lnTo>
                    <a:pt x="1308" y="376"/>
                  </a:lnTo>
                  <a:lnTo>
                    <a:pt x="1398" y="332"/>
                  </a:lnTo>
                  <a:lnTo>
                    <a:pt x="1488" y="290"/>
                  </a:lnTo>
                  <a:lnTo>
                    <a:pt x="1488" y="290"/>
                  </a:lnTo>
                  <a:lnTo>
                    <a:pt x="1580" y="248"/>
                  </a:lnTo>
                  <a:lnTo>
                    <a:pt x="1672" y="210"/>
                  </a:lnTo>
                  <a:lnTo>
                    <a:pt x="1764" y="172"/>
                  </a:lnTo>
                  <a:lnTo>
                    <a:pt x="1858" y="136"/>
                  </a:lnTo>
                  <a:lnTo>
                    <a:pt x="1858" y="136"/>
                  </a:lnTo>
                  <a:lnTo>
                    <a:pt x="1952" y="102"/>
                  </a:lnTo>
                  <a:lnTo>
                    <a:pt x="2048" y="72"/>
                  </a:lnTo>
                  <a:lnTo>
                    <a:pt x="2144" y="44"/>
                  </a:lnTo>
                  <a:lnTo>
                    <a:pt x="2192" y="32"/>
                  </a:lnTo>
                  <a:lnTo>
                    <a:pt x="2242" y="22"/>
                  </a:lnTo>
                  <a:lnTo>
                    <a:pt x="2242" y="22"/>
                  </a:lnTo>
                  <a:lnTo>
                    <a:pt x="2292" y="12"/>
                  </a:lnTo>
                  <a:lnTo>
                    <a:pt x="2340" y="4"/>
                  </a:lnTo>
                  <a:lnTo>
                    <a:pt x="2390" y="0"/>
                  </a:lnTo>
                  <a:lnTo>
                    <a:pt x="2440" y="0"/>
                  </a:lnTo>
                  <a:lnTo>
                    <a:pt x="2440" y="0"/>
                  </a:lnTo>
                  <a:lnTo>
                    <a:pt x="2466" y="0"/>
                  </a:lnTo>
                  <a:lnTo>
                    <a:pt x="2490" y="4"/>
                  </a:lnTo>
                  <a:lnTo>
                    <a:pt x="2516" y="10"/>
                  </a:lnTo>
                  <a:lnTo>
                    <a:pt x="2538" y="18"/>
                  </a:lnTo>
                  <a:lnTo>
                    <a:pt x="2538" y="18"/>
                  </a:lnTo>
                  <a:lnTo>
                    <a:pt x="2550" y="24"/>
                  </a:lnTo>
                  <a:lnTo>
                    <a:pt x="2560" y="32"/>
                  </a:lnTo>
                  <a:lnTo>
                    <a:pt x="2570" y="40"/>
                  </a:lnTo>
                  <a:lnTo>
                    <a:pt x="2578" y="50"/>
                  </a:lnTo>
                  <a:lnTo>
                    <a:pt x="2578" y="50"/>
                  </a:lnTo>
                  <a:lnTo>
                    <a:pt x="2584" y="60"/>
                  </a:lnTo>
                  <a:lnTo>
                    <a:pt x="2588" y="72"/>
                  </a:lnTo>
                  <a:lnTo>
                    <a:pt x="2592" y="84"/>
                  </a:lnTo>
                  <a:lnTo>
                    <a:pt x="2592" y="96"/>
                  </a:lnTo>
                  <a:lnTo>
                    <a:pt x="2592" y="96"/>
                  </a:lnTo>
                  <a:lnTo>
                    <a:pt x="2590" y="84"/>
                  </a:lnTo>
                  <a:lnTo>
                    <a:pt x="2588" y="72"/>
                  </a:lnTo>
                  <a:lnTo>
                    <a:pt x="2584" y="60"/>
                  </a:lnTo>
                  <a:lnTo>
                    <a:pt x="2576" y="50"/>
                  </a:lnTo>
                  <a:lnTo>
                    <a:pt x="2576" y="50"/>
                  </a:lnTo>
                  <a:lnTo>
                    <a:pt x="2568" y="40"/>
                  </a:lnTo>
                  <a:lnTo>
                    <a:pt x="2560" y="32"/>
                  </a:lnTo>
                  <a:lnTo>
                    <a:pt x="2550" y="26"/>
                  </a:lnTo>
                  <a:lnTo>
                    <a:pt x="2538" y="20"/>
                  </a:lnTo>
                  <a:lnTo>
                    <a:pt x="2538" y="20"/>
                  </a:lnTo>
                  <a:lnTo>
                    <a:pt x="2514" y="12"/>
                  </a:lnTo>
                  <a:lnTo>
                    <a:pt x="2490" y="6"/>
                  </a:lnTo>
                  <a:lnTo>
                    <a:pt x="2466" y="4"/>
                  </a:lnTo>
                  <a:lnTo>
                    <a:pt x="2440" y="2"/>
                  </a:lnTo>
                  <a:lnTo>
                    <a:pt x="2440" y="2"/>
                  </a:lnTo>
                  <a:lnTo>
                    <a:pt x="2390" y="4"/>
                  </a:lnTo>
                  <a:lnTo>
                    <a:pt x="2342" y="10"/>
                  </a:lnTo>
                  <a:lnTo>
                    <a:pt x="2292" y="18"/>
                  </a:lnTo>
                  <a:lnTo>
                    <a:pt x="2244" y="28"/>
                  </a:lnTo>
                  <a:lnTo>
                    <a:pt x="2244" y="28"/>
                  </a:lnTo>
                  <a:lnTo>
                    <a:pt x="2194" y="40"/>
                  </a:lnTo>
                  <a:lnTo>
                    <a:pt x="2146" y="52"/>
                  </a:lnTo>
                  <a:lnTo>
                    <a:pt x="2050" y="80"/>
                  </a:lnTo>
                  <a:lnTo>
                    <a:pt x="1956" y="112"/>
                  </a:lnTo>
                  <a:lnTo>
                    <a:pt x="1862" y="146"/>
                  </a:lnTo>
                  <a:lnTo>
                    <a:pt x="1862" y="146"/>
                  </a:lnTo>
                  <a:lnTo>
                    <a:pt x="1770" y="182"/>
                  </a:lnTo>
                  <a:lnTo>
                    <a:pt x="1676" y="220"/>
                  </a:lnTo>
                  <a:lnTo>
                    <a:pt x="1586" y="260"/>
                  </a:lnTo>
                  <a:lnTo>
                    <a:pt x="1494" y="302"/>
                  </a:lnTo>
                  <a:lnTo>
                    <a:pt x="1404" y="344"/>
                  </a:lnTo>
                  <a:lnTo>
                    <a:pt x="1314" y="388"/>
                  </a:lnTo>
                  <a:lnTo>
                    <a:pt x="1226" y="434"/>
                  </a:lnTo>
                  <a:lnTo>
                    <a:pt x="1138" y="482"/>
                  </a:lnTo>
                  <a:lnTo>
                    <a:pt x="1138" y="482"/>
                  </a:lnTo>
                  <a:lnTo>
                    <a:pt x="1050" y="530"/>
                  </a:lnTo>
                  <a:lnTo>
                    <a:pt x="964" y="580"/>
                  </a:lnTo>
                  <a:lnTo>
                    <a:pt x="878" y="630"/>
                  </a:lnTo>
                  <a:lnTo>
                    <a:pt x="792" y="682"/>
                  </a:lnTo>
                  <a:lnTo>
                    <a:pt x="708" y="736"/>
                  </a:lnTo>
                  <a:lnTo>
                    <a:pt x="626" y="792"/>
                  </a:lnTo>
                  <a:lnTo>
                    <a:pt x="544" y="850"/>
                  </a:lnTo>
                  <a:lnTo>
                    <a:pt x="464" y="910"/>
                  </a:lnTo>
                  <a:lnTo>
                    <a:pt x="464" y="910"/>
                  </a:lnTo>
                  <a:lnTo>
                    <a:pt x="386" y="972"/>
                  </a:lnTo>
                  <a:lnTo>
                    <a:pt x="310" y="1036"/>
                  </a:lnTo>
                  <a:lnTo>
                    <a:pt x="272" y="1070"/>
                  </a:lnTo>
                  <a:lnTo>
                    <a:pt x="236" y="1104"/>
                  </a:lnTo>
                  <a:lnTo>
                    <a:pt x="202" y="1140"/>
                  </a:lnTo>
                  <a:lnTo>
                    <a:pt x="168" y="1176"/>
                  </a:lnTo>
                  <a:lnTo>
                    <a:pt x="168" y="1176"/>
                  </a:lnTo>
                  <a:lnTo>
                    <a:pt x="134" y="1214"/>
                  </a:lnTo>
                  <a:lnTo>
                    <a:pt x="104" y="1252"/>
                  </a:lnTo>
                  <a:lnTo>
                    <a:pt x="76" y="1294"/>
                  </a:lnTo>
                  <a:lnTo>
                    <a:pt x="50" y="1336"/>
                  </a:lnTo>
                  <a:lnTo>
                    <a:pt x="50" y="1336"/>
                  </a:lnTo>
                  <a:lnTo>
                    <a:pt x="38" y="1358"/>
                  </a:lnTo>
                  <a:lnTo>
                    <a:pt x="28" y="1382"/>
                  </a:lnTo>
                  <a:lnTo>
                    <a:pt x="20" y="1404"/>
                  </a:lnTo>
                  <a:lnTo>
                    <a:pt x="12" y="1428"/>
                  </a:lnTo>
                  <a:lnTo>
                    <a:pt x="6" y="1452"/>
                  </a:lnTo>
                  <a:lnTo>
                    <a:pt x="2" y="1478"/>
                  </a:lnTo>
                  <a:lnTo>
                    <a:pt x="2" y="1502"/>
                  </a:lnTo>
                  <a:lnTo>
                    <a:pt x="2" y="1526"/>
                  </a:lnTo>
                  <a:lnTo>
                    <a:pt x="2" y="1526"/>
                  </a:lnTo>
                  <a:close/>
                </a:path>
              </a:pathLst>
            </a:custGeom>
            <a:solidFill>
              <a:srgbClr val="028C7D"/>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AU"/>
            </a:p>
          </p:txBody>
        </p:sp>
        <p:sp>
          <p:nvSpPr>
            <p:cNvPr id="10" name="Freeform 11"/>
            <p:cNvSpPr>
              <a:spLocks/>
            </p:cNvSpPr>
            <p:nvPr/>
          </p:nvSpPr>
          <p:spPr bwMode="auto">
            <a:xfrm>
              <a:off x="3540125" y="1317625"/>
              <a:ext cx="4241800" cy="1889125"/>
            </a:xfrm>
            <a:custGeom>
              <a:avLst/>
              <a:gdLst>
                <a:gd name="T0" fmla="*/ 2666 w 2672"/>
                <a:gd name="T1" fmla="*/ 290 h 1190"/>
                <a:gd name="T2" fmla="*/ 2660 w 2672"/>
                <a:gd name="T3" fmla="*/ 330 h 1190"/>
                <a:gd name="T4" fmla="*/ 2638 w 2672"/>
                <a:gd name="T5" fmla="*/ 372 h 1190"/>
                <a:gd name="T6" fmla="*/ 2606 w 2672"/>
                <a:gd name="T7" fmla="*/ 416 h 1190"/>
                <a:gd name="T8" fmla="*/ 2560 w 2672"/>
                <a:gd name="T9" fmla="*/ 460 h 1190"/>
                <a:gd name="T10" fmla="*/ 2502 w 2672"/>
                <a:gd name="T11" fmla="*/ 506 h 1190"/>
                <a:gd name="T12" fmla="*/ 2434 w 2672"/>
                <a:gd name="T13" fmla="*/ 552 h 1190"/>
                <a:gd name="T14" fmla="*/ 2274 w 2672"/>
                <a:gd name="T15" fmla="*/ 646 h 1190"/>
                <a:gd name="T16" fmla="*/ 2080 w 2672"/>
                <a:gd name="T17" fmla="*/ 738 h 1190"/>
                <a:gd name="T18" fmla="*/ 1866 w 2672"/>
                <a:gd name="T19" fmla="*/ 826 h 1190"/>
                <a:gd name="T20" fmla="*/ 1636 w 2672"/>
                <a:gd name="T21" fmla="*/ 910 h 1190"/>
                <a:gd name="T22" fmla="*/ 1396 w 2672"/>
                <a:gd name="T23" fmla="*/ 988 h 1190"/>
                <a:gd name="T24" fmla="*/ 1156 w 2672"/>
                <a:gd name="T25" fmla="*/ 1056 h 1190"/>
                <a:gd name="T26" fmla="*/ 922 w 2672"/>
                <a:gd name="T27" fmla="*/ 1112 h 1190"/>
                <a:gd name="T28" fmla="*/ 702 w 2672"/>
                <a:gd name="T29" fmla="*/ 1154 h 1190"/>
                <a:gd name="T30" fmla="*/ 502 w 2672"/>
                <a:gd name="T31" fmla="*/ 1182 h 1190"/>
                <a:gd name="T32" fmla="*/ 330 w 2672"/>
                <a:gd name="T33" fmla="*/ 1190 h 1190"/>
                <a:gd name="T34" fmla="*/ 256 w 2672"/>
                <a:gd name="T35" fmla="*/ 1188 h 1190"/>
                <a:gd name="T36" fmla="*/ 192 w 2672"/>
                <a:gd name="T37" fmla="*/ 1180 h 1190"/>
                <a:gd name="T38" fmla="*/ 140 w 2672"/>
                <a:gd name="T39" fmla="*/ 1166 h 1190"/>
                <a:gd name="T40" fmla="*/ 98 w 2672"/>
                <a:gd name="T41" fmla="*/ 1146 h 1190"/>
                <a:gd name="T42" fmla="*/ 70 w 2672"/>
                <a:gd name="T43" fmla="*/ 1122 h 1190"/>
                <a:gd name="T44" fmla="*/ 54 w 2672"/>
                <a:gd name="T45" fmla="*/ 1090 h 1190"/>
                <a:gd name="T46" fmla="*/ 0 w 2672"/>
                <a:gd name="T47" fmla="*/ 850 h 1190"/>
                <a:gd name="T48" fmla="*/ 18 w 2672"/>
                <a:gd name="T49" fmla="*/ 882 h 1190"/>
                <a:gd name="T50" fmla="*/ 48 w 2672"/>
                <a:gd name="T51" fmla="*/ 910 h 1190"/>
                <a:gd name="T52" fmla="*/ 88 w 2672"/>
                <a:gd name="T53" fmla="*/ 932 h 1190"/>
                <a:gd name="T54" fmla="*/ 142 w 2672"/>
                <a:gd name="T55" fmla="*/ 946 h 1190"/>
                <a:gd name="T56" fmla="*/ 204 w 2672"/>
                <a:gd name="T57" fmla="*/ 958 h 1190"/>
                <a:gd name="T58" fmla="*/ 274 w 2672"/>
                <a:gd name="T59" fmla="*/ 962 h 1190"/>
                <a:gd name="T60" fmla="*/ 354 w 2672"/>
                <a:gd name="T61" fmla="*/ 962 h 1190"/>
                <a:gd name="T62" fmla="*/ 536 w 2672"/>
                <a:gd name="T63" fmla="*/ 950 h 1190"/>
                <a:gd name="T64" fmla="*/ 740 w 2672"/>
                <a:gd name="T65" fmla="*/ 918 h 1190"/>
                <a:gd name="T66" fmla="*/ 962 w 2672"/>
                <a:gd name="T67" fmla="*/ 874 h 1190"/>
                <a:gd name="T68" fmla="*/ 1194 w 2672"/>
                <a:gd name="T69" fmla="*/ 814 h 1190"/>
                <a:gd name="T70" fmla="*/ 1430 w 2672"/>
                <a:gd name="T71" fmla="*/ 742 h 1190"/>
                <a:gd name="T72" fmla="*/ 1664 w 2672"/>
                <a:gd name="T73" fmla="*/ 660 h 1190"/>
                <a:gd name="T74" fmla="*/ 1888 w 2672"/>
                <a:gd name="T75" fmla="*/ 570 h 1190"/>
                <a:gd name="T76" fmla="*/ 2096 w 2672"/>
                <a:gd name="T77" fmla="*/ 474 h 1190"/>
                <a:gd name="T78" fmla="*/ 2284 w 2672"/>
                <a:gd name="T79" fmla="*/ 372 h 1190"/>
                <a:gd name="T80" fmla="*/ 2406 w 2672"/>
                <a:gd name="T81" fmla="*/ 292 h 1190"/>
                <a:gd name="T82" fmla="*/ 2476 w 2672"/>
                <a:gd name="T83" fmla="*/ 240 h 1190"/>
                <a:gd name="T84" fmla="*/ 2538 w 2672"/>
                <a:gd name="T85" fmla="*/ 186 h 1190"/>
                <a:gd name="T86" fmla="*/ 2590 w 2672"/>
                <a:gd name="T87" fmla="*/ 132 h 1190"/>
                <a:gd name="T88" fmla="*/ 2632 w 2672"/>
                <a:gd name="T89" fmla="*/ 78 h 1190"/>
                <a:gd name="T90" fmla="*/ 2662 w 2672"/>
                <a:gd name="T91" fmla="*/ 26 h 1190"/>
                <a:gd name="T92" fmla="*/ 2666 w 2672"/>
                <a:gd name="T93" fmla="*/ 290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672" h="1190">
                  <a:moveTo>
                    <a:pt x="2666" y="290"/>
                  </a:moveTo>
                  <a:lnTo>
                    <a:pt x="2666" y="290"/>
                  </a:lnTo>
                  <a:lnTo>
                    <a:pt x="2664" y="310"/>
                  </a:lnTo>
                  <a:lnTo>
                    <a:pt x="2660" y="330"/>
                  </a:lnTo>
                  <a:lnTo>
                    <a:pt x="2652" y="350"/>
                  </a:lnTo>
                  <a:lnTo>
                    <a:pt x="2638" y="372"/>
                  </a:lnTo>
                  <a:lnTo>
                    <a:pt x="2624" y="394"/>
                  </a:lnTo>
                  <a:lnTo>
                    <a:pt x="2606" y="416"/>
                  </a:lnTo>
                  <a:lnTo>
                    <a:pt x="2584" y="438"/>
                  </a:lnTo>
                  <a:lnTo>
                    <a:pt x="2560" y="460"/>
                  </a:lnTo>
                  <a:lnTo>
                    <a:pt x="2532" y="484"/>
                  </a:lnTo>
                  <a:lnTo>
                    <a:pt x="2502" y="506"/>
                  </a:lnTo>
                  <a:lnTo>
                    <a:pt x="2470" y="530"/>
                  </a:lnTo>
                  <a:lnTo>
                    <a:pt x="2434" y="552"/>
                  </a:lnTo>
                  <a:lnTo>
                    <a:pt x="2358" y="598"/>
                  </a:lnTo>
                  <a:lnTo>
                    <a:pt x="2274" y="646"/>
                  </a:lnTo>
                  <a:lnTo>
                    <a:pt x="2180" y="692"/>
                  </a:lnTo>
                  <a:lnTo>
                    <a:pt x="2080" y="738"/>
                  </a:lnTo>
                  <a:lnTo>
                    <a:pt x="1976" y="782"/>
                  </a:lnTo>
                  <a:lnTo>
                    <a:pt x="1866" y="826"/>
                  </a:lnTo>
                  <a:lnTo>
                    <a:pt x="1752" y="870"/>
                  </a:lnTo>
                  <a:lnTo>
                    <a:pt x="1636" y="910"/>
                  </a:lnTo>
                  <a:lnTo>
                    <a:pt x="1516" y="950"/>
                  </a:lnTo>
                  <a:lnTo>
                    <a:pt x="1396" y="988"/>
                  </a:lnTo>
                  <a:lnTo>
                    <a:pt x="1276" y="1022"/>
                  </a:lnTo>
                  <a:lnTo>
                    <a:pt x="1156" y="1056"/>
                  </a:lnTo>
                  <a:lnTo>
                    <a:pt x="1038" y="1086"/>
                  </a:lnTo>
                  <a:lnTo>
                    <a:pt x="922" y="1112"/>
                  </a:lnTo>
                  <a:lnTo>
                    <a:pt x="810" y="1134"/>
                  </a:lnTo>
                  <a:lnTo>
                    <a:pt x="702" y="1154"/>
                  </a:lnTo>
                  <a:lnTo>
                    <a:pt x="598" y="1170"/>
                  </a:lnTo>
                  <a:lnTo>
                    <a:pt x="502" y="1182"/>
                  </a:lnTo>
                  <a:lnTo>
                    <a:pt x="412" y="1188"/>
                  </a:lnTo>
                  <a:lnTo>
                    <a:pt x="330" y="1190"/>
                  </a:lnTo>
                  <a:lnTo>
                    <a:pt x="292" y="1190"/>
                  </a:lnTo>
                  <a:lnTo>
                    <a:pt x="256" y="1188"/>
                  </a:lnTo>
                  <a:lnTo>
                    <a:pt x="222" y="1184"/>
                  </a:lnTo>
                  <a:lnTo>
                    <a:pt x="192" y="1180"/>
                  </a:lnTo>
                  <a:lnTo>
                    <a:pt x="164" y="1174"/>
                  </a:lnTo>
                  <a:lnTo>
                    <a:pt x="140" y="1166"/>
                  </a:lnTo>
                  <a:lnTo>
                    <a:pt x="118" y="1158"/>
                  </a:lnTo>
                  <a:lnTo>
                    <a:pt x="98" y="1146"/>
                  </a:lnTo>
                  <a:lnTo>
                    <a:pt x="82" y="1134"/>
                  </a:lnTo>
                  <a:lnTo>
                    <a:pt x="70" y="1122"/>
                  </a:lnTo>
                  <a:lnTo>
                    <a:pt x="60" y="1106"/>
                  </a:lnTo>
                  <a:lnTo>
                    <a:pt x="54" y="1090"/>
                  </a:lnTo>
                  <a:lnTo>
                    <a:pt x="0" y="850"/>
                  </a:lnTo>
                  <a:lnTo>
                    <a:pt x="0" y="850"/>
                  </a:lnTo>
                  <a:lnTo>
                    <a:pt x="6" y="866"/>
                  </a:lnTo>
                  <a:lnTo>
                    <a:pt x="18" y="882"/>
                  </a:lnTo>
                  <a:lnTo>
                    <a:pt x="30" y="896"/>
                  </a:lnTo>
                  <a:lnTo>
                    <a:pt x="48" y="910"/>
                  </a:lnTo>
                  <a:lnTo>
                    <a:pt x="66" y="922"/>
                  </a:lnTo>
                  <a:lnTo>
                    <a:pt x="88" y="932"/>
                  </a:lnTo>
                  <a:lnTo>
                    <a:pt x="114" y="940"/>
                  </a:lnTo>
                  <a:lnTo>
                    <a:pt x="142" y="946"/>
                  </a:lnTo>
                  <a:lnTo>
                    <a:pt x="172" y="952"/>
                  </a:lnTo>
                  <a:lnTo>
                    <a:pt x="204" y="958"/>
                  </a:lnTo>
                  <a:lnTo>
                    <a:pt x="238" y="960"/>
                  </a:lnTo>
                  <a:lnTo>
                    <a:pt x="274" y="962"/>
                  </a:lnTo>
                  <a:lnTo>
                    <a:pt x="314" y="964"/>
                  </a:lnTo>
                  <a:lnTo>
                    <a:pt x="354" y="962"/>
                  </a:lnTo>
                  <a:lnTo>
                    <a:pt x="442" y="958"/>
                  </a:lnTo>
                  <a:lnTo>
                    <a:pt x="536" y="950"/>
                  </a:lnTo>
                  <a:lnTo>
                    <a:pt x="636" y="936"/>
                  </a:lnTo>
                  <a:lnTo>
                    <a:pt x="740" y="918"/>
                  </a:lnTo>
                  <a:lnTo>
                    <a:pt x="850" y="898"/>
                  </a:lnTo>
                  <a:lnTo>
                    <a:pt x="962" y="874"/>
                  </a:lnTo>
                  <a:lnTo>
                    <a:pt x="1076" y="844"/>
                  </a:lnTo>
                  <a:lnTo>
                    <a:pt x="1194" y="814"/>
                  </a:lnTo>
                  <a:lnTo>
                    <a:pt x="1312" y="780"/>
                  </a:lnTo>
                  <a:lnTo>
                    <a:pt x="1430" y="742"/>
                  </a:lnTo>
                  <a:lnTo>
                    <a:pt x="1548" y="702"/>
                  </a:lnTo>
                  <a:lnTo>
                    <a:pt x="1664" y="660"/>
                  </a:lnTo>
                  <a:lnTo>
                    <a:pt x="1776" y="616"/>
                  </a:lnTo>
                  <a:lnTo>
                    <a:pt x="1888" y="570"/>
                  </a:lnTo>
                  <a:lnTo>
                    <a:pt x="1994" y="522"/>
                  </a:lnTo>
                  <a:lnTo>
                    <a:pt x="2096" y="474"/>
                  </a:lnTo>
                  <a:lnTo>
                    <a:pt x="2194" y="422"/>
                  </a:lnTo>
                  <a:lnTo>
                    <a:pt x="2284" y="372"/>
                  </a:lnTo>
                  <a:lnTo>
                    <a:pt x="2368" y="318"/>
                  </a:lnTo>
                  <a:lnTo>
                    <a:pt x="2406" y="292"/>
                  </a:lnTo>
                  <a:lnTo>
                    <a:pt x="2442" y="266"/>
                  </a:lnTo>
                  <a:lnTo>
                    <a:pt x="2476" y="240"/>
                  </a:lnTo>
                  <a:lnTo>
                    <a:pt x="2510" y="212"/>
                  </a:lnTo>
                  <a:lnTo>
                    <a:pt x="2538" y="186"/>
                  </a:lnTo>
                  <a:lnTo>
                    <a:pt x="2566" y="160"/>
                  </a:lnTo>
                  <a:lnTo>
                    <a:pt x="2590" y="132"/>
                  </a:lnTo>
                  <a:lnTo>
                    <a:pt x="2612" y="106"/>
                  </a:lnTo>
                  <a:lnTo>
                    <a:pt x="2632" y="78"/>
                  </a:lnTo>
                  <a:lnTo>
                    <a:pt x="2648" y="52"/>
                  </a:lnTo>
                  <a:lnTo>
                    <a:pt x="2662" y="26"/>
                  </a:lnTo>
                  <a:lnTo>
                    <a:pt x="2672" y="0"/>
                  </a:lnTo>
                  <a:lnTo>
                    <a:pt x="2666" y="290"/>
                  </a:lnTo>
                  <a:close/>
                </a:path>
              </a:pathLst>
            </a:custGeom>
            <a:solidFill>
              <a:srgbClr val="028C7D"/>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AU"/>
            </a:p>
          </p:txBody>
        </p:sp>
        <p:sp>
          <p:nvSpPr>
            <p:cNvPr id="11" name="Freeform 12"/>
            <p:cNvSpPr>
              <a:spLocks/>
            </p:cNvSpPr>
            <p:nvPr/>
          </p:nvSpPr>
          <p:spPr bwMode="auto">
            <a:xfrm>
              <a:off x="3540125" y="1317625"/>
              <a:ext cx="4241800" cy="1533525"/>
            </a:xfrm>
            <a:custGeom>
              <a:avLst/>
              <a:gdLst>
                <a:gd name="T0" fmla="*/ 0 w 2672"/>
                <a:gd name="T1" fmla="*/ 850 h 966"/>
                <a:gd name="T2" fmla="*/ 10 w 2672"/>
                <a:gd name="T3" fmla="*/ 870 h 966"/>
                <a:gd name="T4" fmla="*/ 24 w 2672"/>
                <a:gd name="T5" fmla="*/ 888 h 966"/>
                <a:gd name="T6" fmla="*/ 60 w 2672"/>
                <a:gd name="T7" fmla="*/ 916 h 966"/>
                <a:gd name="T8" fmla="*/ 80 w 2672"/>
                <a:gd name="T9" fmla="*/ 926 h 966"/>
                <a:gd name="T10" fmla="*/ 124 w 2672"/>
                <a:gd name="T11" fmla="*/ 942 h 966"/>
                <a:gd name="T12" fmla="*/ 148 w 2672"/>
                <a:gd name="T13" fmla="*/ 946 h 966"/>
                <a:gd name="T14" fmla="*/ 240 w 2672"/>
                <a:gd name="T15" fmla="*/ 958 h 966"/>
                <a:gd name="T16" fmla="*/ 332 w 2672"/>
                <a:gd name="T17" fmla="*/ 960 h 966"/>
                <a:gd name="T18" fmla="*/ 378 w 2672"/>
                <a:gd name="T19" fmla="*/ 958 h 966"/>
                <a:gd name="T20" fmla="*/ 516 w 2672"/>
                <a:gd name="T21" fmla="*/ 946 h 966"/>
                <a:gd name="T22" fmla="*/ 700 w 2672"/>
                <a:gd name="T23" fmla="*/ 920 h 966"/>
                <a:gd name="T24" fmla="*/ 792 w 2672"/>
                <a:gd name="T25" fmla="*/ 904 h 966"/>
                <a:gd name="T26" fmla="*/ 974 w 2672"/>
                <a:gd name="T27" fmla="*/ 864 h 966"/>
                <a:gd name="T28" fmla="*/ 1154 w 2672"/>
                <a:gd name="T29" fmla="*/ 818 h 966"/>
                <a:gd name="T30" fmla="*/ 1332 w 2672"/>
                <a:gd name="T31" fmla="*/ 766 h 966"/>
                <a:gd name="T32" fmla="*/ 1420 w 2672"/>
                <a:gd name="T33" fmla="*/ 738 h 966"/>
                <a:gd name="T34" fmla="*/ 1596 w 2672"/>
                <a:gd name="T35" fmla="*/ 678 h 966"/>
                <a:gd name="T36" fmla="*/ 1770 w 2672"/>
                <a:gd name="T37" fmla="*/ 612 h 966"/>
                <a:gd name="T38" fmla="*/ 1940 w 2672"/>
                <a:gd name="T39" fmla="*/ 540 h 966"/>
                <a:gd name="T40" fmla="*/ 2108 w 2672"/>
                <a:gd name="T41" fmla="*/ 460 h 966"/>
                <a:gd name="T42" fmla="*/ 2192 w 2672"/>
                <a:gd name="T43" fmla="*/ 418 h 966"/>
                <a:gd name="T44" fmla="*/ 2352 w 2672"/>
                <a:gd name="T45" fmla="*/ 324 h 966"/>
                <a:gd name="T46" fmla="*/ 2428 w 2672"/>
                <a:gd name="T47" fmla="*/ 272 h 966"/>
                <a:gd name="T48" fmla="*/ 2466 w 2672"/>
                <a:gd name="T49" fmla="*/ 244 h 966"/>
                <a:gd name="T50" fmla="*/ 2536 w 2672"/>
                <a:gd name="T51" fmla="*/ 186 h 966"/>
                <a:gd name="T52" fmla="*/ 2570 w 2672"/>
                <a:gd name="T53" fmla="*/ 152 h 966"/>
                <a:gd name="T54" fmla="*/ 2630 w 2672"/>
                <a:gd name="T55" fmla="*/ 82 h 966"/>
                <a:gd name="T56" fmla="*/ 2654 w 2672"/>
                <a:gd name="T57" fmla="*/ 42 h 966"/>
                <a:gd name="T58" fmla="*/ 2672 w 2672"/>
                <a:gd name="T59" fmla="*/ 0 h 966"/>
                <a:gd name="T60" fmla="*/ 2664 w 2672"/>
                <a:gd name="T61" fmla="*/ 22 h 966"/>
                <a:gd name="T62" fmla="*/ 2644 w 2672"/>
                <a:gd name="T63" fmla="*/ 64 h 966"/>
                <a:gd name="T64" fmla="*/ 2602 w 2672"/>
                <a:gd name="T65" fmla="*/ 120 h 966"/>
                <a:gd name="T66" fmla="*/ 2572 w 2672"/>
                <a:gd name="T67" fmla="*/ 156 h 966"/>
                <a:gd name="T68" fmla="*/ 2504 w 2672"/>
                <a:gd name="T69" fmla="*/ 220 h 966"/>
                <a:gd name="T70" fmla="*/ 2432 w 2672"/>
                <a:gd name="T71" fmla="*/ 278 h 966"/>
                <a:gd name="T72" fmla="*/ 2394 w 2672"/>
                <a:gd name="T73" fmla="*/ 306 h 966"/>
                <a:gd name="T74" fmla="*/ 2276 w 2672"/>
                <a:gd name="T75" fmla="*/ 380 h 966"/>
                <a:gd name="T76" fmla="*/ 2114 w 2672"/>
                <a:gd name="T77" fmla="*/ 470 h 966"/>
                <a:gd name="T78" fmla="*/ 2030 w 2672"/>
                <a:gd name="T79" fmla="*/ 512 h 966"/>
                <a:gd name="T80" fmla="*/ 1860 w 2672"/>
                <a:gd name="T81" fmla="*/ 588 h 966"/>
                <a:gd name="T82" fmla="*/ 1774 w 2672"/>
                <a:gd name="T83" fmla="*/ 624 h 966"/>
                <a:gd name="T84" fmla="*/ 1600 w 2672"/>
                <a:gd name="T85" fmla="*/ 690 h 966"/>
                <a:gd name="T86" fmla="*/ 1424 w 2672"/>
                <a:gd name="T87" fmla="*/ 752 h 966"/>
                <a:gd name="T88" fmla="*/ 1336 w 2672"/>
                <a:gd name="T89" fmla="*/ 780 h 966"/>
                <a:gd name="T90" fmla="*/ 1156 w 2672"/>
                <a:gd name="T91" fmla="*/ 830 h 966"/>
                <a:gd name="T92" fmla="*/ 1066 w 2672"/>
                <a:gd name="T93" fmla="*/ 854 h 966"/>
                <a:gd name="T94" fmla="*/ 886 w 2672"/>
                <a:gd name="T95" fmla="*/ 896 h 966"/>
                <a:gd name="T96" fmla="*/ 702 w 2672"/>
                <a:gd name="T97" fmla="*/ 932 h 966"/>
                <a:gd name="T98" fmla="*/ 610 w 2672"/>
                <a:gd name="T99" fmla="*/ 944 h 966"/>
                <a:gd name="T100" fmla="*/ 426 w 2672"/>
                <a:gd name="T101" fmla="*/ 964 h 966"/>
                <a:gd name="T102" fmla="*/ 332 w 2672"/>
                <a:gd name="T103" fmla="*/ 966 h 966"/>
                <a:gd name="T104" fmla="*/ 286 w 2672"/>
                <a:gd name="T105" fmla="*/ 966 h 966"/>
                <a:gd name="T106" fmla="*/ 192 w 2672"/>
                <a:gd name="T107" fmla="*/ 958 h 966"/>
                <a:gd name="T108" fmla="*/ 146 w 2672"/>
                <a:gd name="T109" fmla="*/ 950 h 966"/>
                <a:gd name="T110" fmla="*/ 102 w 2672"/>
                <a:gd name="T111" fmla="*/ 938 h 966"/>
                <a:gd name="T112" fmla="*/ 60 w 2672"/>
                <a:gd name="T113" fmla="*/ 918 h 966"/>
                <a:gd name="T114" fmla="*/ 40 w 2672"/>
                <a:gd name="T115" fmla="*/ 906 h 966"/>
                <a:gd name="T116" fmla="*/ 16 w 2672"/>
                <a:gd name="T117" fmla="*/ 880 h 966"/>
                <a:gd name="T118" fmla="*/ 4 w 2672"/>
                <a:gd name="T119" fmla="*/ 860 h 966"/>
                <a:gd name="T120" fmla="*/ 0 w 2672"/>
                <a:gd name="T121" fmla="*/ 85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72" h="966">
                  <a:moveTo>
                    <a:pt x="0" y="850"/>
                  </a:moveTo>
                  <a:lnTo>
                    <a:pt x="0" y="850"/>
                  </a:lnTo>
                  <a:lnTo>
                    <a:pt x="4" y="860"/>
                  </a:lnTo>
                  <a:lnTo>
                    <a:pt x="10" y="870"/>
                  </a:lnTo>
                  <a:lnTo>
                    <a:pt x="16" y="880"/>
                  </a:lnTo>
                  <a:lnTo>
                    <a:pt x="24" y="888"/>
                  </a:lnTo>
                  <a:lnTo>
                    <a:pt x="40" y="904"/>
                  </a:lnTo>
                  <a:lnTo>
                    <a:pt x="60" y="916"/>
                  </a:lnTo>
                  <a:lnTo>
                    <a:pt x="60" y="916"/>
                  </a:lnTo>
                  <a:lnTo>
                    <a:pt x="80" y="926"/>
                  </a:lnTo>
                  <a:lnTo>
                    <a:pt x="102" y="934"/>
                  </a:lnTo>
                  <a:lnTo>
                    <a:pt x="124" y="942"/>
                  </a:lnTo>
                  <a:lnTo>
                    <a:pt x="148" y="946"/>
                  </a:lnTo>
                  <a:lnTo>
                    <a:pt x="148" y="946"/>
                  </a:lnTo>
                  <a:lnTo>
                    <a:pt x="194" y="954"/>
                  </a:lnTo>
                  <a:lnTo>
                    <a:pt x="240" y="958"/>
                  </a:lnTo>
                  <a:lnTo>
                    <a:pt x="286" y="960"/>
                  </a:lnTo>
                  <a:lnTo>
                    <a:pt x="332" y="960"/>
                  </a:lnTo>
                  <a:lnTo>
                    <a:pt x="332" y="960"/>
                  </a:lnTo>
                  <a:lnTo>
                    <a:pt x="378" y="958"/>
                  </a:lnTo>
                  <a:lnTo>
                    <a:pt x="424" y="956"/>
                  </a:lnTo>
                  <a:lnTo>
                    <a:pt x="516" y="946"/>
                  </a:lnTo>
                  <a:lnTo>
                    <a:pt x="610" y="934"/>
                  </a:lnTo>
                  <a:lnTo>
                    <a:pt x="700" y="920"/>
                  </a:lnTo>
                  <a:lnTo>
                    <a:pt x="700" y="920"/>
                  </a:lnTo>
                  <a:lnTo>
                    <a:pt x="792" y="904"/>
                  </a:lnTo>
                  <a:lnTo>
                    <a:pt x="882" y="884"/>
                  </a:lnTo>
                  <a:lnTo>
                    <a:pt x="974" y="864"/>
                  </a:lnTo>
                  <a:lnTo>
                    <a:pt x="1064" y="842"/>
                  </a:lnTo>
                  <a:lnTo>
                    <a:pt x="1154" y="818"/>
                  </a:lnTo>
                  <a:lnTo>
                    <a:pt x="1242" y="792"/>
                  </a:lnTo>
                  <a:lnTo>
                    <a:pt x="1332" y="766"/>
                  </a:lnTo>
                  <a:lnTo>
                    <a:pt x="1420" y="738"/>
                  </a:lnTo>
                  <a:lnTo>
                    <a:pt x="1420" y="738"/>
                  </a:lnTo>
                  <a:lnTo>
                    <a:pt x="1508" y="708"/>
                  </a:lnTo>
                  <a:lnTo>
                    <a:pt x="1596" y="678"/>
                  </a:lnTo>
                  <a:lnTo>
                    <a:pt x="1684" y="646"/>
                  </a:lnTo>
                  <a:lnTo>
                    <a:pt x="1770" y="612"/>
                  </a:lnTo>
                  <a:lnTo>
                    <a:pt x="1856" y="576"/>
                  </a:lnTo>
                  <a:lnTo>
                    <a:pt x="1940" y="540"/>
                  </a:lnTo>
                  <a:lnTo>
                    <a:pt x="2026" y="502"/>
                  </a:lnTo>
                  <a:lnTo>
                    <a:pt x="2108" y="460"/>
                  </a:lnTo>
                  <a:lnTo>
                    <a:pt x="2108" y="460"/>
                  </a:lnTo>
                  <a:lnTo>
                    <a:pt x="2192" y="418"/>
                  </a:lnTo>
                  <a:lnTo>
                    <a:pt x="2272" y="372"/>
                  </a:lnTo>
                  <a:lnTo>
                    <a:pt x="2352" y="324"/>
                  </a:lnTo>
                  <a:lnTo>
                    <a:pt x="2390" y="298"/>
                  </a:lnTo>
                  <a:lnTo>
                    <a:pt x="2428" y="272"/>
                  </a:lnTo>
                  <a:lnTo>
                    <a:pt x="2428" y="272"/>
                  </a:lnTo>
                  <a:lnTo>
                    <a:pt x="2466" y="244"/>
                  </a:lnTo>
                  <a:lnTo>
                    <a:pt x="2502" y="216"/>
                  </a:lnTo>
                  <a:lnTo>
                    <a:pt x="2536" y="186"/>
                  </a:lnTo>
                  <a:lnTo>
                    <a:pt x="2570" y="152"/>
                  </a:lnTo>
                  <a:lnTo>
                    <a:pt x="2570" y="152"/>
                  </a:lnTo>
                  <a:lnTo>
                    <a:pt x="2600" y="118"/>
                  </a:lnTo>
                  <a:lnTo>
                    <a:pt x="2630" y="82"/>
                  </a:lnTo>
                  <a:lnTo>
                    <a:pt x="2642" y="62"/>
                  </a:lnTo>
                  <a:lnTo>
                    <a:pt x="2654" y="42"/>
                  </a:lnTo>
                  <a:lnTo>
                    <a:pt x="2664" y="22"/>
                  </a:lnTo>
                  <a:lnTo>
                    <a:pt x="2672" y="0"/>
                  </a:lnTo>
                  <a:lnTo>
                    <a:pt x="2672" y="0"/>
                  </a:lnTo>
                  <a:lnTo>
                    <a:pt x="2664" y="22"/>
                  </a:lnTo>
                  <a:lnTo>
                    <a:pt x="2654" y="42"/>
                  </a:lnTo>
                  <a:lnTo>
                    <a:pt x="2644" y="64"/>
                  </a:lnTo>
                  <a:lnTo>
                    <a:pt x="2630" y="82"/>
                  </a:lnTo>
                  <a:lnTo>
                    <a:pt x="2602" y="120"/>
                  </a:lnTo>
                  <a:lnTo>
                    <a:pt x="2572" y="156"/>
                  </a:lnTo>
                  <a:lnTo>
                    <a:pt x="2572" y="156"/>
                  </a:lnTo>
                  <a:lnTo>
                    <a:pt x="2540" y="188"/>
                  </a:lnTo>
                  <a:lnTo>
                    <a:pt x="2504" y="220"/>
                  </a:lnTo>
                  <a:lnTo>
                    <a:pt x="2470" y="250"/>
                  </a:lnTo>
                  <a:lnTo>
                    <a:pt x="2432" y="278"/>
                  </a:lnTo>
                  <a:lnTo>
                    <a:pt x="2432" y="278"/>
                  </a:lnTo>
                  <a:lnTo>
                    <a:pt x="2394" y="306"/>
                  </a:lnTo>
                  <a:lnTo>
                    <a:pt x="2356" y="332"/>
                  </a:lnTo>
                  <a:lnTo>
                    <a:pt x="2276" y="380"/>
                  </a:lnTo>
                  <a:lnTo>
                    <a:pt x="2196" y="426"/>
                  </a:lnTo>
                  <a:lnTo>
                    <a:pt x="2114" y="470"/>
                  </a:lnTo>
                  <a:lnTo>
                    <a:pt x="2114" y="470"/>
                  </a:lnTo>
                  <a:lnTo>
                    <a:pt x="2030" y="512"/>
                  </a:lnTo>
                  <a:lnTo>
                    <a:pt x="1946" y="552"/>
                  </a:lnTo>
                  <a:lnTo>
                    <a:pt x="1860" y="588"/>
                  </a:lnTo>
                  <a:lnTo>
                    <a:pt x="1774" y="624"/>
                  </a:lnTo>
                  <a:lnTo>
                    <a:pt x="1774" y="624"/>
                  </a:lnTo>
                  <a:lnTo>
                    <a:pt x="1688" y="658"/>
                  </a:lnTo>
                  <a:lnTo>
                    <a:pt x="1600" y="690"/>
                  </a:lnTo>
                  <a:lnTo>
                    <a:pt x="1512" y="722"/>
                  </a:lnTo>
                  <a:lnTo>
                    <a:pt x="1424" y="752"/>
                  </a:lnTo>
                  <a:lnTo>
                    <a:pt x="1424" y="752"/>
                  </a:lnTo>
                  <a:lnTo>
                    <a:pt x="1336" y="780"/>
                  </a:lnTo>
                  <a:lnTo>
                    <a:pt x="1246" y="806"/>
                  </a:lnTo>
                  <a:lnTo>
                    <a:pt x="1156" y="830"/>
                  </a:lnTo>
                  <a:lnTo>
                    <a:pt x="1066" y="854"/>
                  </a:lnTo>
                  <a:lnTo>
                    <a:pt x="1066" y="854"/>
                  </a:lnTo>
                  <a:lnTo>
                    <a:pt x="976" y="876"/>
                  </a:lnTo>
                  <a:lnTo>
                    <a:pt x="886" y="896"/>
                  </a:lnTo>
                  <a:lnTo>
                    <a:pt x="794" y="916"/>
                  </a:lnTo>
                  <a:lnTo>
                    <a:pt x="702" y="932"/>
                  </a:lnTo>
                  <a:lnTo>
                    <a:pt x="702" y="932"/>
                  </a:lnTo>
                  <a:lnTo>
                    <a:pt x="610" y="944"/>
                  </a:lnTo>
                  <a:lnTo>
                    <a:pt x="518" y="956"/>
                  </a:lnTo>
                  <a:lnTo>
                    <a:pt x="426" y="964"/>
                  </a:lnTo>
                  <a:lnTo>
                    <a:pt x="378" y="966"/>
                  </a:lnTo>
                  <a:lnTo>
                    <a:pt x="332" y="966"/>
                  </a:lnTo>
                  <a:lnTo>
                    <a:pt x="332" y="966"/>
                  </a:lnTo>
                  <a:lnTo>
                    <a:pt x="286" y="966"/>
                  </a:lnTo>
                  <a:lnTo>
                    <a:pt x="238" y="964"/>
                  </a:lnTo>
                  <a:lnTo>
                    <a:pt x="192" y="958"/>
                  </a:lnTo>
                  <a:lnTo>
                    <a:pt x="146" y="950"/>
                  </a:lnTo>
                  <a:lnTo>
                    <a:pt x="146" y="950"/>
                  </a:lnTo>
                  <a:lnTo>
                    <a:pt x="124" y="944"/>
                  </a:lnTo>
                  <a:lnTo>
                    <a:pt x="102" y="938"/>
                  </a:lnTo>
                  <a:lnTo>
                    <a:pt x="80" y="928"/>
                  </a:lnTo>
                  <a:lnTo>
                    <a:pt x="60" y="918"/>
                  </a:lnTo>
                  <a:lnTo>
                    <a:pt x="60" y="918"/>
                  </a:lnTo>
                  <a:lnTo>
                    <a:pt x="40" y="906"/>
                  </a:lnTo>
                  <a:lnTo>
                    <a:pt x="22" y="890"/>
                  </a:lnTo>
                  <a:lnTo>
                    <a:pt x="16" y="880"/>
                  </a:lnTo>
                  <a:lnTo>
                    <a:pt x="8" y="870"/>
                  </a:lnTo>
                  <a:lnTo>
                    <a:pt x="4" y="860"/>
                  </a:lnTo>
                  <a:lnTo>
                    <a:pt x="0" y="850"/>
                  </a:lnTo>
                  <a:lnTo>
                    <a:pt x="0" y="850"/>
                  </a:lnTo>
                  <a:close/>
                </a:path>
              </a:pathLst>
            </a:custGeom>
            <a:solidFill>
              <a:srgbClr val="028C7D"/>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AU"/>
            </a:p>
          </p:txBody>
        </p:sp>
        <p:sp>
          <p:nvSpPr>
            <p:cNvPr id="12" name="Freeform 13"/>
            <p:cNvSpPr>
              <a:spLocks/>
            </p:cNvSpPr>
            <p:nvPr/>
          </p:nvSpPr>
          <p:spPr bwMode="auto">
            <a:xfrm>
              <a:off x="4333875" y="419100"/>
              <a:ext cx="3321050" cy="1428750"/>
            </a:xfrm>
            <a:custGeom>
              <a:avLst/>
              <a:gdLst>
                <a:gd name="T0" fmla="*/ 22 w 2092"/>
                <a:gd name="T1" fmla="*/ 544 h 900"/>
                <a:gd name="T2" fmla="*/ 62 w 2092"/>
                <a:gd name="T3" fmla="*/ 568 h 900"/>
                <a:gd name="T4" fmla="*/ 108 w 2092"/>
                <a:gd name="T5" fmla="*/ 588 h 900"/>
                <a:gd name="T6" fmla="*/ 162 w 2092"/>
                <a:gd name="T7" fmla="*/ 604 h 900"/>
                <a:gd name="T8" fmla="*/ 220 w 2092"/>
                <a:gd name="T9" fmla="*/ 614 h 900"/>
                <a:gd name="T10" fmla="*/ 354 w 2092"/>
                <a:gd name="T11" fmla="*/ 624 h 900"/>
                <a:gd name="T12" fmla="*/ 506 w 2092"/>
                <a:gd name="T13" fmla="*/ 618 h 900"/>
                <a:gd name="T14" fmla="*/ 670 w 2092"/>
                <a:gd name="T15" fmla="*/ 600 h 900"/>
                <a:gd name="T16" fmla="*/ 844 w 2092"/>
                <a:gd name="T17" fmla="*/ 568 h 900"/>
                <a:gd name="T18" fmla="*/ 1020 w 2092"/>
                <a:gd name="T19" fmla="*/ 528 h 900"/>
                <a:gd name="T20" fmla="*/ 1198 w 2092"/>
                <a:gd name="T21" fmla="*/ 480 h 900"/>
                <a:gd name="T22" fmla="*/ 1370 w 2092"/>
                <a:gd name="T23" fmla="*/ 424 h 900"/>
                <a:gd name="T24" fmla="*/ 1534 w 2092"/>
                <a:gd name="T25" fmla="*/ 364 h 900"/>
                <a:gd name="T26" fmla="*/ 1686 w 2092"/>
                <a:gd name="T27" fmla="*/ 300 h 900"/>
                <a:gd name="T28" fmla="*/ 1820 w 2092"/>
                <a:gd name="T29" fmla="*/ 236 h 900"/>
                <a:gd name="T30" fmla="*/ 1930 w 2092"/>
                <a:gd name="T31" fmla="*/ 172 h 900"/>
                <a:gd name="T32" fmla="*/ 2016 w 2092"/>
                <a:gd name="T33" fmla="*/ 110 h 900"/>
                <a:gd name="T34" fmla="*/ 2062 w 2092"/>
                <a:gd name="T35" fmla="*/ 66 h 900"/>
                <a:gd name="T36" fmla="*/ 2080 w 2092"/>
                <a:gd name="T37" fmla="*/ 40 h 900"/>
                <a:gd name="T38" fmla="*/ 2090 w 2092"/>
                <a:gd name="T39" fmla="*/ 14 h 900"/>
                <a:gd name="T40" fmla="*/ 2086 w 2092"/>
                <a:gd name="T41" fmla="*/ 298 h 900"/>
                <a:gd name="T42" fmla="*/ 2084 w 2092"/>
                <a:gd name="T43" fmla="*/ 310 h 900"/>
                <a:gd name="T44" fmla="*/ 2072 w 2092"/>
                <a:gd name="T45" fmla="*/ 338 h 900"/>
                <a:gd name="T46" fmla="*/ 2052 w 2092"/>
                <a:gd name="T47" fmla="*/ 366 h 900"/>
                <a:gd name="T48" fmla="*/ 2006 w 2092"/>
                <a:gd name="T49" fmla="*/ 410 h 900"/>
                <a:gd name="T50" fmla="*/ 1916 w 2092"/>
                <a:gd name="T51" fmla="*/ 472 h 900"/>
                <a:gd name="T52" fmla="*/ 1800 w 2092"/>
                <a:gd name="T53" fmla="*/ 536 h 900"/>
                <a:gd name="T54" fmla="*/ 1662 w 2092"/>
                <a:gd name="T55" fmla="*/ 600 h 900"/>
                <a:gd name="T56" fmla="*/ 1506 w 2092"/>
                <a:gd name="T57" fmla="*/ 662 h 900"/>
                <a:gd name="T58" fmla="*/ 1338 w 2092"/>
                <a:gd name="T59" fmla="*/ 720 h 900"/>
                <a:gd name="T60" fmla="*/ 1160 w 2092"/>
                <a:gd name="T61" fmla="*/ 774 h 900"/>
                <a:gd name="T62" fmla="*/ 980 w 2092"/>
                <a:gd name="T63" fmla="*/ 820 h 900"/>
                <a:gd name="T64" fmla="*/ 800 w 2092"/>
                <a:gd name="T65" fmla="*/ 858 h 900"/>
                <a:gd name="T66" fmla="*/ 626 w 2092"/>
                <a:gd name="T67" fmla="*/ 884 h 900"/>
                <a:gd name="T68" fmla="*/ 462 w 2092"/>
                <a:gd name="T69" fmla="*/ 898 h 900"/>
                <a:gd name="T70" fmla="*/ 312 w 2092"/>
                <a:gd name="T71" fmla="*/ 898 h 900"/>
                <a:gd name="T72" fmla="*/ 212 w 2092"/>
                <a:gd name="T73" fmla="*/ 888 h 900"/>
                <a:gd name="T74" fmla="*/ 154 w 2092"/>
                <a:gd name="T75" fmla="*/ 876 h 900"/>
                <a:gd name="T76" fmla="*/ 100 w 2092"/>
                <a:gd name="T77" fmla="*/ 858 h 900"/>
                <a:gd name="T78" fmla="*/ 56 w 2092"/>
                <a:gd name="T79" fmla="*/ 838 h 900"/>
                <a:gd name="T80" fmla="*/ 16 w 2092"/>
                <a:gd name="T81" fmla="*/ 810 h 900"/>
                <a:gd name="T82" fmla="*/ 104 w 2092"/>
                <a:gd name="T83" fmla="*/ 74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92" h="900">
                  <a:moveTo>
                    <a:pt x="22" y="544"/>
                  </a:moveTo>
                  <a:lnTo>
                    <a:pt x="22" y="544"/>
                  </a:lnTo>
                  <a:lnTo>
                    <a:pt x="40" y="558"/>
                  </a:lnTo>
                  <a:lnTo>
                    <a:pt x="62" y="568"/>
                  </a:lnTo>
                  <a:lnTo>
                    <a:pt x="84" y="580"/>
                  </a:lnTo>
                  <a:lnTo>
                    <a:pt x="108" y="588"/>
                  </a:lnTo>
                  <a:lnTo>
                    <a:pt x="134" y="596"/>
                  </a:lnTo>
                  <a:lnTo>
                    <a:pt x="162" y="604"/>
                  </a:lnTo>
                  <a:lnTo>
                    <a:pt x="190" y="610"/>
                  </a:lnTo>
                  <a:lnTo>
                    <a:pt x="220" y="614"/>
                  </a:lnTo>
                  <a:lnTo>
                    <a:pt x="286" y="622"/>
                  </a:lnTo>
                  <a:lnTo>
                    <a:pt x="354" y="624"/>
                  </a:lnTo>
                  <a:lnTo>
                    <a:pt x="428" y="622"/>
                  </a:lnTo>
                  <a:lnTo>
                    <a:pt x="506" y="618"/>
                  </a:lnTo>
                  <a:lnTo>
                    <a:pt x="586" y="610"/>
                  </a:lnTo>
                  <a:lnTo>
                    <a:pt x="670" y="600"/>
                  </a:lnTo>
                  <a:lnTo>
                    <a:pt x="756" y="586"/>
                  </a:lnTo>
                  <a:lnTo>
                    <a:pt x="844" y="568"/>
                  </a:lnTo>
                  <a:lnTo>
                    <a:pt x="932" y="550"/>
                  </a:lnTo>
                  <a:lnTo>
                    <a:pt x="1020" y="528"/>
                  </a:lnTo>
                  <a:lnTo>
                    <a:pt x="1110" y="504"/>
                  </a:lnTo>
                  <a:lnTo>
                    <a:pt x="1198" y="480"/>
                  </a:lnTo>
                  <a:lnTo>
                    <a:pt x="1286" y="452"/>
                  </a:lnTo>
                  <a:lnTo>
                    <a:pt x="1370" y="424"/>
                  </a:lnTo>
                  <a:lnTo>
                    <a:pt x="1454" y="394"/>
                  </a:lnTo>
                  <a:lnTo>
                    <a:pt x="1534" y="364"/>
                  </a:lnTo>
                  <a:lnTo>
                    <a:pt x="1612" y="332"/>
                  </a:lnTo>
                  <a:lnTo>
                    <a:pt x="1686" y="300"/>
                  </a:lnTo>
                  <a:lnTo>
                    <a:pt x="1754" y="268"/>
                  </a:lnTo>
                  <a:lnTo>
                    <a:pt x="1820" y="236"/>
                  </a:lnTo>
                  <a:lnTo>
                    <a:pt x="1878" y="204"/>
                  </a:lnTo>
                  <a:lnTo>
                    <a:pt x="1930" y="172"/>
                  </a:lnTo>
                  <a:lnTo>
                    <a:pt x="1978" y="142"/>
                  </a:lnTo>
                  <a:lnTo>
                    <a:pt x="2016" y="110"/>
                  </a:lnTo>
                  <a:lnTo>
                    <a:pt x="2048" y="82"/>
                  </a:lnTo>
                  <a:lnTo>
                    <a:pt x="2062" y="66"/>
                  </a:lnTo>
                  <a:lnTo>
                    <a:pt x="2072" y="52"/>
                  </a:lnTo>
                  <a:lnTo>
                    <a:pt x="2080" y="40"/>
                  </a:lnTo>
                  <a:lnTo>
                    <a:pt x="2086" y="26"/>
                  </a:lnTo>
                  <a:lnTo>
                    <a:pt x="2090" y="14"/>
                  </a:lnTo>
                  <a:lnTo>
                    <a:pt x="2092" y="0"/>
                  </a:lnTo>
                  <a:lnTo>
                    <a:pt x="2086" y="298"/>
                  </a:lnTo>
                  <a:lnTo>
                    <a:pt x="2086" y="298"/>
                  </a:lnTo>
                  <a:lnTo>
                    <a:pt x="2084" y="310"/>
                  </a:lnTo>
                  <a:lnTo>
                    <a:pt x="2080" y="324"/>
                  </a:lnTo>
                  <a:lnTo>
                    <a:pt x="2072" y="338"/>
                  </a:lnTo>
                  <a:lnTo>
                    <a:pt x="2064" y="352"/>
                  </a:lnTo>
                  <a:lnTo>
                    <a:pt x="2052" y="366"/>
                  </a:lnTo>
                  <a:lnTo>
                    <a:pt x="2040" y="380"/>
                  </a:lnTo>
                  <a:lnTo>
                    <a:pt x="2006" y="410"/>
                  </a:lnTo>
                  <a:lnTo>
                    <a:pt x="1966" y="440"/>
                  </a:lnTo>
                  <a:lnTo>
                    <a:pt x="1916" y="472"/>
                  </a:lnTo>
                  <a:lnTo>
                    <a:pt x="1862" y="504"/>
                  </a:lnTo>
                  <a:lnTo>
                    <a:pt x="1800" y="536"/>
                  </a:lnTo>
                  <a:lnTo>
                    <a:pt x="1734" y="568"/>
                  </a:lnTo>
                  <a:lnTo>
                    <a:pt x="1662" y="600"/>
                  </a:lnTo>
                  <a:lnTo>
                    <a:pt x="1586" y="632"/>
                  </a:lnTo>
                  <a:lnTo>
                    <a:pt x="1506" y="662"/>
                  </a:lnTo>
                  <a:lnTo>
                    <a:pt x="1424" y="692"/>
                  </a:lnTo>
                  <a:lnTo>
                    <a:pt x="1338" y="720"/>
                  </a:lnTo>
                  <a:lnTo>
                    <a:pt x="1250" y="748"/>
                  </a:lnTo>
                  <a:lnTo>
                    <a:pt x="1160" y="774"/>
                  </a:lnTo>
                  <a:lnTo>
                    <a:pt x="1070" y="798"/>
                  </a:lnTo>
                  <a:lnTo>
                    <a:pt x="980" y="820"/>
                  </a:lnTo>
                  <a:lnTo>
                    <a:pt x="888" y="840"/>
                  </a:lnTo>
                  <a:lnTo>
                    <a:pt x="800" y="858"/>
                  </a:lnTo>
                  <a:lnTo>
                    <a:pt x="712" y="872"/>
                  </a:lnTo>
                  <a:lnTo>
                    <a:pt x="626" y="884"/>
                  </a:lnTo>
                  <a:lnTo>
                    <a:pt x="542" y="892"/>
                  </a:lnTo>
                  <a:lnTo>
                    <a:pt x="462" y="898"/>
                  </a:lnTo>
                  <a:lnTo>
                    <a:pt x="384" y="900"/>
                  </a:lnTo>
                  <a:lnTo>
                    <a:pt x="312" y="898"/>
                  </a:lnTo>
                  <a:lnTo>
                    <a:pt x="244" y="892"/>
                  </a:lnTo>
                  <a:lnTo>
                    <a:pt x="212" y="888"/>
                  </a:lnTo>
                  <a:lnTo>
                    <a:pt x="182" y="882"/>
                  </a:lnTo>
                  <a:lnTo>
                    <a:pt x="154" y="876"/>
                  </a:lnTo>
                  <a:lnTo>
                    <a:pt x="126" y="868"/>
                  </a:lnTo>
                  <a:lnTo>
                    <a:pt x="100" y="858"/>
                  </a:lnTo>
                  <a:lnTo>
                    <a:pt x="78" y="848"/>
                  </a:lnTo>
                  <a:lnTo>
                    <a:pt x="56" y="838"/>
                  </a:lnTo>
                  <a:lnTo>
                    <a:pt x="36" y="824"/>
                  </a:lnTo>
                  <a:lnTo>
                    <a:pt x="16" y="810"/>
                  </a:lnTo>
                  <a:lnTo>
                    <a:pt x="0" y="796"/>
                  </a:lnTo>
                  <a:lnTo>
                    <a:pt x="104" y="740"/>
                  </a:lnTo>
                  <a:lnTo>
                    <a:pt x="22" y="544"/>
                  </a:lnTo>
                  <a:close/>
                </a:path>
              </a:pathLst>
            </a:custGeom>
            <a:solidFill>
              <a:srgbClr val="028C7D"/>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AU"/>
            </a:p>
          </p:txBody>
        </p:sp>
        <p:sp>
          <p:nvSpPr>
            <p:cNvPr id="13" name="Freeform 14"/>
            <p:cNvSpPr>
              <a:spLocks/>
            </p:cNvSpPr>
            <p:nvPr/>
          </p:nvSpPr>
          <p:spPr bwMode="auto">
            <a:xfrm>
              <a:off x="4368800" y="419100"/>
              <a:ext cx="3286125" cy="996950"/>
            </a:xfrm>
            <a:custGeom>
              <a:avLst/>
              <a:gdLst>
                <a:gd name="T0" fmla="*/ 0 w 2070"/>
                <a:gd name="T1" fmla="*/ 544 h 628"/>
                <a:gd name="T2" fmla="*/ 60 w 2070"/>
                <a:gd name="T3" fmla="*/ 578 h 628"/>
                <a:gd name="T4" fmla="*/ 128 w 2070"/>
                <a:gd name="T5" fmla="*/ 600 h 628"/>
                <a:gd name="T6" fmla="*/ 162 w 2070"/>
                <a:gd name="T7" fmla="*/ 606 h 628"/>
                <a:gd name="T8" fmla="*/ 230 w 2070"/>
                <a:gd name="T9" fmla="*/ 616 h 628"/>
                <a:gd name="T10" fmla="*/ 266 w 2070"/>
                <a:gd name="T11" fmla="*/ 618 h 628"/>
                <a:gd name="T12" fmla="*/ 406 w 2070"/>
                <a:gd name="T13" fmla="*/ 618 h 628"/>
                <a:gd name="T14" fmla="*/ 546 w 2070"/>
                <a:gd name="T15" fmla="*/ 608 h 628"/>
                <a:gd name="T16" fmla="*/ 614 w 2070"/>
                <a:gd name="T17" fmla="*/ 598 h 628"/>
                <a:gd name="T18" fmla="*/ 752 w 2070"/>
                <a:gd name="T19" fmla="*/ 576 h 628"/>
                <a:gd name="T20" fmla="*/ 890 w 2070"/>
                <a:gd name="T21" fmla="*/ 546 h 628"/>
                <a:gd name="T22" fmla="*/ 1094 w 2070"/>
                <a:gd name="T23" fmla="*/ 496 h 628"/>
                <a:gd name="T24" fmla="*/ 1228 w 2070"/>
                <a:gd name="T25" fmla="*/ 456 h 628"/>
                <a:gd name="T26" fmla="*/ 1494 w 2070"/>
                <a:gd name="T27" fmla="*/ 364 h 628"/>
                <a:gd name="T28" fmla="*/ 1624 w 2070"/>
                <a:gd name="T29" fmla="*/ 312 h 628"/>
                <a:gd name="T30" fmla="*/ 1688 w 2070"/>
                <a:gd name="T31" fmla="*/ 284 h 628"/>
                <a:gd name="T32" fmla="*/ 1814 w 2070"/>
                <a:gd name="T33" fmla="*/ 224 h 628"/>
                <a:gd name="T34" fmla="*/ 1874 w 2070"/>
                <a:gd name="T35" fmla="*/ 190 h 628"/>
                <a:gd name="T36" fmla="*/ 1964 w 2070"/>
                <a:gd name="T37" fmla="*/ 132 h 628"/>
                <a:gd name="T38" fmla="*/ 1992 w 2070"/>
                <a:gd name="T39" fmla="*/ 112 h 628"/>
                <a:gd name="T40" fmla="*/ 2042 w 2070"/>
                <a:gd name="T41" fmla="*/ 64 h 628"/>
                <a:gd name="T42" fmla="*/ 2052 w 2070"/>
                <a:gd name="T43" fmla="*/ 50 h 628"/>
                <a:gd name="T44" fmla="*/ 2068 w 2070"/>
                <a:gd name="T45" fmla="*/ 18 h 628"/>
                <a:gd name="T46" fmla="*/ 2070 w 2070"/>
                <a:gd name="T47" fmla="*/ 0 h 628"/>
                <a:gd name="T48" fmla="*/ 2062 w 2070"/>
                <a:gd name="T49" fmla="*/ 34 h 628"/>
                <a:gd name="T50" fmla="*/ 2042 w 2070"/>
                <a:gd name="T51" fmla="*/ 64 h 628"/>
                <a:gd name="T52" fmla="*/ 2020 w 2070"/>
                <a:gd name="T53" fmla="*/ 90 h 628"/>
                <a:gd name="T54" fmla="*/ 1994 w 2070"/>
                <a:gd name="T55" fmla="*/ 114 h 628"/>
                <a:gd name="T56" fmla="*/ 1938 w 2070"/>
                <a:gd name="T57" fmla="*/ 158 h 628"/>
                <a:gd name="T58" fmla="*/ 1878 w 2070"/>
                <a:gd name="T59" fmla="*/ 196 h 628"/>
                <a:gd name="T60" fmla="*/ 1756 w 2070"/>
                <a:gd name="T61" fmla="*/ 264 h 628"/>
                <a:gd name="T62" fmla="*/ 1628 w 2070"/>
                <a:gd name="T63" fmla="*/ 322 h 628"/>
                <a:gd name="T64" fmla="*/ 1562 w 2070"/>
                <a:gd name="T65" fmla="*/ 350 h 628"/>
                <a:gd name="T66" fmla="*/ 1432 w 2070"/>
                <a:gd name="T67" fmla="*/ 402 h 628"/>
                <a:gd name="T68" fmla="*/ 1232 w 2070"/>
                <a:gd name="T69" fmla="*/ 470 h 628"/>
                <a:gd name="T70" fmla="*/ 1098 w 2070"/>
                <a:gd name="T71" fmla="*/ 510 h 628"/>
                <a:gd name="T72" fmla="*/ 892 w 2070"/>
                <a:gd name="T73" fmla="*/ 560 h 628"/>
                <a:gd name="T74" fmla="*/ 756 w 2070"/>
                <a:gd name="T75" fmla="*/ 588 h 628"/>
                <a:gd name="T76" fmla="*/ 616 w 2070"/>
                <a:gd name="T77" fmla="*/ 610 h 628"/>
                <a:gd name="T78" fmla="*/ 546 w 2070"/>
                <a:gd name="T79" fmla="*/ 618 h 628"/>
                <a:gd name="T80" fmla="*/ 406 w 2070"/>
                <a:gd name="T81" fmla="*/ 628 h 628"/>
                <a:gd name="T82" fmla="*/ 266 w 2070"/>
                <a:gd name="T83" fmla="*/ 626 h 628"/>
                <a:gd name="T84" fmla="*/ 230 w 2070"/>
                <a:gd name="T85" fmla="*/ 622 h 628"/>
                <a:gd name="T86" fmla="*/ 160 w 2070"/>
                <a:gd name="T87" fmla="*/ 610 h 628"/>
                <a:gd name="T88" fmla="*/ 126 w 2070"/>
                <a:gd name="T89" fmla="*/ 602 h 628"/>
                <a:gd name="T90" fmla="*/ 60 w 2070"/>
                <a:gd name="T91" fmla="*/ 580 h 628"/>
                <a:gd name="T92" fmla="*/ 0 w 2070"/>
                <a:gd name="T93" fmla="*/ 544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70" h="628">
                  <a:moveTo>
                    <a:pt x="0" y="544"/>
                  </a:moveTo>
                  <a:lnTo>
                    <a:pt x="0" y="544"/>
                  </a:lnTo>
                  <a:lnTo>
                    <a:pt x="30" y="562"/>
                  </a:lnTo>
                  <a:lnTo>
                    <a:pt x="60" y="578"/>
                  </a:lnTo>
                  <a:lnTo>
                    <a:pt x="94" y="590"/>
                  </a:lnTo>
                  <a:lnTo>
                    <a:pt x="128" y="600"/>
                  </a:lnTo>
                  <a:lnTo>
                    <a:pt x="128" y="600"/>
                  </a:lnTo>
                  <a:lnTo>
                    <a:pt x="162" y="606"/>
                  </a:lnTo>
                  <a:lnTo>
                    <a:pt x="196" y="612"/>
                  </a:lnTo>
                  <a:lnTo>
                    <a:pt x="230" y="616"/>
                  </a:lnTo>
                  <a:lnTo>
                    <a:pt x="266" y="618"/>
                  </a:lnTo>
                  <a:lnTo>
                    <a:pt x="266" y="618"/>
                  </a:lnTo>
                  <a:lnTo>
                    <a:pt x="336" y="620"/>
                  </a:lnTo>
                  <a:lnTo>
                    <a:pt x="406" y="618"/>
                  </a:lnTo>
                  <a:lnTo>
                    <a:pt x="476" y="614"/>
                  </a:lnTo>
                  <a:lnTo>
                    <a:pt x="546" y="608"/>
                  </a:lnTo>
                  <a:lnTo>
                    <a:pt x="546" y="608"/>
                  </a:lnTo>
                  <a:lnTo>
                    <a:pt x="614" y="598"/>
                  </a:lnTo>
                  <a:lnTo>
                    <a:pt x="684" y="588"/>
                  </a:lnTo>
                  <a:lnTo>
                    <a:pt x="752" y="576"/>
                  </a:lnTo>
                  <a:lnTo>
                    <a:pt x="822" y="562"/>
                  </a:lnTo>
                  <a:lnTo>
                    <a:pt x="890" y="546"/>
                  </a:lnTo>
                  <a:lnTo>
                    <a:pt x="958" y="530"/>
                  </a:lnTo>
                  <a:lnTo>
                    <a:pt x="1094" y="496"/>
                  </a:lnTo>
                  <a:lnTo>
                    <a:pt x="1094" y="496"/>
                  </a:lnTo>
                  <a:lnTo>
                    <a:pt x="1228" y="456"/>
                  </a:lnTo>
                  <a:lnTo>
                    <a:pt x="1362" y="412"/>
                  </a:lnTo>
                  <a:lnTo>
                    <a:pt x="1494" y="364"/>
                  </a:lnTo>
                  <a:lnTo>
                    <a:pt x="1558" y="340"/>
                  </a:lnTo>
                  <a:lnTo>
                    <a:pt x="1624" y="312"/>
                  </a:lnTo>
                  <a:lnTo>
                    <a:pt x="1624" y="312"/>
                  </a:lnTo>
                  <a:lnTo>
                    <a:pt x="1688" y="284"/>
                  </a:lnTo>
                  <a:lnTo>
                    <a:pt x="1752" y="254"/>
                  </a:lnTo>
                  <a:lnTo>
                    <a:pt x="1814" y="224"/>
                  </a:lnTo>
                  <a:lnTo>
                    <a:pt x="1874" y="190"/>
                  </a:lnTo>
                  <a:lnTo>
                    <a:pt x="1874" y="190"/>
                  </a:lnTo>
                  <a:lnTo>
                    <a:pt x="1934" y="152"/>
                  </a:lnTo>
                  <a:lnTo>
                    <a:pt x="1964" y="132"/>
                  </a:lnTo>
                  <a:lnTo>
                    <a:pt x="1992" y="112"/>
                  </a:lnTo>
                  <a:lnTo>
                    <a:pt x="1992" y="112"/>
                  </a:lnTo>
                  <a:lnTo>
                    <a:pt x="2018" y="88"/>
                  </a:lnTo>
                  <a:lnTo>
                    <a:pt x="2042" y="64"/>
                  </a:lnTo>
                  <a:lnTo>
                    <a:pt x="2042" y="64"/>
                  </a:lnTo>
                  <a:lnTo>
                    <a:pt x="2052" y="50"/>
                  </a:lnTo>
                  <a:lnTo>
                    <a:pt x="2060" y="34"/>
                  </a:lnTo>
                  <a:lnTo>
                    <a:pt x="2068" y="18"/>
                  </a:lnTo>
                  <a:lnTo>
                    <a:pt x="2070" y="0"/>
                  </a:lnTo>
                  <a:lnTo>
                    <a:pt x="2070" y="0"/>
                  </a:lnTo>
                  <a:lnTo>
                    <a:pt x="2068" y="18"/>
                  </a:lnTo>
                  <a:lnTo>
                    <a:pt x="2062" y="34"/>
                  </a:lnTo>
                  <a:lnTo>
                    <a:pt x="2052" y="50"/>
                  </a:lnTo>
                  <a:lnTo>
                    <a:pt x="2042" y="64"/>
                  </a:lnTo>
                  <a:lnTo>
                    <a:pt x="2042" y="64"/>
                  </a:lnTo>
                  <a:lnTo>
                    <a:pt x="2020" y="90"/>
                  </a:lnTo>
                  <a:lnTo>
                    <a:pt x="1994" y="114"/>
                  </a:lnTo>
                  <a:lnTo>
                    <a:pt x="1994" y="114"/>
                  </a:lnTo>
                  <a:lnTo>
                    <a:pt x="1966" y="136"/>
                  </a:lnTo>
                  <a:lnTo>
                    <a:pt x="1938" y="158"/>
                  </a:lnTo>
                  <a:lnTo>
                    <a:pt x="1878" y="196"/>
                  </a:lnTo>
                  <a:lnTo>
                    <a:pt x="1878" y="196"/>
                  </a:lnTo>
                  <a:lnTo>
                    <a:pt x="1818" y="230"/>
                  </a:lnTo>
                  <a:lnTo>
                    <a:pt x="1756" y="264"/>
                  </a:lnTo>
                  <a:lnTo>
                    <a:pt x="1692" y="294"/>
                  </a:lnTo>
                  <a:lnTo>
                    <a:pt x="1628" y="322"/>
                  </a:lnTo>
                  <a:lnTo>
                    <a:pt x="1628" y="322"/>
                  </a:lnTo>
                  <a:lnTo>
                    <a:pt x="1562" y="350"/>
                  </a:lnTo>
                  <a:lnTo>
                    <a:pt x="1498" y="376"/>
                  </a:lnTo>
                  <a:lnTo>
                    <a:pt x="1432" y="402"/>
                  </a:lnTo>
                  <a:lnTo>
                    <a:pt x="1366" y="424"/>
                  </a:lnTo>
                  <a:lnTo>
                    <a:pt x="1232" y="470"/>
                  </a:lnTo>
                  <a:lnTo>
                    <a:pt x="1098" y="510"/>
                  </a:lnTo>
                  <a:lnTo>
                    <a:pt x="1098" y="510"/>
                  </a:lnTo>
                  <a:lnTo>
                    <a:pt x="962" y="544"/>
                  </a:lnTo>
                  <a:lnTo>
                    <a:pt x="892" y="560"/>
                  </a:lnTo>
                  <a:lnTo>
                    <a:pt x="824" y="574"/>
                  </a:lnTo>
                  <a:lnTo>
                    <a:pt x="756" y="588"/>
                  </a:lnTo>
                  <a:lnTo>
                    <a:pt x="686" y="600"/>
                  </a:lnTo>
                  <a:lnTo>
                    <a:pt x="616" y="610"/>
                  </a:lnTo>
                  <a:lnTo>
                    <a:pt x="546" y="618"/>
                  </a:lnTo>
                  <a:lnTo>
                    <a:pt x="546" y="618"/>
                  </a:lnTo>
                  <a:lnTo>
                    <a:pt x="476" y="624"/>
                  </a:lnTo>
                  <a:lnTo>
                    <a:pt x="406" y="628"/>
                  </a:lnTo>
                  <a:lnTo>
                    <a:pt x="336" y="628"/>
                  </a:lnTo>
                  <a:lnTo>
                    <a:pt x="266" y="626"/>
                  </a:lnTo>
                  <a:lnTo>
                    <a:pt x="266" y="626"/>
                  </a:lnTo>
                  <a:lnTo>
                    <a:pt x="230" y="622"/>
                  </a:lnTo>
                  <a:lnTo>
                    <a:pt x="196" y="616"/>
                  </a:lnTo>
                  <a:lnTo>
                    <a:pt x="160" y="610"/>
                  </a:lnTo>
                  <a:lnTo>
                    <a:pt x="126" y="602"/>
                  </a:lnTo>
                  <a:lnTo>
                    <a:pt x="126" y="602"/>
                  </a:lnTo>
                  <a:lnTo>
                    <a:pt x="92" y="592"/>
                  </a:lnTo>
                  <a:lnTo>
                    <a:pt x="60" y="580"/>
                  </a:lnTo>
                  <a:lnTo>
                    <a:pt x="28" y="564"/>
                  </a:lnTo>
                  <a:lnTo>
                    <a:pt x="0" y="544"/>
                  </a:lnTo>
                  <a:lnTo>
                    <a:pt x="0" y="544"/>
                  </a:lnTo>
                  <a:close/>
                </a:path>
              </a:pathLst>
            </a:custGeom>
            <a:solidFill>
              <a:srgbClr val="028C7D"/>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AU"/>
            </a:p>
          </p:txBody>
        </p:sp>
        <p:sp>
          <p:nvSpPr>
            <p:cNvPr id="14" name="Freeform 15"/>
            <p:cNvSpPr>
              <a:spLocks/>
            </p:cNvSpPr>
            <p:nvPr/>
          </p:nvSpPr>
          <p:spPr bwMode="auto">
            <a:xfrm>
              <a:off x="3965575" y="3305175"/>
              <a:ext cx="2593975" cy="2486025"/>
            </a:xfrm>
            <a:custGeom>
              <a:avLst/>
              <a:gdLst>
                <a:gd name="T0" fmla="*/ 1504 w 1634"/>
                <a:gd name="T1" fmla="*/ 1044 h 1566"/>
                <a:gd name="T2" fmla="*/ 1508 w 1634"/>
                <a:gd name="T3" fmla="*/ 850 h 1566"/>
                <a:gd name="T4" fmla="*/ 1506 w 1634"/>
                <a:gd name="T5" fmla="*/ 678 h 1566"/>
                <a:gd name="T6" fmla="*/ 1496 w 1634"/>
                <a:gd name="T7" fmla="*/ 556 h 1566"/>
                <a:gd name="T8" fmla="*/ 1476 w 1634"/>
                <a:gd name="T9" fmla="*/ 434 h 1566"/>
                <a:gd name="T10" fmla="*/ 1444 w 1634"/>
                <a:gd name="T11" fmla="*/ 316 h 1566"/>
                <a:gd name="T12" fmla="*/ 1410 w 1634"/>
                <a:gd name="T13" fmla="*/ 232 h 1566"/>
                <a:gd name="T14" fmla="*/ 1382 w 1634"/>
                <a:gd name="T15" fmla="*/ 180 h 1566"/>
                <a:gd name="T16" fmla="*/ 1366 w 1634"/>
                <a:gd name="T17" fmla="*/ 154 h 1566"/>
                <a:gd name="T18" fmla="*/ 1334 w 1634"/>
                <a:gd name="T19" fmla="*/ 112 h 1566"/>
                <a:gd name="T20" fmla="*/ 1298 w 1634"/>
                <a:gd name="T21" fmla="*/ 78 h 1566"/>
                <a:gd name="T22" fmla="*/ 1260 w 1634"/>
                <a:gd name="T23" fmla="*/ 52 h 1566"/>
                <a:gd name="T24" fmla="*/ 1218 w 1634"/>
                <a:gd name="T25" fmla="*/ 30 h 1566"/>
                <a:gd name="T26" fmla="*/ 1174 w 1634"/>
                <a:gd name="T27" fmla="*/ 16 h 1566"/>
                <a:gd name="T28" fmla="*/ 1126 w 1634"/>
                <a:gd name="T29" fmla="*/ 6 h 1566"/>
                <a:gd name="T30" fmla="*/ 1078 w 1634"/>
                <a:gd name="T31" fmla="*/ 0 h 1566"/>
                <a:gd name="T32" fmla="*/ 974 w 1634"/>
                <a:gd name="T33" fmla="*/ 4 h 1566"/>
                <a:gd name="T34" fmla="*/ 864 w 1634"/>
                <a:gd name="T35" fmla="*/ 22 h 1566"/>
                <a:gd name="T36" fmla="*/ 754 w 1634"/>
                <a:gd name="T37" fmla="*/ 52 h 1566"/>
                <a:gd name="T38" fmla="*/ 586 w 1634"/>
                <a:gd name="T39" fmla="*/ 108 h 1566"/>
                <a:gd name="T40" fmla="*/ 280 w 1634"/>
                <a:gd name="T41" fmla="*/ 220 h 1566"/>
                <a:gd name="T42" fmla="*/ 194 w 1634"/>
                <a:gd name="T43" fmla="*/ 244 h 1566"/>
                <a:gd name="T44" fmla="*/ 122 w 1634"/>
                <a:gd name="T45" fmla="*/ 256 h 1566"/>
                <a:gd name="T46" fmla="*/ 76 w 1634"/>
                <a:gd name="T47" fmla="*/ 254 h 1566"/>
                <a:gd name="T48" fmla="*/ 52 w 1634"/>
                <a:gd name="T49" fmla="*/ 248 h 1566"/>
                <a:gd name="T50" fmla="*/ 32 w 1634"/>
                <a:gd name="T51" fmla="*/ 234 h 1566"/>
                <a:gd name="T52" fmla="*/ 16 w 1634"/>
                <a:gd name="T53" fmla="*/ 216 h 1566"/>
                <a:gd name="T54" fmla="*/ 4 w 1634"/>
                <a:gd name="T55" fmla="*/ 192 h 1566"/>
                <a:gd name="T56" fmla="*/ 54 w 1634"/>
                <a:gd name="T57" fmla="*/ 418 h 1566"/>
                <a:gd name="T58" fmla="*/ 58 w 1634"/>
                <a:gd name="T59" fmla="*/ 432 h 1566"/>
                <a:gd name="T60" fmla="*/ 66 w 1634"/>
                <a:gd name="T61" fmla="*/ 458 h 1566"/>
                <a:gd name="T62" fmla="*/ 80 w 1634"/>
                <a:gd name="T63" fmla="*/ 480 h 1566"/>
                <a:gd name="T64" fmla="*/ 96 w 1634"/>
                <a:gd name="T65" fmla="*/ 496 h 1566"/>
                <a:gd name="T66" fmla="*/ 130 w 1634"/>
                <a:gd name="T67" fmla="*/ 516 h 1566"/>
                <a:gd name="T68" fmla="*/ 186 w 1634"/>
                <a:gd name="T69" fmla="*/ 528 h 1566"/>
                <a:gd name="T70" fmla="*/ 254 w 1634"/>
                <a:gd name="T71" fmla="*/ 530 h 1566"/>
                <a:gd name="T72" fmla="*/ 330 w 1634"/>
                <a:gd name="T73" fmla="*/ 524 h 1566"/>
                <a:gd name="T74" fmla="*/ 456 w 1634"/>
                <a:gd name="T75" fmla="*/ 500 h 1566"/>
                <a:gd name="T76" fmla="*/ 720 w 1634"/>
                <a:gd name="T77" fmla="*/ 428 h 1566"/>
                <a:gd name="T78" fmla="*/ 882 w 1634"/>
                <a:gd name="T79" fmla="*/ 386 h 1566"/>
                <a:gd name="T80" fmla="*/ 950 w 1634"/>
                <a:gd name="T81" fmla="*/ 372 h 1566"/>
                <a:gd name="T82" fmla="*/ 1008 w 1634"/>
                <a:gd name="T83" fmla="*/ 366 h 1566"/>
                <a:gd name="T84" fmla="*/ 1054 w 1634"/>
                <a:gd name="T85" fmla="*/ 370 h 1566"/>
                <a:gd name="T86" fmla="*/ 1078 w 1634"/>
                <a:gd name="T87" fmla="*/ 380 h 1566"/>
                <a:gd name="T88" fmla="*/ 1084 w 1634"/>
                <a:gd name="T89" fmla="*/ 386 h 1566"/>
                <a:gd name="T90" fmla="*/ 1098 w 1634"/>
                <a:gd name="T91" fmla="*/ 406 h 1566"/>
                <a:gd name="T92" fmla="*/ 1106 w 1634"/>
                <a:gd name="T93" fmla="*/ 432 h 1566"/>
                <a:gd name="T94" fmla="*/ 1114 w 1634"/>
                <a:gd name="T95" fmla="*/ 500 h 1566"/>
                <a:gd name="T96" fmla="*/ 1108 w 1634"/>
                <a:gd name="T97" fmla="*/ 584 h 1566"/>
                <a:gd name="T98" fmla="*/ 1094 w 1634"/>
                <a:gd name="T99" fmla="*/ 678 h 1566"/>
                <a:gd name="T100" fmla="*/ 1072 w 1634"/>
                <a:gd name="T101" fmla="*/ 776 h 1566"/>
                <a:gd name="T102" fmla="*/ 1020 w 1634"/>
                <a:gd name="T103" fmla="*/ 966 h 1566"/>
                <a:gd name="T104" fmla="*/ 854 w 1634"/>
                <a:gd name="T105" fmla="*/ 1044 h 1566"/>
                <a:gd name="T106" fmla="*/ 1634 w 1634"/>
                <a:gd name="T107" fmla="*/ 1044 h 1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34" h="1566">
                  <a:moveTo>
                    <a:pt x="1504" y="1044"/>
                  </a:moveTo>
                  <a:lnTo>
                    <a:pt x="1504" y="1044"/>
                  </a:lnTo>
                  <a:lnTo>
                    <a:pt x="1506" y="954"/>
                  </a:lnTo>
                  <a:lnTo>
                    <a:pt x="1508" y="850"/>
                  </a:lnTo>
                  <a:lnTo>
                    <a:pt x="1508" y="736"/>
                  </a:lnTo>
                  <a:lnTo>
                    <a:pt x="1506" y="678"/>
                  </a:lnTo>
                  <a:lnTo>
                    <a:pt x="1502" y="616"/>
                  </a:lnTo>
                  <a:lnTo>
                    <a:pt x="1496" y="556"/>
                  </a:lnTo>
                  <a:lnTo>
                    <a:pt x="1488" y="494"/>
                  </a:lnTo>
                  <a:lnTo>
                    <a:pt x="1476" y="434"/>
                  </a:lnTo>
                  <a:lnTo>
                    <a:pt x="1462" y="374"/>
                  </a:lnTo>
                  <a:lnTo>
                    <a:pt x="1444" y="316"/>
                  </a:lnTo>
                  <a:lnTo>
                    <a:pt x="1422" y="260"/>
                  </a:lnTo>
                  <a:lnTo>
                    <a:pt x="1410" y="232"/>
                  </a:lnTo>
                  <a:lnTo>
                    <a:pt x="1396" y="206"/>
                  </a:lnTo>
                  <a:lnTo>
                    <a:pt x="1382" y="180"/>
                  </a:lnTo>
                  <a:lnTo>
                    <a:pt x="1366" y="154"/>
                  </a:lnTo>
                  <a:lnTo>
                    <a:pt x="1366" y="154"/>
                  </a:lnTo>
                  <a:lnTo>
                    <a:pt x="1350" y="132"/>
                  </a:lnTo>
                  <a:lnTo>
                    <a:pt x="1334" y="112"/>
                  </a:lnTo>
                  <a:lnTo>
                    <a:pt x="1316" y="94"/>
                  </a:lnTo>
                  <a:lnTo>
                    <a:pt x="1298" y="78"/>
                  </a:lnTo>
                  <a:lnTo>
                    <a:pt x="1280" y="64"/>
                  </a:lnTo>
                  <a:lnTo>
                    <a:pt x="1260" y="52"/>
                  </a:lnTo>
                  <a:lnTo>
                    <a:pt x="1240" y="40"/>
                  </a:lnTo>
                  <a:lnTo>
                    <a:pt x="1218" y="30"/>
                  </a:lnTo>
                  <a:lnTo>
                    <a:pt x="1196" y="22"/>
                  </a:lnTo>
                  <a:lnTo>
                    <a:pt x="1174" y="16"/>
                  </a:lnTo>
                  <a:lnTo>
                    <a:pt x="1150" y="10"/>
                  </a:lnTo>
                  <a:lnTo>
                    <a:pt x="1126" y="6"/>
                  </a:lnTo>
                  <a:lnTo>
                    <a:pt x="1102" y="2"/>
                  </a:lnTo>
                  <a:lnTo>
                    <a:pt x="1078" y="0"/>
                  </a:lnTo>
                  <a:lnTo>
                    <a:pt x="1026" y="0"/>
                  </a:lnTo>
                  <a:lnTo>
                    <a:pt x="974" y="4"/>
                  </a:lnTo>
                  <a:lnTo>
                    <a:pt x="920" y="12"/>
                  </a:lnTo>
                  <a:lnTo>
                    <a:pt x="864" y="22"/>
                  </a:lnTo>
                  <a:lnTo>
                    <a:pt x="810" y="36"/>
                  </a:lnTo>
                  <a:lnTo>
                    <a:pt x="754" y="52"/>
                  </a:lnTo>
                  <a:lnTo>
                    <a:pt x="698" y="70"/>
                  </a:lnTo>
                  <a:lnTo>
                    <a:pt x="586" y="108"/>
                  </a:lnTo>
                  <a:lnTo>
                    <a:pt x="374" y="188"/>
                  </a:lnTo>
                  <a:lnTo>
                    <a:pt x="280" y="220"/>
                  </a:lnTo>
                  <a:lnTo>
                    <a:pt x="236" y="234"/>
                  </a:lnTo>
                  <a:lnTo>
                    <a:pt x="194" y="244"/>
                  </a:lnTo>
                  <a:lnTo>
                    <a:pt x="156" y="252"/>
                  </a:lnTo>
                  <a:lnTo>
                    <a:pt x="122" y="256"/>
                  </a:lnTo>
                  <a:lnTo>
                    <a:pt x="90" y="256"/>
                  </a:lnTo>
                  <a:lnTo>
                    <a:pt x="76" y="254"/>
                  </a:lnTo>
                  <a:lnTo>
                    <a:pt x="64" y="252"/>
                  </a:lnTo>
                  <a:lnTo>
                    <a:pt x="52" y="248"/>
                  </a:lnTo>
                  <a:lnTo>
                    <a:pt x="40" y="242"/>
                  </a:lnTo>
                  <a:lnTo>
                    <a:pt x="32" y="234"/>
                  </a:lnTo>
                  <a:lnTo>
                    <a:pt x="22" y="226"/>
                  </a:lnTo>
                  <a:lnTo>
                    <a:pt x="16" y="216"/>
                  </a:lnTo>
                  <a:lnTo>
                    <a:pt x="10" y="206"/>
                  </a:lnTo>
                  <a:lnTo>
                    <a:pt x="4" y="192"/>
                  </a:lnTo>
                  <a:lnTo>
                    <a:pt x="0" y="178"/>
                  </a:lnTo>
                  <a:lnTo>
                    <a:pt x="54" y="418"/>
                  </a:lnTo>
                  <a:lnTo>
                    <a:pt x="54" y="418"/>
                  </a:lnTo>
                  <a:lnTo>
                    <a:pt x="58" y="432"/>
                  </a:lnTo>
                  <a:lnTo>
                    <a:pt x="62" y="446"/>
                  </a:lnTo>
                  <a:lnTo>
                    <a:pt x="66" y="458"/>
                  </a:lnTo>
                  <a:lnTo>
                    <a:pt x="72" y="470"/>
                  </a:lnTo>
                  <a:lnTo>
                    <a:pt x="80" y="480"/>
                  </a:lnTo>
                  <a:lnTo>
                    <a:pt x="88" y="488"/>
                  </a:lnTo>
                  <a:lnTo>
                    <a:pt x="96" y="496"/>
                  </a:lnTo>
                  <a:lnTo>
                    <a:pt x="106" y="504"/>
                  </a:lnTo>
                  <a:lnTo>
                    <a:pt x="130" y="516"/>
                  </a:lnTo>
                  <a:lnTo>
                    <a:pt x="156" y="524"/>
                  </a:lnTo>
                  <a:lnTo>
                    <a:pt x="186" y="528"/>
                  </a:lnTo>
                  <a:lnTo>
                    <a:pt x="218" y="532"/>
                  </a:lnTo>
                  <a:lnTo>
                    <a:pt x="254" y="530"/>
                  </a:lnTo>
                  <a:lnTo>
                    <a:pt x="290" y="528"/>
                  </a:lnTo>
                  <a:lnTo>
                    <a:pt x="330" y="524"/>
                  </a:lnTo>
                  <a:lnTo>
                    <a:pt x="370" y="516"/>
                  </a:lnTo>
                  <a:lnTo>
                    <a:pt x="456" y="500"/>
                  </a:lnTo>
                  <a:lnTo>
                    <a:pt x="544" y="478"/>
                  </a:lnTo>
                  <a:lnTo>
                    <a:pt x="720" y="428"/>
                  </a:lnTo>
                  <a:lnTo>
                    <a:pt x="804" y="404"/>
                  </a:lnTo>
                  <a:lnTo>
                    <a:pt x="882" y="386"/>
                  </a:lnTo>
                  <a:lnTo>
                    <a:pt x="918" y="378"/>
                  </a:lnTo>
                  <a:lnTo>
                    <a:pt x="950" y="372"/>
                  </a:lnTo>
                  <a:lnTo>
                    <a:pt x="982" y="368"/>
                  </a:lnTo>
                  <a:lnTo>
                    <a:pt x="1008" y="366"/>
                  </a:lnTo>
                  <a:lnTo>
                    <a:pt x="1034" y="366"/>
                  </a:lnTo>
                  <a:lnTo>
                    <a:pt x="1054" y="370"/>
                  </a:lnTo>
                  <a:lnTo>
                    <a:pt x="1070" y="376"/>
                  </a:lnTo>
                  <a:lnTo>
                    <a:pt x="1078" y="380"/>
                  </a:lnTo>
                  <a:lnTo>
                    <a:pt x="1084" y="386"/>
                  </a:lnTo>
                  <a:lnTo>
                    <a:pt x="1084" y="386"/>
                  </a:lnTo>
                  <a:lnTo>
                    <a:pt x="1090" y="396"/>
                  </a:lnTo>
                  <a:lnTo>
                    <a:pt x="1098" y="406"/>
                  </a:lnTo>
                  <a:lnTo>
                    <a:pt x="1102" y="418"/>
                  </a:lnTo>
                  <a:lnTo>
                    <a:pt x="1106" y="432"/>
                  </a:lnTo>
                  <a:lnTo>
                    <a:pt x="1112" y="464"/>
                  </a:lnTo>
                  <a:lnTo>
                    <a:pt x="1114" y="500"/>
                  </a:lnTo>
                  <a:lnTo>
                    <a:pt x="1112" y="540"/>
                  </a:lnTo>
                  <a:lnTo>
                    <a:pt x="1108" y="584"/>
                  </a:lnTo>
                  <a:lnTo>
                    <a:pt x="1102" y="630"/>
                  </a:lnTo>
                  <a:lnTo>
                    <a:pt x="1094" y="678"/>
                  </a:lnTo>
                  <a:lnTo>
                    <a:pt x="1084" y="726"/>
                  </a:lnTo>
                  <a:lnTo>
                    <a:pt x="1072" y="776"/>
                  </a:lnTo>
                  <a:lnTo>
                    <a:pt x="1046" y="874"/>
                  </a:lnTo>
                  <a:lnTo>
                    <a:pt x="1020" y="966"/>
                  </a:lnTo>
                  <a:lnTo>
                    <a:pt x="996" y="1044"/>
                  </a:lnTo>
                  <a:lnTo>
                    <a:pt x="854" y="1044"/>
                  </a:lnTo>
                  <a:lnTo>
                    <a:pt x="1252" y="1566"/>
                  </a:lnTo>
                  <a:lnTo>
                    <a:pt x="1634" y="1044"/>
                  </a:lnTo>
                  <a:lnTo>
                    <a:pt x="1504" y="1044"/>
                  </a:lnTo>
                  <a:close/>
                </a:path>
              </a:pathLst>
            </a:custGeom>
            <a:solidFill>
              <a:srgbClr val="028C7D"/>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AU"/>
            </a:p>
          </p:txBody>
        </p:sp>
        <p:sp>
          <p:nvSpPr>
            <p:cNvPr id="15" name="Freeform 16"/>
            <p:cNvSpPr>
              <a:spLocks/>
            </p:cNvSpPr>
            <p:nvPr/>
          </p:nvSpPr>
          <p:spPr bwMode="auto">
            <a:xfrm>
              <a:off x="3965575" y="3298825"/>
              <a:ext cx="2593975" cy="1666875"/>
            </a:xfrm>
            <a:custGeom>
              <a:avLst/>
              <a:gdLst>
                <a:gd name="T0" fmla="*/ 1502 w 1634"/>
                <a:gd name="T1" fmla="*/ 1050 h 1050"/>
                <a:gd name="T2" fmla="*/ 1506 w 1634"/>
                <a:gd name="T3" fmla="*/ 898 h 1050"/>
                <a:gd name="T4" fmla="*/ 1506 w 1634"/>
                <a:gd name="T5" fmla="*/ 746 h 1050"/>
                <a:gd name="T6" fmla="*/ 1488 w 1634"/>
                <a:gd name="T7" fmla="*/ 522 h 1050"/>
                <a:gd name="T8" fmla="*/ 1466 w 1634"/>
                <a:gd name="T9" fmla="*/ 412 h 1050"/>
                <a:gd name="T10" fmla="*/ 1434 w 1634"/>
                <a:gd name="T11" fmla="*/ 304 h 1050"/>
                <a:gd name="T12" fmla="*/ 1388 w 1634"/>
                <a:gd name="T13" fmla="*/ 202 h 1050"/>
                <a:gd name="T14" fmla="*/ 1346 w 1634"/>
                <a:gd name="T15" fmla="*/ 138 h 1050"/>
                <a:gd name="T16" fmla="*/ 1266 w 1634"/>
                <a:gd name="T17" fmla="*/ 64 h 1050"/>
                <a:gd name="T18" fmla="*/ 1198 w 1634"/>
                <a:gd name="T19" fmla="*/ 32 h 1050"/>
                <a:gd name="T20" fmla="*/ 1126 w 1634"/>
                <a:gd name="T21" fmla="*/ 14 h 1050"/>
                <a:gd name="T22" fmla="*/ 1014 w 1634"/>
                <a:gd name="T23" fmla="*/ 10 h 1050"/>
                <a:gd name="T24" fmla="*/ 940 w 1634"/>
                <a:gd name="T25" fmla="*/ 16 h 1050"/>
                <a:gd name="T26" fmla="*/ 830 w 1634"/>
                <a:gd name="T27" fmla="*/ 38 h 1050"/>
                <a:gd name="T28" fmla="*/ 614 w 1634"/>
                <a:gd name="T29" fmla="*/ 106 h 1050"/>
                <a:gd name="T30" fmla="*/ 402 w 1634"/>
                <a:gd name="T31" fmla="*/ 184 h 1050"/>
                <a:gd name="T32" fmla="*/ 260 w 1634"/>
                <a:gd name="T33" fmla="*/ 234 h 1050"/>
                <a:gd name="T34" fmla="*/ 150 w 1634"/>
                <a:gd name="T35" fmla="*/ 258 h 1050"/>
                <a:gd name="T36" fmla="*/ 92 w 1634"/>
                <a:gd name="T37" fmla="*/ 262 h 1050"/>
                <a:gd name="T38" fmla="*/ 38 w 1634"/>
                <a:gd name="T39" fmla="*/ 244 h 1050"/>
                <a:gd name="T40" fmla="*/ 14 w 1634"/>
                <a:gd name="T41" fmla="*/ 218 h 1050"/>
                <a:gd name="T42" fmla="*/ 0 w 1634"/>
                <a:gd name="T43" fmla="*/ 182 h 1050"/>
                <a:gd name="T44" fmla="*/ 14 w 1634"/>
                <a:gd name="T45" fmla="*/ 218 h 1050"/>
                <a:gd name="T46" fmla="*/ 40 w 1634"/>
                <a:gd name="T47" fmla="*/ 244 h 1050"/>
                <a:gd name="T48" fmla="*/ 74 w 1634"/>
                <a:gd name="T49" fmla="*/ 256 h 1050"/>
                <a:gd name="T50" fmla="*/ 112 w 1634"/>
                <a:gd name="T51" fmla="*/ 260 h 1050"/>
                <a:gd name="T52" fmla="*/ 222 w 1634"/>
                <a:gd name="T53" fmla="*/ 240 h 1050"/>
                <a:gd name="T54" fmla="*/ 330 w 1634"/>
                <a:gd name="T55" fmla="*/ 204 h 1050"/>
                <a:gd name="T56" fmla="*/ 540 w 1634"/>
                <a:gd name="T57" fmla="*/ 126 h 1050"/>
                <a:gd name="T58" fmla="*/ 754 w 1634"/>
                <a:gd name="T59" fmla="*/ 52 h 1050"/>
                <a:gd name="T60" fmla="*/ 902 w 1634"/>
                <a:gd name="T61" fmla="*/ 16 h 1050"/>
                <a:gd name="T62" fmla="*/ 976 w 1634"/>
                <a:gd name="T63" fmla="*/ 4 h 1050"/>
                <a:gd name="T64" fmla="*/ 1090 w 1634"/>
                <a:gd name="T65" fmla="*/ 0 h 1050"/>
                <a:gd name="T66" fmla="*/ 1164 w 1634"/>
                <a:gd name="T67" fmla="*/ 12 h 1050"/>
                <a:gd name="T68" fmla="*/ 1270 w 1634"/>
                <a:gd name="T69" fmla="*/ 56 h 1050"/>
                <a:gd name="T70" fmla="*/ 1300 w 1634"/>
                <a:gd name="T71" fmla="*/ 78 h 1050"/>
                <a:gd name="T72" fmla="*/ 1374 w 1634"/>
                <a:gd name="T73" fmla="*/ 166 h 1050"/>
                <a:gd name="T74" fmla="*/ 1412 w 1634"/>
                <a:gd name="T75" fmla="*/ 232 h 1050"/>
                <a:gd name="T76" fmla="*/ 1454 w 1634"/>
                <a:gd name="T77" fmla="*/ 336 h 1050"/>
                <a:gd name="T78" fmla="*/ 1482 w 1634"/>
                <a:gd name="T79" fmla="*/ 446 h 1050"/>
                <a:gd name="T80" fmla="*/ 1502 w 1634"/>
                <a:gd name="T81" fmla="*/ 596 h 1050"/>
                <a:gd name="T82" fmla="*/ 1510 w 1634"/>
                <a:gd name="T83" fmla="*/ 746 h 1050"/>
                <a:gd name="T84" fmla="*/ 1504 w 1634"/>
                <a:gd name="T85" fmla="*/ 1048 h 1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34" h="1050">
                  <a:moveTo>
                    <a:pt x="1634" y="1048"/>
                  </a:moveTo>
                  <a:lnTo>
                    <a:pt x="1504" y="1050"/>
                  </a:lnTo>
                  <a:lnTo>
                    <a:pt x="1502" y="1050"/>
                  </a:lnTo>
                  <a:lnTo>
                    <a:pt x="1502" y="1048"/>
                  </a:lnTo>
                  <a:lnTo>
                    <a:pt x="1502" y="1048"/>
                  </a:lnTo>
                  <a:lnTo>
                    <a:pt x="1506" y="898"/>
                  </a:lnTo>
                  <a:lnTo>
                    <a:pt x="1506" y="822"/>
                  </a:lnTo>
                  <a:lnTo>
                    <a:pt x="1506" y="746"/>
                  </a:lnTo>
                  <a:lnTo>
                    <a:pt x="1506" y="746"/>
                  </a:lnTo>
                  <a:lnTo>
                    <a:pt x="1502" y="672"/>
                  </a:lnTo>
                  <a:lnTo>
                    <a:pt x="1496" y="596"/>
                  </a:lnTo>
                  <a:lnTo>
                    <a:pt x="1488" y="522"/>
                  </a:lnTo>
                  <a:lnTo>
                    <a:pt x="1474" y="448"/>
                  </a:lnTo>
                  <a:lnTo>
                    <a:pt x="1474" y="448"/>
                  </a:lnTo>
                  <a:lnTo>
                    <a:pt x="1466" y="412"/>
                  </a:lnTo>
                  <a:lnTo>
                    <a:pt x="1456" y="376"/>
                  </a:lnTo>
                  <a:lnTo>
                    <a:pt x="1446" y="340"/>
                  </a:lnTo>
                  <a:lnTo>
                    <a:pt x="1434" y="304"/>
                  </a:lnTo>
                  <a:lnTo>
                    <a:pt x="1420" y="268"/>
                  </a:lnTo>
                  <a:lnTo>
                    <a:pt x="1404" y="234"/>
                  </a:lnTo>
                  <a:lnTo>
                    <a:pt x="1388" y="202"/>
                  </a:lnTo>
                  <a:lnTo>
                    <a:pt x="1368" y="170"/>
                  </a:lnTo>
                  <a:lnTo>
                    <a:pt x="1368" y="170"/>
                  </a:lnTo>
                  <a:lnTo>
                    <a:pt x="1346" y="138"/>
                  </a:lnTo>
                  <a:lnTo>
                    <a:pt x="1322" y="110"/>
                  </a:lnTo>
                  <a:lnTo>
                    <a:pt x="1296" y="86"/>
                  </a:lnTo>
                  <a:lnTo>
                    <a:pt x="1266" y="64"/>
                  </a:lnTo>
                  <a:lnTo>
                    <a:pt x="1266" y="64"/>
                  </a:lnTo>
                  <a:lnTo>
                    <a:pt x="1232" y="46"/>
                  </a:lnTo>
                  <a:lnTo>
                    <a:pt x="1198" y="32"/>
                  </a:lnTo>
                  <a:lnTo>
                    <a:pt x="1162" y="22"/>
                  </a:lnTo>
                  <a:lnTo>
                    <a:pt x="1126" y="14"/>
                  </a:lnTo>
                  <a:lnTo>
                    <a:pt x="1126" y="14"/>
                  </a:lnTo>
                  <a:lnTo>
                    <a:pt x="1090" y="10"/>
                  </a:lnTo>
                  <a:lnTo>
                    <a:pt x="1052" y="8"/>
                  </a:lnTo>
                  <a:lnTo>
                    <a:pt x="1014" y="10"/>
                  </a:lnTo>
                  <a:lnTo>
                    <a:pt x="976" y="12"/>
                  </a:lnTo>
                  <a:lnTo>
                    <a:pt x="976" y="12"/>
                  </a:lnTo>
                  <a:lnTo>
                    <a:pt x="940" y="16"/>
                  </a:lnTo>
                  <a:lnTo>
                    <a:pt x="902" y="22"/>
                  </a:lnTo>
                  <a:lnTo>
                    <a:pt x="830" y="38"/>
                  </a:lnTo>
                  <a:lnTo>
                    <a:pt x="830" y="38"/>
                  </a:lnTo>
                  <a:lnTo>
                    <a:pt x="756" y="58"/>
                  </a:lnTo>
                  <a:lnTo>
                    <a:pt x="686" y="80"/>
                  </a:lnTo>
                  <a:lnTo>
                    <a:pt x="614" y="106"/>
                  </a:lnTo>
                  <a:lnTo>
                    <a:pt x="544" y="132"/>
                  </a:lnTo>
                  <a:lnTo>
                    <a:pt x="544" y="132"/>
                  </a:lnTo>
                  <a:lnTo>
                    <a:pt x="402" y="184"/>
                  </a:lnTo>
                  <a:lnTo>
                    <a:pt x="332" y="210"/>
                  </a:lnTo>
                  <a:lnTo>
                    <a:pt x="260" y="234"/>
                  </a:lnTo>
                  <a:lnTo>
                    <a:pt x="260" y="234"/>
                  </a:lnTo>
                  <a:lnTo>
                    <a:pt x="224" y="244"/>
                  </a:lnTo>
                  <a:lnTo>
                    <a:pt x="186" y="252"/>
                  </a:lnTo>
                  <a:lnTo>
                    <a:pt x="150" y="258"/>
                  </a:lnTo>
                  <a:lnTo>
                    <a:pt x="112" y="262"/>
                  </a:lnTo>
                  <a:lnTo>
                    <a:pt x="112" y="262"/>
                  </a:lnTo>
                  <a:lnTo>
                    <a:pt x="92" y="262"/>
                  </a:lnTo>
                  <a:lnTo>
                    <a:pt x="74" y="258"/>
                  </a:lnTo>
                  <a:lnTo>
                    <a:pt x="56" y="254"/>
                  </a:lnTo>
                  <a:lnTo>
                    <a:pt x="38" y="244"/>
                  </a:lnTo>
                  <a:lnTo>
                    <a:pt x="38" y="244"/>
                  </a:lnTo>
                  <a:lnTo>
                    <a:pt x="24" y="232"/>
                  </a:lnTo>
                  <a:lnTo>
                    <a:pt x="14" y="218"/>
                  </a:lnTo>
                  <a:lnTo>
                    <a:pt x="14" y="218"/>
                  </a:lnTo>
                  <a:lnTo>
                    <a:pt x="6" y="200"/>
                  </a:lnTo>
                  <a:lnTo>
                    <a:pt x="0" y="182"/>
                  </a:lnTo>
                  <a:lnTo>
                    <a:pt x="0" y="182"/>
                  </a:lnTo>
                  <a:lnTo>
                    <a:pt x="6" y="200"/>
                  </a:lnTo>
                  <a:lnTo>
                    <a:pt x="14" y="218"/>
                  </a:lnTo>
                  <a:lnTo>
                    <a:pt x="14" y="218"/>
                  </a:lnTo>
                  <a:lnTo>
                    <a:pt x="24" y="232"/>
                  </a:lnTo>
                  <a:lnTo>
                    <a:pt x="40" y="244"/>
                  </a:lnTo>
                  <a:lnTo>
                    <a:pt x="40" y="244"/>
                  </a:lnTo>
                  <a:lnTo>
                    <a:pt x="56" y="252"/>
                  </a:lnTo>
                  <a:lnTo>
                    <a:pt x="74" y="256"/>
                  </a:lnTo>
                  <a:lnTo>
                    <a:pt x="92" y="260"/>
                  </a:lnTo>
                  <a:lnTo>
                    <a:pt x="112" y="260"/>
                  </a:lnTo>
                  <a:lnTo>
                    <a:pt x="112" y="260"/>
                  </a:lnTo>
                  <a:lnTo>
                    <a:pt x="148" y="256"/>
                  </a:lnTo>
                  <a:lnTo>
                    <a:pt x="186" y="250"/>
                  </a:lnTo>
                  <a:lnTo>
                    <a:pt x="222" y="240"/>
                  </a:lnTo>
                  <a:lnTo>
                    <a:pt x="258" y="228"/>
                  </a:lnTo>
                  <a:lnTo>
                    <a:pt x="258" y="228"/>
                  </a:lnTo>
                  <a:lnTo>
                    <a:pt x="330" y="204"/>
                  </a:lnTo>
                  <a:lnTo>
                    <a:pt x="400" y="178"/>
                  </a:lnTo>
                  <a:lnTo>
                    <a:pt x="540" y="126"/>
                  </a:lnTo>
                  <a:lnTo>
                    <a:pt x="540" y="126"/>
                  </a:lnTo>
                  <a:lnTo>
                    <a:pt x="612" y="100"/>
                  </a:lnTo>
                  <a:lnTo>
                    <a:pt x="682" y="74"/>
                  </a:lnTo>
                  <a:lnTo>
                    <a:pt x="754" y="52"/>
                  </a:lnTo>
                  <a:lnTo>
                    <a:pt x="828" y="32"/>
                  </a:lnTo>
                  <a:lnTo>
                    <a:pt x="828" y="32"/>
                  </a:lnTo>
                  <a:lnTo>
                    <a:pt x="902" y="16"/>
                  </a:lnTo>
                  <a:lnTo>
                    <a:pt x="938" y="8"/>
                  </a:lnTo>
                  <a:lnTo>
                    <a:pt x="976" y="4"/>
                  </a:lnTo>
                  <a:lnTo>
                    <a:pt x="976" y="4"/>
                  </a:lnTo>
                  <a:lnTo>
                    <a:pt x="1014" y="0"/>
                  </a:lnTo>
                  <a:lnTo>
                    <a:pt x="1052" y="0"/>
                  </a:lnTo>
                  <a:lnTo>
                    <a:pt x="1090" y="0"/>
                  </a:lnTo>
                  <a:lnTo>
                    <a:pt x="1128" y="4"/>
                  </a:lnTo>
                  <a:lnTo>
                    <a:pt x="1128" y="4"/>
                  </a:lnTo>
                  <a:lnTo>
                    <a:pt x="1164" y="12"/>
                  </a:lnTo>
                  <a:lnTo>
                    <a:pt x="1202" y="22"/>
                  </a:lnTo>
                  <a:lnTo>
                    <a:pt x="1236" y="38"/>
                  </a:lnTo>
                  <a:lnTo>
                    <a:pt x="1270" y="56"/>
                  </a:lnTo>
                  <a:lnTo>
                    <a:pt x="1270" y="56"/>
                  </a:lnTo>
                  <a:lnTo>
                    <a:pt x="1286" y="68"/>
                  </a:lnTo>
                  <a:lnTo>
                    <a:pt x="1300" y="78"/>
                  </a:lnTo>
                  <a:lnTo>
                    <a:pt x="1328" y="104"/>
                  </a:lnTo>
                  <a:lnTo>
                    <a:pt x="1354" y="134"/>
                  </a:lnTo>
                  <a:lnTo>
                    <a:pt x="1374" y="166"/>
                  </a:lnTo>
                  <a:lnTo>
                    <a:pt x="1374" y="166"/>
                  </a:lnTo>
                  <a:lnTo>
                    <a:pt x="1394" y="198"/>
                  </a:lnTo>
                  <a:lnTo>
                    <a:pt x="1412" y="232"/>
                  </a:lnTo>
                  <a:lnTo>
                    <a:pt x="1428" y="266"/>
                  </a:lnTo>
                  <a:lnTo>
                    <a:pt x="1440" y="302"/>
                  </a:lnTo>
                  <a:lnTo>
                    <a:pt x="1454" y="336"/>
                  </a:lnTo>
                  <a:lnTo>
                    <a:pt x="1464" y="374"/>
                  </a:lnTo>
                  <a:lnTo>
                    <a:pt x="1474" y="410"/>
                  </a:lnTo>
                  <a:lnTo>
                    <a:pt x="1482" y="446"/>
                  </a:lnTo>
                  <a:lnTo>
                    <a:pt x="1482" y="446"/>
                  </a:lnTo>
                  <a:lnTo>
                    <a:pt x="1494" y="522"/>
                  </a:lnTo>
                  <a:lnTo>
                    <a:pt x="1502" y="596"/>
                  </a:lnTo>
                  <a:lnTo>
                    <a:pt x="1508" y="672"/>
                  </a:lnTo>
                  <a:lnTo>
                    <a:pt x="1510" y="746"/>
                  </a:lnTo>
                  <a:lnTo>
                    <a:pt x="1510" y="746"/>
                  </a:lnTo>
                  <a:lnTo>
                    <a:pt x="1512" y="822"/>
                  </a:lnTo>
                  <a:lnTo>
                    <a:pt x="1510" y="898"/>
                  </a:lnTo>
                  <a:lnTo>
                    <a:pt x="1504" y="1048"/>
                  </a:lnTo>
                  <a:lnTo>
                    <a:pt x="1504" y="1048"/>
                  </a:lnTo>
                  <a:lnTo>
                    <a:pt x="1634" y="1048"/>
                  </a:lnTo>
                  <a:close/>
                </a:path>
              </a:pathLst>
            </a:custGeom>
            <a:solidFill>
              <a:srgbClr val="028C7D"/>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AU"/>
            </a:p>
          </p:txBody>
        </p:sp>
        <p:sp>
          <p:nvSpPr>
            <p:cNvPr id="16" name="Freeform 17"/>
            <p:cNvSpPr>
              <a:spLocks/>
            </p:cNvSpPr>
            <p:nvPr/>
          </p:nvSpPr>
          <p:spPr bwMode="auto">
            <a:xfrm>
              <a:off x="5324475" y="4057650"/>
              <a:ext cx="1235075" cy="1733550"/>
            </a:xfrm>
            <a:custGeom>
              <a:avLst/>
              <a:gdLst>
                <a:gd name="T0" fmla="*/ 630 w 778"/>
                <a:gd name="T1" fmla="*/ 0 h 1092"/>
                <a:gd name="T2" fmla="*/ 244 w 778"/>
                <a:gd name="T3" fmla="*/ 184 h 1092"/>
                <a:gd name="T4" fmla="*/ 244 w 778"/>
                <a:gd name="T5" fmla="*/ 184 h 1092"/>
                <a:gd name="T6" fmla="*/ 234 w 778"/>
                <a:gd name="T7" fmla="*/ 234 h 1092"/>
                <a:gd name="T8" fmla="*/ 222 w 778"/>
                <a:gd name="T9" fmla="*/ 286 h 1092"/>
                <a:gd name="T10" fmla="*/ 196 w 778"/>
                <a:gd name="T11" fmla="*/ 390 h 1092"/>
                <a:gd name="T12" fmla="*/ 168 w 778"/>
                <a:gd name="T13" fmla="*/ 486 h 1092"/>
                <a:gd name="T14" fmla="*/ 140 w 778"/>
                <a:gd name="T15" fmla="*/ 570 h 1092"/>
                <a:gd name="T16" fmla="*/ 0 w 778"/>
                <a:gd name="T17" fmla="*/ 570 h 1092"/>
                <a:gd name="T18" fmla="*/ 398 w 778"/>
                <a:gd name="T19" fmla="*/ 1092 h 1092"/>
                <a:gd name="T20" fmla="*/ 778 w 778"/>
                <a:gd name="T21" fmla="*/ 570 h 1092"/>
                <a:gd name="T22" fmla="*/ 650 w 778"/>
                <a:gd name="T23" fmla="*/ 570 h 1092"/>
                <a:gd name="T24" fmla="*/ 650 w 778"/>
                <a:gd name="T25" fmla="*/ 570 h 1092"/>
                <a:gd name="T26" fmla="*/ 652 w 778"/>
                <a:gd name="T27" fmla="*/ 452 h 1092"/>
                <a:gd name="T28" fmla="*/ 654 w 778"/>
                <a:gd name="T29" fmla="*/ 384 h 1092"/>
                <a:gd name="T30" fmla="*/ 654 w 778"/>
                <a:gd name="T31" fmla="*/ 312 h 1092"/>
                <a:gd name="T32" fmla="*/ 652 w 778"/>
                <a:gd name="T33" fmla="*/ 236 h 1092"/>
                <a:gd name="T34" fmla="*/ 648 w 778"/>
                <a:gd name="T35" fmla="*/ 158 h 1092"/>
                <a:gd name="T36" fmla="*/ 640 w 778"/>
                <a:gd name="T37" fmla="*/ 80 h 1092"/>
                <a:gd name="T38" fmla="*/ 630 w 778"/>
                <a:gd name="T39" fmla="*/ 0 h 1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8" h="1092">
                  <a:moveTo>
                    <a:pt x="630" y="0"/>
                  </a:moveTo>
                  <a:lnTo>
                    <a:pt x="244" y="184"/>
                  </a:lnTo>
                  <a:lnTo>
                    <a:pt x="244" y="184"/>
                  </a:lnTo>
                  <a:lnTo>
                    <a:pt x="234" y="234"/>
                  </a:lnTo>
                  <a:lnTo>
                    <a:pt x="222" y="286"/>
                  </a:lnTo>
                  <a:lnTo>
                    <a:pt x="196" y="390"/>
                  </a:lnTo>
                  <a:lnTo>
                    <a:pt x="168" y="486"/>
                  </a:lnTo>
                  <a:lnTo>
                    <a:pt x="140" y="570"/>
                  </a:lnTo>
                  <a:lnTo>
                    <a:pt x="0" y="570"/>
                  </a:lnTo>
                  <a:lnTo>
                    <a:pt x="398" y="1092"/>
                  </a:lnTo>
                  <a:lnTo>
                    <a:pt x="778" y="570"/>
                  </a:lnTo>
                  <a:lnTo>
                    <a:pt x="650" y="570"/>
                  </a:lnTo>
                  <a:lnTo>
                    <a:pt x="650" y="570"/>
                  </a:lnTo>
                  <a:lnTo>
                    <a:pt x="652" y="452"/>
                  </a:lnTo>
                  <a:lnTo>
                    <a:pt x="654" y="384"/>
                  </a:lnTo>
                  <a:lnTo>
                    <a:pt x="654" y="312"/>
                  </a:lnTo>
                  <a:lnTo>
                    <a:pt x="652" y="236"/>
                  </a:lnTo>
                  <a:lnTo>
                    <a:pt x="648" y="158"/>
                  </a:lnTo>
                  <a:lnTo>
                    <a:pt x="640" y="80"/>
                  </a:lnTo>
                  <a:lnTo>
                    <a:pt x="630" y="0"/>
                  </a:lnTo>
                  <a:close/>
                </a:path>
              </a:pathLst>
            </a:custGeom>
            <a:solidFill>
              <a:srgbClr val="028C7D"/>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AU"/>
            </a:p>
          </p:txBody>
        </p:sp>
      </p:grpSp>
      <p:sp>
        <p:nvSpPr>
          <p:cNvPr id="17" name="Oval 22"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SpPr/>
          <p:nvPr/>
        </p:nvSpPr>
        <p:spPr>
          <a:xfrm>
            <a:off x="6888051" y="1838110"/>
            <a:ext cx="426472" cy="426472"/>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mn-ea"/>
              </a:rPr>
              <a:t>1</a:t>
            </a:r>
            <a:endParaRPr lang="en-US" dirty="0">
              <a:latin typeface="+mn-ea"/>
            </a:endParaRPr>
          </a:p>
        </p:txBody>
      </p:sp>
      <p:sp>
        <p:nvSpPr>
          <p:cNvPr id="18" name="Oval 23"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SpPr/>
          <p:nvPr/>
        </p:nvSpPr>
        <p:spPr>
          <a:xfrm>
            <a:off x="6888051" y="2618320"/>
            <a:ext cx="426472" cy="426472"/>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mn-ea"/>
              </a:rPr>
              <a:t>2</a:t>
            </a:r>
            <a:endParaRPr lang="en-US" dirty="0">
              <a:latin typeface="+mn-ea"/>
            </a:endParaRPr>
          </a:p>
        </p:txBody>
      </p:sp>
      <p:sp>
        <p:nvSpPr>
          <p:cNvPr id="19" name="Oval 24"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SpPr/>
          <p:nvPr/>
        </p:nvSpPr>
        <p:spPr>
          <a:xfrm>
            <a:off x="6888050" y="3356984"/>
            <a:ext cx="426472" cy="426472"/>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mn-ea"/>
              </a:rPr>
              <a:t>3</a:t>
            </a:r>
            <a:endParaRPr lang="en-US" dirty="0">
              <a:latin typeface="+mn-ea"/>
            </a:endParaRPr>
          </a:p>
        </p:txBody>
      </p:sp>
      <p:sp>
        <p:nvSpPr>
          <p:cNvPr id="20" name="Oval 25"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SpPr/>
          <p:nvPr/>
        </p:nvSpPr>
        <p:spPr>
          <a:xfrm>
            <a:off x="6888050" y="4095648"/>
            <a:ext cx="426472" cy="426472"/>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mn-ea"/>
              </a:rPr>
              <a:t>4</a:t>
            </a:r>
            <a:endParaRPr lang="en-US" dirty="0">
              <a:latin typeface="+mn-ea"/>
            </a:endParaRPr>
          </a:p>
        </p:txBody>
      </p:sp>
      <p:grpSp>
        <p:nvGrpSpPr>
          <p:cNvPr id="21" name="组合 20"/>
          <p:cNvGrpSpPr/>
          <p:nvPr/>
        </p:nvGrpSpPr>
        <p:grpSpPr>
          <a:xfrm>
            <a:off x="1111843" y="2834755"/>
            <a:ext cx="2872967" cy="1777323"/>
            <a:chOff x="874713" y="3408316"/>
            <a:chExt cx="2872967" cy="1777323"/>
          </a:xfrm>
        </p:grpSpPr>
        <p:sp>
          <p:nvSpPr>
            <p:cNvPr id="22" name="矩形 21"/>
            <p:cNvSpPr/>
            <p:nvPr/>
          </p:nvSpPr>
          <p:spPr>
            <a:xfrm>
              <a:off x="874713" y="3800644"/>
              <a:ext cx="2872967"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latin typeface="+mn-ea"/>
                </a:rPr>
                <a:t>用户可以在投影仪或者计算机上进行演示也可以将演示文稿打印出来制作成胶片用户可以在投影仪或者计算机上进行演示也可以将演示文稿打印出来制作成</a:t>
              </a:r>
              <a:r>
                <a:rPr lang="zh-CN" altLang="en-US" sz="1400" dirty="0" smtClean="0">
                  <a:latin typeface="+mn-ea"/>
                </a:rPr>
                <a:t>胶片</a:t>
              </a:r>
              <a:endParaRPr lang="zh-CN" altLang="en-US" sz="1400" dirty="0">
                <a:latin typeface="+mn-ea"/>
              </a:endParaRPr>
            </a:p>
          </p:txBody>
        </p:sp>
        <p:sp>
          <p:nvSpPr>
            <p:cNvPr id="23" name="矩形 22"/>
            <p:cNvSpPr/>
            <p:nvPr/>
          </p:nvSpPr>
          <p:spPr>
            <a:xfrm>
              <a:off x="874713" y="3408316"/>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dirty="0">
                  <a:solidFill>
                    <a:srgbClr val="028C7D"/>
                  </a:solidFill>
                  <a:latin typeface="迷你简菱心" panose="02010609000101010101" pitchFamily="49" charset="-122"/>
                  <a:ea typeface="迷你简菱心" panose="02010609000101010101" pitchFamily="49" charset="-122"/>
                </a:rPr>
                <a:t>标题文字添加</a:t>
              </a:r>
            </a:p>
          </p:txBody>
        </p:sp>
      </p:grpSp>
      <p:sp>
        <p:nvSpPr>
          <p:cNvPr id="24" name="矩形 23"/>
          <p:cNvSpPr/>
          <p:nvPr/>
        </p:nvSpPr>
        <p:spPr>
          <a:xfrm>
            <a:off x="7425719" y="1783580"/>
            <a:ext cx="3359827" cy="50610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mn-ea"/>
              </a:rPr>
              <a:t>用户可以在投影仪或者计算机上进行演示也可以将演示文稿打印出来制作成</a:t>
            </a:r>
            <a:r>
              <a:rPr lang="zh-CN" altLang="en-US" sz="1200" dirty="0" smtClean="0">
                <a:latin typeface="+mn-ea"/>
              </a:rPr>
              <a:t>胶片</a:t>
            </a:r>
            <a:endParaRPr lang="zh-CN" altLang="en-US" sz="1200" dirty="0">
              <a:latin typeface="+mn-ea"/>
            </a:endParaRPr>
          </a:p>
        </p:txBody>
      </p:sp>
      <p:sp>
        <p:nvSpPr>
          <p:cNvPr id="25" name="矩形 24"/>
          <p:cNvSpPr/>
          <p:nvPr/>
        </p:nvSpPr>
        <p:spPr>
          <a:xfrm>
            <a:off x="7425719" y="2542544"/>
            <a:ext cx="3359827" cy="50610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mn-ea"/>
              </a:rPr>
              <a:t>用户可以在投影仪或者计算机上进行演示也可以将演示文稿打印出来制作成</a:t>
            </a:r>
            <a:r>
              <a:rPr lang="zh-CN" altLang="en-US" sz="1200" dirty="0" smtClean="0">
                <a:latin typeface="+mn-ea"/>
              </a:rPr>
              <a:t>胶片</a:t>
            </a:r>
            <a:endParaRPr lang="zh-CN" altLang="en-US" sz="1200" dirty="0">
              <a:latin typeface="+mn-ea"/>
            </a:endParaRPr>
          </a:p>
        </p:txBody>
      </p:sp>
      <p:sp>
        <p:nvSpPr>
          <p:cNvPr id="26" name="矩形 25"/>
          <p:cNvSpPr/>
          <p:nvPr/>
        </p:nvSpPr>
        <p:spPr>
          <a:xfrm>
            <a:off x="7425719" y="3301508"/>
            <a:ext cx="3359827" cy="50610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mn-ea"/>
              </a:rPr>
              <a:t>用户可以在投影仪或者计算机上进行演示也可以将演示文稿打印出来制作成</a:t>
            </a:r>
            <a:r>
              <a:rPr lang="zh-CN" altLang="en-US" sz="1200" dirty="0" smtClean="0">
                <a:latin typeface="+mn-ea"/>
              </a:rPr>
              <a:t>胶片</a:t>
            </a:r>
            <a:endParaRPr lang="zh-CN" altLang="en-US" sz="1200" dirty="0">
              <a:latin typeface="+mn-ea"/>
            </a:endParaRPr>
          </a:p>
        </p:txBody>
      </p:sp>
      <p:sp>
        <p:nvSpPr>
          <p:cNvPr id="27" name="矩形 26"/>
          <p:cNvSpPr/>
          <p:nvPr/>
        </p:nvSpPr>
        <p:spPr>
          <a:xfrm>
            <a:off x="7425719" y="4038100"/>
            <a:ext cx="3359827" cy="50610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mn-ea"/>
              </a:rPr>
              <a:t>用户可以在投影仪或者计算机上进行演示也可以将演示文稿打印出来制作成</a:t>
            </a:r>
            <a:r>
              <a:rPr lang="zh-CN" altLang="en-US" sz="1200" dirty="0" smtClean="0">
                <a:latin typeface="+mn-ea"/>
              </a:rPr>
              <a:t>胶片</a:t>
            </a:r>
            <a:endParaRPr lang="zh-CN" altLang="en-US" sz="1200" dirty="0">
              <a:latin typeface="+mn-ea"/>
            </a:endParaRPr>
          </a:p>
        </p:txBody>
      </p:sp>
    </p:spTree>
    <p:extLst>
      <p:ext uri="{BB962C8B-B14F-4D97-AF65-F5344CB8AC3E}">
        <p14:creationId xmlns:p14="http://schemas.microsoft.com/office/powerpoint/2010/main" val="5283720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left)">
                                      <p:cBhvr>
                                        <p:cTn id="48" dur="500"/>
                                        <p:tgtEl>
                                          <p:spTgt spid="26"/>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4" grpId="0"/>
      <p:bldP spid="25" grpId="0"/>
      <p:bldP spid="26"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边形 2"/>
          <p:cNvSpPr/>
          <p:nvPr/>
        </p:nvSpPr>
        <p:spPr>
          <a:xfrm>
            <a:off x="2550795" y="0"/>
            <a:ext cx="4408351" cy="3424020"/>
          </a:xfrm>
          <a:prstGeom prst="parallelogram">
            <a:avLst>
              <a:gd name="adj" fmla="val 117669"/>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4" name="平行四边形 3"/>
          <p:cNvSpPr/>
          <p:nvPr/>
        </p:nvSpPr>
        <p:spPr>
          <a:xfrm>
            <a:off x="0" y="2646045"/>
            <a:ext cx="4408351" cy="3424020"/>
          </a:xfrm>
          <a:prstGeom prst="parallelogram">
            <a:avLst>
              <a:gd name="adj" fmla="val 117669"/>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6" name="任意多边形 5"/>
          <p:cNvSpPr/>
          <p:nvPr/>
        </p:nvSpPr>
        <p:spPr>
          <a:xfrm>
            <a:off x="0" y="0"/>
            <a:ext cx="6105583" cy="5289630"/>
          </a:xfrm>
          <a:custGeom>
            <a:avLst/>
            <a:gdLst>
              <a:gd name="connsiteX0" fmla="*/ 7535119 w 7535119"/>
              <a:gd name="connsiteY0" fmla="*/ 0 h 6528122"/>
              <a:gd name="connsiteX1" fmla="*/ 0 w 7535119"/>
              <a:gd name="connsiteY1" fmla="*/ 6528122 h 6528122"/>
              <a:gd name="connsiteX2" fmla="*/ 0 w 7535119"/>
              <a:gd name="connsiteY2" fmla="*/ 0 h 6528122"/>
              <a:gd name="connsiteX3" fmla="*/ 7535119 w 7535119"/>
              <a:gd name="connsiteY3" fmla="*/ 0 h 6528122"/>
            </a:gdLst>
            <a:ahLst/>
            <a:cxnLst>
              <a:cxn ang="0">
                <a:pos x="connsiteX0" y="connsiteY0"/>
              </a:cxn>
              <a:cxn ang="0">
                <a:pos x="connsiteX1" y="connsiteY1"/>
              </a:cxn>
              <a:cxn ang="0">
                <a:pos x="connsiteX2" y="connsiteY2"/>
              </a:cxn>
              <a:cxn ang="0">
                <a:pos x="connsiteX3" y="connsiteY3"/>
              </a:cxn>
            </a:cxnLst>
            <a:rect l="l" t="t" r="r" b="b"/>
            <a:pathLst>
              <a:path w="7535119" h="6528122">
                <a:moveTo>
                  <a:pt x="7535119" y="0"/>
                </a:moveTo>
                <a:lnTo>
                  <a:pt x="0" y="6528122"/>
                </a:lnTo>
                <a:lnTo>
                  <a:pt x="0" y="0"/>
                </a:lnTo>
                <a:lnTo>
                  <a:pt x="7535119" y="0"/>
                </a:lnTo>
                <a:close/>
              </a:path>
            </a:pathLst>
          </a:custGeom>
          <a:blipFill dpi="0" rotWithShape="1">
            <a:blip r:embed="rId7"/>
            <a:srcRect/>
            <a:stretch>
              <a:fillRect l="-108848" t="-37006" r="-15104" b="-8400"/>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grpSp>
        <p:nvGrpSpPr>
          <p:cNvPr id="9" name="5"/>
          <p:cNvGrpSpPr>
            <a:grpSpLocks/>
          </p:cNvGrpSpPr>
          <p:nvPr>
            <p:custDataLst>
              <p:tags r:id="rId1"/>
            </p:custDataLst>
          </p:nvPr>
        </p:nvGrpSpPr>
        <p:grpSpPr bwMode="auto">
          <a:xfrm rot="5400000">
            <a:off x="6544395" y="1717214"/>
            <a:ext cx="2620089" cy="2278128"/>
            <a:chOff x="5803300" y="1948400"/>
            <a:chExt cx="2164994" cy="1905223"/>
          </a:xfrm>
        </p:grpSpPr>
        <p:sp>
          <p:nvSpPr>
            <p:cNvPr id="10" name="7"/>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bg1"/>
                </a:solidFill>
                <a:latin typeface="Agency FB" panose="020B0503020202020204" pitchFamily="34" charset="0"/>
                <a:ea typeface="腾祥澜黑简" panose="01010104010101010101" pitchFamily="2" charset="-122"/>
              </a:endParaRPr>
            </a:p>
          </p:txBody>
        </p:sp>
        <p:sp>
          <p:nvSpPr>
            <p:cNvPr id="11" name="6"/>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grpSp>
      <p:sp>
        <p:nvSpPr>
          <p:cNvPr id="12" name="4"/>
          <p:cNvSpPr txBox="1"/>
          <p:nvPr>
            <p:custDataLst>
              <p:tags r:id="rId2"/>
            </p:custDataLst>
          </p:nvPr>
        </p:nvSpPr>
        <p:spPr>
          <a:xfrm>
            <a:off x="6513673" y="2052047"/>
            <a:ext cx="2713761" cy="1630793"/>
          </a:xfrm>
          <a:prstGeom prst="rect">
            <a:avLst/>
          </a:prstGeom>
          <a:noFill/>
        </p:spPr>
        <p:txBody>
          <a:bodyPr wrap="square" lIns="86005" tIns="43002" rIns="86005" bIns="43002">
            <a:spAutoFit/>
          </a:bodyPr>
          <a:lstStyle/>
          <a:p>
            <a:pPr algn="ctr">
              <a:defRPr/>
            </a:pPr>
            <a:r>
              <a:rPr lang="en-US" altLang="zh-CN" sz="10033" dirty="0" smtClean="0">
                <a:solidFill>
                  <a:schemeClr val="bg1"/>
                </a:solidFill>
                <a:latin typeface="Agency FB" panose="020B0503020202020204" pitchFamily="34" charset="0"/>
              </a:rPr>
              <a:t>04</a:t>
            </a:r>
            <a:endParaRPr lang="zh-CN" altLang="en-US" sz="10033" dirty="0">
              <a:solidFill>
                <a:schemeClr val="bg1"/>
              </a:solidFill>
              <a:latin typeface="Agency FB" panose="020B0503020202020204" pitchFamily="34" charset="0"/>
            </a:endParaRPr>
          </a:p>
        </p:txBody>
      </p:sp>
      <p:sp>
        <p:nvSpPr>
          <p:cNvPr id="13" name="3"/>
          <p:cNvSpPr txBox="1"/>
          <p:nvPr>
            <p:custDataLst>
              <p:tags r:id="rId3"/>
            </p:custDataLst>
          </p:nvPr>
        </p:nvSpPr>
        <p:spPr>
          <a:xfrm>
            <a:off x="4367614" y="5532326"/>
            <a:ext cx="6964330" cy="549919"/>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lnSpc>
                <a:spcPct val="150000"/>
              </a:lnSpc>
            </a:pPr>
            <a:r>
              <a:rPr lang="en-US" altLang="zh-CN" sz="1003" dirty="0">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
        <p:nvSpPr>
          <p:cNvPr id="14" name="2"/>
          <p:cNvSpPr txBox="1"/>
          <p:nvPr>
            <p:custDataLst>
              <p:tags r:id="rId4"/>
            </p:custDataLst>
          </p:nvPr>
        </p:nvSpPr>
        <p:spPr>
          <a:xfrm>
            <a:off x="3605493" y="4294679"/>
            <a:ext cx="8488572" cy="1194840"/>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r>
              <a:rPr lang="zh-CN" altLang="en-US" sz="7200" dirty="0">
                <a:solidFill>
                  <a:srgbClr val="028C7D"/>
                </a:solidFill>
                <a:latin typeface="方正尚酷简体" panose="03000509000000000000" pitchFamily="65" charset="-122"/>
                <a:ea typeface="方正尚酷简体" panose="03000509000000000000" pitchFamily="65" charset="-122"/>
                <a:cs typeface="Andalus" pitchFamily="18" charset="-78"/>
              </a:rPr>
              <a:t>客户分析</a:t>
            </a:r>
          </a:p>
        </p:txBody>
      </p:sp>
    </p:spTree>
    <p:extLst>
      <p:ext uri="{BB962C8B-B14F-4D97-AF65-F5344CB8AC3E}">
        <p14:creationId xmlns:p14="http://schemas.microsoft.com/office/powerpoint/2010/main" val="4976501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14" presetClass="entr" presetSubtype="1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500"/>
                                            <p:tgtEl>
                                              <p:spTgt spid="12"/>
                                            </p:tgtEl>
                                          </p:cBhvr>
                                        </p:animEffect>
                                      </p:childTnLst>
                                    </p:cTn>
                                  </p:par>
                                </p:childTnLst>
                              </p:cTn>
                            </p:par>
                            <p:par>
                              <p:cTn id="26" fill="hold">
                                <p:stCondLst>
                                  <p:cond delay="225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14">
                                                <p:txEl>
                                                  <p:pRg st="0" end="0"/>
                                                </p:txEl>
                                              </p:spTgt>
                                            </p:tgtEl>
                                            <p:attrNameLst>
                                              <p:attrName>style.visibility</p:attrName>
                                            </p:attrNameLst>
                                          </p:cBhvr>
                                          <p:to>
                                            <p:strVal val="visible"/>
                                          </p:to>
                                        </p:set>
                                        <p:animScale>
                                          <p:cBhvr>
                                            <p:cTn id="29" dur="1000" decel="50000" fill="hold">
                                              <p:stCondLst>
                                                <p:cond delay="0"/>
                                              </p:stCondLst>
                                            </p:cTn>
                                            <p:tgtEl>
                                              <p:spTgt spid="1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4">
                                                <p:txEl>
                                                  <p:pRg st="0" end="0"/>
                                                </p:txEl>
                                              </p:spTgt>
                                            </p:tgtEl>
                                            <p:attrNameLst>
                                              <p:attrName>ppt_x</p:attrName>
                                              <p:attrName>ppt_y</p:attrName>
                                            </p:attrNameLst>
                                          </p:cBhvr>
                                        </p:animMotion>
                                        <p:animEffect transition="in" filter="fade">
                                          <p:cBhvr>
                                            <p:cTn id="31" dur="1000"/>
                                            <p:tgtEl>
                                              <p:spTgt spid="14">
                                                <p:txEl>
                                                  <p:pRg st="0" end="0"/>
                                                </p:txEl>
                                              </p:spTgt>
                                            </p:tgtEl>
                                          </p:cBhvr>
                                        </p:animEffect>
                                      </p:childTnLst>
                                    </p:cTn>
                                  </p:par>
                                </p:childTnLst>
                              </p:cTn>
                            </p:par>
                            <p:par>
                              <p:cTn id="32" fill="hold">
                                <p:stCondLst>
                                  <p:cond delay="355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12" grpId="0"/>
          <p:bldP spid="13" grpId="0"/>
          <p:bldP spid="14"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14" presetClass="entr" presetSubtype="1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500"/>
                                            <p:tgtEl>
                                              <p:spTgt spid="12"/>
                                            </p:tgtEl>
                                          </p:cBhvr>
                                        </p:animEffect>
                                      </p:childTnLst>
                                    </p:cTn>
                                  </p:par>
                                </p:childTnLst>
                              </p:cTn>
                            </p:par>
                            <p:par>
                              <p:cTn id="26" fill="hold">
                                <p:stCondLst>
                                  <p:cond delay="225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14">
                                                <p:txEl>
                                                  <p:pRg st="0" end="0"/>
                                                </p:txEl>
                                              </p:spTgt>
                                            </p:tgtEl>
                                            <p:attrNameLst>
                                              <p:attrName>style.visibility</p:attrName>
                                            </p:attrNameLst>
                                          </p:cBhvr>
                                          <p:to>
                                            <p:strVal val="visible"/>
                                          </p:to>
                                        </p:set>
                                        <p:animScale>
                                          <p:cBhvr>
                                            <p:cTn id="29" dur="1000" decel="50000" fill="hold">
                                              <p:stCondLst>
                                                <p:cond delay="0"/>
                                              </p:stCondLst>
                                            </p:cTn>
                                            <p:tgtEl>
                                              <p:spTgt spid="1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4">
                                                <p:txEl>
                                                  <p:pRg st="0" end="0"/>
                                                </p:txEl>
                                              </p:spTgt>
                                            </p:tgtEl>
                                            <p:attrNameLst>
                                              <p:attrName>ppt_x</p:attrName>
                                              <p:attrName>ppt_y</p:attrName>
                                            </p:attrNameLst>
                                          </p:cBhvr>
                                        </p:animMotion>
                                        <p:animEffect transition="in" filter="fade">
                                          <p:cBhvr>
                                            <p:cTn id="31" dur="1000"/>
                                            <p:tgtEl>
                                              <p:spTgt spid="14">
                                                <p:txEl>
                                                  <p:pRg st="0" end="0"/>
                                                </p:txEl>
                                              </p:spTgt>
                                            </p:tgtEl>
                                          </p:cBhvr>
                                        </p:animEffect>
                                      </p:childTnLst>
                                    </p:cTn>
                                  </p:par>
                                </p:childTnLst>
                              </p:cTn>
                            </p:par>
                            <p:par>
                              <p:cTn id="32" fill="hold">
                                <p:stCondLst>
                                  <p:cond delay="355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12" grpId="0"/>
          <p:bldP spid="13" grpId="0"/>
          <p:bldP spid="14" grpId="0" build="p"/>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四、客户分析</a:t>
            </a:r>
          </a:p>
        </p:txBody>
      </p:sp>
      <p:grpSp>
        <p:nvGrpSpPr>
          <p:cNvPr id="28" name="组合 27"/>
          <p:cNvGrpSpPr/>
          <p:nvPr/>
        </p:nvGrpSpPr>
        <p:grpSpPr>
          <a:xfrm>
            <a:off x="998468" y="2608529"/>
            <a:ext cx="2444434" cy="2947565"/>
            <a:chOff x="998468" y="2249713"/>
            <a:chExt cx="2444434" cy="2947565"/>
          </a:xfrm>
        </p:grpSpPr>
        <p:sp>
          <p:nvSpPr>
            <p:cNvPr id="29" name="椭圆 28"/>
            <p:cNvSpPr/>
            <p:nvPr/>
          </p:nvSpPr>
          <p:spPr>
            <a:xfrm>
              <a:off x="1763486" y="2249713"/>
              <a:ext cx="914400" cy="914400"/>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998469" y="4095598"/>
              <a:ext cx="2444433" cy="1101680"/>
              <a:chOff x="5492011" y="1317507"/>
              <a:chExt cx="2444433" cy="1101680"/>
            </a:xfrm>
          </p:grpSpPr>
          <p:sp>
            <p:nvSpPr>
              <p:cNvPr id="33" name="TextBox 19"/>
              <p:cNvSpPr txBox="1"/>
              <p:nvPr/>
            </p:nvSpPr>
            <p:spPr>
              <a:xfrm>
                <a:off x="5492011"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b="1" dirty="0">
                    <a:latin typeface="+mn-ea"/>
                  </a:rPr>
                  <a:t>固执型</a:t>
                </a:r>
              </a:p>
            </p:txBody>
          </p:sp>
          <p:sp>
            <p:nvSpPr>
              <p:cNvPr id="34" name="文本框 33"/>
              <p:cNvSpPr txBox="1"/>
              <p:nvPr/>
            </p:nvSpPr>
            <p:spPr>
              <a:xfrm>
                <a:off x="5611142" y="1662057"/>
                <a:ext cx="2206172"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dirty="0" smtClean="0">
                    <a:latin typeface="+mn-ea"/>
                  </a:rPr>
                  <a:t>用户可以在投影仪或者计算机上进行演示也可以将演示文稿打印出来制作成胶片</a:t>
                </a:r>
                <a:endParaRPr lang="zh-CN" altLang="en-US" sz="1200" dirty="0">
                  <a:latin typeface="+mn-ea"/>
                </a:endParaRPr>
              </a:p>
            </p:txBody>
          </p:sp>
        </p:grpSp>
        <p:sp>
          <p:nvSpPr>
            <p:cNvPr id="31" name="椭圆 22"/>
            <p:cNvSpPr/>
            <p:nvPr/>
          </p:nvSpPr>
          <p:spPr>
            <a:xfrm>
              <a:off x="2088167" y="2548647"/>
              <a:ext cx="265038" cy="31653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TextBox 19"/>
            <p:cNvSpPr txBox="1"/>
            <p:nvPr/>
          </p:nvSpPr>
          <p:spPr>
            <a:xfrm>
              <a:off x="998468" y="3294761"/>
              <a:ext cx="2444433" cy="707886"/>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4000" b="1" dirty="0" smtClean="0">
                  <a:solidFill>
                    <a:srgbClr val="028C7D"/>
                  </a:solidFill>
                  <a:latin typeface="+mj-lt"/>
                </a:rPr>
                <a:t>55%</a:t>
              </a:r>
              <a:endParaRPr lang="en-US" sz="4000" b="1" dirty="0">
                <a:solidFill>
                  <a:srgbClr val="028C7D"/>
                </a:solidFill>
                <a:latin typeface="+mj-lt"/>
              </a:endParaRPr>
            </a:p>
          </p:txBody>
        </p:sp>
      </p:grpSp>
      <p:grpSp>
        <p:nvGrpSpPr>
          <p:cNvPr id="35" name="组合 34"/>
          <p:cNvGrpSpPr/>
          <p:nvPr/>
        </p:nvGrpSpPr>
        <p:grpSpPr>
          <a:xfrm>
            <a:off x="3582012" y="2608529"/>
            <a:ext cx="2444433" cy="2947565"/>
            <a:chOff x="3582012" y="2249713"/>
            <a:chExt cx="2444433" cy="2947565"/>
          </a:xfrm>
        </p:grpSpPr>
        <p:sp>
          <p:nvSpPr>
            <p:cNvPr id="36" name="椭圆 35"/>
            <p:cNvSpPr/>
            <p:nvPr/>
          </p:nvSpPr>
          <p:spPr>
            <a:xfrm>
              <a:off x="4347029" y="2249713"/>
              <a:ext cx="914400" cy="914400"/>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3582012" y="4095598"/>
              <a:ext cx="2444433" cy="1101680"/>
              <a:chOff x="5492011" y="1317507"/>
              <a:chExt cx="2444433" cy="1101680"/>
            </a:xfrm>
          </p:grpSpPr>
          <p:sp>
            <p:nvSpPr>
              <p:cNvPr id="40" name="TextBox 19"/>
              <p:cNvSpPr txBox="1"/>
              <p:nvPr/>
            </p:nvSpPr>
            <p:spPr>
              <a:xfrm>
                <a:off x="5492011"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b="1" dirty="0">
                    <a:latin typeface="+mn-ea"/>
                  </a:rPr>
                  <a:t>固执型</a:t>
                </a:r>
              </a:p>
            </p:txBody>
          </p:sp>
          <p:sp>
            <p:nvSpPr>
              <p:cNvPr id="41" name="文本框 40"/>
              <p:cNvSpPr txBox="1"/>
              <p:nvPr/>
            </p:nvSpPr>
            <p:spPr>
              <a:xfrm>
                <a:off x="5611142" y="1662057"/>
                <a:ext cx="2206172"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dirty="0" smtClean="0">
                    <a:latin typeface="+mn-ea"/>
                  </a:rPr>
                  <a:t>用户可以在投影仪或者计算机上进行演示也可以将演示文稿打印出来制作成胶片</a:t>
                </a:r>
                <a:endParaRPr lang="zh-CN" altLang="en-US" sz="1200" dirty="0">
                  <a:latin typeface="+mn-ea"/>
                </a:endParaRPr>
              </a:p>
            </p:txBody>
          </p:sp>
        </p:grpSp>
        <p:sp>
          <p:nvSpPr>
            <p:cNvPr id="38" name="椭圆 23"/>
            <p:cNvSpPr/>
            <p:nvPr/>
          </p:nvSpPr>
          <p:spPr>
            <a:xfrm>
              <a:off x="4656365" y="2548647"/>
              <a:ext cx="295727" cy="316532"/>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TextBox 19"/>
            <p:cNvSpPr txBox="1"/>
            <p:nvPr/>
          </p:nvSpPr>
          <p:spPr>
            <a:xfrm>
              <a:off x="3582012" y="3294761"/>
              <a:ext cx="2444433" cy="707886"/>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4000" b="1" dirty="0" smtClean="0">
                  <a:solidFill>
                    <a:srgbClr val="028C7D"/>
                  </a:solidFill>
                  <a:latin typeface="+mj-lt"/>
                </a:rPr>
                <a:t>65%</a:t>
              </a:r>
              <a:endParaRPr lang="en-US" sz="4000" b="1" dirty="0">
                <a:solidFill>
                  <a:srgbClr val="028C7D"/>
                </a:solidFill>
                <a:latin typeface="+mj-lt"/>
              </a:endParaRPr>
            </a:p>
          </p:txBody>
        </p:sp>
      </p:grpSp>
      <p:grpSp>
        <p:nvGrpSpPr>
          <p:cNvPr id="42" name="组合 41"/>
          <p:cNvGrpSpPr/>
          <p:nvPr/>
        </p:nvGrpSpPr>
        <p:grpSpPr>
          <a:xfrm>
            <a:off x="6165555" y="2608529"/>
            <a:ext cx="2444433" cy="2947565"/>
            <a:chOff x="6165555" y="2249713"/>
            <a:chExt cx="2444433" cy="2947565"/>
          </a:xfrm>
        </p:grpSpPr>
        <p:sp>
          <p:nvSpPr>
            <p:cNvPr id="43" name="椭圆 42"/>
            <p:cNvSpPr/>
            <p:nvPr/>
          </p:nvSpPr>
          <p:spPr>
            <a:xfrm>
              <a:off x="6930572" y="2249713"/>
              <a:ext cx="914400" cy="914400"/>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6165555" y="4095598"/>
              <a:ext cx="2444433" cy="1101680"/>
              <a:chOff x="5492011" y="1317507"/>
              <a:chExt cx="2444433" cy="1101680"/>
            </a:xfrm>
          </p:grpSpPr>
          <p:sp>
            <p:nvSpPr>
              <p:cNvPr id="47" name="TextBox 19"/>
              <p:cNvSpPr txBox="1"/>
              <p:nvPr/>
            </p:nvSpPr>
            <p:spPr>
              <a:xfrm>
                <a:off x="5492011"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b="1" dirty="0">
                    <a:latin typeface="+mn-ea"/>
                  </a:rPr>
                  <a:t>固执型</a:t>
                </a:r>
              </a:p>
            </p:txBody>
          </p:sp>
          <p:sp>
            <p:nvSpPr>
              <p:cNvPr id="48" name="文本框 47"/>
              <p:cNvSpPr txBox="1"/>
              <p:nvPr/>
            </p:nvSpPr>
            <p:spPr>
              <a:xfrm>
                <a:off x="5611142" y="1662057"/>
                <a:ext cx="2206172"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dirty="0" smtClean="0">
                    <a:latin typeface="+mn-ea"/>
                  </a:rPr>
                  <a:t>用户可以在投影仪或者计算机上进行演示也可以将演示文稿打印出来制作成胶片</a:t>
                </a:r>
                <a:endParaRPr lang="zh-CN" altLang="en-US" sz="1200" dirty="0">
                  <a:latin typeface="+mn-ea"/>
                </a:endParaRPr>
              </a:p>
            </p:txBody>
          </p:sp>
        </p:grpSp>
        <p:sp>
          <p:nvSpPr>
            <p:cNvPr id="45" name="椭圆 24"/>
            <p:cNvSpPr/>
            <p:nvPr/>
          </p:nvSpPr>
          <p:spPr>
            <a:xfrm>
              <a:off x="7229506" y="2589514"/>
              <a:ext cx="316532" cy="234798"/>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TextBox 19"/>
            <p:cNvSpPr txBox="1"/>
            <p:nvPr/>
          </p:nvSpPr>
          <p:spPr>
            <a:xfrm>
              <a:off x="6165555" y="3294761"/>
              <a:ext cx="2444433" cy="707886"/>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4000" b="1" dirty="0" smtClean="0">
                  <a:solidFill>
                    <a:srgbClr val="028C7D"/>
                  </a:solidFill>
                  <a:latin typeface="+mj-lt"/>
                </a:rPr>
                <a:t>85%</a:t>
              </a:r>
              <a:endParaRPr lang="en-US" sz="4000" b="1" dirty="0">
                <a:solidFill>
                  <a:srgbClr val="028C7D"/>
                </a:solidFill>
                <a:latin typeface="+mj-lt"/>
              </a:endParaRPr>
            </a:p>
          </p:txBody>
        </p:sp>
      </p:grpSp>
      <p:grpSp>
        <p:nvGrpSpPr>
          <p:cNvPr id="49" name="组合 48"/>
          <p:cNvGrpSpPr/>
          <p:nvPr/>
        </p:nvGrpSpPr>
        <p:grpSpPr>
          <a:xfrm>
            <a:off x="8749096" y="2608529"/>
            <a:ext cx="2444434" cy="2947565"/>
            <a:chOff x="8749096" y="2249713"/>
            <a:chExt cx="2444434" cy="2947565"/>
          </a:xfrm>
        </p:grpSpPr>
        <p:sp>
          <p:nvSpPr>
            <p:cNvPr id="50" name="椭圆 49"/>
            <p:cNvSpPr/>
            <p:nvPr/>
          </p:nvSpPr>
          <p:spPr>
            <a:xfrm>
              <a:off x="9514114" y="2249713"/>
              <a:ext cx="914400" cy="914400"/>
            </a:xfrm>
            <a:prstGeom prst="ellipse">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8749097" y="4095598"/>
              <a:ext cx="2444433" cy="1101680"/>
              <a:chOff x="5492011" y="1317507"/>
              <a:chExt cx="2444433" cy="1101680"/>
            </a:xfrm>
          </p:grpSpPr>
          <p:sp>
            <p:nvSpPr>
              <p:cNvPr id="54" name="TextBox 19"/>
              <p:cNvSpPr txBox="1"/>
              <p:nvPr/>
            </p:nvSpPr>
            <p:spPr>
              <a:xfrm>
                <a:off x="5492011"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b="1" dirty="0">
                    <a:latin typeface="+mn-ea"/>
                  </a:rPr>
                  <a:t>固执型</a:t>
                </a:r>
              </a:p>
            </p:txBody>
          </p:sp>
          <p:sp>
            <p:nvSpPr>
              <p:cNvPr id="55" name="文本框 54"/>
              <p:cNvSpPr txBox="1"/>
              <p:nvPr/>
            </p:nvSpPr>
            <p:spPr>
              <a:xfrm>
                <a:off x="5611142" y="1662057"/>
                <a:ext cx="2206172"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smtClean="0">
                    <a:latin typeface="+mn-ea"/>
                  </a:rPr>
                  <a:t>用户可以在投影仪或者计算机上进行演示也可以将演示文稿打印出来制作成胶片</a:t>
                </a:r>
                <a:endParaRPr lang="zh-CN" altLang="en-US" sz="1200" dirty="0">
                  <a:latin typeface="+mn-ea"/>
                </a:endParaRPr>
              </a:p>
            </p:txBody>
          </p:sp>
        </p:grpSp>
        <p:sp>
          <p:nvSpPr>
            <p:cNvPr id="52" name="椭圆 25"/>
            <p:cNvSpPr/>
            <p:nvPr/>
          </p:nvSpPr>
          <p:spPr>
            <a:xfrm>
              <a:off x="9833872" y="2548647"/>
              <a:ext cx="274886" cy="316532"/>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TextBox 19"/>
            <p:cNvSpPr txBox="1"/>
            <p:nvPr/>
          </p:nvSpPr>
          <p:spPr>
            <a:xfrm>
              <a:off x="8749096" y="3294761"/>
              <a:ext cx="2444433" cy="707886"/>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4000" b="1" dirty="0" smtClean="0">
                  <a:solidFill>
                    <a:srgbClr val="028C7D"/>
                  </a:solidFill>
                  <a:latin typeface="+mj-lt"/>
                </a:rPr>
                <a:t>95%</a:t>
              </a:r>
              <a:endParaRPr lang="en-US" sz="4000" b="1" dirty="0">
                <a:solidFill>
                  <a:srgbClr val="028C7D"/>
                </a:solidFill>
                <a:latin typeface="+mj-lt"/>
              </a:endParaRPr>
            </a:p>
          </p:txBody>
        </p:sp>
      </p:grpSp>
    </p:spTree>
    <p:extLst>
      <p:ext uri="{BB962C8B-B14F-4D97-AF65-F5344CB8AC3E}">
        <p14:creationId xmlns:p14="http://schemas.microsoft.com/office/powerpoint/2010/main" val="18513108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decel="50000" fill="hold">
                                          <p:stCondLst>
                                            <p:cond delay="0"/>
                                          </p:stCondLst>
                                        </p:cTn>
                                        <p:tgtEl>
                                          <p:spTgt spid="2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8"/>
                                        </p:tgtEl>
                                        <p:attrNameLst>
                                          <p:attrName>ppt_w</p:attrName>
                                        </p:attrNameLst>
                                      </p:cBhvr>
                                      <p:tavLst>
                                        <p:tav tm="0">
                                          <p:val>
                                            <p:strVal val="#ppt_w*.05"/>
                                          </p:val>
                                        </p:tav>
                                        <p:tav tm="100000">
                                          <p:val>
                                            <p:strVal val="#ppt_w"/>
                                          </p:val>
                                        </p:tav>
                                      </p:tavLst>
                                    </p:anim>
                                    <p:anim calcmode="lin" valueType="num">
                                      <p:cBhvr>
                                        <p:cTn id="10" dur="1000" fill="hold"/>
                                        <p:tgtEl>
                                          <p:spTgt spid="2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8"/>
                                        </p:tgtEl>
                                      </p:cBhvr>
                                    </p:animEffect>
                                  </p:childTnLst>
                                </p:cTn>
                              </p:par>
                              <p:par>
                                <p:cTn id="15" presetID="25" presetClass="entr" presetSubtype="0" fill="hold" nodeType="withEffect">
                                  <p:stCondLst>
                                    <p:cond delay="25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decel="50000" fill="hold">
                                          <p:stCondLst>
                                            <p:cond delay="0"/>
                                          </p:stCondLst>
                                        </p:cTn>
                                        <p:tgtEl>
                                          <p:spTgt spid="3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5"/>
                                        </p:tgtEl>
                                        <p:attrNameLst>
                                          <p:attrName>ppt_w</p:attrName>
                                        </p:attrNameLst>
                                      </p:cBhvr>
                                      <p:tavLst>
                                        <p:tav tm="0">
                                          <p:val>
                                            <p:strVal val="#ppt_w*.05"/>
                                          </p:val>
                                        </p:tav>
                                        <p:tav tm="100000">
                                          <p:val>
                                            <p:strVal val="#ppt_w"/>
                                          </p:val>
                                        </p:tav>
                                      </p:tavLst>
                                    </p:anim>
                                    <p:anim calcmode="lin" valueType="num">
                                      <p:cBhvr>
                                        <p:cTn id="20" dur="1000" fill="hold"/>
                                        <p:tgtEl>
                                          <p:spTgt spid="3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5"/>
                                        </p:tgtEl>
                                      </p:cBhvr>
                                    </p:animEffect>
                                  </p:childTnLst>
                                </p:cTn>
                              </p:par>
                              <p:par>
                                <p:cTn id="25" presetID="25" presetClass="entr" presetSubtype="0" fill="hold" nodeType="withEffect">
                                  <p:stCondLst>
                                    <p:cond delay="50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42"/>
                                        </p:tgtEl>
                                        <p:attrNameLst>
                                          <p:attrName>ppt_w</p:attrName>
                                        </p:attrNameLst>
                                      </p:cBhvr>
                                      <p:tavLst>
                                        <p:tav tm="0">
                                          <p:val>
                                            <p:strVal val="#ppt_w*.05"/>
                                          </p:val>
                                        </p:tav>
                                        <p:tav tm="100000">
                                          <p:val>
                                            <p:strVal val="#ppt_w"/>
                                          </p:val>
                                        </p:tav>
                                      </p:tavLst>
                                    </p:anim>
                                    <p:anim calcmode="lin" valueType="num">
                                      <p:cBhvr>
                                        <p:cTn id="30" dur="1000" fill="hold"/>
                                        <p:tgtEl>
                                          <p:spTgt spid="42"/>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42"/>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42"/>
                                        </p:tgtEl>
                                      </p:cBhvr>
                                    </p:animEffect>
                                  </p:childTnLst>
                                </p:cTn>
                              </p:par>
                              <p:par>
                                <p:cTn id="35" presetID="25" presetClass="entr" presetSubtype="0" fill="hold" nodeType="withEffect">
                                  <p:stCondLst>
                                    <p:cond delay="75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decel="50000" fill="hold">
                                          <p:stCondLst>
                                            <p:cond delay="0"/>
                                          </p:stCondLst>
                                        </p:cTn>
                                        <p:tgtEl>
                                          <p:spTgt spid="49"/>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49"/>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49"/>
                                        </p:tgtEl>
                                        <p:attrNameLst>
                                          <p:attrName>ppt_w</p:attrName>
                                        </p:attrNameLst>
                                      </p:cBhvr>
                                      <p:tavLst>
                                        <p:tav tm="0">
                                          <p:val>
                                            <p:strVal val="#ppt_w*.05"/>
                                          </p:val>
                                        </p:tav>
                                        <p:tav tm="100000">
                                          <p:val>
                                            <p:strVal val="#ppt_w"/>
                                          </p:val>
                                        </p:tav>
                                      </p:tavLst>
                                    </p:anim>
                                    <p:anim calcmode="lin" valueType="num">
                                      <p:cBhvr>
                                        <p:cTn id="40" dur="1000" fill="hold"/>
                                        <p:tgtEl>
                                          <p:spTgt spid="49"/>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49"/>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49"/>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49"/>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四、客户分析</a:t>
            </a:r>
          </a:p>
        </p:txBody>
      </p:sp>
      <p:cxnSp>
        <p:nvCxnSpPr>
          <p:cNvPr id="5" name="直接连接符 4"/>
          <p:cNvCxnSpPr/>
          <p:nvPr/>
        </p:nvCxnSpPr>
        <p:spPr>
          <a:xfrm>
            <a:off x="4233140" y="1893210"/>
            <a:ext cx="0" cy="39624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958859" y="1893210"/>
            <a:ext cx="0" cy="39624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1050754" y="4361399"/>
            <a:ext cx="2639055" cy="1212480"/>
            <a:chOff x="5394700" y="1317507"/>
            <a:chExt cx="2639055" cy="1212480"/>
          </a:xfrm>
        </p:grpSpPr>
        <p:sp>
          <p:nvSpPr>
            <p:cNvPr id="8"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rgbClr val="028C7D"/>
                  </a:solidFill>
                  <a:latin typeface="迷你简菱心" panose="02010609000101010101" pitchFamily="49" charset="-122"/>
                  <a:ea typeface="迷你简菱心" panose="02010609000101010101" pitchFamily="49" charset="-122"/>
                </a:rPr>
                <a:t>犹豫型</a:t>
              </a:r>
            </a:p>
          </p:txBody>
        </p:sp>
        <p:sp>
          <p:nvSpPr>
            <p:cNvPr id="9" name="文本框 8"/>
            <p:cNvSpPr txBox="1"/>
            <p:nvPr/>
          </p:nvSpPr>
          <p:spPr>
            <a:xfrm>
              <a:off x="5394700" y="1662057"/>
              <a:ext cx="2639055" cy="867930"/>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400" dirty="0" smtClean="0"/>
                <a:t>用户可以在投影仪或者计算机上进行演示也可以将演示文稿打印出来制作成胶片以便应用</a:t>
              </a:r>
              <a:endParaRPr lang="zh-CN" altLang="en-US" sz="1400" dirty="0"/>
            </a:p>
          </p:txBody>
        </p:sp>
      </p:grpSp>
      <p:grpSp>
        <p:nvGrpSpPr>
          <p:cNvPr id="10" name="组合 9"/>
          <p:cNvGrpSpPr/>
          <p:nvPr/>
        </p:nvGrpSpPr>
        <p:grpSpPr>
          <a:xfrm>
            <a:off x="4776471" y="4361399"/>
            <a:ext cx="2639055" cy="1212480"/>
            <a:chOff x="5394700" y="1317507"/>
            <a:chExt cx="2639055" cy="1212480"/>
          </a:xfrm>
        </p:grpSpPr>
        <p:sp>
          <p:nvSpPr>
            <p:cNvPr id="11"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rgbClr val="028C7D"/>
                  </a:solidFill>
                  <a:latin typeface="迷你简菱心" panose="02010609000101010101" pitchFamily="49" charset="-122"/>
                  <a:ea typeface="迷你简菱心" panose="02010609000101010101" pitchFamily="49" charset="-122"/>
                </a:rPr>
                <a:t>犹豫型</a:t>
              </a:r>
            </a:p>
          </p:txBody>
        </p:sp>
        <p:sp>
          <p:nvSpPr>
            <p:cNvPr id="12" name="文本框 11"/>
            <p:cNvSpPr txBox="1"/>
            <p:nvPr/>
          </p:nvSpPr>
          <p:spPr>
            <a:xfrm>
              <a:off x="5394700" y="1662057"/>
              <a:ext cx="2639055" cy="867930"/>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400" dirty="0" smtClean="0"/>
                <a:t>用户可以在投影仪或者计算机上进行演示也可以将演示文稿打印出来制作成胶片以便应用</a:t>
              </a:r>
              <a:endParaRPr lang="zh-CN" altLang="en-US" sz="1400" dirty="0"/>
            </a:p>
          </p:txBody>
        </p:sp>
      </p:grpSp>
      <p:grpSp>
        <p:nvGrpSpPr>
          <p:cNvPr id="13" name="组合 12"/>
          <p:cNvGrpSpPr/>
          <p:nvPr/>
        </p:nvGrpSpPr>
        <p:grpSpPr>
          <a:xfrm>
            <a:off x="8502191" y="4361399"/>
            <a:ext cx="2639055" cy="1191770"/>
            <a:chOff x="5394700" y="1317507"/>
            <a:chExt cx="2639055" cy="1191770"/>
          </a:xfrm>
        </p:grpSpPr>
        <p:sp>
          <p:nvSpPr>
            <p:cNvPr id="14"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rgbClr val="028C7D"/>
                  </a:solidFill>
                  <a:latin typeface="迷你简菱心" panose="02010609000101010101" pitchFamily="49" charset="-122"/>
                  <a:ea typeface="迷你简菱心" panose="02010609000101010101" pitchFamily="49" charset="-122"/>
                </a:rPr>
                <a:t>犹豫型</a:t>
              </a:r>
            </a:p>
          </p:txBody>
        </p:sp>
        <p:sp>
          <p:nvSpPr>
            <p:cNvPr id="15" name="文本框 14"/>
            <p:cNvSpPr txBox="1"/>
            <p:nvPr/>
          </p:nvSpPr>
          <p:spPr>
            <a:xfrm>
              <a:off x="5394700" y="1662057"/>
              <a:ext cx="2639055" cy="847220"/>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400" dirty="0" smtClean="0"/>
                <a:t>用户可以在投影仪或者计算机上进行演示也可以将演示文稿打印出来制作成胶片以便应用</a:t>
              </a:r>
              <a:endParaRPr lang="zh-CN" altLang="en-US" sz="1400" dirty="0"/>
            </a:p>
          </p:txBody>
        </p:sp>
      </p:grpSp>
      <p:pic>
        <p:nvPicPr>
          <p:cNvPr id="16" name="图片占位符 25"/>
          <p:cNvPicPr>
            <a:picLocks noChangeAspect="1"/>
          </p:cNvPicPr>
          <p:nvPr/>
        </p:nvPicPr>
        <p:blipFill>
          <a:blip r:embed="rId3" cstate="print">
            <a:extLst>
              <a:ext uri="{28A0092B-C50C-407E-A947-70E740481C1C}">
                <a14:useLocalDpi xmlns:a14="http://schemas.microsoft.com/office/drawing/2010/main" val="0"/>
              </a:ext>
            </a:extLst>
          </a:blip>
          <a:srcRect t="4322" b="4322"/>
          <a:stretch>
            <a:fillRect/>
          </a:stretch>
        </p:blipFill>
        <p:spPr>
          <a:xfrm>
            <a:off x="695326" y="1893210"/>
            <a:ext cx="3349911" cy="2038350"/>
          </a:xfrm>
          <a:prstGeom prst="rect">
            <a:avLst/>
          </a:prstGeom>
        </p:spPr>
      </p:pic>
      <p:pic>
        <p:nvPicPr>
          <p:cNvPr id="17" name="图片占位符 27"/>
          <p:cNvPicPr>
            <a:picLocks noChangeAspect="1"/>
          </p:cNvPicPr>
          <p:nvPr/>
        </p:nvPicPr>
        <p:blipFill>
          <a:blip r:embed="rId4" cstate="print">
            <a:extLst>
              <a:ext uri="{28A0092B-C50C-407E-A947-70E740481C1C}">
                <a14:useLocalDpi xmlns:a14="http://schemas.microsoft.com/office/drawing/2010/main" val="0"/>
              </a:ext>
            </a:extLst>
          </a:blip>
          <a:srcRect t="4402" b="4402"/>
          <a:stretch>
            <a:fillRect/>
          </a:stretch>
        </p:blipFill>
        <p:spPr>
          <a:xfrm>
            <a:off x="4421045" y="1893210"/>
            <a:ext cx="3349911" cy="2038350"/>
          </a:xfrm>
          <a:prstGeom prst="rect">
            <a:avLst/>
          </a:prstGeom>
        </p:spPr>
      </p:pic>
      <p:pic>
        <p:nvPicPr>
          <p:cNvPr id="18" name="图片占位符 29"/>
          <p:cNvPicPr>
            <a:picLocks noChangeAspect="1"/>
          </p:cNvPicPr>
          <p:nvPr/>
        </p:nvPicPr>
        <p:blipFill>
          <a:blip r:embed="rId5" cstate="print">
            <a:extLst>
              <a:ext uri="{28A0092B-C50C-407E-A947-70E740481C1C}">
                <a14:useLocalDpi xmlns:a14="http://schemas.microsoft.com/office/drawing/2010/main" val="0"/>
              </a:ext>
            </a:extLst>
          </a:blip>
          <a:srcRect t="4360" b="4360"/>
          <a:stretch>
            <a:fillRect/>
          </a:stretch>
        </p:blipFill>
        <p:spPr>
          <a:xfrm>
            <a:off x="8146765" y="1893210"/>
            <a:ext cx="3349911" cy="2038350"/>
          </a:xfrm>
          <a:prstGeom prst="rect">
            <a:avLst/>
          </a:prstGeom>
        </p:spPr>
      </p:pic>
    </p:spTree>
    <p:extLst>
      <p:ext uri="{BB962C8B-B14F-4D97-AF65-F5344CB8AC3E}">
        <p14:creationId xmlns:p14="http://schemas.microsoft.com/office/powerpoint/2010/main" val="32281281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par>
                                <p:cTn id="11" presetID="3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fltVal val="0"/>
                                          </p:val>
                                        </p:tav>
                                        <p:tav tm="100000">
                                          <p:val>
                                            <p:strVal val="#ppt_w"/>
                                          </p:val>
                                        </p:tav>
                                      </p:tavLst>
                                    </p:anim>
                                    <p:anim calcmode="lin" valueType="num">
                                      <p:cBhvr>
                                        <p:cTn id="14" dur="1000" fill="hold"/>
                                        <p:tgtEl>
                                          <p:spTgt spid="17"/>
                                        </p:tgtEl>
                                        <p:attrNameLst>
                                          <p:attrName>ppt_h</p:attrName>
                                        </p:attrNameLst>
                                      </p:cBhvr>
                                      <p:tavLst>
                                        <p:tav tm="0">
                                          <p:val>
                                            <p:fltVal val="0"/>
                                          </p:val>
                                        </p:tav>
                                        <p:tav tm="100000">
                                          <p:val>
                                            <p:strVal val="#ppt_h"/>
                                          </p:val>
                                        </p:tav>
                                      </p:tavLst>
                                    </p:anim>
                                    <p:anim calcmode="lin" valueType="num">
                                      <p:cBhvr>
                                        <p:cTn id="15" dur="1000" fill="hold"/>
                                        <p:tgtEl>
                                          <p:spTgt spid="17"/>
                                        </p:tgtEl>
                                        <p:attrNameLst>
                                          <p:attrName>style.rotation</p:attrName>
                                        </p:attrNameLst>
                                      </p:cBhvr>
                                      <p:tavLst>
                                        <p:tav tm="0">
                                          <p:val>
                                            <p:fltVal val="90"/>
                                          </p:val>
                                        </p:tav>
                                        <p:tav tm="100000">
                                          <p:val>
                                            <p:fltVal val="0"/>
                                          </p:val>
                                        </p:tav>
                                      </p:tavLst>
                                    </p:anim>
                                    <p:animEffect transition="in" filter="fade">
                                      <p:cBhvr>
                                        <p:cTn id="16" dur="1000"/>
                                        <p:tgtEl>
                                          <p:spTgt spid="17"/>
                                        </p:tgtEl>
                                      </p:cBhvr>
                                    </p:animEffect>
                                  </p:childTnLst>
                                </p:cTn>
                              </p:par>
                              <p:par>
                                <p:cTn id="17" presetID="3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childTnLst>
                          </p:cTn>
                        </p:par>
                        <p:par>
                          <p:cTn id="23" fill="hold">
                            <p:stCondLst>
                              <p:cond delay="1000"/>
                            </p:stCondLst>
                            <p:childTnLst>
                              <p:par>
                                <p:cTn id="24" presetID="22" presetClass="entr" presetSubtype="1"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up)">
                                      <p:cBhvr>
                                        <p:cTn id="26" dur="500"/>
                                        <p:tgtEl>
                                          <p:spTgt spid="5"/>
                                        </p:tgtEl>
                                      </p:cBhvr>
                                    </p:animEffect>
                                  </p:childTnLst>
                                </p:cTn>
                              </p:par>
                              <p:par>
                                <p:cTn id="27" presetID="22" presetClass="entr" presetSubtype="1"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childTnLst>
                          </p:cTn>
                        </p:par>
                        <p:par>
                          <p:cTn id="30" fill="hold">
                            <p:stCondLst>
                              <p:cond delay="1500"/>
                            </p:stCondLst>
                            <p:childTnLst>
                              <p:par>
                                <p:cTn id="31" presetID="14" presetClass="entr" presetSubtype="1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randombar(horizontal)">
                                      <p:cBhvr>
                                        <p:cTn id="33" dur="500"/>
                                        <p:tgtEl>
                                          <p:spTgt spid="7"/>
                                        </p:tgtEl>
                                      </p:cBhvr>
                                    </p:animEffect>
                                  </p:childTnLst>
                                </p:cTn>
                              </p:par>
                            </p:childTnLst>
                          </p:cTn>
                        </p:par>
                        <p:par>
                          <p:cTn id="34" fill="hold">
                            <p:stCondLst>
                              <p:cond delay="2000"/>
                            </p:stCondLst>
                            <p:childTnLst>
                              <p:par>
                                <p:cTn id="35" presetID="14" presetClass="entr" presetSubtype="1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par>
                          <p:cTn id="38" fill="hold">
                            <p:stCondLst>
                              <p:cond delay="2500"/>
                            </p:stCondLst>
                            <p:childTnLst>
                              <p:par>
                                <p:cTn id="39" presetID="14" presetClass="entr" presetSubtype="10"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randombar(horizontal)">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四、客户分析</a:t>
            </a:r>
          </a:p>
        </p:txBody>
      </p:sp>
      <p:grpSp>
        <p:nvGrpSpPr>
          <p:cNvPr id="5" name="f252ea92-df7e-4735-8996-cd9a29b3e00a">
            <a:extLst>
              <a:ext uri="{FF2B5EF4-FFF2-40B4-BE49-F238E27FC236}">
                <a16:creationId xmlns="" xmlns:a16="http://schemas.microsoft.com/office/drawing/2014/main" id="{1DEE6520-BD0F-42CB-8252-F656C53D3B42}"/>
              </a:ext>
            </a:extLst>
          </p:cNvPr>
          <p:cNvGrpSpPr>
            <a:grpSpLocks noChangeAspect="1"/>
          </p:cNvGrpSpPr>
          <p:nvPr/>
        </p:nvGrpSpPr>
        <p:grpSpPr>
          <a:xfrm>
            <a:off x="874714" y="3362636"/>
            <a:ext cx="10442574" cy="2316218"/>
            <a:chOff x="2092139" y="3562303"/>
            <a:chExt cx="8007724" cy="1776156"/>
          </a:xfrm>
        </p:grpSpPr>
        <p:cxnSp>
          <p:nvCxnSpPr>
            <p:cNvPr id="6" name="Straight Connector 10"/>
            <p:cNvCxnSpPr/>
            <p:nvPr/>
          </p:nvCxnSpPr>
          <p:spPr>
            <a:xfrm>
              <a:off x="2125735" y="3562303"/>
              <a:ext cx="7965139"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11"/>
            <p:cNvSpPr/>
            <p:nvPr/>
          </p:nvSpPr>
          <p:spPr>
            <a:xfrm>
              <a:off x="2092139" y="3944778"/>
              <a:ext cx="2561940" cy="1393681"/>
            </a:xfrm>
            <a:prstGeom prst="rect">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cs typeface="+mn-ea"/>
                <a:sym typeface="+mn-lt"/>
              </a:endParaRPr>
            </a:p>
          </p:txBody>
        </p:sp>
        <p:sp>
          <p:nvSpPr>
            <p:cNvPr id="8" name="Rectangle 14"/>
            <p:cNvSpPr/>
            <p:nvPr/>
          </p:nvSpPr>
          <p:spPr>
            <a:xfrm>
              <a:off x="4815031" y="3944778"/>
              <a:ext cx="2561940" cy="1393681"/>
            </a:xfrm>
            <a:prstGeom prst="rect">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cs typeface="+mn-ea"/>
                <a:sym typeface="+mn-lt"/>
              </a:endParaRPr>
            </a:p>
          </p:txBody>
        </p:sp>
        <p:sp>
          <p:nvSpPr>
            <p:cNvPr id="9" name="Rectangle 19"/>
            <p:cNvSpPr/>
            <p:nvPr/>
          </p:nvSpPr>
          <p:spPr>
            <a:xfrm>
              <a:off x="7537923" y="3944778"/>
              <a:ext cx="2561940" cy="1393681"/>
            </a:xfrm>
            <a:prstGeom prst="rect">
              <a:avLst/>
            </a:pr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cs typeface="+mn-ea"/>
                <a:sym typeface="+mn-lt"/>
              </a:endParaRPr>
            </a:p>
          </p:txBody>
        </p:sp>
        <p:sp>
          <p:nvSpPr>
            <p:cNvPr id="10" name="Rectangle 8"/>
            <p:cNvSpPr/>
            <p:nvPr/>
          </p:nvSpPr>
          <p:spPr>
            <a:xfrm>
              <a:off x="2988395" y="4239159"/>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11" name="Rectangle 8"/>
            <p:cNvSpPr/>
            <p:nvPr/>
          </p:nvSpPr>
          <p:spPr>
            <a:xfrm>
              <a:off x="5711286" y="4239159"/>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12" name="Rectangle 8"/>
            <p:cNvSpPr/>
            <p:nvPr/>
          </p:nvSpPr>
          <p:spPr>
            <a:xfrm>
              <a:off x="8434178" y="4239159"/>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grpSp>
      <p:sp>
        <p:nvSpPr>
          <p:cNvPr id="13" name="矩形 12"/>
          <p:cNvSpPr/>
          <p:nvPr/>
        </p:nvSpPr>
        <p:spPr>
          <a:xfrm>
            <a:off x="930469" y="2105418"/>
            <a:ext cx="10375096" cy="845616"/>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成片</a:t>
            </a:r>
            <a:r>
              <a:rPr lang="zh-CN" altLang="en-US" sz="1400" dirty="0">
                <a:solidFill>
                  <a:schemeClr val="tx1">
                    <a:lumMod val="65000"/>
                    <a:lumOff val="35000"/>
                  </a:schemeClr>
                </a:solidFill>
              </a:rPr>
              <a:t>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中用户可以在投影仪或者计算机上进行演示也可以将演示文稿打印出来制作成胶片以便应用到更广泛的领域中用户可以在投影仪或者计算机上进行演示也可以将的领域中用户可以以便应用到更广泛的领域中</a:t>
            </a:r>
          </a:p>
        </p:txBody>
      </p:sp>
      <p:sp>
        <p:nvSpPr>
          <p:cNvPr id="14" name="矩形 13"/>
          <p:cNvSpPr/>
          <p:nvPr/>
        </p:nvSpPr>
        <p:spPr>
          <a:xfrm>
            <a:off x="1424192" y="5091694"/>
            <a:ext cx="2241974"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dirty="0">
                <a:ln w="3175">
                  <a:noFill/>
                </a:ln>
                <a:solidFill>
                  <a:schemeClr val="bg1"/>
                </a:solidFill>
              </a:rPr>
              <a:t>谢绝型</a:t>
            </a:r>
          </a:p>
        </p:txBody>
      </p:sp>
      <p:sp>
        <p:nvSpPr>
          <p:cNvPr id="15" name="矩形 14"/>
          <p:cNvSpPr/>
          <p:nvPr/>
        </p:nvSpPr>
        <p:spPr>
          <a:xfrm>
            <a:off x="4982811" y="5091694"/>
            <a:ext cx="2241974"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dirty="0">
                <a:ln w="3175">
                  <a:noFill/>
                </a:ln>
                <a:solidFill>
                  <a:schemeClr val="bg1"/>
                </a:solidFill>
              </a:rPr>
              <a:t>谢绝型</a:t>
            </a:r>
          </a:p>
        </p:txBody>
      </p:sp>
      <p:sp>
        <p:nvSpPr>
          <p:cNvPr id="16" name="矩形 15"/>
          <p:cNvSpPr/>
          <p:nvPr/>
        </p:nvSpPr>
        <p:spPr>
          <a:xfrm>
            <a:off x="8525835" y="5091694"/>
            <a:ext cx="2241974"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dirty="0">
                <a:ln w="3175">
                  <a:noFill/>
                </a:ln>
                <a:solidFill>
                  <a:schemeClr val="bg1"/>
                </a:solidFill>
              </a:rPr>
              <a:t>谢绝型</a:t>
            </a:r>
          </a:p>
        </p:txBody>
      </p:sp>
    </p:spTree>
    <p:extLst>
      <p:ext uri="{BB962C8B-B14F-4D97-AF65-F5344CB8AC3E}">
        <p14:creationId xmlns:p14="http://schemas.microsoft.com/office/powerpoint/2010/main" val="38139762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151"/>
          <p:cNvSpPr/>
          <p:nvPr/>
        </p:nvSpPr>
        <p:spPr>
          <a:xfrm>
            <a:off x="464457"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3" name="箭头: V 形 152"/>
          <p:cNvSpPr/>
          <p:nvPr/>
        </p:nvSpPr>
        <p:spPr>
          <a:xfrm>
            <a:off x="745335" y="362856"/>
            <a:ext cx="361606" cy="377372"/>
          </a:xfrm>
          <a:prstGeom prst="chevron">
            <a:avLst/>
          </a:prstGeom>
          <a:solidFill>
            <a:srgbClr val="028C7D"/>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endParaRPr lang="zh-CN" altLang="en-US" sz="3600">
              <a:latin typeface="Agency FB" panose="020B0503020202020204" pitchFamily="34" charset="0"/>
            </a:endParaRPr>
          </a:p>
        </p:txBody>
      </p:sp>
      <p:sp>
        <p:nvSpPr>
          <p:cNvPr id="4" name="文本框 3"/>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028C7D"/>
                </a:solidFill>
                <a:latin typeface="方正尚酷简体" panose="03000509000000000000" pitchFamily="65" charset="-122"/>
                <a:ea typeface="方正尚酷简体" panose="03000509000000000000" pitchFamily="65" charset="-122"/>
              </a:rPr>
              <a:t>四、客户分析</a:t>
            </a:r>
          </a:p>
        </p:txBody>
      </p:sp>
      <p:grpSp>
        <p:nvGrpSpPr>
          <p:cNvPr id="5" name="041067ae-78c3-4471-940d-7ac8c13a9a19"/>
          <p:cNvGrpSpPr>
            <a:grpSpLocks noChangeAspect="1"/>
          </p:cNvGrpSpPr>
          <p:nvPr/>
        </p:nvGrpSpPr>
        <p:grpSpPr>
          <a:xfrm>
            <a:off x="1397681" y="1952327"/>
            <a:ext cx="9396640" cy="4044464"/>
            <a:chOff x="1979612" y="2060847"/>
            <a:chExt cx="8261779" cy="3556001"/>
          </a:xfrm>
        </p:grpSpPr>
        <p:sp>
          <p:nvSpPr>
            <p:cNvPr id="6" name="Rectangle: Rounded Corners 60"/>
            <p:cNvSpPr/>
            <p:nvPr/>
          </p:nvSpPr>
          <p:spPr>
            <a:xfrm>
              <a:off x="7963857" y="2060848"/>
              <a:ext cx="2277534" cy="3556000"/>
            </a:xfrm>
            <a:prstGeom prst="roundRect">
              <a:avLst>
                <a:gd name="adj" fmla="val 5000"/>
              </a:avLst>
            </a:prstGeom>
            <a:noFill/>
            <a:ln w="12700">
              <a:solidFill>
                <a:srgbClr val="028C7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Rounded Corners 53"/>
            <p:cNvSpPr/>
            <p:nvPr/>
          </p:nvSpPr>
          <p:spPr>
            <a:xfrm>
              <a:off x="4947707" y="2060848"/>
              <a:ext cx="2277534" cy="3556000"/>
            </a:xfrm>
            <a:prstGeom prst="roundRect">
              <a:avLst>
                <a:gd name="adj" fmla="val 5000"/>
              </a:avLst>
            </a:prstGeom>
            <a:noFill/>
            <a:ln w="12700">
              <a:solidFill>
                <a:srgbClr val="028C7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Rectangle: Rounded Corners 41"/>
            <p:cNvSpPr/>
            <p:nvPr/>
          </p:nvSpPr>
          <p:spPr>
            <a:xfrm>
              <a:off x="1979612" y="2060847"/>
              <a:ext cx="2277534" cy="3556000"/>
            </a:xfrm>
            <a:prstGeom prst="roundRect">
              <a:avLst>
                <a:gd name="adj" fmla="val 5000"/>
              </a:avLst>
            </a:prstGeom>
            <a:noFill/>
            <a:ln w="12700">
              <a:solidFill>
                <a:srgbClr val="028C7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Rectangle 15"/>
            <p:cNvSpPr/>
            <p:nvPr/>
          </p:nvSpPr>
          <p:spPr bwMode="auto">
            <a:xfrm>
              <a:off x="2269382" y="5024961"/>
              <a:ext cx="1707518" cy="323850"/>
            </a:xfrm>
            <a:prstGeom prst="rect">
              <a:avLst/>
            </a:prstGeom>
            <a:solidFill>
              <a:schemeClr val="bg1"/>
            </a:solidFill>
            <a:ln w="12700">
              <a:solidFill>
                <a:srgbClr val="028C7D"/>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10" name="Freeform: Shape 48"/>
            <p:cNvSpPr>
              <a:spLocks/>
            </p:cNvSpPr>
            <p:nvPr/>
          </p:nvSpPr>
          <p:spPr bwMode="auto">
            <a:xfrm>
              <a:off x="8800310" y="2301311"/>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w="19050">
              <a:solidFill>
                <a:srgbClr val="028C7D"/>
              </a:solidFill>
            </a:ln>
            <a:extLst/>
          </p:spPr>
          <p:txBody>
            <a:bodyPr anchor="ctr"/>
            <a:lstStyle/>
            <a:p>
              <a:pPr algn="ctr"/>
              <a:endParaRPr/>
            </a:p>
          </p:txBody>
        </p:sp>
        <p:sp>
          <p:nvSpPr>
            <p:cNvPr id="11" name="Freeform: Shape 49"/>
            <p:cNvSpPr>
              <a:spLocks/>
            </p:cNvSpPr>
            <p:nvPr/>
          </p:nvSpPr>
          <p:spPr bwMode="auto">
            <a:xfrm>
              <a:off x="2806539" y="2301311"/>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w="19050">
              <a:solidFill>
                <a:srgbClr val="028C7D"/>
              </a:solidFill>
            </a:ln>
            <a:extLst/>
          </p:spPr>
          <p:txBody>
            <a:bodyPr anchor="ctr"/>
            <a:lstStyle/>
            <a:p>
              <a:pPr algn="ctr"/>
              <a:endParaRPr/>
            </a:p>
          </p:txBody>
        </p:sp>
        <p:sp>
          <p:nvSpPr>
            <p:cNvPr id="12" name="Freeform: Shape 50"/>
            <p:cNvSpPr>
              <a:spLocks/>
            </p:cNvSpPr>
            <p:nvPr/>
          </p:nvSpPr>
          <p:spPr bwMode="auto">
            <a:xfrm>
              <a:off x="5784160" y="2301311"/>
              <a:ext cx="633204" cy="6332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w="19050">
              <a:solidFill>
                <a:srgbClr val="028C7D"/>
              </a:solidFill>
            </a:ln>
            <a:extLst/>
          </p:spPr>
          <p:txBody>
            <a:bodyPr anchor="ctr"/>
            <a:lstStyle/>
            <a:p>
              <a:pPr algn="ctr"/>
              <a:endParaRPr/>
            </a:p>
          </p:txBody>
        </p:sp>
        <p:sp>
          <p:nvSpPr>
            <p:cNvPr id="13" name="Rectangle 54"/>
            <p:cNvSpPr/>
            <p:nvPr/>
          </p:nvSpPr>
          <p:spPr bwMode="auto">
            <a:xfrm>
              <a:off x="5247003" y="5024961"/>
              <a:ext cx="1707518" cy="323850"/>
            </a:xfrm>
            <a:prstGeom prst="rect">
              <a:avLst/>
            </a:prstGeom>
            <a:solidFill>
              <a:schemeClr val="bg1"/>
            </a:solidFill>
            <a:ln w="12700">
              <a:solidFill>
                <a:srgbClr val="028C7D"/>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14" name="Rectangle 61"/>
            <p:cNvSpPr/>
            <p:nvPr/>
          </p:nvSpPr>
          <p:spPr bwMode="auto">
            <a:xfrm>
              <a:off x="8263153" y="5024961"/>
              <a:ext cx="1707518" cy="323850"/>
            </a:xfrm>
            <a:prstGeom prst="rect">
              <a:avLst/>
            </a:prstGeom>
            <a:solidFill>
              <a:schemeClr val="bg1"/>
            </a:solidFill>
            <a:ln w="12700">
              <a:solidFill>
                <a:srgbClr val="028C7D"/>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grpSp>
      <p:sp>
        <p:nvSpPr>
          <p:cNvPr id="15" name="矩形 14"/>
          <p:cNvSpPr/>
          <p:nvPr/>
        </p:nvSpPr>
        <p:spPr>
          <a:xfrm>
            <a:off x="5081345" y="3369709"/>
            <a:ext cx="2076256"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16" name="矩形 15"/>
          <p:cNvSpPr/>
          <p:nvPr/>
        </p:nvSpPr>
        <p:spPr>
          <a:xfrm>
            <a:off x="1577133" y="5309908"/>
            <a:ext cx="2241974" cy="36311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rgbClr val="028C7D"/>
                </a:solidFill>
                <a:latin typeface="迷你简菱心" panose="02010609000101010101" pitchFamily="49" charset="-122"/>
                <a:ea typeface="迷你简菱心" panose="02010609000101010101" pitchFamily="49" charset="-122"/>
              </a:rPr>
              <a:t>外在型</a:t>
            </a:r>
          </a:p>
        </p:txBody>
      </p:sp>
      <p:sp>
        <p:nvSpPr>
          <p:cNvPr id="17" name="矩形 16"/>
          <p:cNvSpPr/>
          <p:nvPr/>
        </p:nvSpPr>
        <p:spPr>
          <a:xfrm>
            <a:off x="8477252" y="3369709"/>
            <a:ext cx="2076256"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18" name="矩形 17"/>
          <p:cNvSpPr/>
          <p:nvPr/>
        </p:nvSpPr>
        <p:spPr>
          <a:xfrm>
            <a:off x="4983462" y="5309908"/>
            <a:ext cx="2241974" cy="36311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rgbClr val="028C7D"/>
                </a:solidFill>
                <a:latin typeface="迷你简菱心" panose="02010609000101010101" pitchFamily="49" charset="-122"/>
                <a:ea typeface="迷你简菱心" panose="02010609000101010101" pitchFamily="49" charset="-122"/>
              </a:rPr>
              <a:t>外在型</a:t>
            </a:r>
          </a:p>
        </p:txBody>
      </p:sp>
      <p:sp>
        <p:nvSpPr>
          <p:cNvPr id="19" name="矩形 18"/>
          <p:cNvSpPr/>
          <p:nvPr/>
        </p:nvSpPr>
        <p:spPr>
          <a:xfrm>
            <a:off x="8393430" y="5309908"/>
            <a:ext cx="2241974" cy="36311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rgbClr val="028C7D"/>
                </a:solidFill>
                <a:latin typeface="迷你简菱心" panose="02010609000101010101" pitchFamily="49" charset="-122"/>
                <a:ea typeface="迷你简菱心" panose="02010609000101010101" pitchFamily="49" charset="-122"/>
              </a:rPr>
              <a:t>外在型</a:t>
            </a:r>
          </a:p>
        </p:txBody>
      </p:sp>
      <p:sp>
        <p:nvSpPr>
          <p:cNvPr id="20" name="矩形 19"/>
          <p:cNvSpPr/>
          <p:nvPr/>
        </p:nvSpPr>
        <p:spPr>
          <a:xfrm>
            <a:off x="1667070" y="3369709"/>
            <a:ext cx="2076256"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16295929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randombar(horizontal)">
                                      <p:cBhvr>
                                        <p:cTn id="29" dur="500"/>
                                        <p:tgtEl>
                                          <p:spTgt spid="20"/>
                                        </p:tgtEl>
                                      </p:cBhvr>
                                    </p:animEffect>
                                  </p:childTnLst>
                                </p:cTn>
                              </p:par>
                            </p:childTnLst>
                          </p:cTn>
                        </p:par>
                        <p:par>
                          <p:cTn id="30" fill="hold">
                            <p:stCondLst>
                              <p:cond delay="2000"/>
                            </p:stCondLst>
                            <p:childTnLst>
                              <p:par>
                                <p:cTn id="31" presetID="14" presetClass="entr" presetSubtype="1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randombar(horizontal)">
                                      <p:cBhvr>
                                        <p:cTn id="33" dur="500"/>
                                        <p:tgtEl>
                                          <p:spTgt spid="15"/>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randombar(horizontal)">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9"/>
          <p:cNvSpPr>
            <a:spLocks/>
          </p:cNvSpPr>
          <p:nvPr/>
        </p:nvSpPr>
        <p:spPr bwMode="auto">
          <a:xfrm>
            <a:off x="0" y="0"/>
            <a:ext cx="6544023" cy="5608947"/>
          </a:xfrm>
          <a:custGeom>
            <a:avLst/>
            <a:gdLst>
              <a:gd name="T0" fmla="*/ 0 w 4318"/>
              <a:gd name="T1" fmla="*/ 0 h 3701"/>
              <a:gd name="T2" fmla="*/ 4318 w 4318"/>
              <a:gd name="T3" fmla="*/ 0 h 3701"/>
              <a:gd name="T4" fmla="*/ 2166 w 4318"/>
              <a:gd name="T5" fmla="*/ 3701 h 3701"/>
              <a:gd name="T6" fmla="*/ 0 w 4318"/>
              <a:gd name="T7" fmla="*/ 0 h 3701"/>
            </a:gdLst>
            <a:ahLst/>
            <a:cxnLst>
              <a:cxn ang="0">
                <a:pos x="T0" y="T1"/>
              </a:cxn>
              <a:cxn ang="0">
                <a:pos x="T2" y="T3"/>
              </a:cxn>
              <a:cxn ang="0">
                <a:pos x="T4" y="T5"/>
              </a:cxn>
              <a:cxn ang="0">
                <a:pos x="T6" y="T7"/>
              </a:cxn>
            </a:cxnLst>
            <a:rect l="0" t="0" r="r" b="b"/>
            <a:pathLst>
              <a:path w="4318" h="3701">
                <a:moveTo>
                  <a:pt x="0" y="0"/>
                </a:moveTo>
                <a:lnTo>
                  <a:pt x="4318" y="0"/>
                </a:lnTo>
                <a:lnTo>
                  <a:pt x="2166" y="3701"/>
                </a:lnTo>
                <a:lnTo>
                  <a:pt x="0" y="0"/>
                </a:lnTo>
                <a:close/>
              </a:path>
            </a:pathLst>
          </a:custGeom>
          <a:blipFill dpi="0" rotWithShape="1">
            <a:blip r:embed="rId3"/>
            <a:srcRect/>
            <a:stretch>
              <a:fillRect l="-10318" t="-18723" r="-29296" b="-3545"/>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4" name="Freeform 13"/>
          <p:cNvSpPr>
            <a:spLocks/>
          </p:cNvSpPr>
          <p:nvPr/>
        </p:nvSpPr>
        <p:spPr bwMode="auto">
          <a:xfrm>
            <a:off x="1953033" y="0"/>
            <a:ext cx="4839595" cy="4156178"/>
          </a:xfrm>
          <a:custGeom>
            <a:avLst/>
            <a:gdLst>
              <a:gd name="T0" fmla="*/ 0 w 2521"/>
              <a:gd name="T1" fmla="*/ 0 h 2165"/>
              <a:gd name="T2" fmla="*/ 2521 w 2521"/>
              <a:gd name="T3" fmla="*/ 0 h 2165"/>
              <a:gd name="T4" fmla="*/ 1264 w 2521"/>
              <a:gd name="T5" fmla="*/ 2165 h 2165"/>
              <a:gd name="T6" fmla="*/ 0 w 2521"/>
              <a:gd name="T7" fmla="*/ 0 h 2165"/>
            </a:gdLst>
            <a:ahLst/>
            <a:cxnLst>
              <a:cxn ang="0">
                <a:pos x="T0" y="T1"/>
              </a:cxn>
              <a:cxn ang="0">
                <a:pos x="T2" y="T3"/>
              </a:cxn>
              <a:cxn ang="0">
                <a:pos x="T4" y="T5"/>
              </a:cxn>
              <a:cxn ang="0">
                <a:pos x="T6" y="T7"/>
              </a:cxn>
            </a:cxnLst>
            <a:rect l="0" t="0" r="r" b="b"/>
            <a:pathLst>
              <a:path w="2521" h="2165">
                <a:moveTo>
                  <a:pt x="0" y="0"/>
                </a:moveTo>
                <a:lnTo>
                  <a:pt x="2521" y="0"/>
                </a:lnTo>
                <a:lnTo>
                  <a:pt x="1264" y="2165"/>
                </a:lnTo>
                <a:lnTo>
                  <a:pt x="0" y="0"/>
                </a:lnTo>
                <a:close/>
              </a:path>
            </a:pathLst>
          </a:custGeom>
          <a:solidFill>
            <a:srgbClr val="028C7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7" name="Freeform 5"/>
          <p:cNvSpPr>
            <a:spLocks/>
          </p:cNvSpPr>
          <p:nvPr/>
        </p:nvSpPr>
        <p:spPr bwMode="auto">
          <a:xfrm>
            <a:off x="1" y="3789363"/>
            <a:ext cx="1797298" cy="3068637"/>
          </a:xfrm>
          <a:custGeom>
            <a:avLst/>
            <a:gdLst>
              <a:gd name="T0" fmla="*/ 0 w 2187"/>
              <a:gd name="T1" fmla="*/ 0 h 3734"/>
              <a:gd name="T2" fmla="*/ 0 w 2187"/>
              <a:gd name="T3" fmla="*/ 3734 h 3734"/>
              <a:gd name="T4" fmla="*/ 2187 w 2187"/>
              <a:gd name="T5" fmla="*/ 3734 h 3734"/>
              <a:gd name="T6" fmla="*/ 0 w 2187"/>
              <a:gd name="T7" fmla="*/ 0 h 3734"/>
            </a:gdLst>
            <a:ahLst/>
            <a:cxnLst>
              <a:cxn ang="0">
                <a:pos x="T0" y="T1"/>
              </a:cxn>
              <a:cxn ang="0">
                <a:pos x="T2" y="T3"/>
              </a:cxn>
              <a:cxn ang="0">
                <a:pos x="T4" y="T5"/>
              </a:cxn>
              <a:cxn ang="0">
                <a:pos x="T6" y="T7"/>
              </a:cxn>
            </a:cxnLst>
            <a:rect l="0" t="0" r="r" b="b"/>
            <a:pathLst>
              <a:path w="2187" h="3734">
                <a:moveTo>
                  <a:pt x="0" y="0"/>
                </a:moveTo>
                <a:lnTo>
                  <a:pt x="0" y="3734"/>
                </a:lnTo>
                <a:lnTo>
                  <a:pt x="2187" y="3734"/>
                </a:lnTo>
                <a:lnTo>
                  <a:pt x="0" y="0"/>
                </a:lnTo>
                <a:close/>
              </a:path>
            </a:pathLst>
          </a:custGeom>
          <a:solidFill>
            <a:schemeClr val="bg1">
              <a:lumMod val="50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sp>
        <p:nvSpPr>
          <p:cNvPr id="27" name="TextBox 14"/>
          <p:cNvSpPr txBox="1"/>
          <p:nvPr/>
        </p:nvSpPr>
        <p:spPr>
          <a:xfrm>
            <a:off x="4574454" y="4443962"/>
            <a:ext cx="7275143" cy="830997"/>
          </a:xfrm>
          <a:prstGeom prst="rect">
            <a:avLst/>
          </a:prstGeom>
          <a:noFill/>
        </p:spPr>
        <p:txBody>
          <a:bodyPr wrap="square" rtlCol="0">
            <a:spAutoFit/>
          </a:bodyPr>
          <a:lstStyle/>
          <a:p>
            <a:pPr algn="r"/>
            <a:r>
              <a:rPr lang="zh-CN" altLang="en-US" sz="4800" dirty="0" smtClean="0">
                <a:solidFill>
                  <a:srgbClr val="028C7D"/>
                </a:solidFill>
                <a:latin typeface="迷你简菱心" panose="02010609000101010101" pitchFamily="49" charset="-122"/>
                <a:ea typeface="迷你简菱心" panose="02010609000101010101" pitchFamily="49" charset="-122"/>
              </a:rPr>
              <a:t>感谢各位的批评指正</a:t>
            </a:r>
          </a:p>
        </p:txBody>
      </p:sp>
      <p:sp>
        <p:nvSpPr>
          <p:cNvPr id="28" name="TextBox 16"/>
          <p:cNvSpPr txBox="1"/>
          <p:nvPr/>
        </p:nvSpPr>
        <p:spPr>
          <a:xfrm>
            <a:off x="5883446" y="5371467"/>
            <a:ext cx="5919851" cy="261610"/>
          </a:xfrm>
          <a:prstGeom prst="rect">
            <a:avLst/>
          </a:prstGeom>
          <a:noFill/>
        </p:spPr>
        <p:txBody>
          <a:bodyPr wrap="square" rtlCol="0">
            <a:spAutoFit/>
          </a:bodyPr>
          <a:lstStyle/>
          <a:p>
            <a:pPr algn="r"/>
            <a:r>
              <a:rPr lang="zh-CN" altLang="en-US" sz="1100" dirty="0" smtClean="0">
                <a:latin typeface="微软雅黑" panose="020B0503020204020204" pitchFamily="34" charset="-122"/>
                <a:ea typeface="微软雅黑" panose="020B0503020204020204" pitchFamily="34" charset="-122"/>
              </a:rPr>
              <a:t>适用于工作汇报、商业计划书、创业融资、岗位竞聘等</a:t>
            </a:r>
            <a:endParaRPr lang="zh-CN" altLang="en-US" sz="1100" dirty="0">
              <a:latin typeface="微软雅黑" panose="020B0503020204020204" pitchFamily="34" charset="-122"/>
              <a:ea typeface="微软雅黑" panose="020B0503020204020204" pitchFamily="34" charset="-122"/>
            </a:endParaRPr>
          </a:p>
        </p:txBody>
      </p:sp>
      <p:sp>
        <p:nvSpPr>
          <p:cNvPr id="29" name="TextBox 2"/>
          <p:cNvSpPr txBox="1"/>
          <p:nvPr/>
        </p:nvSpPr>
        <p:spPr>
          <a:xfrm>
            <a:off x="8296139" y="2084658"/>
            <a:ext cx="3599062" cy="2646878"/>
          </a:xfrm>
          <a:prstGeom prst="rect">
            <a:avLst/>
          </a:prstGeom>
          <a:noFill/>
        </p:spPr>
        <p:txBody>
          <a:bodyPr vert="horz" wrap="none" rtlCol="0">
            <a:spAutoFit/>
          </a:bodyPr>
          <a:lstStyle>
            <a:defPPr>
              <a:defRPr lang="zh-CN"/>
            </a:defPPr>
            <a:lvl1pPr algn="ctr">
              <a:defRPr sz="16600" b="1">
                <a:ln>
                  <a:gradFill>
                    <a:gsLst>
                      <a:gs pos="0">
                        <a:schemeClr val="accent1">
                          <a:lumMod val="5000"/>
                          <a:lumOff val="95000"/>
                          <a:alpha val="0"/>
                        </a:schemeClr>
                      </a:gs>
                      <a:gs pos="56000">
                        <a:schemeClr val="bg1"/>
                      </a:gs>
                      <a:gs pos="100000">
                        <a:schemeClr val="bg1">
                          <a:alpha val="0"/>
                        </a:schemeClr>
                      </a:gs>
                    </a:gsLst>
                    <a:lin ang="7200000" scaled="0"/>
                  </a:gradFill>
                </a:ln>
                <a:solidFill>
                  <a:srgbClr val="A5C846"/>
                </a:solidFill>
                <a:effectLst>
                  <a:outerShdw blurRad="38100" dist="38100" dir="2700000" algn="tl">
                    <a:srgbClr val="000000">
                      <a:alpha val="43137"/>
                    </a:srgbClr>
                  </a:outerShdw>
                </a:effectLst>
                <a:latin typeface="Agency FB" panose="020B0503020202020204" pitchFamily="34" charset="0"/>
              </a:defRPr>
            </a:lvl1pPr>
            <a:lvl2pPr>
              <a:defRPr/>
            </a:lvl2pPr>
            <a:lvl3pPr>
              <a:defRPr/>
            </a:lvl3pPr>
            <a:lvl4pPr>
              <a:defRPr/>
            </a:lvl4pPr>
            <a:lvl5pPr>
              <a:defRPr/>
            </a:lvl5pPr>
            <a:lvl6pPr>
              <a:defRPr/>
            </a:lvl6pPr>
            <a:lvl7pPr>
              <a:defRPr/>
            </a:lvl7pPr>
            <a:lvl8pPr>
              <a:defRPr/>
            </a:lvl8pPr>
            <a:lvl9pPr>
              <a:defRPr/>
            </a:lvl9pPr>
          </a:lstStyle>
          <a:p>
            <a:r>
              <a:rPr lang="en-US" altLang="zh-CN" dirty="0" smtClean="0">
                <a:solidFill>
                  <a:srgbClr val="028C7D"/>
                </a:solidFill>
              </a:rPr>
              <a:t>2019</a:t>
            </a:r>
            <a:endParaRPr lang="zh-CN" altLang="en-US" dirty="0">
              <a:solidFill>
                <a:srgbClr val="028C7D"/>
              </a:solidFill>
            </a:endParaRPr>
          </a:p>
        </p:txBody>
      </p:sp>
      <p:grpSp>
        <p:nvGrpSpPr>
          <p:cNvPr id="30" name="组合 29"/>
          <p:cNvGrpSpPr/>
          <p:nvPr/>
        </p:nvGrpSpPr>
        <p:grpSpPr>
          <a:xfrm>
            <a:off x="9086151" y="6028583"/>
            <a:ext cx="458433" cy="413329"/>
            <a:chOff x="4634991" y="2138335"/>
            <a:chExt cx="428348" cy="386204"/>
          </a:xfrm>
        </p:grpSpPr>
        <p:sp>
          <p:nvSpPr>
            <p:cNvPr id="31"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28C7D"/>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FFFFFF"/>
                </a:solidFill>
                <a:latin typeface="Agency FB" panose="020B0503020202020204" pitchFamily="34" charset="0"/>
              </a:endParaRPr>
            </a:p>
          </p:txBody>
        </p:sp>
        <p:sp>
          <p:nvSpPr>
            <p:cNvPr id="32"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8CC345"/>
                </a:solidFill>
                <a:ea typeface="微软雅黑" pitchFamily="34" charset="-122"/>
              </a:endParaRPr>
            </a:p>
          </p:txBody>
        </p:sp>
      </p:grpSp>
      <p:grpSp>
        <p:nvGrpSpPr>
          <p:cNvPr id="33" name="组合 32"/>
          <p:cNvGrpSpPr/>
          <p:nvPr/>
        </p:nvGrpSpPr>
        <p:grpSpPr>
          <a:xfrm>
            <a:off x="11258945" y="6028583"/>
            <a:ext cx="458433" cy="413329"/>
            <a:chOff x="5076056" y="2138335"/>
            <a:chExt cx="428348" cy="386204"/>
          </a:xfrm>
        </p:grpSpPr>
        <p:sp>
          <p:nvSpPr>
            <p:cNvPr id="34"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28C7D"/>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FFFFFF"/>
                </a:solidFill>
                <a:latin typeface="Agency FB" panose="020B0503020202020204" pitchFamily="34" charset="0"/>
              </a:endParaRPr>
            </a:p>
          </p:txBody>
        </p:sp>
        <p:sp>
          <p:nvSpPr>
            <p:cNvPr id="35"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8CC345"/>
                </a:solidFill>
                <a:ea typeface="微软雅黑" pitchFamily="34" charset="-122"/>
              </a:endParaRPr>
            </a:p>
          </p:txBody>
        </p:sp>
      </p:grpSp>
      <p:grpSp>
        <p:nvGrpSpPr>
          <p:cNvPr id="36" name="组合 35"/>
          <p:cNvGrpSpPr/>
          <p:nvPr/>
        </p:nvGrpSpPr>
        <p:grpSpPr>
          <a:xfrm>
            <a:off x="9606163" y="6028549"/>
            <a:ext cx="458433" cy="413329"/>
            <a:chOff x="5557128" y="2138335"/>
            <a:chExt cx="428348" cy="386204"/>
          </a:xfrm>
        </p:grpSpPr>
        <p:sp>
          <p:nvSpPr>
            <p:cNvPr id="37"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28C7D"/>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FFFFFF"/>
                </a:solidFill>
                <a:latin typeface="Agency FB" panose="020B0503020202020204" pitchFamily="34" charset="0"/>
              </a:endParaRPr>
            </a:p>
          </p:txBody>
        </p:sp>
        <p:sp>
          <p:nvSpPr>
            <p:cNvPr id="38"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8CC345"/>
                </a:solidFill>
                <a:ea typeface="微软雅黑" pitchFamily="34" charset="-122"/>
              </a:endParaRPr>
            </a:p>
          </p:txBody>
        </p:sp>
      </p:grpSp>
      <p:grpSp>
        <p:nvGrpSpPr>
          <p:cNvPr id="39" name="组合 38"/>
          <p:cNvGrpSpPr/>
          <p:nvPr/>
        </p:nvGrpSpPr>
        <p:grpSpPr>
          <a:xfrm>
            <a:off x="10678363" y="6028583"/>
            <a:ext cx="458433" cy="413329"/>
            <a:chOff x="6068610" y="2138335"/>
            <a:chExt cx="428348" cy="386204"/>
          </a:xfrm>
        </p:grpSpPr>
        <p:sp>
          <p:nvSpPr>
            <p:cNvPr id="40"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28C7D"/>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FFFFFF"/>
                </a:solidFill>
                <a:latin typeface="Agency FB" panose="020B0503020202020204" pitchFamily="34" charset="0"/>
              </a:endParaRPr>
            </a:p>
          </p:txBody>
        </p:sp>
        <p:sp>
          <p:nvSpPr>
            <p:cNvPr id="41"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8CC345"/>
                </a:solidFill>
                <a:ea typeface="微软雅黑" pitchFamily="34" charset="-122"/>
              </a:endParaRPr>
            </a:p>
          </p:txBody>
        </p:sp>
      </p:grpSp>
      <p:grpSp>
        <p:nvGrpSpPr>
          <p:cNvPr id="42" name="组合 41"/>
          <p:cNvGrpSpPr/>
          <p:nvPr/>
        </p:nvGrpSpPr>
        <p:grpSpPr>
          <a:xfrm>
            <a:off x="10148190" y="6023450"/>
            <a:ext cx="458433" cy="413329"/>
            <a:chOff x="6623914" y="2138335"/>
            <a:chExt cx="428348" cy="386204"/>
          </a:xfrm>
        </p:grpSpPr>
        <p:sp>
          <p:nvSpPr>
            <p:cNvPr id="43"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28C7D"/>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FFFFFF"/>
                </a:solidFill>
                <a:latin typeface="Agency FB" panose="020B0503020202020204" pitchFamily="34" charset="0"/>
              </a:endParaRPr>
            </a:p>
          </p:txBody>
        </p:sp>
        <p:sp>
          <p:nvSpPr>
            <p:cNvPr id="44"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8CC345"/>
                </a:solidFill>
                <a:ea typeface="微软雅黑" pitchFamily="34" charset="-122"/>
              </a:endParaRPr>
            </a:p>
          </p:txBody>
        </p:sp>
      </p:grpSp>
    </p:spTree>
    <p:extLst>
      <p:ext uri="{BB962C8B-B14F-4D97-AF65-F5344CB8AC3E}">
        <p14:creationId xmlns:p14="http://schemas.microsoft.com/office/powerpoint/2010/main" val="39816305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360"/>
                                          </p:val>
                                        </p:tav>
                                        <p:tav tm="100000">
                                          <p:val>
                                            <p:fltVal val="0"/>
                                          </p:val>
                                        </p:tav>
                                      </p:tavLst>
                                    </p:anim>
                                    <p:animEffect transition="in" filter="fade">
                                      <p:cBhvr>
                                        <p:cTn id="22" dur="500"/>
                                        <p:tgtEl>
                                          <p:spTgt spid="7"/>
                                        </p:tgtEl>
                                      </p:cBhvr>
                                    </p:animEffect>
                                  </p:childTnLst>
                                </p:cTn>
                              </p:par>
                            </p:childTnLst>
                          </p:cTn>
                        </p:par>
                        <p:par>
                          <p:cTn id="23" fill="hold">
                            <p:stCondLst>
                              <p:cond delay="1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29"/>
                                        </p:tgtEl>
                                        <p:attrNameLst>
                                          <p:attrName>style.visibility</p:attrName>
                                        </p:attrNameLst>
                                      </p:cBhvr>
                                      <p:to>
                                        <p:strVal val="visible"/>
                                      </p:to>
                                    </p:set>
                                    <p:anim by="(-#ppt_w*2)" calcmode="lin" valueType="num">
                                      <p:cBhvr rctx="PPT">
                                        <p:cTn id="26" dur="500" autoRev="1" fill="hold">
                                          <p:stCondLst>
                                            <p:cond delay="0"/>
                                          </p:stCondLst>
                                        </p:cTn>
                                        <p:tgtEl>
                                          <p:spTgt spid="29"/>
                                        </p:tgtEl>
                                        <p:attrNameLst>
                                          <p:attrName>ppt_w</p:attrName>
                                        </p:attrNameLst>
                                      </p:cBhvr>
                                    </p:anim>
                                    <p:anim by="(#ppt_w*0.50)" calcmode="lin" valueType="num">
                                      <p:cBhvr>
                                        <p:cTn id="27" dur="500" decel="50000" autoRev="1" fill="hold">
                                          <p:stCondLst>
                                            <p:cond delay="0"/>
                                          </p:stCondLst>
                                        </p:cTn>
                                        <p:tgtEl>
                                          <p:spTgt spid="29"/>
                                        </p:tgtEl>
                                        <p:attrNameLst>
                                          <p:attrName>ppt_x</p:attrName>
                                        </p:attrNameLst>
                                      </p:cBhvr>
                                    </p:anim>
                                    <p:anim from="(-#ppt_h/2)" to="(#ppt_y)" calcmode="lin" valueType="num">
                                      <p:cBhvr>
                                        <p:cTn id="28" dur="1000" fill="hold">
                                          <p:stCondLst>
                                            <p:cond delay="0"/>
                                          </p:stCondLst>
                                        </p:cTn>
                                        <p:tgtEl>
                                          <p:spTgt spid="29"/>
                                        </p:tgtEl>
                                        <p:attrNameLst>
                                          <p:attrName>ppt_y</p:attrName>
                                        </p:attrNameLst>
                                      </p:cBhvr>
                                    </p:anim>
                                    <p:animRot by="21600000">
                                      <p:cBhvr>
                                        <p:cTn id="29" dur="1000" fill="hold">
                                          <p:stCondLst>
                                            <p:cond delay="0"/>
                                          </p:stCondLst>
                                        </p:cTn>
                                        <p:tgtEl>
                                          <p:spTgt spid="29"/>
                                        </p:tgtEl>
                                        <p:attrNameLst>
                                          <p:attrName>r</p:attrName>
                                        </p:attrNameLst>
                                      </p:cBhvr>
                                    </p:animRot>
                                  </p:childTnLst>
                                </p:cTn>
                              </p:par>
                            </p:childTnLst>
                          </p:cTn>
                        </p:par>
                        <p:par>
                          <p:cTn id="30" fill="hold">
                            <p:stCondLst>
                              <p:cond delay="230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27"/>
                                        </p:tgtEl>
                                        <p:attrNameLst>
                                          <p:attrName>ppt_y</p:attrName>
                                        </p:attrNameLst>
                                      </p:cBhvr>
                                      <p:tavLst>
                                        <p:tav tm="0">
                                          <p:val>
                                            <p:strVal val="#ppt_y"/>
                                          </p:val>
                                        </p:tav>
                                        <p:tav tm="100000">
                                          <p:val>
                                            <p:strVal val="#ppt_y"/>
                                          </p:val>
                                        </p:tav>
                                      </p:tavLst>
                                    </p:anim>
                                    <p:anim calcmode="lin" valueType="num">
                                      <p:cBhvr>
                                        <p:cTn id="35"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27"/>
                                        </p:tgtEl>
                                      </p:cBhvr>
                                    </p:animEffect>
                                  </p:childTnLst>
                                </p:cTn>
                              </p:par>
                            </p:childTnLst>
                          </p:cTn>
                        </p:par>
                        <p:par>
                          <p:cTn id="38" fill="hold">
                            <p:stCondLst>
                              <p:cond delay="3200"/>
                            </p:stCondLst>
                            <p:childTnLst>
                              <p:par>
                                <p:cTn id="39" presetID="22" presetClass="entr" presetSubtype="8"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1000"/>
                                        <p:tgtEl>
                                          <p:spTgt spid="28"/>
                                        </p:tgtEl>
                                      </p:cBhvr>
                                    </p:animEffect>
                                  </p:childTnLst>
                                </p:cTn>
                              </p:par>
                            </p:childTnLst>
                          </p:cTn>
                        </p:par>
                        <p:par>
                          <p:cTn id="42" fill="hold">
                            <p:stCondLst>
                              <p:cond delay="4200"/>
                            </p:stCondLst>
                            <p:childTnLst>
                              <p:par>
                                <p:cTn id="43" presetID="2" presetClass="entr" presetSubtype="2"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1+#ppt_w/2"/>
                                          </p:val>
                                        </p:tav>
                                        <p:tav tm="100000">
                                          <p:val>
                                            <p:strVal val="#ppt_x"/>
                                          </p:val>
                                        </p:tav>
                                      </p:tavLst>
                                    </p:anim>
                                    <p:anim calcmode="lin" valueType="num">
                                      <p:cBhvr additive="base">
                                        <p:cTn id="46" dur="500" fill="hold"/>
                                        <p:tgtEl>
                                          <p:spTgt spid="30"/>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250"/>
                                  </p:stCondLst>
                                  <p:childTnLst>
                                    <p:set>
                                      <p:cBhvr>
                                        <p:cTn id="48" dur="1" fill="hold">
                                          <p:stCondLst>
                                            <p:cond delay="0"/>
                                          </p:stCondLst>
                                        </p:cTn>
                                        <p:tgtEl>
                                          <p:spTgt spid="36"/>
                                        </p:tgtEl>
                                        <p:attrNameLst>
                                          <p:attrName>style.visibility</p:attrName>
                                        </p:attrNameLst>
                                      </p:cBhvr>
                                      <p:to>
                                        <p:strVal val="visible"/>
                                      </p:to>
                                    </p:set>
                                    <p:anim calcmode="lin" valueType="num">
                                      <p:cBhvr additive="base">
                                        <p:cTn id="49" dur="500" fill="hold"/>
                                        <p:tgtEl>
                                          <p:spTgt spid="36"/>
                                        </p:tgtEl>
                                        <p:attrNameLst>
                                          <p:attrName>ppt_x</p:attrName>
                                        </p:attrNameLst>
                                      </p:cBhvr>
                                      <p:tavLst>
                                        <p:tav tm="0">
                                          <p:val>
                                            <p:strVal val="1+#ppt_w/2"/>
                                          </p:val>
                                        </p:tav>
                                        <p:tav tm="100000">
                                          <p:val>
                                            <p:strVal val="#ppt_x"/>
                                          </p:val>
                                        </p:tav>
                                      </p:tavLst>
                                    </p:anim>
                                    <p:anim calcmode="lin" valueType="num">
                                      <p:cBhvr additive="base">
                                        <p:cTn id="50" dur="500" fill="hold"/>
                                        <p:tgtEl>
                                          <p:spTgt spid="36"/>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450"/>
                                  </p:stCondLst>
                                  <p:childTnLst>
                                    <p:set>
                                      <p:cBhvr>
                                        <p:cTn id="52" dur="1" fill="hold">
                                          <p:stCondLst>
                                            <p:cond delay="0"/>
                                          </p:stCondLst>
                                        </p:cTn>
                                        <p:tgtEl>
                                          <p:spTgt spid="42"/>
                                        </p:tgtEl>
                                        <p:attrNameLst>
                                          <p:attrName>style.visibility</p:attrName>
                                        </p:attrNameLst>
                                      </p:cBhvr>
                                      <p:to>
                                        <p:strVal val="visible"/>
                                      </p:to>
                                    </p:set>
                                    <p:anim calcmode="lin" valueType="num">
                                      <p:cBhvr additive="base">
                                        <p:cTn id="53" dur="500" fill="hold"/>
                                        <p:tgtEl>
                                          <p:spTgt spid="42"/>
                                        </p:tgtEl>
                                        <p:attrNameLst>
                                          <p:attrName>ppt_x</p:attrName>
                                        </p:attrNameLst>
                                      </p:cBhvr>
                                      <p:tavLst>
                                        <p:tav tm="0">
                                          <p:val>
                                            <p:strVal val="1+#ppt_w/2"/>
                                          </p:val>
                                        </p:tav>
                                        <p:tav tm="100000">
                                          <p:val>
                                            <p:strVal val="#ppt_x"/>
                                          </p:val>
                                        </p:tav>
                                      </p:tavLst>
                                    </p:anim>
                                    <p:anim calcmode="lin" valueType="num">
                                      <p:cBhvr additive="base">
                                        <p:cTn id="54" dur="500" fill="hold"/>
                                        <p:tgtEl>
                                          <p:spTgt spid="42"/>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65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1+#ppt_w/2"/>
                                          </p:val>
                                        </p:tav>
                                        <p:tav tm="100000">
                                          <p:val>
                                            <p:strVal val="#ppt_x"/>
                                          </p:val>
                                        </p:tav>
                                      </p:tavLst>
                                    </p:anim>
                                    <p:anim calcmode="lin" valueType="num">
                                      <p:cBhvr additive="base">
                                        <p:cTn id="58" dur="500" fill="hold"/>
                                        <p:tgtEl>
                                          <p:spTgt spid="39"/>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850"/>
                                  </p:stCondLst>
                                  <p:childTnLst>
                                    <p:set>
                                      <p:cBhvr>
                                        <p:cTn id="60" dur="1" fill="hold">
                                          <p:stCondLst>
                                            <p:cond delay="0"/>
                                          </p:stCondLst>
                                        </p:cTn>
                                        <p:tgtEl>
                                          <p:spTgt spid="33"/>
                                        </p:tgtEl>
                                        <p:attrNameLst>
                                          <p:attrName>style.visibility</p:attrName>
                                        </p:attrNameLst>
                                      </p:cBhvr>
                                      <p:to>
                                        <p:strVal val="visible"/>
                                      </p:to>
                                    </p:set>
                                    <p:anim calcmode="lin" valueType="num">
                                      <p:cBhvr additive="base">
                                        <p:cTn id="61" dur="500" fill="hold"/>
                                        <p:tgtEl>
                                          <p:spTgt spid="33"/>
                                        </p:tgtEl>
                                        <p:attrNameLst>
                                          <p:attrName>ppt_x</p:attrName>
                                        </p:attrNameLst>
                                      </p:cBhvr>
                                      <p:tavLst>
                                        <p:tav tm="0">
                                          <p:val>
                                            <p:strVal val="1+#ppt_w/2"/>
                                          </p:val>
                                        </p:tav>
                                        <p:tav tm="100000">
                                          <p:val>
                                            <p:strVal val="#ppt_x"/>
                                          </p:val>
                                        </p:tav>
                                      </p:tavLst>
                                    </p:anim>
                                    <p:anim calcmode="lin" valueType="num">
                                      <p:cBhvr additive="base">
                                        <p:cTn id="62"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27" grpId="0"/>
      <p:bldP spid="28" grpId="0"/>
      <p:bldP spid="2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TotalTime>
  <Words>2069</Words>
  <Application>Microsoft Office PowerPoint</Application>
  <PresentationFormat>宽屏</PresentationFormat>
  <Paragraphs>235</Paragraphs>
  <Slides>25</Slides>
  <Notes>25</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Andalus</vt:lpstr>
      <vt:lpstr>方正尚酷简体</vt:lpstr>
      <vt:lpstr>迷你简菱心</vt:lpstr>
      <vt:lpstr>宋体</vt:lpstr>
      <vt:lpstr>腾祥澜黑简</vt:lpstr>
      <vt:lpstr>微软雅黑</vt:lpstr>
      <vt:lpstr>微软雅黑 Light</vt:lpstr>
      <vt:lpstr>Agency FB</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faith123</cp:lastModifiedBy>
  <cp:revision>9</cp:revision>
  <dcterms:created xsi:type="dcterms:W3CDTF">2017-09-21T13:23:11Z</dcterms:created>
  <dcterms:modified xsi:type="dcterms:W3CDTF">2018-04-26T01:21:08Z</dcterms:modified>
</cp:coreProperties>
</file>