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4"/>
  </p:notesMasterIdLst>
  <p:sldIdLst>
    <p:sldId id="378" r:id="rId2"/>
    <p:sldId id="372" r:id="rId3"/>
    <p:sldId id="365" r:id="rId4"/>
    <p:sldId id="332" r:id="rId5"/>
    <p:sldId id="275" r:id="rId6"/>
    <p:sldId id="310" r:id="rId7"/>
    <p:sldId id="320" r:id="rId8"/>
    <p:sldId id="328" r:id="rId9"/>
    <p:sldId id="340" r:id="rId10"/>
    <p:sldId id="373" r:id="rId11"/>
    <p:sldId id="267" r:id="rId12"/>
    <p:sldId id="323" r:id="rId13"/>
    <p:sldId id="261" r:id="rId14"/>
    <p:sldId id="326" r:id="rId15"/>
    <p:sldId id="327" r:id="rId16"/>
    <p:sldId id="316" r:id="rId17"/>
    <p:sldId id="295" r:id="rId18"/>
    <p:sldId id="374" r:id="rId19"/>
    <p:sldId id="346" r:id="rId20"/>
    <p:sldId id="347" r:id="rId21"/>
    <p:sldId id="311" r:id="rId22"/>
    <p:sldId id="345" r:id="rId23"/>
    <p:sldId id="333" r:id="rId24"/>
    <p:sldId id="321" r:id="rId25"/>
    <p:sldId id="375" r:id="rId26"/>
    <p:sldId id="263" r:id="rId27"/>
    <p:sldId id="268" r:id="rId28"/>
    <p:sldId id="300" r:id="rId29"/>
    <p:sldId id="313" r:id="rId30"/>
    <p:sldId id="322" r:id="rId31"/>
    <p:sldId id="369" r:id="rId32"/>
    <p:sldId id="370" r:id="rId33"/>
  </p:sldIdLst>
  <p:sldSz cx="12192000" cy="6858000"/>
  <p:notesSz cx="6858000" cy="9144000"/>
  <p:custDataLst>
    <p:tags r:id="rId35"/>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E84"/>
    <a:srgbClr val="2378C2"/>
    <a:srgbClr val="328FC1"/>
    <a:srgbClr val="00AEEF"/>
    <a:srgbClr val="010F3C"/>
    <a:srgbClr val="042548"/>
    <a:srgbClr val="404040"/>
    <a:srgbClr val="55B5E2"/>
    <a:srgbClr val="002E59"/>
    <a:srgbClr val="75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12" autoAdjust="0"/>
    <p:restoredTop sz="83455" autoAdjust="0"/>
  </p:normalViewPr>
  <p:slideViewPr>
    <p:cSldViewPr>
      <p:cViewPr varScale="1">
        <p:scale>
          <a:sx n="92" d="100"/>
          <a:sy n="92" d="100"/>
        </p:scale>
        <p:origin x="624" y="78"/>
      </p:cViewPr>
      <p:guideLst>
        <p:guide orient="horz" pos="2160"/>
        <p:guide pos="3840"/>
      </p:guideLst>
    </p:cSldViewPr>
  </p:slideViewPr>
  <p:notesTextViewPr>
    <p:cViewPr>
      <p:scale>
        <a:sx n="3" d="2"/>
        <a:sy n="3" d="2"/>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6E3CDE-72A8-4BCE-8D8E-0AD93353D27B}" type="datetimeFigureOut">
              <a:rPr lang="zh-CN" altLang="en-US" smtClean="0"/>
              <a:t>2019/1/16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A83835-5FA0-4497-8FBE-4A089E5F9A35}" type="slidenum">
              <a:rPr lang="zh-CN" altLang="en-US" smtClean="0"/>
              <a:t>‹#›</a:t>
            </a:fld>
            <a:endParaRPr lang="zh-CN" altLang="en-US"/>
          </a:p>
        </p:txBody>
      </p:sp>
    </p:spTree>
    <p:extLst>
      <p:ext uri="{BB962C8B-B14F-4D97-AF65-F5344CB8AC3E}">
        <p14:creationId xmlns:p14="http://schemas.microsoft.com/office/powerpoint/2010/main" val="21521660"/>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A83835-5FA0-4497-8FBE-4A089E5F9A35}" type="slidenum">
              <a:rPr lang="zh-CN" altLang="en-US" smtClean="0"/>
              <a:t>1</a:t>
            </a:fld>
            <a:endParaRPr lang="zh-CN" altLang="en-US"/>
          </a:p>
        </p:txBody>
      </p:sp>
    </p:spTree>
    <p:extLst>
      <p:ext uri="{BB962C8B-B14F-4D97-AF65-F5344CB8AC3E}">
        <p14:creationId xmlns:p14="http://schemas.microsoft.com/office/powerpoint/2010/main" val="3931813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a:t>
            </a:fld>
            <a:endParaRPr lang="zh-CN" altLang="en-US"/>
          </a:p>
        </p:txBody>
      </p:sp>
    </p:spTree>
    <p:extLst>
      <p:ext uri="{BB962C8B-B14F-4D97-AF65-F5344CB8AC3E}">
        <p14:creationId xmlns:p14="http://schemas.microsoft.com/office/powerpoint/2010/main" val="500878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3</a:t>
            </a:fld>
            <a:endParaRPr lang="zh-CN" altLang="en-US"/>
          </a:p>
        </p:txBody>
      </p:sp>
    </p:spTree>
    <p:extLst>
      <p:ext uri="{BB962C8B-B14F-4D97-AF65-F5344CB8AC3E}">
        <p14:creationId xmlns:p14="http://schemas.microsoft.com/office/powerpoint/2010/main" val="3140173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4</a:t>
            </a:fld>
            <a:endParaRPr lang="zh-CN" altLang="en-US"/>
          </a:p>
        </p:txBody>
      </p:sp>
    </p:spTree>
    <p:extLst>
      <p:ext uri="{BB962C8B-B14F-4D97-AF65-F5344CB8AC3E}">
        <p14:creationId xmlns:p14="http://schemas.microsoft.com/office/powerpoint/2010/main" val="888574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5</a:t>
            </a:fld>
            <a:endParaRPr lang="zh-CN" altLang="en-US"/>
          </a:p>
        </p:txBody>
      </p:sp>
    </p:spTree>
    <p:extLst>
      <p:ext uri="{BB962C8B-B14F-4D97-AF65-F5344CB8AC3E}">
        <p14:creationId xmlns:p14="http://schemas.microsoft.com/office/powerpoint/2010/main" val="3059225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6</a:t>
            </a:fld>
            <a:endParaRPr lang="zh-CN" altLang="en-US"/>
          </a:p>
        </p:txBody>
      </p:sp>
    </p:spTree>
    <p:extLst>
      <p:ext uri="{BB962C8B-B14F-4D97-AF65-F5344CB8AC3E}">
        <p14:creationId xmlns:p14="http://schemas.microsoft.com/office/powerpoint/2010/main" val="760146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7</a:t>
            </a:fld>
            <a:endParaRPr lang="zh-CN" altLang="en-US"/>
          </a:p>
        </p:txBody>
      </p:sp>
    </p:spTree>
    <p:extLst>
      <p:ext uri="{BB962C8B-B14F-4D97-AF65-F5344CB8AC3E}">
        <p14:creationId xmlns:p14="http://schemas.microsoft.com/office/powerpoint/2010/main" val="3586182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8</a:t>
            </a:fld>
            <a:endParaRPr lang="zh-CN" altLang="en-US"/>
          </a:p>
        </p:txBody>
      </p:sp>
    </p:spTree>
    <p:extLst>
      <p:ext uri="{BB962C8B-B14F-4D97-AF65-F5344CB8AC3E}">
        <p14:creationId xmlns:p14="http://schemas.microsoft.com/office/powerpoint/2010/main" val="2877117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9</a:t>
            </a:fld>
            <a:endParaRPr lang="zh-CN" altLang="en-US"/>
          </a:p>
        </p:txBody>
      </p:sp>
    </p:spTree>
    <p:extLst>
      <p:ext uri="{BB962C8B-B14F-4D97-AF65-F5344CB8AC3E}">
        <p14:creationId xmlns:p14="http://schemas.microsoft.com/office/powerpoint/2010/main" val="1260998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10</a:t>
            </a:fld>
            <a:endParaRPr lang="zh-CN" altLang="en-US"/>
          </a:p>
        </p:txBody>
      </p:sp>
    </p:spTree>
    <p:extLst>
      <p:ext uri="{BB962C8B-B14F-4D97-AF65-F5344CB8AC3E}">
        <p14:creationId xmlns:p14="http://schemas.microsoft.com/office/powerpoint/2010/main" val="4266610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11</a:t>
            </a:fld>
            <a:endParaRPr lang="zh-CN" altLang="en-US"/>
          </a:p>
        </p:txBody>
      </p:sp>
    </p:spTree>
    <p:extLst>
      <p:ext uri="{BB962C8B-B14F-4D97-AF65-F5344CB8AC3E}">
        <p14:creationId xmlns:p14="http://schemas.microsoft.com/office/powerpoint/2010/main" val="1602943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12</a:t>
            </a:fld>
            <a:endParaRPr lang="zh-CN" altLang="en-US"/>
          </a:p>
        </p:txBody>
      </p:sp>
    </p:spTree>
    <p:extLst>
      <p:ext uri="{BB962C8B-B14F-4D97-AF65-F5344CB8AC3E}">
        <p14:creationId xmlns:p14="http://schemas.microsoft.com/office/powerpoint/2010/main" val="152993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13</a:t>
            </a:fld>
            <a:endParaRPr lang="zh-CN" altLang="en-US"/>
          </a:p>
        </p:txBody>
      </p:sp>
    </p:spTree>
    <p:extLst>
      <p:ext uri="{BB962C8B-B14F-4D97-AF65-F5344CB8AC3E}">
        <p14:creationId xmlns:p14="http://schemas.microsoft.com/office/powerpoint/2010/main" val="2326170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14</a:t>
            </a:fld>
            <a:endParaRPr lang="zh-CN" altLang="en-US"/>
          </a:p>
        </p:txBody>
      </p:sp>
    </p:spTree>
    <p:extLst>
      <p:ext uri="{BB962C8B-B14F-4D97-AF65-F5344CB8AC3E}">
        <p14:creationId xmlns:p14="http://schemas.microsoft.com/office/powerpoint/2010/main" val="3187285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15</a:t>
            </a:fld>
            <a:endParaRPr lang="zh-CN" altLang="en-US"/>
          </a:p>
        </p:txBody>
      </p:sp>
    </p:spTree>
    <p:extLst>
      <p:ext uri="{BB962C8B-B14F-4D97-AF65-F5344CB8AC3E}">
        <p14:creationId xmlns:p14="http://schemas.microsoft.com/office/powerpoint/2010/main" val="671966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16</a:t>
            </a:fld>
            <a:endParaRPr lang="zh-CN" altLang="en-US"/>
          </a:p>
        </p:txBody>
      </p:sp>
    </p:spTree>
    <p:extLst>
      <p:ext uri="{BB962C8B-B14F-4D97-AF65-F5344CB8AC3E}">
        <p14:creationId xmlns:p14="http://schemas.microsoft.com/office/powerpoint/2010/main" val="2353521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17</a:t>
            </a:fld>
            <a:endParaRPr lang="zh-CN" altLang="en-US"/>
          </a:p>
        </p:txBody>
      </p:sp>
    </p:spTree>
    <p:extLst>
      <p:ext uri="{BB962C8B-B14F-4D97-AF65-F5344CB8AC3E}">
        <p14:creationId xmlns:p14="http://schemas.microsoft.com/office/powerpoint/2010/main" val="830349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18</a:t>
            </a:fld>
            <a:endParaRPr lang="zh-CN" altLang="en-US"/>
          </a:p>
        </p:txBody>
      </p:sp>
    </p:spTree>
    <p:extLst>
      <p:ext uri="{BB962C8B-B14F-4D97-AF65-F5344CB8AC3E}">
        <p14:creationId xmlns:p14="http://schemas.microsoft.com/office/powerpoint/2010/main" val="2328122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19</a:t>
            </a:fld>
            <a:endParaRPr lang="zh-CN" altLang="en-US"/>
          </a:p>
        </p:txBody>
      </p:sp>
    </p:spTree>
    <p:extLst>
      <p:ext uri="{BB962C8B-B14F-4D97-AF65-F5344CB8AC3E}">
        <p14:creationId xmlns:p14="http://schemas.microsoft.com/office/powerpoint/2010/main" val="2310218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20</a:t>
            </a:fld>
            <a:endParaRPr lang="zh-CN" altLang="en-US"/>
          </a:p>
        </p:txBody>
      </p:sp>
    </p:spTree>
    <p:extLst>
      <p:ext uri="{BB962C8B-B14F-4D97-AF65-F5344CB8AC3E}">
        <p14:creationId xmlns:p14="http://schemas.microsoft.com/office/powerpoint/2010/main" val="2452500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21</a:t>
            </a:fld>
            <a:endParaRPr lang="zh-CN" altLang="en-US"/>
          </a:p>
        </p:txBody>
      </p:sp>
    </p:spTree>
    <p:extLst>
      <p:ext uri="{BB962C8B-B14F-4D97-AF65-F5344CB8AC3E}">
        <p14:creationId xmlns:p14="http://schemas.microsoft.com/office/powerpoint/2010/main" val="1771749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22</a:t>
            </a:fld>
            <a:endParaRPr lang="zh-CN" altLang="en-US"/>
          </a:p>
        </p:txBody>
      </p:sp>
    </p:spTree>
    <p:extLst>
      <p:ext uri="{BB962C8B-B14F-4D97-AF65-F5344CB8AC3E}">
        <p14:creationId xmlns:p14="http://schemas.microsoft.com/office/powerpoint/2010/main" val="2400838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23</a:t>
            </a:fld>
            <a:endParaRPr lang="zh-CN" altLang="en-US"/>
          </a:p>
        </p:txBody>
      </p:sp>
    </p:spTree>
    <p:extLst>
      <p:ext uri="{BB962C8B-B14F-4D97-AF65-F5344CB8AC3E}">
        <p14:creationId xmlns:p14="http://schemas.microsoft.com/office/powerpoint/2010/main" val="1030135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24</a:t>
            </a:fld>
            <a:endParaRPr lang="zh-CN" altLang="en-US"/>
          </a:p>
        </p:txBody>
      </p:sp>
    </p:spTree>
    <p:extLst>
      <p:ext uri="{BB962C8B-B14F-4D97-AF65-F5344CB8AC3E}">
        <p14:creationId xmlns:p14="http://schemas.microsoft.com/office/powerpoint/2010/main" val="2055379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25</a:t>
            </a:fld>
            <a:endParaRPr lang="zh-CN" altLang="en-US"/>
          </a:p>
        </p:txBody>
      </p:sp>
    </p:spTree>
    <p:extLst>
      <p:ext uri="{BB962C8B-B14F-4D97-AF65-F5344CB8AC3E}">
        <p14:creationId xmlns:p14="http://schemas.microsoft.com/office/powerpoint/2010/main" val="3735430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26</a:t>
            </a:fld>
            <a:endParaRPr lang="zh-CN" altLang="en-US"/>
          </a:p>
        </p:txBody>
      </p:sp>
    </p:spTree>
    <p:extLst>
      <p:ext uri="{BB962C8B-B14F-4D97-AF65-F5344CB8AC3E}">
        <p14:creationId xmlns:p14="http://schemas.microsoft.com/office/powerpoint/2010/main" val="3369920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27</a:t>
            </a:fld>
            <a:endParaRPr lang="zh-CN" altLang="en-US"/>
          </a:p>
        </p:txBody>
      </p:sp>
    </p:spTree>
    <p:extLst>
      <p:ext uri="{BB962C8B-B14F-4D97-AF65-F5344CB8AC3E}">
        <p14:creationId xmlns:p14="http://schemas.microsoft.com/office/powerpoint/2010/main" val="7647470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28</a:t>
            </a:fld>
            <a:endParaRPr lang="zh-CN" altLang="en-US"/>
          </a:p>
        </p:txBody>
      </p:sp>
    </p:spTree>
    <p:extLst>
      <p:ext uri="{BB962C8B-B14F-4D97-AF65-F5344CB8AC3E}">
        <p14:creationId xmlns:p14="http://schemas.microsoft.com/office/powerpoint/2010/main" val="1997998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29</a:t>
            </a:fld>
            <a:endParaRPr lang="zh-CN" altLang="en-US"/>
          </a:p>
        </p:txBody>
      </p:sp>
    </p:spTree>
    <p:extLst>
      <p:ext uri="{BB962C8B-B14F-4D97-AF65-F5344CB8AC3E}">
        <p14:creationId xmlns:p14="http://schemas.microsoft.com/office/powerpoint/2010/main" val="2262751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30</a:t>
            </a:fld>
            <a:endParaRPr lang="zh-CN" altLang="en-US"/>
          </a:p>
        </p:txBody>
      </p:sp>
    </p:spTree>
    <p:extLst>
      <p:ext uri="{BB962C8B-B14F-4D97-AF65-F5344CB8AC3E}">
        <p14:creationId xmlns:p14="http://schemas.microsoft.com/office/powerpoint/2010/main" val="3450033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31</a:t>
            </a:fld>
            <a:endParaRPr lang="zh-CN" altLang="en-US"/>
          </a:p>
        </p:txBody>
      </p:sp>
    </p:spTree>
    <p:extLst>
      <p:ext uri="{BB962C8B-B14F-4D97-AF65-F5344CB8AC3E}">
        <p14:creationId xmlns:p14="http://schemas.microsoft.com/office/powerpoint/2010/main" val="2905438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32</a:t>
            </a:fld>
            <a:endParaRPr lang="zh-CN" altLang="en-US"/>
          </a:p>
        </p:txBody>
      </p:sp>
    </p:spTree>
    <p:extLst>
      <p:ext uri="{BB962C8B-B14F-4D97-AF65-F5344CB8AC3E}">
        <p14:creationId xmlns:p14="http://schemas.microsoft.com/office/powerpoint/2010/main" val="2538418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p:cNvSpPr/>
          <p:nvPr userDrawn="1"/>
        </p:nvSpPr>
        <p:spPr>
          <a:xfrm>
            <a:off x="0" y="0"/>
            <a:ext cx="12199114" cy="6858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nvPr>
        </p:nvSpPr>
        <p:spPr/>
        <p:txBody>
          <a:bodyPr/>
          <a:lstStyle/>
          <a:p>
            <a:fld id="{9A7C601C-FD21-434A-A486-83A55A8B2E32}" type="datetimeFigureOut">
              <a:rPr lang="zh-CN" altLang="en-US" smtClean="0"/>
              <a:t>2019/1/16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spTree>
    <p:extLst>
      <p:ext uri="{BB962C8B-B14F-4D97-AF65-F5344CB8AC3E}">
        <p14:creationId xmlns:p14="http://schemas.microsoft.com/office/powerpoint/2010/main" val="420004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A7C601C-FD21-434A-A486-83A55A8B2E32}" type="datetimeFigureOut">
              <a:rPr lang="zh-CN" altLang="en-US" smtClean="0"/>
              <a:t>2019/1/16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912" y="515780"/>
            <a:ext cx="733995" cy="477789"/>
          </a:xfrm>
          <a:prstGeom prst="rect">
            <a:avLst/>
          </a:prstGeom>
        </p:spPr>
      </p:pic>
    </p:spTree>
    <p:extLst>
      <p:ext uri="{BB962C8B-B14F-4D97-AF65-F5344CB8AC3E}">
        <p14:creationId xmlns:p14="http://schemas.microsoft.com/office/powerpoint/2010/main" val="5043083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A7C601C-FD21-434A-A486-83A55A8B2E32}" type="datetimeFigureOut">
              <a:rPr lang="zh-CN" altLang="en-US" smtClean="0"/>
              <a:t>2019/1/16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1074"/>
            <a:ext cx="12192000" cy="6879074"/>
          </a:xfrm>
          <a:prstGeom prst="rect">
            <a:avLst/>
          </a:prstGeom>
        </p:spPr>
      </p:pic>
    </p:spTree>
    <p:extLst>
      <p:ext uri="{BB962C8B-B14F-4D97-AF65-F5344CB8AC3E}">
        <p14:creationId xmlns:p14="http://schemas.microsoft.com/office/powerpoint/2010/main" val="24172614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A7C601C-FD21-434A-A486-83A55A8B2E32}" type="datetimeFigureOut">
              <a:rPr lang="zh-CN" altLang="en-US" smtClean="0"/>
              <a:t>2019/1/16</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3386" cy="6858000"/>
          </a:xfrm>
          <a:prstGeom prst="rect">
            <a:avLst/>
          </a:prstGeom>
        </p:spPr>
      </p:pic>
    </p:spTree>
    <p:extLst>
      <p:ext uri="{BB962C8B-B14F-4D97-AF65-F5344CB8AC3E}">
        <p14:creationId xmlns:p14="http://schemas.microsoft.com/office/powerpoint/2010/main" val="38925694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9A7C601C-FD21-434A-A486-83A55A8B2E32}" type="datetimeFigureOut">
              <a:rPr lang="zh-CN" altLang="en-US" smtClean="0"/>
              <a:t>2019/1/16</a:t>
            </a:fld>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BAEC3CBB-3DD3-44D7-A6CB-12C5A9732C69}" type="slidenum">
              <a:rPr lang="zh-CN" altLang="en-US" smtClean="0"/>
              <a:t>‹#›</a:t>
            </a:fld>
            <a:endParaRPr lang="zh-CN" altLang="en-US"/>
          </a:p>
        </p:txBody>
      </p:sp>
    </p:spTree>
    <p:extLst>
      <p:ext uri="{BB962C8B-B14F-4D97-AF65-F5344CB8AC3E}">
        <p14:creationId xmlns:p14="http://schemas.microsoft.com/office/powerpoint/2010/main" val="1390206009"/>
      </p:ext>
    </p:extLst>
  </p:cSld>
  <p:clrMap bg1="lt1" tx1="dk1" bg2="lt2" tx2="dk2" accent1="accent1" accent2="accent2" accent3="accent3" accent4="accent4" accent5="accent5" accent6="accent6" hlink="hlink" folHlink="folHlink"/>
  <p:sldLayoutIdLst>
    <p:sldLayoutId id="2147483673" r:id="rId1"/>
    <p:sldLayoutId id="2147483669" r:id="rId2"/>
    <p:sldLayoutId id="2147483672" r:id="rId3"/>
    <p:sldLayoutId id="2147483674" r:id="rId4"/>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jpg"/><Relationship Id="rId7"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13.jpg"/><Relationship Id="rId9" Type="http://schemas.openxmlformats.org/officeDocument/2006/relationships/image" Target="../media/image17.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图片 8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7660" y="3371621"/>
            <a:ext cx="12209660" cy="3486379"/>
          </a:xfrm>
          <a:prstGeom prst="rect">
            <a:avLst/>
          </a:prstGeom>
        </p:spPr>
      </p:pic>
      <p:sp>
        <p:nvSpPr>
          <p:cNvPr id="81" name="文本框 80"/>
          <p:cNvSpPr txBox="1"/>
          <p:nvPr/>
        </p:nvSpPr>
        <p:spPr>
          <a:xfrm>
            <a:off x="755176" y="4778641"/>
            <a:ext cx="10681648" cy="1015663"/>
          </a:xfrm>
          <a:prstGeom prst="rect">
            <a:avLst/>
          </a:prstGeom>
          <a:noFill/>
          <a:effectLst/>
        </p:spPr>
        <p:txBody>
          <a:bodyPr wrap="square" rtlCol="0">
            <a:spAutoFit/>
          </a:bodyPr>
          <a:lstStyle/>
          <a:p>
            <a:pPr algn="ctr"/>
            <a:r>
              <a:rPr lang="zh-CN" altLang="en-US" sz="6000" b="1" spc="300" dirty="0">
                <a:solidFill>
                  <a:schemeClr val="bg1"/>
                </a:solidFill>
                <a:effectLst>
                  <a:outerShdw blurRad="419100" dist="38100" dir="8100000" algn="tr" rotWithShape="0">
                    <a:prstClr val="black">
                      <a:alpha val="40000"/>
                    </a:prstClr>
                  </a:outerShdw>
                </a:effectLst>
                <a:latin typeface="方正姚体简体" panose="03000509000000000000" pitchFamily="65" charset="-122"/>
                <a:ea typeface="方正姚体简体" panose="03000509000000000000" pitchFamily="65" charset="-122"/>
                <a:cs typeface="Arial" panose="020B0604020202020204" pitchFamily="34" charset="0"/>
              </a:rPr>
              <a:t>宽屏科技互联网</a:t>
            </a:r>
            <a:r>
              <a:rPr lang="en-US" altLang="zh-CN" sz="6000" b="1" spc="300" dirty="0" err="1">
                <a:solidFill>
                  <a:schemeClr val="bg1"/>
                </a:solidFill>
                <a:effectLst>
                  <a:outerShdw blurRad="419100" dist="38100" dir="8100000" algn="tr" rotWithShape="0">
                    <a:prstClr val="black">
                      <a:alpha val="40000"/>
                    </a:prstClr>
                  </a:outerShdw>
                </a:effectLst>
                <a:latin typeface="方正姚体简体" panose="03000509000000000000" pitchFamily="65" charset="-122"/>
                <a:ea typeface="方正姚体简体" panose="03000509000000000000" pitchFamily="65" charset="-122"/>
                <a:cs typeface="Arial" panose="020B0604020202020204" pitchFamily="34" charset="0"/>
              </a:rPr>
              <a:t>ppt</a:t>
            </a:r>
            <a:r>
              <a:rPr lang="zh-CN" altLang="en-US" sz="6000" b="1" spc="300" dirty="0">
                <a:solidFill>
                  <a:schemeClr val="bg1"/>
                </a:solidFill>
                <a:effectLst>
                  <a:outerShdw blurRad="419100" dist="38100" dir="8100000" algn="tr" rotWithShape="0">
                    <a:prstClr val="black">
                      <a:alpha val="40000"/>
                    </a:prstClr>
                  </a:outerShdw>
                </a:effectLst>
                <a:latin typeface="方正姚体简体" panose="03000509000000000000" pitchFamily="65" charset="-122"/>
                <a:ea typeface="方正姚体简体" panose="03000509000000000000" pitchFamily="65" charset="-122"/>
                <a:cs typeface="Arial" panose="020B0604020202020204" pitchFamily="34" charset="0"/>
              </a:rPr>
              <a:t>模板</a:t>
            </a:r>
            <a:endParaRPr lang="zh-CN" altLang="en-US" sz="6000" b="1" dirty="0">
              <a:gradFill>
                <a:gsLst>
                  <a:gs pos="0">
                    <a:srgbClr val="00B0F0"/>
                  </a:gs>
                  <a:gs pos="100000">
                    <a:schemeClr val="accent1">
                      <a:lumMod val="75000"/>
                    </a:schemeClr>
                  </a:gs>
                </a:gsLst>
                <a:lin ang="5400000" scaled="1"/>
              </a:gradFill>
              <a:effectLst>
                <a:outerShdw blurRad="419100" dist="38100" dir="8100000" algn="tr" rotWithShape="0">
                  <a:prstClr val="black">
                    <a:alpha val="40000"/>
                  </a:prstClr>
                </a:outerShdw>
              </a:effectLst>
              <a:latin typeface="方正姚体简体" panose="03000509000000000000" pitchFamily="65" charset="-122"/>
              <a:ea typeface="方正姚体简体" panose="03000509000000000000" pitchFamily="65" charset="-122"/>
              <a:cs typeface="+mn-ea"/>
              <a:sym typeface="+mn-lt"/>
            </a:endParaRPr>
          </a:p>
        </p:txBody>
      </p:sp>
      <p:sp>
        <p:nvSpPr>
          <p:cNvPr id="83" name="等腰三角形 82"/>
          <p:cNvSpPr/>
          <p:nvPr/>
        </p:nvSpPr>
        <p:spPr>
          <a:xfrm rot="5400000">
            <a:off x="-109275" y="4699060"/>
            <a:ext cx="1226636" cy="1057446"/>
          </a:xfrm>
          <a:prstGeom prst="triangle">
            <a:avLst/>
          </a:prstGeom>
          <a:solidFill>
            <a:srgbClr val="00AEE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等腰三角形 83"/>
          <p:cNvSpPr/>
          <p:nvPr/>
        </p:nvSpPr>
        <p:spPr>
          <a:xfrm rot="5400000" flipH="1" flipV="1">
            <a:off x="11064111" y="4699060"/>
            <a:ext cx="1226636" cy="1057446"/>
          </a:xfrm>
          <a:prstGeom prst="triangle">
            <a:avLst/>
          </a:prstGeom>
          <a:solidFill>
            <a:srgbClr val="00AEE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科技风">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5569" y="6467474"/>
            <a:ext cx="609600" cy="609600"/>
          </a:xfrm>
          <a:prstGeom prst="rect">
            <a:avLst/>
          </a:prstGeom>
        </p:spPr>
      </p:pic>
      <p:sp>
        <p:nvSpPr>
          <p:cNvPr id="3" name="文本框 2">
            <a:extLst>
              <a:ext uri="{FF2B5EF4-FFF2-40B4-BE49-F238E27FC236}">
                <a16:creationId xmlns="" xmlns:a16="http://schemas.microsoft.com/office/drawing/2014/main" id="{AA3EE7F2-031F-4958-B6D4-628C9090A221}"/>
              </a:ext>
            </a:extLst>
          </p:cNvPr>
          <p:cNvSpPr txBox="1"/>
          <p:nvPr/>
        </p:nvSpPr>
        <p:spPr>
          <a:xfrm>
            <a:off x="2855640" y="1459755"/>
            <a:ext cx="7230600" cy="3154710"/>
          </a:xfrm>
          <a:prstGeom prst="rect">
            <a:avLst/>
          </a:prstGeom>
          <a:noFill/>
        </p:spPr>
        <p:txBody>
          <a:bodyPr wrap="square" rtlCol="0">
            <a:spAutoFit/>
          </a:bodyPr>
          <a:lstStyle/>
          <a:p>
            <a:r>
              <a:rPr lang="en-US" altLang="zh-CN" sz="19900" b="1" dirty="0">
                <a:solidFill>
                  <a:schemeClr val="bg1"/>
                </a:solidFill>
              </a:rPr>
              <a:t>2018</a:t>
            </a:r>
            <a:endParaRPr lang="zh-CN" altLang="en-US" sz="19900" b="1" dirty="0">
              <a:solidFill>
                <a:schemeClr val="bg1"/>
              </a:solidFill>
            </a:endParaRPr>
          </a:p>
        </p:txBody>
      </p:sp>
    </p:spTree>
    <p:extLst>
      <p:ext uri="{BB962C8B-B14F-4D97-AF65-F5344CB8AC3E}">
        <p14:creationId xmlns:p14="http://schemas.microsoft.com/office/powerpoint/2010/main" val="1417404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5"/>
                                        </p:tgtEl>
                                      </p:cBhvr>
                                    </p:cmd>
                                  </p:childTnLst>
                                </p:cTn>
                              </p:par>
                              <p:par>
                                <p:cTn id="7" presetID="2" presetClass="entr" presetSubtype="2" fill="hold" grpId="0" nodeType="withEffect">
                                  <p:stCondLst>
                                    <p:cond delay="500"/>
                                  </p:stCondLst>
                                  <p:iterate type="lt">
                                    <p:tmPct val="10000"/>
                                  </p:iterate>
                                  <p:childTnLst>
                                    <p:set>
                                      <p:cBhvr>
                                        <p:cTn id="8" dur="1" fill="hold">
                                          <p:stCondLst>
                                            <p:cond delay="0"/>
                                          </p:stCondLst>
                                        </p:cTn>
                                        <p:tgtEl>
                                          <p:spTgt spid="81"/>
                                        </p:tgtEl>
                                        <p:attrNameLst>
                                          <p:attrName>style.visibility</p:attrName>
                                        </p:attrNameLst>
                                      </p:cBhvr>
                                      <p:to>
                                        <p:strVal val="visible"/>
                                      </p:to>
                                    </p:set>
                                    <p:anim calcmode="lin" valueType="num">
                                      <p:cBhvr additive="base">
                                        <p:cTn id="9" dur="500" fill="hold"/>
                                        <p:tgtEl>
                                          <p:spTgt spid="81"/>
                                        </p:tgtEl>
                                        <p:attrNameLst>
                                          <p:attrName>ppt_x</p:attrName>
                                        </p:attrNameLst>
                                      </p:cBhvr>
                                      <p:tavLst>
                                        <p:tav tm="0">
                                          <p:val>
                                            <p:strVal val="1+#ppt_w/2"/>
                                          </p:val>
                                        </p:tav>
                                        <p:tav tm="100000">
                                          <p:val>
                                            <p:strVal val="#ppt_x"/>
                                          </p:val>
                                        </p:tav>
                                      </p:tavLst>
                                    </p:anim>
                                    <p:anim calcmode="lin" valueType="num">
                                      <p:cBhvr additive="base">
                                        <p:cTn id="10" dur="500" fill="hold"/>
                                        <p:tgtEl>
                                          <p:spTgt spid="81"/>
                                        </p:tgtEl>
                                        <p:attrNameLst>
                                          <p:attrName>ppt_y</p:attrName>
                                        </p:attrNameLst>
                                      </p:cBhvr>
                                      <p:tavLst>
                                        <p:tav tm="0">
                                          <p:val>
                                            <p:strVal val="#ppt_y"/>
                                          </p:val>
                                        </p:tav>
                                        <p:tav tm="100000">
                                          <p:val>
                                            <p:strVal val="#ppt_y"/>
                                          </p:val>
                                        </p:tav>
                                      </p:tavLst>
                                    </p:anim>
                                  </p:childTnLst>
                                </p:cTn>
                              </p:par>
                              <p:par>
                                <p:cTn id="11" presetID="2" presetClass="entr" presetSubtype="2" fill="hold" grpId="0" nodeType="withEffect">
                                  <p:stCondLst>
                                    <p:cond delay="1000"/>
                                  </p:stCondLst>
                                  <p:childTnLst>
                                    <p:set>
                                      <p:cBhvr>
                                        <p:cTn id="12" dur="1" fill="hold">
                                          <p:stCondLst>
                                            <p:cond delay="0"/>
                                          </p:stCondLst>
                                        </p:cTn>
                                        <p:tgtEl>
                                          <p:spTgt spid="84"/>
                                        </p:tgtEl>
                                        <p:attrNameLst>
                                          <p:attrName>style.visibility</p:attrName>
                                        </p:attrNameLst>
                                      </p:cBhvr>
                                      <p:to>
                                        <p:strVal val="visible"/>
                                      </p:to>
                                    </p:set>
                                    <p:anim calcmode="lin" valueType="num">
                                      <p:cBhvr additive="base">
                                        <p:cTn id="13" dur="500" fill="hold"/>
                                        <p:tgtEl>
                                          <p:spTgt spid="84"/>
                                        </p:tgtEl>
                                        <p:attrNameLst>
                                          <p:attrName>ppt_x</p:attrName>
                                        </p:attrNameLst>
                                      </p:cBhvr>
                                      <p:tavLst>
                                        <p:tav tm="0">
                                          <p:val>
                                            <p:strVal val="1+#ppt_w/2"/>
                                          </p:val>
                                        </p:tav>
                                        <p:tav tm="100000">
                                          <p:val>
                                            <p:strVal val="#ppt_x"/>
                                          </p:val>
                                        </p:tav>
                                      </p:tavLst>
                                    </p:anim>
                                    <p:anim calcmode="lin" valueType="num">
                                      <p:cBhvr additive="base">
                                        <p:cTn id="14" dur="500" fill="hold"/>
                                        <p:tgtEl>
                                          <p:spTgt spid="8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0"/>
                                  </p:stCondLst>
                                  <p:childTnLst>
                                    <p:set>
                                      <p:cBhvr>
                                        <p:cTn id="16" dur="1" fill="hold">
                                          <p:stCondLst>
                                            <p:cond delay="0"/>
                                          </p:stCondLst>
                                        </p:cTn>
                                        <p:tgtEl>
                                          <p:spTgt spid="83"/>
                                        </p:tgtEl>
                                        <p:attrNameLst>
                                          <p:attrName>style.visibility</p:attrName>
                                        </p:attrNameLst>
                                      </p:cBhvr>
                                      <p:to>
                                        <p:strVal val="visible"/>
                                      </p:to>
                                    </p:set>
                                    <p:anim calcmode="lin" valueType="num">
                                      <p:cBhvr additive="base">
                                        <p:cTn id="17" dur="500" fill="hold"/>
                                        <p:tgtEl>
                                          <p:spTgt spid="83"/>
                                        </p:tgtEl>
                                        <p:attrNameLst>
                                          <p:attrName>ppt_x</p:attrName>
                                        </p:attrNameLst>
                                      </p:cBhvr>
                                      <p:tavLst>
                                        <p:tav tm="0">
                                          <p:val>
                                            <p:strVal val="0-#ppt_w/2"/>
                                          </p:val>
                                        </p:tav>
                                        <p:tav tm="100000">
                                          <p:val>
                                            <p:strVal val="#ppt_x"/>
                                          </p:val>
                                        </p:tav>
                                      </p:tavLst>
                                    </p:anim>
                                    <p:anim calcmode="lin" valueType="num">
                                      <p:cBhvr additive="base">
                                        <p:cTn id="18" dur="500" fill="hold"/>
                                        <p:tgtEl>
                                          <p:spTgt spid="83"/>
                                        </p:tgtEl>
                                        <p:attrNameLst>
                                          <p:attrName>ppt_y</p:attrName>
                                        </p:attrNameLst>
                                      </p:cBhvr>
                                      <p:tavLst>
                                        <p:tav tm="0">
                                          <p:val>
                                            <p:strVal val="#ppt_y"/>
                                          </p:val>
                                        </p:tav>
                                        <p:tav tm="100000">
                                          <p:val>
                                            <p:strVal val="#ppt_y"/>
                                          </p:val>
                                        </p:tav>
                                      </p:tavLst>
                                    </p:anim>
                                  </p:childTnLst>
                                </p:cTn>
                              </p:par>
                              <p:par>
                                <p:cTn id="19" presetID="10" presetClass="entr" presetSubtype="0" fill="hold" nodeType="withEffect">
                                  <p:stCondLst>
                                    <p:cond delay="100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1250"/>
                                        <p:tgtEl>
                                          <p:spTgt spid="8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par>
                                <p:cTn id="28" presetID="6" presetClass="emph" presetSubtype="0" fill="hold" nodeType="withEffect">
                                  <p:stCondLst>
                                    <p:cond delay="1000"/>
                                  </p:stCondLst>
                                  <p:childTnLst>
                                    <p:animScale>
                                      <p:cBhvr>
                                        <p:cTn id="29" dur="2000" fill="hold"/>
                                        <p:tgtEl>
                                          <p:spTgt spid="86"/>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remove" display="0">
                  <p:stCondLst>
                    <p:cond delay="indefinite"/>
                  </p:stCondLst>
                  <p:endCondLst>
                    <p:cond evt="onStopAudio" delay="0">
                      <p:tgtEl>
                        <p:sldTgt/>
                      </p:tgtEl>
                    </p:cond>
                  </p:endCondLst>
                </p:cTn>
                <p:tgtEl>
                  <p:spTgt spid="85"/>
                </p:tgtEl>
              </p:cMediaNode>
            </p:audio>
          </p:childTnLst>
        </p:cTn>
      </p:par>
    </p:tnLst>
    <p:bldLst>
      <p:bldP spid="81" grpId="0"/>
      <p:bldP spid="83" grpId="0" animBg="1"/>
      <p:bldP spid="84"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a:spLocks noChangeArrowheads="1"/>
          </p:cNvSpPr>
          <p:nvPr/>
        </p:nvSpPr>
        <p:spPr bwMode="auto">
          <a:xfrm>
            <a:off x="1631504" y="2469827"/>
            <a:ext cx="2732479" cy="1015663"/>
          </a:xfrm>
          <a:prstGeom prst="rect">
            <a:avLst/>
          </a:prstGeom>
          <a:noFill/>
          <a:extLst/>
        </p:spPr>
        <p:txBody>
          <a:bodyPr wrap="none">
            <a:spAutoFit/>
          </a:bodyPr>
          <a:lstStyle>
            <a:defPPr>
              <a:defRPr lang="zh-CN"/>
            </a:defPPr>
            <a:lvl1pPr>
              <a:defRPr sz="16600">
                <a:ln w="38100">
                  <a:noFill/>
                </a:ln>
                <a:solidFill>
                  <a:schemeClr val="bg1"/>
                </a:solidFill>
                <a:latin typeface="Impact" panose="020B0806030902050204" pitchFamily="34" charset="0"/>
                <a:ea typeface="微软雅黑" panose="020B0503020204020204" pitchFamily="34" charset="-122"/>
              </a:defRPr>
            </a:lvl1pPr>
          </a:lstStyle>
          <a:p>
            <a:r>
              <a:rPr lang="en-US" altLang="zh-CN" sz="6000" dirty="0">
                <a:solidFill>
                  <a:schemeClr val="bg1">
                    <a:lumMod val="95000"/>
                  </a:schemeClr>
                </a:solidFill>
              </a:rPr>
              <a:t>PREFACE</a:t>
            </a:r>
            <a:endParaRPr lang="zh-CN" altLang="en-US" sz="6000" dirty="0">
              <a:solidFill>
                <a:schemeClr val="bg1">
                  <a:lumMod val="95000"/>
                </a:schemeClr>
              </a:solidFill>
            </a:endParaRPr>
          </a:p>
        </p:txBody>
      </p:sp>
      <p:sp>
        <p:nvSpPr>
          <p:cNvPr id="33" name="TextBox 47"/>
          <p:cNvSpPr txBox="1"/>
          <p:nvPr/>
        </p:nvSpPr>
        <p:spPr>
          <a:xfrm>
            <a:off x="1634482" y="3380122"/>
            <a:ext cx="3057636" cy="646331"/>
          </a:xfrm>
          <a:prstGeom prst="rect">
            <a:avLst/>
          </a:prstGeom>
          <a:noFill/>
        </p:spPr>
        <p:txBody>
          <a:bodyPr wrap="square" rtlCol="0">
            <a:spAutoFit/>
          </a:bodyPr>
          <a:lstStyle/>
          <a:p>
            <a:r>
              <a:rPr lang="zh-CN" altLang="en-US" sz="3600" dirty="0">
                <a:solidFill>
                  <a:schemeClr val="bg1">
                    <a:lumMod val="95000"/>
                  </a:schemeClr>
                </a:solidFill>
                <a:latin typeface="微软雅黑" panose="020B0503020204020204" pitchFamily="34" charset="-122"/>
                <a:ea typeface="微软雅黑" panose="020B0503020204020204" pitchFamily="34" charset="-122"/>
                <a:cs typeface="Open Sans Condensed" pitchFamily="34" charset="0"/>
              </a:rPr>
              <a:t>赢在云时代</a:t>
            </a:r>
            <a:endParaRPr lang="en-US" sz="3600" dirty="0">
              <a:solidFill>
                <a:schemeClr val="bg1">
                  <a:lumMod val="95000"/>
                </a:schemeClr>
              </a:solidFill>
              <a:latin typeface="微软雅黑" panose="020B0503020204020204" pitchFamily="34" charset="-122"/>
              <a:ea typeface="微软雅黑" panose="020B0503020204020204" pitchFamily="34" charset="-122"/>
              <a:cs typeface="Open Sans Condensed" pitchFamily="34" charset="0"/>
            </a:endParaRPr>
          </a:p>
        </p:txBody>
      </p:sp>
      <p:sp>
        <p:nvSpPr>
          <p:cNvPr id="7" name="文本框 6"/>
          <p:cNvSpPr txBox="1">
            <a:spLocks noChangeArrowheads="1"/>
          </p:cNvSpPr>
          <p:nvPr/>
        </p:nvSpPr>
        <p:spPr bwMode="auto">
          <a:xfrm>
            <a:off x="6672064" y="1885052"/>
            <a:ext cx="43523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endParaRPr>
          </a:p>
        </p:txBody>
      </p:sp>
      <p:sp>
        <p:nvSpPr>
          <p:cNvPr id="9" name="文本框 8"/>
          <p:cNvSpPr txBox="1">
            <a:spLocks noChangeArrowheads="1"/>
          </p:cNvSpPr>
          <p:nvPr/>
        </p:nvSpPr>
        <p:spPr bwMode="auto">
          <a:xfrm>
            <a:off x="6672064" y="2840089"/>
            <a:ext cx="43523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endParaRPr>
          </a:p>
        </p:txBody>
      </p:sp>
      <p:sp>
        <p:nvSpPr>
          <p:cNvPr id="11" name="文本框 10"/>
          <p:cNvSpPr txBox="1">
            <a:spLocks noChangeArrowheads="1"/>
          </p:cNvSpPr>
          <p:nvPr/>
        </p:nvSpPr>
        <p:spPr bwMode="auto">
          <a:xfrm>
            <a:off x="6553064" y="3834582"/>
            <a:ext cx="43523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endParaRPr>
          </a:p>
        </p:txBody>
      </p:sp>
      <p:sp>
        <p:nvSpPr>
          <p:cNvPr id="13" name="文本框 12"/>
          <p:cNvSpPr txBox="1">
            <a:spLocks noChangeArrowheads="1"/>
          </p:cNvSpPr>
          <p:nvPr/>
        </p:nvSpPr>
        <p:spPr bwMode="auto">
          <a:xfrm>
            <a:off x="6672064" y="4750162"/>
            <a:ext cx="43523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Bebas Neue" panose="020B0606020202050201" pitchFamily="34" charset="0"/>
              <a:ea typeface="Arial Unicode MS" panose="020B0604020202020204" pitchFamily="34" charset="-122"/>
              <a:cs typeface="Arial" panose="020B0604020202020204" pitchFamily="34" charset="0"/>
            </a:endParaRPr>
          </a:p>
        </p:txBody>
      </p:sp>
      <p:grpSp>
        <p:nvGrpSpPr>
          <p:cNvPr id="2" name="组合 1"/>
          <p:cNvGrpSpPr/>
          <p:nvPr/>
        </p:nvGrpSpPr>
        <p:grpSpPr>
          <a:xfrm>
            <a:off x="5572867" y="1981274"/>
            <a:ext cx="789718" cy="601265"/>
            <a:chOff x="5630461" y="2120586"/>
            <a:chExt cx="988270" cy="752436"/>
          </a:xfrm>
        </p:grpSpPr>
        <p:grpSp>
          <p:nvGrpSpPr>
            <p:cNvPr id="14" name="组合 13"/>
            <p:cNvGrpSpPr/>
            <p:nvPr/>
          </p:nvGrpSpPr>
          <p:grpSpPr>
            <a:xfrm>
              <a:off x="6335991" y="2152161"/>
              <a:ext cx="282740" cy="720861"/>
              <a:chOff x="2141538" y="5126039"/>
              <a:chExt cx="352425" cy="898525"/>
            </a:xfrm>
          </p:grpSpPr>
          <p:sp>
            <p:nvSpPr>
              <p:cNvPr id="15" name="Freeform 129"/>
              <p:cNvSpPr>
                <a:spLocks/>
              </p:cNvSpPr>
              <p:nvPr/>
            </p:nvSpPr>
            <p:spPr bwMode="auto">
              <a:xfrm>
                <a:off x="2465388" y="5141914"/>
                <a:ext cx="9525" cy="866775"/>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30"/>
              <p:cNvSpPr>
                <a:spLocks/>
              </p:cNvSpPr>
              <p:nvPr/>
            </p:nvSpPr>
            <p:spPr bwMode="auto">
              <a:xfrm>
                <a:off x="2305050" y="5141914"/>
                <a:ext cx="169863" cy="158750"/>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1"/>
              <p:cNvSpPr>
                <a:spLocks/>
              </p:cNvSpPr>
              <p:nvPr/>
            </p:nvSpPr>
            <p:spPr bwMode="auto">
              <a:xfrm>
                <a:off x="2151063" y="5141914"/>
                <a:ext cx="163513" cy="158750"/>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32"/>
              <p:cNvSpPr>
                <a:spLocks/>
              </p:cNvSpPr>
              <p:nvPr/>
            </p:nvSpPr>
            <p:spPr bwMode="auto">
              <a:xfrm>
                <a:off x="2305050" y="5141914"/>
                <a:ext cx="169863" cy="866775"/>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33"/>
              <p:cNvSpPr>
                <a:spLocks/>
              </p:cNvSpPr>
              <p:nvPr/>
            </p:nvSpPr>
            <p:spPr bwMode="auto">
              <a:xfrm>
                <a:off x="2305050" y="5295901"/>
                <a:ext cx="169863" cy="7127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34"/>
              <p:cNvSpPr>
                <a:spLocks/>
              </p:cNvSpPr>
              <p:nvPr/>
            </p:nvSpPr>
            <p:spPr bwMode="auto">
              <a:xfrm>
                <a:off x="2141538" y="5126039"/>
                <a:ext cx="342900" cy="898525"/>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135"/>
              <p:cNvSpPr>
                <a:spLocks noChangeArrowheads="1"/>
              </p:cNvSpPr>
              <p:nvPr/>
            </p:nvSpPr>
            <p:spPr bwMode="auto">
              <a:xfrm>
                <a:off x="2355850" y="5589589"/>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136"/>
              <p:cNvSpPr>
                <a:spLocks noChangeArrowheads="1"/>
              </p:cNvSpPr>
              <p:nvPr/>
            </p:nvSpPr>
            <p:spPr bwMode="auto">
              <a:xfrm>
                <a:off x="2355850" y="5205414"/>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137"/>
              <p:cNvSpPr>
                <a:spLocks noChangeArrowheads="1"/>
              </p:cNvSpPr>
              <p:nvPr/>
            </p:nvSpPr>
            <p:spPr bwMode="auto">
              <a:xfrm>
                <a:off x="2444750" y="5759451"/>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组合 70"/>
            <p:cNvGrpSpPr/>
            <p:nvPr/>
          </p:nvGrpSpPr>
          <p:grpSpPr>
            <a:xfrm>
              <a:off x="5630461" y="2120586"/>
              <a:ext cx="515912" cy="718996"/>
              <a:chOff x="1127125" y="2265363"/>
              <a:chExt cx="1447800" cy="2017713"/>
            </a:xfrm>
          </p:grpSpPr>
          <p:sp>
            <p:nvSpPr>
              <p:cNvPr id="72"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5588840" y="2909343"/>
            <a:ext cx="853246" cy="574543"/>
            <a:chOff x="5630461" y="3051028"/>
            <a:chExt cx="1067770" cy="718996"/>
          </a:xfrm>
        </p:grpSpPr>
        <p:grpSp>
          <p:nvGrpSpPr>
            <p:cNvPr id="24" name="组合 23"/>
            <p:cNvGrpSpPr/>
            <p:nvPr/>
          </p:nvGrpSpPr>
          <p:grpSpPr>
            <a:xfrm>
              <a:off x="6227267" y="3056578"/>
              <a:ext cx="470964" cy="701566"/>
              <a:chOff x="3141663" y="5106989"/>
              <a:chExt cx="612775" cy="912813"/>
            </a:xfrm>
          </p:grpSpPr>
          <p:sp>
            <p:nvSpPr>
              <p:cNvPr id="25" name="Freeform 138"/>
              <p:cNvSpPr>
                <a:spLocks/>
              </p:cNvSpPr>
              <p:nvPr/>
            </p:nvSpPr>
            <p:spPr bwMode="auto">
              <a:xfrm>
                <a:off x="3152775" y="5456239"/>
                <a:ext cx="582613" cy="95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9"/>
              <p:cNvSpPr>
                <a:spLocks/>
              </p:cNvSpPr>
              <p:nvPr/>
            </p:nvSpPr>
            <p:spPr bwMode="auto">
              <a:xfrm>
                <a:off x="3411538" y="5130801"/>
                <a:ext cx="9525" cy="728663"/>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0"/>
              <p:cNvSpPr>
                <a:spLocks/>
              </p:cNvSpPr>
              <p:nvPr/>
            </p:nvSpPr>
            <p:spPr bwMode="auto">
              <a:xfrm>
                <a:off x="3157538" y="5326064"/>
                <a:ext cx="566738" cy="568325"/>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41"/>
              <p:cNvSpPr>
                <a:spLocks/>
              </p:cNvSpPr>
              <p:nvPr/>
            </p:nvSpPr>
            <p:spPr bwMode="auto">
              <a:xfrm>
                <a:off x="3152775" y="5326064"/>
                <a:ext cx="571500" cy="13970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42"/>
              <p:cNvSpPr>
                <a:spLocks/>
              </p:cNvSpPr>
              <p:nvPr/>
            </p:nvSpPr>
            <p:spPr bwMode="auto">
              <a:xfrm>
                <a:off x="3411538" y="5130801"/>
                <a:ext cx="323850" cy="334963"/>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43"/>
              <p:cNvSpPr>
                <a:spLocks/>
              </p:cNvSpPr>
              <p:nvPr/>
            </p:nvSpPr>
            <p:spPr bwMode="auto">
              <a:xfrm>
                <a:off x="3157538" y="5884864"/>
                <a:ext cx="577850" cy="1238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44"/>
              <p:cNvSpPr>
                <a:spLocks/>
              </p:cNvSpPr>
              <p:nvPr/>
            </p:nvSpPr>
            <p:spPr bwMode="auto">
              <a:xfrm>
                <a:off x="3157538" y="5624514"/>
                <a:ext cx="263525" cy="384175"/>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5"/>
              <p:cNvSpPr>
                <a:spLocks/>
              </p:cNvSpPr>
              <p:nvPr/>
            </p:nvSpPr>
            <p:spPr bwMode="auto">
              <a:xfrm>
                <a:off x="3152775" y="5456239"/>
                <a:ext cx="268288" cy="179388"/>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6"/>
              <p:cNvSpPr>
                <a:spLocks/>
              </p:cNvSpPr>
              <p:nvPr/>
            </p:nvSpPr>
            <p:spPr bwMode="auto">
              <a:xfrm>
                <a:off x="3141663" y="5106989"/>
                <a:ext cx="612775" cy="912813"/>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147"/>
              <p:cNvSpPr>
                <a:spLocks noChangeArrowheads="1"/>
              </p:cNvSpPr>
              <p:nvPr/>
            </p:nvSpPr>
            <p:spPr bwMode="auto">
              <a:xfrm>
                <a:off x="3390900" y="5610226"/>
                <a:ext cx="50800" cy="44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148"/>
              <p:cNvSpPr>
                <a:spLocks noChangeArrowheads="1"/>
              </p:cNvSpPr>
              <p:nvPr/>
            </p:nvSpPr>
            <p:spPr bwMode="auto">
              <a:xfrm>
                <a:off x="3201988" y="5880101"/>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149"/>
              <p:cNvSpPr>
                <a:spLocks noChangeArrowheads="1"/>
              </p:cNvSpPr>
              <p:nvPr/>
            </p:nvSpPr>
            <p:spPr bwMode="auto">
              <a:xfrm>
                <a:off x="3600450" y="5330826"/>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150"/>
              <p:cNvSpPr>
                <a:spLocks noChangeArrowheads="1"/>
              </p:cNvSpPr>
              <p:nvPr/>
            </p:nvSpPr>
            <p:spPr bwMode="auto">
              <a:xfrm>
                <a:off x="3390900" y="5380039"/>
                <a:ext cx="50800" cy="46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151"/>
              <p:cNvSpPr>
                <a:spLocks noChangeArrowheads="1"/>
              </p:cNvSpPr>
              <p:nvPr/>
            </p:nvSpPr>
            <p:spPr bwMode="auto">
              <a:xfrm>
                <a:off x="3565525" y="5435601"/>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4" name="组合 83"/>
            <p:cNvGrpSpPr/>
            <p:nvPr/>
          </p:nvGrpSpPr>
          <p:grpSpPr>
            <a:xfrm>
              <a:off x="5630461" y="3051028"/>
              <a:ext cx="515912" cy="718996"/>
              <a:chOff x="1127125" y="2265363"/>
              <a:chExt cx="1447800" cy="2017713"/>
            </a:xfrm>
          </p:grpSpPr>
          <p:sp>
            <p:nvSpPr>
              <p:cNvPr id="85"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5586338" y="3810690"/>
            <a:ext cx="843290" cy="574981"/>
            <a:chOff x="5630461" y="3981470"/>
            <a:chExt cx="1055312" cy="719544"/>
          </a:xfrm>
        </p:grpSpPr>
        <p:grpSp>
          <p:nvGrpSpPr>
            <p:cNvPr id="56" name="组合 55"/>
            <p:cNvGrpSpPr/>
            <p:nvPr/>
          </p:nvGrpSpPr>
          <p:grpSpPr>
            <a:xfrm>
              <a:off x="6227266" y="3992412"/>
              <a:ext cx="458507" cy="708602"/>
              <a:chOff x="4222751" y="5116514"/>
              <a:chExt cx="593725" cy="917575"/>
            </a:xfrm>
          </p:grpSpPr>
          <p:sp>
            <p:nvSpPr>
              <p:cNvPr id="57" name="Freeform 236"/>
              <p:cNvSpPr>
                <a:spLocks/>
              </p:cNvSpPr>
              <p:nvPr/>
            </p:nvSpPr>
            <p:spPr bwMode="auto">
              <a:xfrm>
                <a:off x="4422776" y="5426076"/>
                <a:ext cx="293688" cy="13493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37"/>
              <p:cNvSpPr>
                <a:spLocks/>
              </p:cNvSpPr>
              <p:nvPr/>
            </p:nvSpPr>
            <p:spPr bwMode="auto">
              <a:xfrm>
                <a:off x="4392613" y="5549901"/>
                <a:ext cx="323850" cy="165100"/>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38"/>
              <p:cNvSpPr>
                <a:spLocks/>
              </p:cNvSpPr>
              <p:nvPr/>
            </p:nvSpPr>
            <p:spPr bwMode="auto">
              <a:xfrm>
                <a:off x="4422776" y="5176839"/>
                <a:ext cx="258763" cy="258763"/>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39"/>
              <p:cNvSpPr>
                <a:spLocks/>
              </p:cNvSpPr>
              <p:nvPr/>
            </p:nvSpPr>
            <p:spPr bwMode="auto">
              <a:xfrm>
                <a:off x="4392613" y="5170489"/>
                <a:ext cx="288925" cy="544513"/>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40"/>
              <p:cNvSpPr>
                <a:spLocks/>
              </p:cNvSpPr>
              <p:nvPr/>
            </p:nvSpPr>
            <p:spPr bwMode="auto">
              <a:xfrm>
                <a:off x="4422776" y="5126039"/>
                <a:ext cx="109538" cy="309563"/>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41"/>
              <p:cNvSpPr>
                <a:spLocks/>
              </p:cNvSpPr>
              <p:nvPr/>
            </p:nvSpPr>
            <p:spPr bwMode="auto">
              <a:xfrm>
                <a:off x="4392613" y="5710239"/>
                <a:ext cx="407988" cy="4763"/>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42"/>
              <p:cNvSpPr>
                <a:spLocks/>
              </p:cNvSpPr>
              <p:nvPr/>
            </p:nvSpPr>
            <p:spPr bwMode="auto">
              <a:xfrm>
                <a:off x="4521201" y="5126039"/>
                <a:ext cx="195263" cy="4349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43"/>
              <p:cNvSpPr>
                <a:spLocks/>
              </p:cNvSpPr>
              <p:nvPr/>
            </p:nvSpPr>
            <p:spPr bwMode="auto">
              <a:xfrm>
                <a:off x="4511676" y="5549901"/>
                <a:ext cx="204788" cy="469900"/>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44"/>
              <p:cNvSpPr>
                <a:spLocks/>
              </p:cNvSpPr>
              <p:nvPr/>
            </p:nvSpPr>
            <p:spPr bwMode="auto">
              <a:xfrm>
                <a:off x="4511676" y="5705476"/>
                <a:ext cx="288925" cy="314325"/>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5"/>
              <p:cNvSpPr>
                <a:spLocks/>
              </p:cNvSpPr>
              <p:nvPr/>
            </p:nvSpPr>
            <p:spPr bwMode="auto">
              <a:xfrm>
                <a:off x="4222751" y="5116514"/>
                <a:ext cx="593725" cy="9175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246"/>
              <p:cNvSpPr>
                <a:spLocks noChangeArrowheads="1"/>
              </p:cNvSpPr>
              <p:nvPr/>
            </p:nvSpPr>
            <p:spPr bwMode="auto">
              <a:xfrm>
                <a:off x="4497388" y="5449889"/>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247"/>
              <p:cNvSpPr>
                <a:spLocks noChangeArrowheads="1"/>
              </p:cNvSpPr>
              <p:nvPr/>
            </p:nvSpPr>
            <p:spPr bwMode="auto">
              <a:xfrm>
                <a:off x="4581526" y="529113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248"/>
              <p:cNvSpPr>
                <a:spLocks noChangeArrowheads="1"/>
              </p:cNvSpPr>
              <p:nvPr/>
            </p:nvSpPr>
            <p:spPr bwMode="auto">
              <a:xfrm>
                <a:off x="4616451" y="5689601"/>
                <a:ext cx="49213" cy="46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249"/>
              <p:cNvSpPr>
                <a:spLocks noChangeArrowheads="1"/>
              </p:cNvSpPr>
              <p:nvPr/>
            </p:nvSpPr>
            <p:spPr bwMode="auto">
              <a:xfrm>
                <a:off x="4452938" y="5256214"/>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5630461" y="3981470"/>
              <a:ext cx="515912" cy="718996"/>
              <a:chOff x="1127125" y="2265363"/>
              <a:chExt cx="1447800" cy="2017713"/>
            </a:xfrm>
          </p:grpSpPr>
          <p:sp>
            <p:nvSpPr>
              <p:cNvPr id="98"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3" name="组合 122"/>
          <p:cNvGrpSpPr/>
          <p:nvPr/>
        </p:nvGrpSpPr>
        <p:grpSpPr>
          <a:xfrm>
            <a:off x="5603234" y="4712476"/>
            <a:ext cx="910495" cy="586875"/>
            <a:chOff x="5630461" y="4911912"/>
            <a:chExt cx="1139413" cy="734428"/>
          </a:xfrm>
        </p:grpSpPr>
        <p:grpSp>
          <p:nvGrpSpPr>
            <p:cNvPr id="42" name="组合 41"/>
            <p:cNvGrpSpPr/>
            <p:nvPr/>
          </p:nvGrpSpPr>
          <p:grpSpPr>
            <a:xfrm>
              <a:off x="6238011" y="4943432"/>
              <a:ext cx="531863" cy="702908"/>
              <a:chOff x="5254626" y="5126039"/>
              <a:chExt cx="676275" cy="893763"/>
            </a:xfrm>
          </p:grpSpPr>
          <p:sp>
            <p:nvSpPr>
              <p:cNvPr id="43" name="Freeform 223"/>
              <p:cNvSpPr>
                <a:spLocks/>
              </p:cNvSpPr>
              <p:nvPr/>
            </p:nvSpPr>
            <p:spPr bwMode="auto">
              <a:xfrm>
                <a:off x="5264151" y="5141914"/>
                <a:ext cx="433388" cy="608013"/>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24"/>
              <p:cNvSpPr>
                <a:spLocks/>
              </p:cNvSpPr>
              <p:nvPr/>
            </p:nvSpPr>
            <p:spPr bwMode="auto">
              <a:xfrm>
                <a:off x="5264151" y="5141914"/>
                <a:ext cx="561975" cy="608013"/>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25"/>
              <p:cNvSpPr>
                <a:spLocks/>
              </p:cNvSpPr>
              <p:nvPr/>
            </p:nvSpPr>
            <p:spPr bwMode="auto">
              <a:xfrm>
                <a:off x="5264151" y="5740401"/>
                <a:ext cx="657225" cy="123825"/>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6"/>
              <p:cNvSpPr>
                <a:spLocks/>
              </p:cNvSpPr>
              <p:nvPr/>
            </p:nvSpPr>
            <p:spPr bwMode="auto">
              <a:xfrm>
                <a:off x="5653088" y="5700714"/>
                <a:ext cx="173038" cy="307975"/>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7"/>
              <p:cNvSpPr>
                <a:spLocks/>
              </p:cNvSpPr>
              <p:nvPr/>
            </p:nvSpPr>
            <p:spPr bwMode="auto">
              <a:xfrm>
                <a:off x="5443538" y="5484814"/>
                <a:ext cx="382588" cy="3794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28"/>
              <p:cNvSpPr>
                <a:spLocks/>
              </p:cNvSpPr>
              <p:nvPr/>
            </p:nvSpPr>
            <p:spPr bwMode="auto">
              <a:xfrm>
                <a:off x="5688013" y="5141914"/>
                <a:ext cx="138113" cy="722313"/>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29"/>
              <p:cNvSpPr>
                <a:spLocks/>
              </p:cNvSpPr>
              <p:nvPr/>
            </p:nvSpPr>
            <p:spPr bwMode="auto">
              <a:xfrm>
                <a:off x="5588001" y="5256214"/>
                <a:ext cx="128588" cy="603250"/>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0"/>
              <p:cNvSpPr>
                <a:spLocks/>
              </p:cNvSpPr>
              <p:nvPr/>
            </p:nvSpPr>
            <p:spPr bwMode="auto">
              <a:xfrm>
                <a:off x="5254626" y="5126039"/>
                <a:ext cx="676275" cy="893763"/>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231"/>
              <p:cNvSpPr>
                <a:spLocks noChangeArrowheads="1"/>
              </p:cNvSpPr>
              <p:nvPr/>
            </p:nvSpPr>
            <p:spPr bwMode="auto">
              <a:xfrm>
                <a:off x="5602288" y="5645151"/>
                <a:ext cx="50800"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232"/>
              <p:cNvSpPr>
                <a:spLocks noChangeArrowheads="1"/>
              </p:cNvSpPr>
              <p:nvPr/>
            </p:nvSpPr>
            <p:spPr bwMode="auto">
              <a:xfrm>
                <a:off x="5727701" y="580548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233"/>
              <p:cNvSpPr>
                <a:spLocks noChangeArrowheads="1"/>
              </p:cNvSpPr>
              <p:nvPr/>
            </p:nvSpPr>
            <p:spPr bwMode="auto">
              <a:xfrm>
                <a:off x="5688013" y="5235576"/>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234"/>
              <p:cNvSpPr>
                <a:spLocks noChangeArrowheads="1"/>
              </p:cNvSpPr>
              <p:nvPr/>
            </p:nvSpPr>
            <p:spPr bwMode="auto">
              <a:xfrm>
                <a:off x="5422901" y="5470526"/>
                <a:ext cx="50800" cy="44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235"/>
              <p:cNvSpPr>
                <a:spLocks noChangeArrowheads="1"/>
              </p:cNvSpPr>
              <p:nvPr/>
            </p:nvSpPr>
            <p:spPr bwMode="auto">
              <a:xfrm>
                <a:off x="5578476" y="578008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 name="组合 109"/>
            <p:cNvGrpSpPr/>
            <p:nvPr/>
          </p:nvGrpSpPr>
          <p:grpSpPr>
            <a:xfrm>
              <a:off x="5630461" y="4911912"/>
              <a:ext cx="515912" cy="718996"/>
              <a:chOff x="1127125" y="2265363"/>
              <a:chExt cx="1447800" cy="2017713"/>
            </a:xfrm>
          </p:grpSpPr>
          <p:sp>
            <p:nvSpPr>
              <p:cNvPr id="111"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0096911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26" presetClass="emph" presetSubtype="0" repeatCount="2000" fill="hold" grpId="1" nodeType="withEffect">
                                      <p:stCondLst>
                                        <p:cond delay="0"/>
                                      </p:stCondLst>
                                      <p:childTnLst>
                                        <p:animEffect transition="out" filter="fade">
                                          <p:cBhvr>
                                            <p:cTn id="8" dur="500" tmFilter="0, 0; .2, .5; .8, .5; 1, 0"/>
                                            <p:tgtEl>
                                              <p:spTgt spid="31"/>
                                            </p:tgtEl>
                                          </p:cBhvr>
                                        </p:animEffect>
                                        <p:animScale>
                                          <p:cBhvr>
                                            <p:cTn id="9" dur="250" autoRev="1" fill="hold"/>
                                            <p:tgtEl>
                                              <p:spTgt spid="31"/>
                                            </p:tgtEl>
                                          </p:cBhvr>
                                          <p:by x="105000" y="105000"/>
                                        </p:animScale>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26" presetClass="emph" presetSubtype="0" repeatCount="2000" fill="hold" grpId="1" nodeType="withEffect">
                                      <p:stCondLst>
                                        <p:cond delay="0"/>
                                      </p:stCondLst>
                                      <p:childTnLst>
                                        <p:animEffect transition="out" filter="fade">
                                          <p:cBhvr>
                                            <p:cTn id="14" dur="500" tmFilter="0, 0; .2, .5; .8, .5; 1, 0"/>
                                            <p:tgtEl>
                                              <p:spTgt spid="33"/>
                                            </p:tgtEl>
                                          </p:cBhvr>
                                        </p:animEffect>
                                        <p:animScale>
                                          <p:cBhvr>
                                            <p:cTn id="15" dur="250" autoRev="1" fill="hold"/>
                                            <p:tgtEl>
                                              <p:spTgt spid="33"/>
                                            </p:tgtEl>
                                          </p:cBhvr>
                                          <p:by x="105000" y="105000"/>
                                        </p:animScale>
                                      </p:childTnLst>
                                    </p:cTn>
                                  </p:par>
                                </p:childTnLst>
                              </p:cTn>
                            </p:par>
                            <p:par>
                              <p:cTn id="16" fill="hold">
                                <p:stCondLst>
                                  <p:cond delay="2000"/>
                                </p:stCondLst>
                                <p:childTnLst>
                                  <p:par>
                                    <p:cTn id="17" presetID="2" presetClass="entr" presetSubtype="4" accel="60000" fill="hold" nodeType="afterEffect" p14:presetBounceEnd="60000">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14:bounceEnd="60000">
                                          <p:cBhvr additive="base">
                                            <p:cTn id="19" dur="125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20" dur="125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accel="60000" fill="hold" nodeType="with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125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24" dur="125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accel="60000" fill="hold" nodeType="withEffect" p14:presetBounceEnd="6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60000">
                                          <p:cBhvr additive="base">
                                            <p:cTn id="27" dur="125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28" dur="125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accel="60000" fill="hold" nodeType="withEffect" p14:presetBounceEnd="60000">
                                      <p:stCondLst>
                                        <p:cond delay="0"/>
                                      </p:stCondLst>
                                      <p:childTnLst>
                                        <p:set>
                                          <p:cBhvr>
                                            <p:cTn id="30" dur="1" fill="hold">
                                              <p:stCondLst>
                                                <p:cond delay="0"/>
                                              </p:stCondLst>
                                            </p:cTn>
                                            <p:tgtEl>
                                              <p:spTgt spid="123"/>
                                            </p:tgtEl>
                                            <p:attrNameLst>
                                              <p:attrName>style.visibility</p:attrName>
                                            </p:attrNameLst>
                                          </p:cBhvr>
                                          <p:to>
                                            <p:strVal val="visible"/>
                                          </p:to>
                                        </p:set>
                                        <p:anim calcmode="lin" valueType="num" p14:bounceEnd="60000">
                                          <p:cBhvr additive="base">
                                            <p:cTn id="31" dur="1250" fill="hold"/>
                                            <p:tgtEl>
                                              <p:spTgt spid="123"/>
                                            </p:tgtEl>
                                            <p:attrNameLst>
                                              <p:attrName>ppt_x</p:attrName>
                                            </p:attrNameLst>
                                          </p:cBhvr>
                                          <p:tavLst>
                                            <p:tav tm="0">
                                              <p:val>
                                                <p:strVal val="#ppt_x"/>
                                              </p:val>
                                            </p:tav>
                                            <p:tav tm="100000">
                                              <p:val>
                                                <p:strVal val="#ppt_x"/>
                                              </p:val>
                                            </p:tav>
                                          </p:tavLst>
                                        </p:anim>
                                        <p:anim calcmode="lin" valueType="num" p14:bounceEnd="60000">
                                          <p:cBhvr additive="base">
                                            <p:cTn id="32" dur="1250" fill="hold"/>
                                            <p:tgtEl>
                                              <p:spTgt spid="123"/>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2" presetClass="entr" presetSubtype="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1+#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3" grpId="0"/>
          <p:bldP spid="33" grpId="1"/>
          <p:bldP spid="7" grpId="0"/>
          <p:bldP spid="9" grpId="0"/>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26" presetClass="emph" presetSubtype="0" repeatCount="2000" fill="hold" grpId="1" nodeType="withEffect">
                                      <p:stCondLst>
                                        <p:cond delay="0"/>
                                      </p:stCondLst>
                                      <p:childTnLst>
                                        <p:animEffect transition="out" filter="fade">
                                          <p:cBhvr>
                                            <p:cTn id="8" dur="500" tmFilter="0, 0; .2, .5; .8, .5; 1, 0"/>
                                            <p:tgtEl>
                                              <p:spTgt spid="31"/>
                                            </p:tgtEl>
                                          </p:cBhvr>
                                        </p:animEffect>
                                        <p:animScale>
                                          <p:cBhvr>
                                            <p:cTn id="9" dur="250" autoRev="1" fill="hold"/>
                                            <p:tgtEl>
                                              <p:spTgt spid="31"/>
                                            </p:tgtEl>
                                          </p:cBhvr>
                                          <p:by x="105000" y="105000"/>
                                        </p:animScale>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26" presetClass="emph" presetSubtype="0" repeatCount="2000" fill="hold" grpId="1" nodeType="withEffect">
                                      <p:stCondLst>
                                        <p:cond delay="0"/>
                                      </p:stCondLst>
                                      <p:childTnLst>
                                        <p:animEffect transition="out" filter="fade">
                                          <p:cBhvr>
                                            <p:cTn id="14" dur="500" tmFilter="0, 0; .2, .5; .8, .5; 1, 0"/>
                                            <p:tgtEl>
                                              <p:spTgt spid="33"/>
                                            </p:tgtEl>
                                          </p:cBhvr>
                                        </p:animEffect>
                                        <p:animScale>
                                          <p:cBhvr>
                                            <p:cTn id="15" dur="250" autoRev="1" fill="hold"/>
                                            <p:tgtEl>
                                              <p:spTgt spid="33"/>
                                            </p:tgtEl>
                                          </p:cBhvr>
                                          <p:by x="105000" y="105000"/>
                                        </p:animScale>
                                      </p:childTnLst>
                                    </p:cTn>
                                  </p:par>
                                </p:childTnLst>
                              </p:cTn>
                            </p:par>
                            <p:par>
                              <p:cTn id="16" fill="hold">
                                <p:stCondLst>
                                  <p:cond delay="2000"/>
                                </p:stCondLst>
                                <p:childTnLst>
                                  <p:par>
                                    <p:cTn id="17" presetID="2" presetClass="entr" presetSubtype="4" accel="6000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250" fill="hold"/>
                                            <p:tgtEl>
                                              <p:spTgt spid="2"/>
                                            </p:tgtEl>
                                            <p:attrNameLst>
                                              <p:attrName>ppt_x</p:attrName>
                                            </p:attrNameLst>
                                          </p:cBhvr>
                                          <p:tavLst>
                                            <p:tav tm="0">
                                              <p:val>
                                                <p:strVal val="#ppt_x"/>
                                              </p:val>
                                            </p:tav>
                                            <p:tav tm="100000">
                                              <p:val>
                                                <p:strVal val="#ppt_x"/>
                                              </p:val>
                                            </p:tav>
                                          </p:tavLst>
                                        </p:anim>
                                        <p:anim calcmode="lin" valueType="num">
                                          <p:cBhvr additive="base">
                                            <p:cTn id="20" dur="125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accel="6000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250" fill="hold"/>
                                            <p:tgtEl>
                                              <p:spTgt spid="3"/>
                                            </p:tgtEl>
                                            <p:attrNameLst>
                                              <p:attrName>ppt_x</p:attrName>
                                            </p:attrNameLst>
                                          </p:cBhvr>
                                          <p:tavLst>
                                            <p:tav tm="0">
                                              <p:val>
                                                <p:strVal val="#ppt_x"/>
                                              </p:val>
                                            </p:tav>
                                            <p:tav tm="100000">
                                              <p:val>
                                                <p:strVal val="#ppt_x"/>
                                              </p:val>
                                            </p:tav>
                                          </p:tavLst>
                                        </p:anim>
                                        <p:anim calcmode="lin" valueType="num">
                                          <p:cBhvr additive="base">
                                            <p:cTn id="24" dur="125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accel="6000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250" fill="hold"/>
                                            <p:tgtEl>
                                              <p:spTgt spid="4"/>
                                            </p:tgtEl>
                                            <p:attrNameLst>
                                              <p:attrName>ppt_x</p:attrName>
                                            </p:attrNameLst>
                                          </p:cBhvr>
                                          <p:tavLst>
                                            <p:tav tm="0">
                                              <p:val>
                                                <p:strVal val="#ppt_x"/>
                                              </p:val>
                                            </p:tav>
                                            <p:tav tm="100000">
                                              <p:val>
                                                <p:strVal val="#ppt_x"/>
                                              </p:val>
                                            </p:tav>
                                          </p:tavLst>
                                        </p:anim>
                                        <p:anim calcmode="lin" valueType="num">
                                          <p:cBhvr additive="base">
                                            <p:cTn id="28" dur="125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accel="60000" fill="hold" nodeType="withEffect">
                                      <p:stCondLst>
                                        <p:cond delay="0"/>
                                      </p:stCondLst>
                                      <p:childTnLst>
                                        <p:set>
                                          <p:cBhvr>
                                            <p:cTn id="30" dur="1" fill="hold">
                                              <p:stCondLst>
                                                <p:cond delay="0"/>
                                              </p:stCondLst>
                                            </p:cTn>
                                            <p:tgtEl>
                                              <p:spTgt spid="123"/>
                                            </p:tgtEl>
                                            <p:attrNameLst>
                                              <p:attrName>style.visibility</p:attrName>
                                            </p:attrNameLst>
                                          </p:cBhvr>
                                          <p:to>
                                            <p:strVal val="visible"/>
                                          </p:to>
                                        </p:set>
                                        <p:anim calcmode="lin" valueType="num">
                                          <p:cBhvr additive="base">
                                            <p:cTn id="31" dur="1250" fill="hold"/>
                                            <p:tgtEl>
                                              <p:spTgt spid="123"/>
                                            </p:tgtEl>
                                            <p:attrNameLst>
                                              <p:attrName>ppt_x</p:attrName>
                                            </p:attrNameLst>
                                          </p:cBhvr>
                                          <p:tavLst>
                                            <p:tav tm="0">
                                              <p:val>
                                                <p:strVal val="#ppt_x"/>
                                              </p:val>
                                            </p:tav>
                                            <p:tav tm="100000">
                                              <p:val>
                                                <p:strVal val="#ppt_x"/>
                                              </p:val>
                                            </p:tav>
                                          </p:tavLst>
                                        </p:anim>
                                        <p:anim calcmode="lin" valueType="num">
                                          <p:cBhvr additive="base">
                                            <p:cTn id="32" dur="1250" fill="hold"/>
                                            <p:tgtEl>
                                              <p:spTgt spid="123"/>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2" presetClass="entr" presetSubtype="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1+#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3" grpId="0"/>
          <p:bldP spid="33" grpId="1"/>
          <p:bldP spid="7" grpId="0"/>
          <p:bldP spid="9" grpId="0"/>
          <p:bldP spid="11" grpId="0"/>
          <p:bldP spid="1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6"/>
          <p:cNvSpPr txBox="1">
            <a:spLocks noChangeArrowheads="1"/>
          </p:cNvSpPr>
          <p:nvPr/>
        </p:nvSpPr>
        <p:spPr bwMode="auto">
          <a:xfrm>
            <a:off x="5231905" y="3514761"/>
            <a:ext cx="37444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50000"/>
              </a:lnSpc>
            </a:pPr>
            <a:r>
              <a:rPr lang="en-US" altLang="zh-CN" sz="1000" dirty="0">
                <a:solidFill>
                  <a:schemeClr val="bg1">
                    <a:lumMod val="9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bg1">
                  <a:lumMod val="95000"/>
                </a:schemeClr>
              </a:solidFill>
            </a:endParaRPr>
          </a:p>
        </p:txBody>
      </p:sp>
      <p:sp>
        <p:nvSpPr>
          <p:cNvPr id="9" name="文本框 8"/>
          <p:cNvSpPr txBox="1">
            <a:spLocks noChangeArrowheads="1"/>
          </p:cNvSpPr>
          <p:nvPr/>
        </p:nvSpPr>
        <p:spPr bwMode="auto">
          <a:xfrm>
            <a:off x="5231904" y="2984223"/>
            <a:ext cx="4717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67"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6" name="组合 5"/>
          <p:cNvGrpSpPr/>
          <p:nvPr/>
        </p:nvGrpSpPr>
        <p:grpSpPr>
          <a:xfrm>
            <a:off x="4238823" y="2501099"/>
            <a:ext cx="837714" cy="2135798"/>
            <a:chOff x="2141538" y="5126039"/>
            <a:chExt cx="352425" cy="898525"/>
          </a:xfrm>
        </p:grpSpPr>
        <p:sp>
          <p:nvSpPr>
            <p:cNvPr id="23" name="Freeform 129"/>
            <p:cNvSpPr>
              <a:spLocks/>
            </p:cNvSpPr>
            <p:nvPr/>
          </p:nvSpPr>
          <p:spPr bwMode="auto">
            <a:xfrm>
              <a:off x="2465388" y="5141914"/>
              <a:ext cx="9525" cy="866775"/>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30"/>
            <p:cNvSpPr>
              <a:spLocks/>
            </p:cNvSpPr>
            <p:nvPr/>
          </p:nvSpPr>
          <p:spPr bwMode="auto">
            <a:xfrm>
              <a:off x="2305050" y="5141914"/>
              <a:ext cx="169863" cy="158750"/>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31"/>
            <p:cNvSpPr>
              <a:spLocks/>
            </p:cNvSpPr>
            <p:nvPr/>
          </p:nvSpPr>
          <p:spPr bwMode="auto">
            <a:xfrm>
              <a:off x="2151063" y="5141914"/>
              <a:ext cx="163513" cy="158750"/>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2"/>
            <p:cNvSpPr>
              <a:spLocks/>
            </p:cNvSpPr>
            <p:nvPr/>
          </p:nvSpPr>
          <p:spPr bwMode="auto">
            <a:xfrm>
              <a:off x="2305050" y="5141914"/>
              <a:ext cx="169863" cy="866775"/>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3"/>
            <p:cNvSpPr>
              <a:spLocks/>
            </p:cNvSpPr>
            <p:nvPr/>
          </p:nvSpPr>
          <p:spPr bwMode="auto">
            <a:xfrm>
              <a:off x="2305050" y="5295901"/>
              <a:ext cx="169863" cy="7127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34"/>
            <p:cNvSpPr>
              <a:spLocks/>
            </p:cNvSpPr>
            <p:nvPr/>
          </p:nvSpPr>
          <p:spPr bwMode="auto">
            <a:xfrm>
              <a:off x="2141538" y="5126039"/>
              <a:ext cx="342900" cy="898525"/>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135"/>
            <p:cNvSpPr>
              <a:spLocks noChangeArrowheads="1"/>
            </p:cNvSpPr>
            <p:nvPr/>
          </p:nvSpPr>
          <p:spPr bwMode="auto">
            <a:xfrm>
              <a:off x="2355850" y="5589589"/>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136"/>
            <p:cNvSpPr>
              <a:spLocks noChangeArrowheads="1"/>
            </p:cNvSpPr>
            <p:nvPr/>
          </p:nvSpPr>
          <p:spPr bwMode="auto">
            <a:xfrm>
              <a:off x="2355850" y="5205414"/>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137"/>
            <p:cNvSpPr>
              <a:spLocks noChangeArrowheads="1"/>
            </p:cNvSpPr>
            <p:nvPr/>
          </p:nvSpPr>
          <p:spPr bwMode="auto">
            <a:xfrm>
              <a:off x="2444750" y="5759451"/>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2148448" y="2407547"/>
            <a:ext cx="1528566" cy="2130273"/>
            <a:chOff x="1127125" y="2265363"/>
            <a:chExt cx="1447800" cy="2017713"/>
          </a:xfrm>
        </p:grpSpPr>
        <p:sp>
          <p:nvSpPr>
            <p:cNvPr id="11"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581850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withEffect" p14:presetBounceEnd="4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8000">
                                          <p:cBhvr additive="base">
                                            <p:cTn id="7" dur="1250" fill="hold"/>
                                            <p:tgtEl>
                                              <p:spTgt spid="6"/>
                                            </p:tgtEl>
                                            <p:attrNameLst>
                                              <p:attrName>ppt_x</p:attrName>
                                            </p:attrNameLst>
                                          </p:cBhvr>
                                          <p:tavLst>
                                            <p:tav tm="0">
                                              <p:val>
                                                <p:strVal val="#ppt_x"/>
                                              </p:val>
                                            </p:tav>
                                            <p:tav tm="100000">
                                              <p:val>
                                                <p:strVal val="#ppt_x"/>
                                              </p:val>
                                            </p:tav>
                                          </p:tavLst>
                                        </p:anim>
                                        <p:anim calcmode="lin" valueType="num" p14:bounceEnd="48000">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52000" fill="hold" nodeType="withEffect" p14:presetBounceEnd="48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8000">
                                          <p:cBhvr additive="base">
                                            <p:cTn id="11" dur="1250" fill="hold"/>
                                            <p:tgtEl>
                                              <p:spTgt spid="10"/>
                                            </p:tgtEl>
                                            <p:attrNameLst>
                                              <p:attrName>ppt_x</p:attrName>
                                            </p:attrNameLst>
                                          </p:cBhvr>
                                          <p:tavLst>
                                            <p:tav tm="0">
                                              <p:val>
                                                <p:strVal val="#ppt_x"/>
                                              </p:val>
                                            </p:tav>
                                            <p:tav tm="100000">
                                              <p:val>
                                                <p:strVal val="#ppt_x"/>
                                              </p:val>
                                            </p:tav>
                                          </p:tavLst>
                                        </p:anim>
                                        <p:anim calcmode="lin" valueType="num" p14:bounceEnd="48000">
                                          <p:cBhvr additive="base">
                                            <p:cTn id="12" dur="125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7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52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7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54"/>
          <p:cNvSpPr/>
          <p:nvPr/>
        </p:nvSpPr>
        <p:spPr>
          <a:xfrm>
            <a:off x="853331" y="1226040"/>
            <a:ext cx="10482549" cy="5927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defTabSz="647700">
              <a:lnSpc>
                <a:spcPct val="120000"/>
              </a:lnSpc>
              <a:spcBef>
                <a:spcPts val="1700"/>
              </a:spcBef>
              <a:defRPr sz="1800">
                <a:solidFill>
                  <a:srgbClr val="656565"/>
                </a:solidFill>
                <a:latin typeface="Lato"/>
                <a:ea typeface="Lato"/>
                <a:cs typeface="Lato"/>
                <a:sym typeface="Lato"/>
              </a:defRPr>
            </a:lvl1pPr>
          </a:lstStyle>
          <a:p>
            <a:pPr>
              <a:lnSpc>
                <a:spcPct val="100000"/>
              </a:lnSpc>
              <a:defRPr>
                <a:solidFill>
                  <a:srgbClr val="000000"/>
                </a:solidFill>
              </a:defRPr>
            </a:pPr>
            <a:r>
              <a:rPr lang="zh-CN" altLang="en-US" sz="1214" kern="0" dirty="0">
                <a:solidFill>
                  <a:schemeClr val="bg1"/>
                </a:solidFill>
                <a:latin typeface="微软雅黑" pitchFamily="34" charset="-122"/>
                <a:ea typeface="微软雅黑" pitchFamily="34" charset="-122"/>
              </a:rPr>
              <a:t>输入您的内容输入您的内容内容输入您的内容</a:t>
            </a:r>
            <a:r>
              <a:rPr lang="en-US" altLang="zh-CN" sz="1214" kern="0" dirty="0">
                <a:solidFill>
                  <a:schemeClr val="bg1"/>
                </a:solidFill>
                <a:latin typeface="微软雅黑" pitchFamily="34" charset="-122"/>
                <a:ea typeface="微软雅黑" pitchFamily="34" charset="-122"/>
              </a:rPr>
              <a:t>.</a:t>
            </a:r>
            <a:r>
              <a:rPr lang="zh-CN" altLang="en-US" sz="1214" kern="0"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 </a:t>
            </a:r>
            <a:r>
              <a:rPr sz="1214" kern="0" dirty="0">
                <a:solidFill>
                  <a:schemeClr val="bg1"/>
                </a:solidFill>
                <a:latin typeface="微软雅黑" pitchFamily="34" charset="-122"/>
                <a:ea typeface="微软雅黑" pitchFamily="34" charset="-122"/>
              </a:rPr>
              <a:t>at sit </a:t>
            </a:r>
            <a:r>
              <a:rPr sz="1214" kern="0" dirty="0" err="1">
                <a:solidFill>
                  <a:schemeClr val="bg1"/>
                </a:solidFill>
                <a:latin typeface="微软雅黑" pitchFamily="34" charset="-122"/>
                <a:ea typeface="微软雅黑" pitchFamily="34" charset="-122"/>
              </a:rPr>
              <a:t>amet</a:t>
            </a:r>
            <a:r>
              <a:rPr sz="1214" kern="0" dirty="0">
                <a:solidFill>
                  <a:schemeClr val="bg1"/>
                </a:solidFill>
                <a:latin typeface="微软雅黑" pitchFamily="34" charset="-122"/>
                <a:ea typeface="微软雅黑" pitchFamily="34" charset="-122"/>
              </a:rPr>
              <a:t> in </a:t>
            </a:r>
            <a:r>
              <a:rPr sz="1214" kern="0" dirty="0" err="1">
                <a:solidFill>
                  <a:schemeClr val="bg1"/>
                </a:solidFill>
                <a:latin typeface="微软雅黑" pitchFamily="34" charset="-122"/>
                <a:ea typeface="微软雅黑" pitchFamily="34" charset="-122"/>
              </a:rPr>
              <a:t>nibh</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Nullam</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aliquet</a:t>
            </a:r>
            <a:r>
              <a:rPr sz="1214" kern="0" dirty="0">
                <a:solidFill>
                  <a:schemeClr val="bg1"/>
                </a:solidFill>
                <a:latin typeface="微软雅黑" pitchFamily="34" charset="-122"/>
                <a:ea typeface="微软雅黑" pitchFamily="34" charset="-122"/>
              </a:rPr>
              <a:t> semper </a:t>
            </a:r>
            <a:r>
              <a:rPr sz="1214" kern="0" dirty="0" err="1">
                <a:solidFill>
                  <a:schemeClr val="bg1"/>
                </a:solidFill>
                <a:latin typeface="微软雅黑" pitchFamily="34" charset="-122"/>
                <a:ea typeface="微软雅黑" pitchFamily="34" charset="-122"/>
              </a:rPr>
              <a:t>gravida</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Donec</a:t>
            </a:r>
            <a:r>
              <a:rPr sz="1214" kern="0" dirty="0">
                <a:solidFill>
                  <a:schemeClr val="bg1"/>
                </a:solidFill>
                <a:latin typeface="微软雅黑" pitchFamily="34" charset="-122"/>
                <a:ea typeface="微软雅黑" pitchFamily="34" charset="-122"/>
              </a:rPr>
              <a:t> in </a:t>
            </a:r>
            <a:r>
              <a:rPr sz="1214" kern="0" dirty="0" err="1">
                <a:solidFill>
                  <a:schemeClr val="bg1"/>
                </a:solidFill>
                <a:latin typeface="微软雅黑" pitchFamily="34" charset="-122"/>
                <a:ea typeface="微软雅黑" pitchFamily="34" charset="-122"/>
              </a:rPr>
              <a:t>pellentesque</a:t>
            </a:r>
            <a:r>
              <a:rPr sz="1214" kern="0" dirty="0">
                <a:solidFill>
                  <a:schemeClr val="bg1"/>
                </a:solidFill>
                <a:latin typeface="微软雅黑" pitchFamily="34" charset="-122"/>
                <a:ea typeface="微软雅黑" pitchFamily="34" charset="-122"/>
              </a:rPr>
              <a:t> est. </a:t>
            </a:r>
            <a:r>
              <a:rPr sz="1214" kern="0" dirty="0" err="1">
                <a:solidFill>
                  <a:schemeClr val="bg1"/>
                </a:solidFill>
                <a:latin typeface="微软雅黑" pitchFamily="34" charset="-122"/>
                <a:ea typeface="微软雅黑" pitchFamily="34" charset="-122"/>
              </a:rPr>
              <a:t>Etiam</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neque</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nibh</a:t>
            </a:r>
            <a:r>
              <a:rPr sz="1214" kern="0" dirty="0">
                <a:solidFill>
                  <a:schemeClr val="bg1"/>
                </a:solidFill>
                <a:latin typeface="微软雅黑" pitchFamily="34" charset="-122"/>
                <a:ea typeface="微软雅黑" pitchFamily="34" charset="-122"/>
              </a:rPr>
              <a:t>, </a:t>
            </a:r>
            <a:r>
              <a:rPr sz="1214" kern="0" dirty="0" err="1">
                <a:solidFill>
                  <a:schemeClr val="bg1"/>
                </a:solidFill>
                <a:latin typeface="微软雅黑" pitchFamily="34" charset="-122"/>
                <a:ea typeface="微软雅黑" pitchFamily="34" charset="-122"/>
              </a:rPr>
              <a:t>varius</a:t>
            </a:r>
            <a:r>
              <a:rPr sz="1214" kern="0" dirty="0">
                <a:solidFill>
                  <a:schemeClr val="bg1"/>
                </a:solidFill>
                <a:latin typeface="微软雅黑" pitchFamily="34" charset="-122"/>
                <a:ea typeface="微软雅黑" pitchFamily="34" charset="-122"/>
              </a:rPr>
              <a:t> </a:t>
            </a:r>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53331" y="1897819"/>
            <a:ext cx="10311795" cy="4300213"/>
          </a:xfrm>
          <a:prstGeom prst="rect">
            <a:avLst/>
          </a:prstGeom>
          <a:noFill/>
          <a:extLst>
            <a:ext uri="{909E8E84-426E-40DD-AFC4-6F175D3DCCD1}">
              <a14:hiddenFill xmlns:a14="http://schemas.microsoft.com/office/drawing/2010/main">
                <a:solidFill>
                  <a:srgbClr val="FFFFFF"/>
                </a:solidFill>
              </a14:hiddenFill>
            </a:ext>
          </a:extLst>
        </p:spPr>
      </p:pic>
      <p:sp>
        <p:nvSpPr>
          <p:cNvPr id="8"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9"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24871632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8" fill="hold" grpId="0" nodeType="afterEffect">
                                  <p:stCondLst>
                                    <p:cond delay="200"/>
                                  </p:stCondLst>
                                  <p:iterate>
                                    <p:tmAbs val="0"/>
                                  </p:iterate>
                                  <p:childTnLst>
                                    <p:set>
                                      <p:cBhvr>
                                        <p:cTn id="14" fill="hold"/>
                                        <p:tgtEl>
                                          <p:spTgt spid="6"/>
                                        </p:tgtEl>
                                        <p:attrNameLst>
                                          <p:attrName>style.visibility</p:attrName>
                                        </p:attrNameLst>
                                      </p:cBhvr>
                                      <p:to>
                                        <p:strVal val="visible"/>
                                      </p:to>
                                    </p:set>
                                    <p:anim calcmode="lin" valueType="num">
                                      <p:cBhvr>
                                        <p:cTn id="15" dur="700" fill="hold"/>
                                        <p:tgtEl>
                                          <p:spTgt spid="6"/>
                                        </p:tgtEl>
                                        <p:attrNameLst>
                                          <p:attrName>ppt_x</p:attrName>
                                        </p:attrNameLst>
                                      </p:cBhvr>
                                      <p:tavLst>
                                        <p:tav tm="0">
                                          <p:val>
                                            <p:strVal val="0-#ppt_w/2"/>
                                          </p:val>
                                        </p:tav>
                                        <p:tav tm="100000">
                                          <p:val>
                                            <p:strVal val="#ppt_x"/>
                                          </p:val>
                                        </p:tav>
                                      </p:tavLst>
                                    </p:anim>
                                    <p:anim calcmode="lin" valueType="num">
                                      <p:cBhvr>
                                        <p:cTn id="16" dur="7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9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2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20" name="AutoShape 5"/>
          <p:cNvSpPr>
            <a:spLocks/>
          </p:cNvSpPr>
          <p:nvPr/>
        </p:nvSpPr>
        <p:spPr bwMode="auto">
          <a:xfrm>
            <a:off x="1356395" y="1361445"/>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900">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a:solidFill>
                <a:schemeClr val="bg1"/>
              </a:solidFill>
              <a:latin typeface="+mn-lt"/>
              <a:ea typeface="+mn-ea"/>
              <a:cs typeface="+mn-ea"/>
              <a:sym typeface="+mn-lt"/>
            </a:endParaRPr>
          </a:p>
        </p:txBody>
      </p:sp>
      <p:grpSp>
        <p:nvGrpSpPr>
          <p:cNvPr id="21" name="Group 6"/>
          <p:cNvGrpSpPr>
            <a:grpSpLocks/>
          </p:cNvGrpSpPr>
          <p:nvPr/>
        </p:nvGrpSpPr>
        <p:grpSpPr bwMode="auto">
          <a:xfrm>
            <a:off x="6838725" y="2237749"/>
            <a:ext cx="4278579" cy="3956844"/>
            <a:chOff x="0" y="0"/>
            <a:chExt cx="8559803" cy="7913482"/>
          </a:xfrm>
        </p:grpSpPr>
        <p:pic>
          <p:nvPicPr>
            <p:cNvPr id="24" name="Picture 7" descr="mockup_0018_iMac-_FRON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8559803" cy="7913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25" name="Picture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217729" y="248954"/>
              <a:ext cx="8052718" cy="45717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sp>
        <p:nvSpPr>
          <p:cNvPr id="26" name="AutoShape 9"/>
          <p:cNvSpPr>
            <a:spLocks/>
          </p:cNvSpPr>
          <p:nvPr/>
        </p:nvSpPr>
        <p:spPr bwMode="auto">
          <a:xfrm>
            <a:off x="1360365" y="2419515"/>
            <a:ext cx="5001463" cy="692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20000"/>
              </a:lnSpc>
            </a:pPr>
            <a:r>
              <a:rPr lang="es-ES" altLang="zh-CN" sz="800">
                <a:solidFill>
                  <a:schemeClr val="bg1"/>
                </a:solidFill>
                <a:latin typeface="+mn-lt"/>
                <a:ea typeface="+mn-ea"/>
                <a:cs typeface="+mn-ea"/>
                <a:sym typeface="+mn-lt"/>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a:t>
            </a:r>
            <a:endParaRPr lang="es-ES" altLang="zh-CN" sz="2000">
              <a:solidFill>
                <a:schemeClr val="bg1"/>
              </a:solidFill>
              <a:latin typeface="+mn-lt"/>
              <a:ea typeface="+mn-ea"/>
              <a:cs typeface="+mn-ea"/>
              <a:sym typeface="+mn-lt"/>
            </a:endParaRPr>
          </a:p>
        </p:txBody>
      </p:sp>
      <p:sp>
        <p:nvSpPr>
          <p:cNvPr id="27" name="AutoShape 10"/>
          <p:cNvSpPr>
            <a:spLocks/>
          </p:cNvSpPr>
          <p:nvPr/>
        </p:nvSpPr>
        <p:spPr bwMode="auto">
          <a:xfrm>
            <a:off x="1360365" y="4429290"/>
            <a:ext cx="532442" cy="532606"/>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70C0"/>
          </a:solidFill>
          <a:ln w="25400" cap="flat" cmpd="sng">
            <a:solidFill>
              <a:srgbClr val="000000">
                <a:alpha val="0"/>
              </a:srgbClr>
            </a:solidFill>
            <a:prstDash val="solid"/>
            <a:miter lim="0"/>
            <a:headEnd/>
            <a:tailEnd/>
          </a:ln>
          <a:effectLst/>
          <a:extLst/>
        </p:spPr>
        <p:txBody>
          <a:bodyPr lIns="0" tIns="0" rIns="0" bIns="0" anchor="ctr"/>
          <a:lstStyle/>
          <a:p>
            <a:endParaRPr lang="zh-CN" altLang="en-US" sz="2000">
              <a:solidFill>
                <a:schemeClr val="bg1"/>
              </a:solidFill>
              <a:latin typeface="+mn-lt"/>
              <a:ea typeface="+mn-ea"/>
              <a:cs typeface="+mn-ea"/>
              <a:sym typeface="+mn-lt"/>
            </a:endParaRPr>
          </a:p>
        </p:txBody>
      </p:sp>
      <p:sp>
        <p:nvSpPr>
          <p:cNvPr id="28" name="AutoShape 11"/>
          <p:cNvSpPr>
            <a:spLocks/>
          </p:cNvSpPr>
          <p:nvPr/>
        </p:nvSpPr>
        <p:spPr bwMode="auto">
          <a:xfrm>
            <a:off x="3188601" y="4429290"/>
            <a:ext cx="532442" cy="532606"/>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4D4D"/>
          </a:solidFill>
          <a:ln w="25400" cap="flat" cmpd="sng">
            <a:solidFill>
              <a:srgbClr val="000000">
                <a:alpha val="0"/>
              </a:srgbClr>
            </a:solidFill>
            <a:prstDash val="solid"/>
            <a:miter lim="0"/>
            <a:headEnd/>
            <a:tailEnd/>
          </a:ln>
          <a:effectLst/>
          <a:extLst/>
        </p:spPr>
        <p:txBody>
          <a:bodyPr lIns="0" tIns="0" rIns="0" bIns="0" anchor="ctr"/>
          <a:lstStyle/>
          <a:p>
            <a:endParaRPr lang="zh-CN" altLang="en-US" sz="2000">
              <a:solidFill>
                <a:schemeClr val="bg1"/>
              </a:solidFill>
              <a:latin typeface="+mn-lt"/>
              <a:ea typeface="+mn-ea"/>
              <a:cs typeface="+mn-ea"/>
              <a:sym typeface="+mn-lt"/>
            </a:endParaRPr>
          </a:p>
        </p:txBody>
      </p:sp>
      <p:sp>
        <p:nvSpPr>
          <p:cNvPr id="29" name="AutoShape 12"/>
          <p:cNvSpPr>
            <a:spLocks/>
          </p:cNvSpPr>
          <p:nvPr/>
        </p:nvSpPr>
        <p:spPr bwMode="auto">
          <a:xfrm>
            <a:off x="4991444" y="4429290"/>
            <a:ext cx="532442" cy="532606"/>
          </a:xfrm>
          <a:custGeom>
            <a:avLst/>
            <a:gdLst>
              <a:gd name="T0" fmla="*/ 532579 w 19679"/>
              <a:gd name="T1" fmla="*/ 584598 h 19679"/>
              <a:gd name="T2" fmla="*/ 532579 w 19679"/>
              <a:gd name="T3" fmla="*/ 584598 h 19679"/>
              <a:gd name="T4" fmla="*/ 532579 w 19679"/>
              <a:gd name="T5" fmla="*/ 584598 h 19679"/>
              <a:gd name="T6" fmla="*/ 532579 w 19679"/>
              <a:gd name="T7" fmla="*/ 58459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70C0"/>
          </a:solidFill>
          <a:ln w="25400" cap="flat" cmpd="sng">
            <a:solidFill>
              <a:srgbClr val="000000">
                <a:alpha val="0"/>
              </a:srgbClr>
            </a:solidFill>
            <a:prstDash val="solid"/>
            <a:miter lim="0"/>
            <a:headEnd/>
            <a:tailEnd/>
          </a:ln>
          <a:effectLst/>
          <a:extLst/>
        </p:spPr>
        <p:txBody>
          <a:bodyPr lIns="0" tIns="0" rIns="0" bIns="0" anchor="ctr"/>
          <a:lstStyle/>
          <a:p>
            <a:endParaRPr lang="zh-CN" altLang="en-US" sz="2000">
              <a:solidFill>
                <a:schemeClr val="bg1"/>
              </a:solidFill>
              <a:latin typeface="+mn-lt"/>
              <a:ea typeface="+mn-ea"/>
              <a:cs typeface="+mn-ea"/>
              <a:sym typeface="+mn-lt"/>
            </a:endParaRPr>
          </a:p>
        </p:txBody>
      </p:sp>
      <p:sp>
        <p:nvSpPr>
          <p:cNvPr id="30" name="AutoShape 13"/>
          <p:cNvSpPr>
            <a:spLocks/>
          </p:cNvSpPr>
          <p:nvPr/>
        </p:nvSpPr>
        <p:spPr bwMode="auto">
          <a:xfrm>
            <a:off x="5158081" y="4584074"/>
            <a:ext cx="208692" cy="208756"/>
          </a:xfrm>
          <a:custGeom>
            <a:avLst/>
            <a:gdLst>
              <a:gd name="T0" fmla="*/ 208757 w 21600"/>
              <a:gd name="T1" fmla="*/ 208756 h 21600"/>
              <a:gd name="T2" fmla="*/ 208757 w 21600"/>
              <a:gd name="T3" fmla="*/ 208756 h 21600"/>
              <a:gd name="T4" fmla="*/ 208757 w 21600"/>
              <a:gd name="T5" fmla="*/ 208756 h 21600"/>
              <a:gd name="T6" fmla="*/ 208757 w 21600"/>
              <a:gd name="T7" fmla="*/ 2087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600"/>
                  <a:pt x="10816" y="21600"/>
                </a:cubicBezTo>
                <a:cubicBezTo>
                  <a:pt x="10113" y="21600"/>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000">
              <a:solidFill>
                <a:schemeClr val="bg1"/>
              </a:solidFill>
              <a:latin typeface="+mn-lt"/>
              <a:ea typeface="+mn-ea"/>
              <a:cs typeface="+mn-ea"/>
              <a:sym typeface="+mn-lt"/>
            </a:endParaRPr>
          </a:p>
        </p:txBody>
      </p:sp>
      <p:sp>
        <p:nvSpPr>
          <p:cNvPr id="31" name="AutoShape 14"/>
          <p:cNvSpPr>
            <a:spLocks/>
          </p:cNvSpPr>
          <p:nvPr/>
        </p:nvSpPr>
        <p:spPr bwMode="auto">
          <a:xfrm>
            <a:off x="1529382" y="4574548"/>
            <a:ext cx="208692" cy="208756"/>
          </a:xfrm>
          <a:custGeom>
            <a:avLst/>
            <a:gdLst>
              <a:gd name="T0" fmla="*/ 208756 w 21600"/>
              <a:gd name="T1" fmla="*/ 209569 h 21558"/>
              <a:gd name="T2" fmla="*/ 208756 w 21600"/>
              <a:gd name="T3" fmla="*/ 209569 h 21558"/>
              <a:gd name="T4" fmla="*/ 208756 w 21600"/>
              <a:gd name="T5" fmla="*/ 209569 h 21558"/>
              <a:gd name="T6" fmla="*/ 208756 w 21600"/>
              <a:gd name="T7" fmla="*/ 209569 h 21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7"/>
                  <a:pt x="10800" y="21557"/>
                </a:cubicBezTo>
                <a:cubicBezTo>
                  <a:pt x="9168" y="21557"/>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000">
              <a:solidFill>
                <a:schemeClr val="bg1"/>
              </a:solidFill>
              <a:latin typeface="+mn-lt"/>
              <a:ea typeface="+mn-ea"/>
              <a:cs typeface="+mn-ea"/>
              <a:sym typeface="+mn-lt"/>
            </a:endParaRPr>
          </a:p>
        </p:txBody>
      </p:sp>
      <p:sp>
        <p:nvSpPr>
          <p:cNvPr id="32" name="AutoShape 15"/>
          <p:cNvSpPr>
            <a:spLocks/>
          </p:cNvSpPr>
          <p:nvPr/>
        </p:nvSpPr>
        <p:spPr bwMode="auto">
          <a:xfrm>
            <a:off x="3353650" y="4588040"/>
            <a:ext cx="208692" cy="208757"/>
          </a:xfrm>
          <a:custGeom>
            <a:avLst/>
            <a:gdLst>
              <a:gd name="T0" fmla="*/ 208757 w 21600"/>
              <a:gd name="T1" fmla="*/ 208757 h 21588"/>
              <a:gd name="T2" fmla="*/ 208757 w 21600"/>
              <a:gd name="T3" fmla="*/ 208757 h 21588"/>
              <a:gd name="T4" fmla="*/ 208757 w 21600"/>
              <a:gd name="T5" fmla="*/ 208757 h 21588"/>
              <a:gd name="T6" fmla="*/ 208757 w 21600"/>
              <a:gd name="T7" fmla="*/ 208757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000">
              <a:solidFill>
                <a:schemeClr val="bg1"/>
              </a:solidFill>
              <a:latin typeface="+mn-lt"/>
              <a:ea typeface="+mn-ea"/>
              <a:cs typeface="+mn-ea"/>
              <a:sym typeface="+mn-lt"/>
            </a:endParaRPr>
          </a:p>
        </p:txBody>
      </p:sp>
      <p:sp>
        <p:nvSpPr>
          <p:cNvPr id="33" name="AutoShape 16"/>
          <p:cNvSpPr>
            <a:spLocks/>
          </p:cNvSpPr>
          <p:nvPr/>
        </p:nvSpPr>
        <p:spPr bwMode="auto">
          <a:xfrm>
            <a:off x="1360365" y="3308515"/>
            <a:ext cx="5001463" cy="692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20000"/>
              </a:lnSpc>
            </a:pPr>
            <a:r>
              <a:rPr lang="es-ES" altLang="zh-CN" sz="800">
                <a:solidFill>
                  <a:schemeClr val="bg1"/>
                </a:solidFill>
                <a:latin typeface="+mn-lt"/>
                <a:ea typeface="+mn-ea"/>
                <a:cs typeface="+mn-ea"/>
                <a:sym typeface="+mn-lt"/>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a:t>
            </a:r>
            <a:endParaRPr lang="es-ES" altLang="zh-CN" sz="2000">
              <a:solidFill>
                <a:schemeClr val="bg1"/>
              </a:solidFill>
              <a:latin typeface="+mn-lt"/>
              <a:ea typeface="+mn-ea"/>
              <a:cs typeface="+mn-ea"/>
              <a:sym typeface="+mn-lt"/>
            </a:endParaRPr>
          </a:p>
        </p:txBody>
      </p:sp>
      <p:sp>
        <p:nvSpPr>
          <p:cNvPr id="34" name="AutoShape 17"/>
          <p:cNvSpPr>
            <a:spLocks/>
          </p:cNvSpPr>
          <p:nvPr/>
        </p:nvSpPr>
        <p:spPr bwMode="auto">
          <a:xfrm>
            <a:off x="1976122" y="4559466"/>
            <a:ext cx="112915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400">
                <a:solidFill>
                  <a:schemeClr val="bg1"/>
                </a:solidFill>
                <a:latin typeface="+mn-lt"/>
                <a:ea typeface="+mn-ea"/>
                <a:cs typeface="+mn-ea"/>
                <a:sym typeface="+mn-lt"/>
              </a:rPr>
              <a:t>HOT PROJECTS</a:t>
            </a:r>
            <a:endParaRPr lang="es-ES" altLang="zh-CN" sz="2000">
              <a:solidFill>
                <a:schemeClr val="bg1"/>
              </a:solidFill>
              <a:latin typeface="+mn-lt"/>
              <a:ea typeface="+mn-ea"/>
              <a:cs typeface="+mn-ea"/>
              <a:sym typeface="+mn-lt"/>
            </a:endParaRPr>
          </a:p>
        </p:txBody>
      </p:sp>
      <p:sp>
        <p:nvSpPr>
          <p:cNvPr id="35" name="AutoShape 18"/>
          <p:cNvSpPr>
            <a:spLocks/>
          </p:cNvSpPr>
          <p:nvPr/>
        </p:nvSpPr>
        <p:spPr bwMode="auto">
          <a:xfrm>
            <a:off x="3836098" y="4540416"/>
            <a:ext cx="112915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400">
                <a:solidFill>
                  <a:schemeClr val="bg1"/>
                </a:solidFill>
                <a:latin typeface="+mn-lt"/>
                <a:ea typeface="+mn-ea"/>
                <a:cs typeface="+mn-ea"/>
                <a:sym typeface="+mn-lt"/>
              </a:rPr>
              <a:t>COMMENTED</a:t>
            </a:r>
            <a:endParaRPr lang="es-ES" altLang="zh-CN" sz="2000">
              <a:solidFill>
                <a:schemeClr val="bg1"/>
              </a:solidFill>
              <a:latin typeface="+mn-lt"/>
              <a:ea typeface="+mn-ea"/>
              <a:cs typeface="+mn-ea"/>
              <a:sym typeface="+mn-lt"/>
            </a:endParaRPr>
          </a:p>
        </p:txBody>
      </p:sp>
      <p:sp>
        <p:nvSpPr>
          <p:cNvPr id="36" name="AutoShape 19"/>
          <p:cNvSpPr>
            <a:spLocks/>
          </p:cNvSpPr>
          <p:nvPr/>
        </p:nvSpPr>
        <p:spPr bwMode="auto">
          <a:xfrm>
            <a:off x="5648463" y="4540416"/>
            <a:ext cx="1128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400">
                <a:solidFill>
                  <a:schemeClr val="bg1"/>
                </a:solidFill>
                <a:latin typeface="+mn-lt"/>
                <a:ea typeface="+mn-ea"/>
                <a:cs typeface="+mn-ea"/>
                <a:sym typeface="+mn-lt"/>
              </a:rPr>
              <a:t>BETA ALERTS</a:t>
            </a:r>
            <a:endParaRPr lang="es-ES" altLang="zh-CN" sz="2000">
              <a:solidFill>
                <a:schemeClr val="bg1"/>
              </a:solidFill>
              <a:latin typeface="+mn-lt"/>
              <a:ea typeface="+mn-ea"/>
              <a:cs typeface="+mn-ea"/>
              <a:sym typeface="+mn-lt"/>
            </a:endParaRPr>
          </a:p>
        </p:txBody>
      </p:sp>
      <p:sp>
        <p:nvSpPr>
          <p:cNvPr id="37" name="AutoShape 20"/>
          <p:cNvSpPr>
            <a:spLocks/>
          </p:cNvSpPr>
          <p:nvPr/>
        </p:nvSpPr>
        <p:spPr bwMode="auto">
          <a:xfrm>
            <a:off x="1353221" y="2081379"/>
            <a:ext cx="1128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400">
                <a:solidFill>
                  <a:schemeClr val="bg1"/>
                </a:solidFill>
                <a:latin typeface="+mn-lt"/>
                <a:ea typeface="+mn-ea"/>
                <a:cs typeface="+mn-ea"/>
                <a:sym typeface="+mn-lt"/>
              </a:rPr>
              <a:t>BETA TESTERS</a:t>
            </a:r>
            <a:endParaRPr lang="es-ES" altLang="zh-CN" sz="2000">
              <a:solidFill>
                <a:schemeClr val="bg1"/>
              </a:solidFill>
              <a:latin typeface="+mn-lt"/>
              <a:ea typeface="+mn-ea"/>
              <a:cs typeface="+mn-ea"/>
              <a:sym typeface="+mn-lt"/>
            </a:endParaRPr>
          </a:p>
        </p:txBody>
      </p:sp>
    </p:spTree>
    <p:extLst>
      <p:ext uri="{BB962C8B-B14F-4D97-AF65-F5344CB8AC3E}">
        <p14:creationId xmlns:p14="http://schemas.microsoft.com/office/powerpoint/2010/main" val="5711733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dissolve">
                                      <p:cBhvr>
                                        <p:cTn id="25" dur="500"/>
                                        <p:tgtEl>
                                          <p:spTgt spid="26"/>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dissolve">
                                      <p:cBhvr>
                                        <p:cTn id="29" dur="500"/>
                                        <p:tgtEl>
                                          <p:spTgt spid="27"/>
                                        </p:tgtEl>
                                      </p:cBhvr>
                                    </p:animEffect>
                                  </p:childTnLst>
                                </p:cTn>
                              </p:par>
                            </p:childTnLst>
                          </p:cTn>
                        </p:par>
                        <p:par>
                          <p:cTn id="30" fill="hold">
                            <p:stCondLst>
                              <p:cond delay="3000"/>
                            </p:stCondLst>
                            <p:childTnLst>
                              <p:par>
                                <p:cTn id="31" presetID="9"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dissolve">
                                      <p:cBhvr>
                                        <p:cTn id="33" dur="500"/>
                                        <p:tgtEl>
                                          <p:spTgt spid="28"/>
                                        </p:tgtEl>
                                      </p:cBhvr>
                                    </p:animEffect>
                                  </p:childTnLst>
                                </p:cTn>
                              </p:par>
                            </p:childTnLst>
                          </p:cTn>
                        </p:par>
                        <p:par>
                          <p:cTn id="34" fill="hold">
                            <p:stCondLst>
                              <p:cond delay="3500"/>
                            </p:stCondLst>
                            <p:childTnLst>
                              <p:par>
                                <p:cTn id="35" presetID="9"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dissolve">
                                      <p:cBhvr>
                                        <p:cTn id="37" dur="500"/>
                                        <p:tgtEl>
                                          <p:spTgt spid="29"/>
                                        </p:tgtEl>
                                      </p:cBhvr>
                                    </p:animEffect>
                                  </p:childTnLst>
                                </p:cTn>
                              </p:par>
                            </p:childTnLst>
                          </p:cTn>
                        </p:par>
                        <p:par>
                          <p:cTn id="38" fill="hold">
                            <p:stCondLst>
                              <p:cond delay="4000"/>
                            </p:stCondLst>
                            <p:childTnLst>
                              <p:par>
                                <p:cTn id="39" presetID="9"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ssolve">
                                      <p:cBhvr>
                                        <p:cTn id="41" dur="500"/>
                                        <p:tgtEl>
                                          <p:spTgt spid="30"/>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dissolve">
                                      <p:cBhvr>
                                        <p:cTn id="45" dur="500"/>
                                        <p:tgtEl>
                                          <p:spTgt spid="31"/>
                                        </p:tgtEl>
                                      </p:cBhvr>
                                    </p:animEffect>
                                  </p:childTnLst>
                                </p:cTn>
                              </p:par>
                            </p:childTnLst>
                          </p:cTn>
                        </p:par>
                        <p:par>
                          <p:cTn id="46" fill="hold">
                            <p:stCondLst>
                              <p:cond delay="5000"/>
                            </p:stCondLst>
                            <p:childTnLst>
                              <p:par>
                                <p:cTn id="47" presetID="9"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dissolve">
                                      <p:cBhvr>
                                        <p:cTn id="49" dur="500"/>
                                        <p:tgtEl>
                                          <p:spTgt spid="32"/>
                                        </p:tgtEl>
                                      </p:cBhvr>
                                    </p:animEffect>
                                  </p:childTnLst>
                                </p:cTn>
                              </p:par>
                            </p:childTnLst>
                          </p:cTn>
                        </p:par>
                        <p:par>
                          <p:cTn id="50" fill="hold">
                            <p:stCondLst>
                              <p:cond delay="5500"/>
                            </p:stCondLst>
                            <p:childTnLst>
                              <p:par>
                                <p:cTn id="51" presetID="9"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dissolve">
                                      <p:cBhvr>
                                        <p:cTn id="53" dur="500"/>
                                        <p:tgtEl>
                                          <p:spTgt spid="33"/>
                                        </p:tgtEl>
                                      </p:cBhvr>
                                    </p:animEffect>
                                  </p:childTnLst>
                                </p:cTn>
                              </p:par>
                            </p:childTnLst>
                          </p:cTn>
                        </p:par>
                        <p:par>
                          <p:cTn id="54" fill="hold">
                            <p:stCondLst>
                              <p:cond delay="6000"/>
                            </p:stCondLst>
                            <p:childTnLst>
                              <p:par>
                                <p:cTn id="55" presetID="2" presetClass="entr" presetSubtype="2"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2" presetClass="entr" presetSubtype="2"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1+#ppt_w/2"/>
                                          </p:val>
                                        </p:tav>
                                        <p:tav tm="100000">
                                          <p:val>
                                            <p:strVal val="#ppt_x"/>
                                          </p:val>
                                        </p:tav>
                                      </p:tavLst>
                                    </p:anim>
                                    <p:anim calcmode="lin" valueType="num">
                                      <p:cBhvr additive="base">
                                        <p:cTn id="63" dur="500" fill="hold"/>
                                        <p:tgtEl>
                                          <p:spTgt spid="35"/>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2" presetClass="entr" presetSubtype="2"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1+#ppt_w/2"/>
                                          </p:val>
                                        </p:tav>
                                        <p:tav tm="100000">
                                          <p:val>
                                            <p:strVal val="#ppt_x"/>
                                          </p:val>
                                        </p:tav>
                                      </p:tavLst>
                                    </p:anim>
                                    <p:anim calcmode="lin" valueType="num">
                                      <p:cBhvr additive="base">
                                        <p:cTn id="68" dur="500" fill="hold"/>
                                        <p:tgtEl>
                                          <p:spTgt spid="36"/>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 presetClass="entr" presetSubtype="2"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1+#ppt_w/2"/>
                                          </p:val>
                                        </p:tav>
                                        <p:tav tm="100000">
                                          <p:val>
                                            <p:strVal val="#ppt_x"/>
                                          </p:val>
                                        </p:tav>
                                      </p:tavLst>
                                    </p:anim>
                                    <p:anim calcmode="lin" valueType="num">
                                      <p:cBhvr additive="base">
                                        <p:cTn id="7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0" grpId="0" autoUpdateAnimBg="0"/>
      <p:bldP spid="26" grpId="0" autoUpdateAnimBg="0"/>
      <p:bldP spid="27" grpId="0" animBg="1"/>
      <p:bldP spid="28" grpId="0" animBg="1"/>
      <p:bldP spid="29" grpId="0" animBg="1"/>
      <p:bldP spid="30" grpId="0" animBg="1"/>
      <p:bldP spid="31" grpId="0" animBg="1"/>
      <p:bldP spid="32" grpId="0" animBg="1"/>
      <p:bldP spid="33" grpId="0" autoUpdateAnimBg="0"/>
      <p:bldP spid="34" grpId="0" autoUpdateAnimBg="0"/>
      <p:bldP spid="35" grpId="0" autoUpdateAnimBg="0"/>
      <p:bldP spid="36" grpId="0" autoUpdateAnimBg="0"/>
      <p:bldP spid="3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椭圆 75"/>
          <p:cNvSpPr/>
          <p:nvPr/>
        </p:nvSpPr>
        <p:spPr>
          <a:xfrm>
            <a:off x="653141" y="1970012"/>
            <a:ext cx="805218" cy="805218"/>
          </a:xfrm>
          <a:prstGeom prst="ellipse">
            <a:avLst/>
          </a:prstGeom>
          <a:solidFill>
            <a:srgbClr val="328FC1"/>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77" name="直接连接符 76"/>
          <p:cNvCxnSpPr>
            <a:stCxn id="76"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653141" y="3289786"/>
            <a:ext cx="805218" cy="805218"/>
          </a:xfrm>
          <a:prstGeom prst="ellipse">
            <a:avLst/>
          </a:prstGeom>
          <a:solidFill>
            <a:srgbClr val="00AEEF"/>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79" name="直接连接符 78"/>
          <p:cNvCxnSpPr>
            <a:stCxn id="78"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653141" y="4754292"/>
            <a:ext cx="805218" cy="805218"/>
          </a:xfrm>
          <a:prstGeom prst="ellipse">
            <a:avLst/>
          </a:prstGeom>
          <a:solidFill>
            <a:srgbClr val="328FC1"/>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81" name="直接连接符 80"/>
          <p:cNvCxnSpPr>
            <a:stCxn id="80"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6071458" y="1970012"/>
            <a:ext cx="805218" cy="805218"/>
          </a:xfrm>
          <a:prstGeom prst="ellipse">
            <a:avLst/>
          </a:prstGeom>
          <a:solidFill>
            <a:srgbClr val="00AEEF"/>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83" name="直接连接符 82"/>
          <p:cNvCxnSpPr>
            <a:stCxn id="82"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6071458" y="3289786"/>
            <a:ext cx="805218" cy="805218"/>
          </a:xfrm>
          <a:prstGeom prst="ellipse">
            <a:avLst/>
          </a:prstGeom>
          <a:solidFill>
            <a:srgbClr val="328FC1"/>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85" name="直接连接符 84"/>
          <p:cNvCxnSpPr>
            <a:stCxn id="84"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6071458" y="4754292"/>
            <a:ext cx="805218" cy="805218"/>
          </a:xfrm>
          <a:prstGeom prst="ellipse">
            <a:avLst/>
          </a:prstGeom>
          <a:solidFill>
            <a:srgbClr val="00AEEF"/>
          </a:solidFill>
          <a:ln w="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TEXT</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87" name="直接连接符 86"/>
          <p:cNvCxnSpPr>
            <a:stCxn id="86"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88" name="组合 87"/>
          <p:cNvGrpSpPr/>
          <p:nvPr/>
        </p:nvGrpSpPr>
        <p:grpSpPr>
          <a:xfrm>
            <a:off x="2026142" y="2025621"/>
            <a:ext cx="3551959" cy="935397"/>
            <a:chOff x="2136461" y="1993722"/>
            <a:chExt cx="3551959" cy="935397"/>
          </a:xfrm>
        </p:grpSpPr>
        <p:sp>
          <p:nvSpPr>
            <p:cNvPr id="89" name="文本框 88"/>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90" name="文本框 89"/>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2026142" y="3411754"/>
            <a:ext cx="3551959" cy="935397"/>
            <a:chOff x="2136461" y="1993722"/>
            <a:chExt cx="3551959" cy="935397"/>
          </a:xfrm>
        </p:grpSpPr>
        <p:sp>
          <p:nvSpPr>
            <p:cNvPr id="92" name="文本框 91"/>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93" name="文本框 92"/>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2026142" y="4797887"/>
            <a:ext cx="3551959" cy="935397"/>
            <a:chOff x="2136461" y="1993722"/>
            <a:chExt cx="3551959" cy="935397"/>
          </a:xfrm>
        </p:grpSpPr>
        <p:sp>
          <p:nvSpPr>
            <p:cNvPr id="95" name="文本框 94"/>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96" name="文本框 9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7469035" y="1993722"/>
            <a:ext cx="3551959" cy="935397"/>
            <a:chOff x="2136461" y="1993722"/>
            <a:chExt cx="3551959" cy="935397"/>
          </a:xfrm>
        </p:grpSpPr>
        <p:sp>
          <p:nvSpPr>
            <p:cNvPr id="98" name="文本框 97"/>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99" name="文本框 9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7469035" y="3379855"/>
            <a:ext cx="3551959" cy="935397"/>
            <a:chOff x="2136461" y="1993722"/>
            <a:chExt cx="3551959" cy="935397"/>
          </a:xfrm>
        </p:grpSpPr>
        <p:sp>
          <p:nvSpPr>
            <p:cNvPr id="101" name="文本框 100"/>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102" name="文本框 10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7469035" y="4765988"/>
            <a:ext cx="3551959" cy="935397"/>
            <a:chOff x="2136461" y="1993722"/>
            <a:chExt cx="3551959" cy="935397"/>
          </a:xfrm>
        </p:grpSpPr>
        <p:sp>
          <p:nvSpPr>
            <p:cNvPr id="104" name="文本框 103"/>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bg1"/>
                  </a:solidFill>
                  <a:latin typeface="+mn-ea"/>
                </a:rPr>
                <a:t>为客户提供有效服务，是我们工作的方向和价值评价的标尺，成就客户就是成就我们自己</a:t>
              </a:r>
            </a:p>
          </p:txBody>
        </p:sp>
        <p:sp>
          <p:nvSpPr>
            <p:cNvPr id="105" name="文本框 104"/>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SUBTITLE HERE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36"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37"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2965489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ppt_w</p:attrName>
                                        </p:attrNameLst>
                                      </p:cBhvr>
                                      <p:tavLst>
                                        <p:tav tm="0">
                                          <p:val>
                                            <p:fltVal val="0"/>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animEffect transition="in" filter="fade">
                                      <p:cBhvr>
                                        <p:cTn id="22" dur="500"/>
                                        <p:tgtEl>
                                          <p:spTgt spid="7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p:cTn id="25" dur="500" fill="hold"/>
                                        <p:tgtEl>
                                          <p:spTgt spid="80"/>
                                        </p:tgtEl>
                                        <p:attrNameLst>
                                          <p:attrName>ppt_w</p:attrName>
                                        </p:attrNameLst>
                                      </p:cBhvr>
                                      <p:tavLst>
                                        <p:tav tm="0">
                                          <p:val>
                                            <p:fltVal val="0"/>
                                          </p:val>
                                        </p:tav>
                                        <p:tav tm="100000">
                                          <p:val>
                                            <p:strVal val="#ppt_w"/>
                                          </p:val>
                                        </p:tav>
                                      </p:tavLst>
                                    </p:anim>
                                    <p:anim calcmode="lin" valueType="num">
                                      <p:cBhvr>
                                        <p:cTn id="26" dur="500" fill="hold"/>
                                        <p:tgtEl>
                                          <p:spTgt spid="80"/>
                                        </p:tgtEl>
                                        <p:attrNameLst>
                                          <p:attrName>ppt_h</p:attrName>
                                        </p:attrNameLst>
                                      </p:cBhvr>
                                      <p:tavLst>
                                        <p:tav tm="0">
                                          <p:val>
                                            <p:fltVal val="0"/>
                                          </p:val>
                                        </p:tav>
                                        <p:tav tm="100000">
                                          <p:val>
                                            <p:strVal val="#ppt_h"/>
                                          </p:val>
                                        </p:tav>
                                      </p:tavLst>
                                    </p:anim>
                                    <p:animEffect transition="in" filter="fade">
                                      <p:cBhvr>
                                        <p:cTn id="27" dur="500"/>
                                        <p:tgtEl>
                                          <p:spTgt spid="8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p:cTn id="30" dur="500" fill="hold"/>
                                        <p:tgtEl>
                                          <p:spTgt spid="82"/>
                                        </p:tgtEl>
                                        <p:attrNameLst>
                                          <p:attrName>ppt_w</p:attrName>
                                        </p:attrNameLst>
                                      </p:cBhvr>
                                      <p:tavLst>
                                        <p:tav tm="0">
                                          <p:val>
                                            <p:fltVal val="0"/>
                                          </p:val>
                                        </p:tav>
                                        <p:tav tm="100000">
                                          <p:val>
                                            <p:strVal val="#ppt_w"/>
                                          </p:val>
                                        </p:tav>
                                      </p:tavLst>
                                    </p:anim>
                                    <p:anim calcmode="lin" valueType="num">
                                      <p:cBhvr>
                                        <p:cTn id="31" dur="500" fill="hold"/>
                                        <p:tgtEl>
                                          <p:spTgt spid="82"/>
                                        </p:tgtEl>
                                        <p:attrNameLst>
                                          <p:attrName>ppt_h</p:attrName>
                                        </p:attrNameLst>
                                      </p:cBhvr>
                                      <p:tavLst>
                                        <p:tav tm="0">
                                          <p:val>
                                            <p:fltVal val="0"/>
                                          </p:val>
                                        </p:tav>
                                        <p:tav tm="100000">
                                          <p:val>
                                            <p:strVal val="#ppt_h"/>
                                          </p:val>
                                        </p:tav>
                                      </p:tavLst>
                                    </p:anim>
                                    <p:animEffect transition="in" filter="fade">
                                      <p:cBhvr>
                                        <p:cTn id="32" dur="500"/>
                                        <p:tgtEl>
                                          <p:spTgt spid="8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p:cTn id="35" dur="500" fill="hold"/>
                                        <p:tgtEl>
                                          <p:spTgt spid="84"/>
                                        </p:tgtEl>
                                        <p:attrNameLst>
                                          <p:attrName>ppt_w</p:attrName>
                                        </p:attrNameLst>
                                      </p:cBhvr>
                                      <p:tavLst>
                                        <p:tav tm="0">
                                          <p:val>
                                            <p:fltVal val="0"/>
                                          </p:val>
                                        </p:tav>
                                        <p:tav tm="100000">
                                          <p:val>
                                            <p:strVal val="#ppt_w"/>
                                          </p:val>
                                        </p:tav>
                                      </p:tavLst>
                                    </p:anim>
                                    <p:anim calcmode="lin" valueType="num">
                                      <p:cBhvr>
                                        <p:cTn id="36" dur="500" fill="hold"/>
                                        <p:tgtEl>
                                          <p:spTgt spid="84"/>
                                        </p:tgtEl>
                                        <p:attrNameLst>
                                          <p:attrName>ppt_h</p:attrName>
                                        </p:attrNameLst>
                                      </p:cBhvr>
                                      <p:tavLst>
                                        <p:tav tm="0">
                                          <p:val>
                                            <p:fltVal val="0"/>
                                          </p:val>
                                        </p:tav>
                                        <p:tav tm="100000">
                                          <p:val>
                                            <p:strVal val="#ppt_h"/>
                                          </p:val>
                                        </p:tav>
                                      </p:tavLst>
                                    </p:anim>
                                    <p:animEffect transition="in" filter="fade">
                                      <p:cBhvr>
                                        <p:cTn id="37" dur="500"/>
                                        <p:tgtEl>
                                          <p:spTgt spid="8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6"/>
                                        </p:tgtEl>
                                        <p:attrNameLst>
                                          <p:attrName>style.visibility</p:attrName>
                                        </p:attrNameLst>
                                      </p:cBhvr>
                                      <p:to>
                                        <p:strVal val="visible"/>
                                      </p:to>
                                    </p:set>
                                    <p:anim calcmode="lin" valueType="num">
                                      <p:cBhvr>
                                        <p:cTn id="40" dur="500" fill="hold"/>
                                        <p:tgtEl>
                                          <p:spTgt spid="86"/>
                                        </p:tgtEl>
                                        <p:attrNameLst>
                                          <p:attrName>ppt_w</p:attrName>
                                        </p:attrNameLst>
                                      </p:cBhvr>
                                      <p:tavLst>
                                        <p:tav tm="0">
                                          <p:val>
                                            <p:fltVal val="0"/>
                                          </p:val>
                                        </p:tav>
                                        <p:tav tm="100000">
                                          <p:val>
                                            <p:strVal val="#ppt_w"/>
                                          </p:val>
                                        </p:tav>
                                      </p:tavLst>
                                    </p:anim>
                                    <p:anim calcmode="lin" valueType="num">
                                      <p:cBhvr>
                                        <p:cTn id="41" dur="500" fill="hold"/>
                                        <p:tgtEl>
                                          <p:spTgt spid="86"/>
                                        </p:tgtEl>
                                        <p:attrNameLst>
                                          <p:attrName>ppt_h</p:attrName>
                                        </p:attrNameLst>
                                      </p:cBhvr>
                                      <p:tavLst>
                                        <p:tav tm="0">
                                          <p:val>
                                            <p:fltVal val="0"/>
                                          </p:val>
                                        </p:tav>
                                        <p:tav tm="100000">
                                          <p:val>
                                            <p:strVal val="#ppt_h"/>
                                          </p:val>
                                        </p:tav>
                                      </p:tavLst>
                                    </p:anim>
                                    <p:animEffect transition="in" filter="fade">
                                      <p:cBhvr>
                                        <p:cTn id="42" dur="500"/>
                                        <p:tgtEl>
                                          <p:spTgt spid="86"/>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left)">
                                      <p:cBhvr>
                                        <p:cTn id="46" dur="500"/>
                                        <p:tgtEl>
                                          <p:spTgt spid="77"/>
                                        </p:tgtEl>
                                      </p:cBhvr>
                                    </p:animEffect>
                                  </p:childTnLst>
                                </p:cTn>
                              </p:par>
                              <p:par>
                                <p:cTn id="47" presetID="22" presetClass="entr" presetSubtype="8" fill="hold" nodeType="with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wipe(left)">
                                      <p:cBhvr>
                                        <p:cTn id="49" dur="500"/>
                                        <p:tgtEl>
                                          <p:spTgt spid="79"/>
                                        </p:tgtEl>
                                      </p:cBhvr>
                                    </p:animEffect>
                                  </p:childTnLst>
                                </p:cTn>
                              </p:par>
                              <p:par>
                                <p:cTn id="50" presetID="22" presetClass="entr" presetSubtype="8" fill="hold"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wipe(left)">
                                      <p:cBhvr>
                                        <p:cTn id="52" dur="500"/>
                                        <p:tgtEl>
                                          <p:spTgt spid="81"/>
                                        </p:tgtEl>
                                      </p:cBhvr>
                                    </p:animEffect>
                                  </p:childTnLst>
                                </p:cTn>
                              </p:par>
                              <p:par>
                                <p:cTn id="53" presetID="22" presetClass="entr" presetSubtype="8" fill="hold"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left)">
                                      <p:cBhvr>
                                        <p:cTn id="55" dur="500"/>
                                        <p:tgtEl>
                                          <p:spTgt spid="83"/>
                                        </p:tgtEl>
                                      </p:cBhvr>
                                    </p:animEffect>
                                  </p:childTnLst>
                                </p:cTn>
                              </p:par>
                              <p:par>
                                <p:cTn id="56" presetID="22" presetClass="entr" presetSubtype="8"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wipe(left)">
                                      <p:cBhvr>
                                        <p:cTn id="58" dur="500"/>
                                        <p:tgtEl>
                                          <p:spTgt spid="85"/>
                                        </p:tgtEl>
                                      </p:cBhvr>
                                    </p:animEffect>
                                  </p:childTnLst>
                                </p:cTn>
                              </p:par>
                              <p:par>
                                <p:cTn id="59" presetID="22" presetClass="entr" presetSubtype="8" fill="hold"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left)">
                                      <p:cBhvr>
                                        <p:cTn id="61" dur="500"/>
                                        <p:tgtEl>
                                          <p:spTgt spid="87"/>
                                        </p:tgtEl>
                                      </p:cBhvr>
                                    </p:animEffect>
                                  </p:childTnLst>
                                </p:cTn>
                              </p:par>
                            </p:childTnLst>
                          </p:cTn>
                        </p:par>
                        <p:par>
                          <p:cTn id="62" fill="hold">
                            <p:stCondLst>
                              <p:cond delay="2000"/>
                            </p:stCondLst>
                            <p:childTnLst>
                              <p:par>
                                <p:cTn id="63" presetID="22" presetClass="entr" presetSubtype="1" fill="hold" nodeType="afterEffect">
                                  <p:stCondLst>
                                    <p:cond delay="0"/>
                                  </p:stCondLst>
                                  <p:childTnLst>
                                    <p:set>
                                      <p:cBhvr>
                                        <p:cTn id="64" dur="1" fill="hold">
                                          <p:stCondLst>
                                            <p:cond delay="0"/>
                                          </p:stCondLst>
                                        </p:cTn>
                                        <p:tgtEl>
                                          <p:spTgt spid="88"/>
                                        </p:tgtEl>
                                        <p:attrNameLst>
                                          <p:attrName>style.visibility</p:attrName>
                                        </p:attrNameLst>
                                      </p:cBhvr>
                                      <p:to>
                                        <p:strVal val="visible"/>
                                      </p:to>
                                    </p:set>
                                    <p:animEffect transition="in" filter="wipe(up)">
                                      <p:cBhvr>
                                        <p:cTn id="65" dur="500"/>
                                        <p:tgtEl>
                                          <p:spTgt spid="88"/>
                                        </p:tgtEl>
                                      </p:cBhvr>
                                    </p:animEffect>
                                  </p:childTnLst>
                                </p:cTn>
                              </p:par>
                              <p:par>
                                <p:cTn id="66" presetID="22" presetClass="entr" presetSubtype="1" fill="hold"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up)">
                                      <p:cBhvr>
                                        <p:cTn id="68" dur="500"/>
                                        <p:tgtEl>
                                          <p:spTgt spid="91"/>
                                        </p:tgtEl>
                                      </p:cBhvr>
                                    </p:animEffect>
                                  </p:childTnLst>
                                </p:cTn>
                              </p:par>
                              <p:par>
                                <p:cTn id="69" presetID="22" presetClass="entr" presetSubtype="1" fill="hold" nodeType="with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up)">
                                      <p:cBhvr>
                                        <p:cTn id="71" dur="500"/>
                                        <p:tgtEl>
                                          <p:spTgt spid="94"/>
                                        </p:tgtEl>
                                      </p:cBhvr>
                                    </p:animEffect>
                                  </p:childTnLst>
                                </p:cTn>
                              </p:par>
                              <p:par>
                                <p:cTn id="72" presetID="22" presetClass="entr" presetSubtype="1"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Effect transition="in" filter="wipe(up)">
                                      <p:cBhvr>
                                        <p:cTn id="74" dur="500"/>
                                        <p:tgtEl>
                                          <p:spTgt spid="97"/>
                                        </p:tgtEl>
                                      </p:cBhvr>
                                    </p:animEffect>
                                  </p:childTnLst>
                                </p:cTn>
                              </p:par>
                              <p:par>
                                <p:cTn id="75" presetID="22" presetClass="entr" presetSubtype="1"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Effect transition="in" filter="wipe(up)">
                                      <p:cBhvr>
                                        <p:cTn id="77" dur="500"/>
                                        <p:tgtEl>
                                          <p:spTgt spid="100"/>
                                        </p:tgtEl>
                                      </p:cBhvr>
                                    </p:animEffect>
                                  </p:childTnLst>
                                </p:cTn>
                              </p:par>
                              <p:par>
                                <p:cTn id="78" presetID="22" presetClass="entr" presetSubtype="1" fill="hold" nodeType="withEffect">
                                  <p:stCondLst>
                                    <p:cond delay="0"/>
                                  </p:stCondLst>
                                  <p:childTnLst>
                                    <p:set>
                                      <p:cBhvr>
                                        <p:cTn id="79" dur="1" fill="hold">
                                          <p:stCondLst>
                                            <p:cond delay="0"/>
                                          </p:stCondLst>
                                        </p:cTn>
                                        <p:tgtEl>
                                          <p:spTgt spid="103"/>
                                        </p:tgtEl>
                                        <p:attrNameLst>
                                          <p:attrName>style.visibility</p:attrName>
                                        </p:attrNameLst>
                                      </p:cBhvr>
                                      <p:to>
                                        <p:strVal val="visible"/>
                                      </p:to>
                                    </p:set>
                                    <p:animEffect transition="in" filter="wipe(up)">
                                      <p:cBhvr>
                                        <p:cTn id="8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animBg="1"/>
      <p:bldP spid="80" grpId="0" animBg="1"/>
      <p:bldP spid="82" grpId="0" animBg="1"/>
      <p:bldP spid="84" grpId="0" animBg="1"/>
      <p:bldP spid="86"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6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grpSp>
        <p:nvGrpSpPr>
          <p:cNvPr id="88" name="Group 38"/>
          <p:cNvGrpSpPr>
            <a:grpSpLocks/>
          </p:cNvGrpSpPr>
          <p:nvPr/>
        </p:nvGrpSpPr>
        <p:grpSpPr bwMode="auto">
          <a:xfrm>
            <a:off x="7245350" y="2220913"/>
            <a:ext cx="1004888" cy="300037"/>
            <a:chOff x="7244862" y="2564012"/>
            <a:chExt cx="1005315" cy="299674"/>
          </a:xfrm>
        </p:grpSpPr>
        <p:cxnSp>
          <p:nvCxnSpPr>
            <p:cNvPr id="89" name="Straight Connector 39"/>
            <p:cNvCxnSpPr/>
            <p:nvPr/>
          </p:nvCxnSpPr>
          <p:spPr>
            <a:xfrm flipV="1">
              <a:off x="7244862" y="2564012"/>
              <a:ext cx="393867"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40"/>
            <p:cNvCxnSpPr/>
            <p:nvPr/>
          </p:nvCxnSpPr>
          <p:spPr>
            <a:xfrm>
              <a:off x="7643494" y="2564012"/>
              <a:ext cx="606683"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91" name="Group 41"/>
          <p:cNvGrpSpPr>
            <a:grpSpLocks/>
          </p:cNvGrpSpPr>
          <p:nvPr/>
        </p:nvGrpSpPr>
        <p:grpSpPr bwMode="auto">
          <a:xfrm flipH="1">
            <a:off x="3933825" y="2220913"/>
            <a:ext cx="1004888" cy="300037"/>
            <a:chOff x="7244862" y="2564012"/>
            <a:chExt cx="1005315" cy="299674"/>
          </a:xfrm>
        </p:grpSpPr>
        <p:cxnSp>
          <p:nvCxnSpPr>
            <p:cNvPr id="92" name="Straight Connector 42"/>
            <p:cNvCxnSpPr/>
            <p:nvPr/>
          </p:nvCxnSpPr>
          <p:spPr>
            <a:xfrm flipV="1">
              <a:off x="7244862" y="2564012"/>
              <a:ext cx="393867"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43"/>
            <p:cNvCxnSpPr/>
            <p:nvPr/>
          </p:nvCxnSpPr>
          <p:spPr>
            <a:xfrm>
              <a:off x="7643494" y="2564012"/>
              <a:ext cx="606683"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94" name="Group 44"/>
          <p:cNvGrpSpPr>
            <a:grpSpLocks/>
          </p:cNvGrpSpPr>
          <p:nvPr/>
        </p:nvGrpSpPr>
        <p:grpSpPr bwMode="auto">
          <a:xfrm rot="1354404" flipV="1">
            <a:off x="6451600" y="4156075"/>
            <a:ext cx="1004888" cy="300038"/>
            <a:chOff x="7244862" y="2564012"/>
            <a:chExt cx="1005315" cy="299674"/>
          </a:xfrm>
        </p:grpSpPr>
        <p:cxnSp>
          <p:nvCxnSpPr>
            <p:cNvPr id="95" name="Straight Connector 45"/>
            <p:cNvCxnSpPr/>
            <p:nvPr/>
          </p:nvCxnSpPr>
          <p:spPr>
            <a:xfrm flipV="1">
              <a:off x="7243091" y="2565176"/>
              <a:ext cx="393867" cy="299673"/>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46"/>
            <p:cNvCxnSpPr/>
            <p:nvPr/>
          </p:nvCxnSpPr>
          <p:spPr>
            <a:xfrm>
              <a:off x="7642763" y="2565315"/>
              <a:ext cx="606683"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97" name="Group 47"/>
          <p:cNvGrpSpPr>
            <a:grpSpLocks/>
          </p:cNvGrpSpPr>
          <p:nvPr/>
        </p:nvGrpSpPr>
        <p:grpSpPr bwMode="auto">
          <a:xfrm rot="-1354404" flipH="1" flipV="1">
            <a:off x="4746625" y="4156075"/>
            <a:ext cx="1004888" cy="300038"/>
            <a:chOff x="7244862" y="2564012"/>
            <a:chExt cx="1005315" cy="299674"/>
          </a:xfrm>
        </p:grpSpPr>
        <p:cxnSp>
          <p:nvCxnSpPr>
            <p:cNvPr id="98" name="Straight Connector 48"/>
            <p:cNvCxnSpPr/>
            <p:nvPr/>
          </p:nvCxnSpPr>
          <p:spPr>
            <a:xfrm flipV="1">
              <a:off x="7245168" y="2564320"/>
              <a:ext cx="393867"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49"/>
            <p:cNvCxnSpPr/>
            <p:nvPr/>
          </p:nvCxnSpPr>
          <p:spPr>
            <a:xfrm>
              <a:off x="7644838" y="2564460"/>
              <a:ext cx="606683"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0" name="Group 50"/>
          <p:cNvGrpSpPr>
            <a:grpSpLocks/>
          </p:cNvGrpSpPr>
          <p:nvPr/>
        </p:nvGrpSpPr>
        <p:grpSpPr bwMode="auto">
          <a:xfrm>
            <a:off x="8480425" y="1806575"/>
            <a:ext cx="2955925" cy="1077913"/>
            <a:chOff x="1603804" y="2220559"/>
            <a:chExt cx="2955174" cy="1077937"/>
          </a:xfrm>
        </p:grpSpPr>
        <p:sp>
          <p:nvSpPr>
            <p:cNvPr id="101" name="Text Placeholder 2"/>
            <p:cNvSpPr txBox="1">
              <a:spLocks/>
            </p:cNvSpPr>
            <p:nvPr/>
          </p:nvSpPr>
          <p:spPr>
            <a:xfrm>
              <a:off x="1603804" y="2220559"/>
              <a:ext cx="201402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dirty="0" err="1">
                  <a:solidFill>
                    <a:schemeClr val="bg1"/>
                  </a:solidFill>
                  <a:latin typeface="Arial Narrow" pitchFamily="34" charset="0"/>
                  <a:ea typeface="Fira Sans SemiBold Italic" panose="00000700000000000000" pitchFamily="50" charset="0"/>
                  <a:cs typeface="Clear Sans" panose="020B0503030202020304" pitchFamily="34" charset="0"/>
                </a:rPr>
                <a:t>Disversification</a:t>
              </a:r>
              <a:endPar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endParaRPr>
            </a:p>
          </p:txBody>
        </p:sp>
        <p:sp>
          <p:nvSpPr>
            <p:cNvPr id="102" name="TextBox 52"/>
            <p:cNvSpPr txBox="1"/>
            <p:nvPr/>
          </p:nvSpPr>
          <p:spPr>
            <a:xfrm>
              <a:off x="1679985" y="2560292"/>
              <a:ext cx="2878993" cy="738204"/>
            </a:xfrm>
            <a:prstGeom prst="rect">
              <a:avLst/>
            </a:prstGeom>
            <a:noFill/>
          </p:spPr>
          <p:txBody>
            <a:bodyPr lIns="0" tIns="0" rIns="0" bIns="0">
              <a:spAutoFit/>
            </a:bodyPr>
            <a:lstStyle/>
            <a:p>
              <a:pPr defTabSz="914377" eaLnBrk="1" fontAlgn="auto" hangingPunct="1">
                <a:spcBef>
                  <a:spcPts val="0"/>
                </a:spcBef>
                <a:spcAft>
                  <a:spcPts val="0"/>
                </a:spcAft>
                <a:defRPr/>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Porem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cot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adipicing</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imperun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raesent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dala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encari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rinadewnita</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3" name="Group 53"/>
          <p:cNvGrpSpPr>
            <a:grpSpLocks/>
          </p:cNvGrpSpPr>
          <p:nvPr/>
        </p:nvGrpSpPr>
        <p:grpSpPr bwMode="auto">
          <a:xfrm>
            <a:off x="7623175" y="4256088"/>
            <a:ext cx="2955925" cy="1128712"/>
            <a:chOff x="1603804" y="2220559"/>
            <a:chExt cx="2955174" cy="1128737"/>
          </a:xfrm>
        </p:grpSpPr>
        <p:sp>
          <p:nvSpPr>
            <p:cNvPr id="104" name="Text Placeholder 2"/>
            <p:cNvSpPr txBox="1">
              <a:spLocks/>
            </p:cNvSpPr>
            <p:nvPr/>
          </p:nvSpPr>
          <p:spPr>
            <a:xfrm>
              <a:off x="1603804" y="2220559"/>
              <a:ext cx="201402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Product Development</a:t>
              </a:r>
            </a:p>
          </p:txBody>
        </p:sp>
        <p:sp>
          <p:nvSpPr>
            <p:cNvPr id="105" name="TextBox 55"/>
            <p:cNvSpPr txBox="1"/>
            <p:nvPr/>
          </p:nvSpPr>
          <p:spPr>
            <a:xfrm>
              <a:off x="1679985" y="2611093"/>
              <a:ext cx="2878993" cy="738203"/>
            </a:xfrm>
            <a:prstGeom prst="rect">
              <a:avLst/>
            </a:prstGeom>
            <a:noFill/>
          </p:spPr>
          <p:txBody>
            <a:bodyPr lIns="0" tIns="0" rIns="0" bIns="0">
              <a:spAutoFit/>
            </a:bodyPr>
            <a:lstStyle/>
            <a:p>
              <a:pPr defTabSz="914377" eaLnBrk="1" fontAlgn="auto" hangingPunct="1">
                <a:spcBef>
                  <a:spcPts val="0"/>
                </a:spcBef>
                <a:spcAft>
                  <a:spcPts val="0"/>
                </a:spcAft>
                <a:defRPr/>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Porem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cot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adipicing</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imperun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raesent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dala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encari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rinadewnita</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6" name="Group 56"/>
          <p:cNvGrpSpPr>
            <a:grpSpLocks/>
          </p:cNvGrpSpPr>
          <p:nvPr/>
        </p:nvGrpSpPr>
        <p:grpSpPr bwMode="auto">
          <a:xfrm>
            <a:off x="835025" y="1806575"/>
            <a:ext cx="2959100" cy="1077913"/>
            <a:chOff x="1679271" y="2220559"/>
            <a:chExt cx="2959965" cy="1077937"/>
          </a:xfrm>
        </p:grpSpPr>
        <p:sp>
          <p:nvSpPr>
            <p:cNvPr id="107" name="Text Placeholder 2"/>
            <p:cNvSpPr txBox="1">
              <a:spLocks/>
            </p:cNvSpPr>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Market Penetration</a:t>
              </a:r>
            </a:p>
          </p:txBody>
        </p:sp>
        <p:sp>
          <p:nvSpPr>
            <p:cNvPr id="108" name="TextBox 58"/>
            <p:cNvSpPr txBox="1"/>
            <p:nvPr/>
          </p:nvSpPr>
          <p:spPr>
            <a:xfrm>
              <a:off x="1679271" y="2560292"/>
              <a:ext cx="2878979" cy="738204"/>
            </a:xfrm>
            <a:prstGeom prst="rect">
              <a:avLst/>
            </a:prstGeom>
            <a:noFill/>
          </p:spPr>
          <p:txBody>
            <a:bodyPr lIns="0" tIns="0" rIns="0" bIns="0">
              <a:spAutoFit/>
            </a:bodyPr>
            <a:lstStyle/>
            <a:p>
              <a:pPr algn="r" defTabSz="914377" eaLnBrk="1" fontAlgn="auto" hangingPunct="1">
                <a:spcBef>
                  <a:spcPts val="0"/>
                </a:spcBef>
                <a:spcAft>
                  <a:spcPts val="0"/>
                </a:spcAft>
                <a:defRPr/>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Porem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cot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adipicing</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imperun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raesent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dala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encari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rinadewnita</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9" name="Group 59"/>
          <p:cNvGrpSpPr>
            <a:grpSpLocks/>
          </p:cNvGrpSpPr>
          <p:nvPr/>
        </p:nvGrpSpPr>
        <p:grpSpPr bwMode="auto">
          <a:xfrm>
            <a:off x="1635125" y="4251325"/>
            <a:ext cx="2959100" cy="1128713"/>
            <a:chOff x="1679271" y="2220559"/>
            <a:chExt cx="2959965" cy="1128737"/>
          </a:xfrm>
        </p:grpSpPr>
        <p:sp>
          <p:nvSpPr>
            <p:cNvPr id="110" name="Text Placeholder 2"/>
            <p:cNvSpPr txBox="1">
              <a:spLocks/>
            </p:cNvSpPr>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Market Development</a:t>
              </a:r>
            </a:p>
          </p:txBody>
        </p:sp>
        <p:sp>
          <p:nvSpPr>
            <p:cNvPr id="111" name="TextBox 61"/>
            <p:cNvSpPr txBox="1"/>
            <p:nvPr/>
          </p:nvSpPr>
          <p:spPr>
            <a:xfrm>
              <a:off x="1679271" y="2611092"/>
              <a:ext cx="2878979" cy="738204"/>
            </a:xfrm>
            <a:prstGeom prst="rect">
              <a:avLst/>
            </a:prstGeom>
            <a:noFill/>
          </p:spPr>
          <p:txBody>
            <a:bodyPr lIns="0" tIns="0" rIns="0" bIns="0">
              <a:spAutoFit/>
            </a:bodyPr>
            <a:lstStyle/>
            <a:p>
              <a:pPr algn="r" defTabSz="914377" eaLnBrk="1" fontAlgn="auto" hangingPunct="1">
                <a:spcBef>
                  <a:spcPts val="0"/>
                </a:spcBef>
                <a:spcAft>
                  <a:spcPts val="0"/>
                </a:spcAft>
                <a:defRPr/>
              </a:pP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Porem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cot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adipicing</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imperun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facilisisan</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raesent</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dala</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encari</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rinadewnita</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12" name="Group 1"/>
          <p:cNvGrpSpPr>
            <a:grpSpLocks/>
          </p:cNvGrpSpPr>
          <p:nvPr/>
        </p:nvGrpSpPr>
        <p:grpSpPr bwMode="auto">
          <a:xfrm>
            <a:off x="4121150" y="1914525"/>
            <a:ext cx="3940175" cy="3838575"/>
            <a:chOff x="4121518" y="1915221"/>
            <a:chExt cx="3939219" cy="3837413"/>
          </a:xfrm>
        </p:grpSpPr>
        <p:grpSp>
          <p:nvGrpSpPr>
            <p:cNvPr id="113" name="Group 52"/>
            <p:cNvGrpSpPr>
              <a:grpSpLocks/>
            </p:cNvGrpSpPr>
            <p:nvPr/>
          </p:nvGrpSpPr>
          <p:grpSpPr bwMode="auto">
            <a:xfrm>
              <a:off x="4121518" y="1915221"/>
              <a:ext cx="3939219" cy="3837413"/>
              <a:chOff x="3160707" y="1634350"/>
              <a:chExt cx="2825746" cy="2752719"/>
            </a:xfrm>
          </p:grpSpPr>
          <p:sp>
            <p:nvSpPr>
              <p:cNvPr id="118" name="Freeform 5"/>
              <p:cNvSpPr>
                <a:spLocks noEditPoints="1"/>
              </p:cNvSpPr>
              <p:nvPr/>
            </p:nvSpPr>
            <p:spPr bwMode="auto">
              <a:xfrm>
                <a:off x="3160707" y="1912160"/>
                <a:ext cx="1181098" cy="1243010"/>
              </a:xfrm>
              <a:custGeom>
                <a:avLst/>
                <a:gdLst>
                  <a:gd name="T0" fmla="*/ 85 w 314"/>
                  <a:gd name="T1" fmla="*/ 294 h 330"/>
                  <a:gd name="T2" fmla="*/ 0 w 314"/>
                  <a:gd name="T3" fmla="*/ 330 h 330"/>
                  <a:gd name="T4" fmla="*/ 314 w 314"/>
                  <a:gd name="T5" fmla="*/ 0 h 330"/>
                  <a:gd name="T6" fmla="*/ 167 w 314"/>
                  <a:gd name="T7" fmla="*/ 327 h 330"/>
                  <a:gd name="T8" fmla="*/ 85 w 314"/>
                  <a:gd name="T9" fmla="*/ 294 h 330"/>
                  <a:gd name="T10" fmla="*/ 85 w 314"/>
                  <a:gd name="T11" fmla="*/ 294 h 330"/>
                  <a:gd name="T12" fmla="*/ 85 w 314"/>
                  <a:gd name="T13" fmla="*/ 294 h 3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2378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19" name="Freeform 6"/>
              <p:cNvSpPr>
                <a:spLocks noEditPoints="1"/>
              </p:cNvSpPr>
              <p:nvPr/>
            </p:nvSpPr>
            <p:spPr bwMode="auto">
              <a:xfrm>
                <a:off x="3886194" y="1916923"/>
                <a:ext cx="636587" cy="1238248"/>
              </a:xfrm>
              <a:custGeom>
                <a:avLst/>
                <a:gdLst>
                  <a:gd name="T0" fmla="*/ 84 w 169"/>
                  <a:gd name="T1" fmla="*/ 293 h 329"/>
                  <a:gd name="T2" fmla="*/ 1 w 169"/>
                  <a:gd name="T3" fmla="*/ 327 h 329"/>
                  <a:gd name="T4" fmla="*/ 169 w 169"/>
                  <a:gd name="T5" fmla="*/ 0 h 329"/>
                  <a:gd name="T6" fmla="*/ 169 w 169"/>
                  <a:gd name="T7" fmla="*/ 329 h 329"/>
                  <a:gd name="T8" fmla="*/ 84 w 169"/>
                  <a:gd name="T9" fmla="*/ 293 h 329"/>
                  <a:gd name="T10" fmla="*/ 84 w 169"/>
                  <a:gd name="T11" fmla="*/ 293 h 329"/>
                  <a:gd name="T12" fmla="*/ 84 w 169"/>
                  <a:gd name="T13" fmla="*/ 293 h 3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2378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20" name="Freeform 7"/>
              <p:cNvSpPr>
                <a:spLocks noEditPoints="1"/>
              </p:cNvSpPr>
              <p:nvPr/>
            </p:nvSpPr>
            <p:spPr bwMode="auto">
              <a:xfrm>
                <a:off x="4621205" y="1916923"/>
                <a:ext cx="634999" cy="1238248"/>
              </a:xfrm>
              <a:custGeom>
                <a:avLst/>
                <a:gdLst>
                  <a:gd name="T0" fmla="*/ 85 w 169"/>
                  <a:gd name="T1" fmla="*/ 293 h 329"/>
                  <a:gd name="T2" fmla="*/ 0 w 169"/>
                  <a:gd name="T3" fmla="*/ 329 h 329"/>
                  <a:gd name="T4" fmla="*/ 0 w 169"/>
                  <a:gd name="T5" fmla="*/ 0 h 329"/>
                  <a:gd name="T6" fmla="*/ 168 w 169"/>
                  <a:gd name="T7" fmla="*/ 327 h 329"/>
                  <a:gd name="T8" fmla="*/ 85 w 169"/>
                  <a:gd name="T9" fmla="*/ 293 h 329"/>
                  <a:gd name="T10" fmla="*/ 85 w 169"/>
                  <a:gd name="T11" fmla="*/ 293 h 329"/>
                  <a:gd name="T12" fmla="*/ 85 w 169"/>
                  <a:gd name="T13" fmla="*/ 293 h 3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2378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21" name="Freeform 8"/>
              <p:cNvSpPr>
                <a:spLocks noEditPoints="1"/>
              </p:cNvSpPr>
              <p:nvPr/>
            </p:nvSpPr>
            <p:spPr bwMode="auto">
              <a:xfrm>
                <a:off x="4797417" y="1912160"/>
                <a:ext cx="1189036" cy="1250949"/>
              </a:xfrm>
              <a:custGeom>
                <a:avLst/>
                <a:gdLst>
                  <a:gd name="T0" fmla="*/ 229 w 316"/>
                  <a:gd name="T1" fmla="*/ 294 h 332"/>
                  <a:gd name="T2" fmla="*/ 147 w 316"/>
                  <a:gd name="T3" fmla="*/ 327 h 332"/>
                  <a:gd name="T4" fmla="*/ 0 w 316"/>
                  <a:gd name="T5" fmla="*/ 0 h 332"/>
                  <a:gd name="T6" fmla="*/ 316 w 316"/>
                  <a:gd name="T7" fmla="*/ 332 h 332"/>
                  <a:gd name="T8" fmla="*/ 229 w 316"/>
                  <a:gd name="T9" fmla="*/ 294 h 332"/>
                  <a:gd name="T10" fmla="*/ 229 w 316"/>
                  <a:gd name="T11" fmla="*/ 294 h 332"/>
                  <a:gd name="T12" fmla="*/ 229 w 316"/>
                  <a:gd name="T13" fmla="*/ 294 h 3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2378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22"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p:spPr>
            <p:txBody>
              <a:bodyPr/>
              <a:lstStyle/>
              <a:p>
                <a:pPr defTabSz="914377" eaLnBrk="1" fontAlgn="auto" hangingPunct="1">
                  <a:spcBef>
                    <a:spcPts val="0"/>
                  </a:spcBef>
                  <a:spcAft>
                    <a:spcPts val="0"/>
                  </a:spcAft>
                  <a:defRPr/>
                </a:pPr>
                <a:endParaRPr lang="en-US" dirty="0">
                  <a:solidFill>
                    <a:schemeClr val="bg1"/>
                  </a:solidFill>
                  <a:latin typeface="+mn-lt"/>
                </a:endParaRPr>
              </a:p>
            </p:txBody>
          </p:sp>
          <p:sp>
            <p:nvSpPr>
              <p:cNvPr id="123"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p:spPr>
            <p:txBody>
              <a:bodyPr/>
              <a:lstStyle/>
              <a:p>
                <a:pPr defTabSz="914377" eaLnBrk="1" fontAlgn="auto" hangingPunct="1">
                  <a:spcBef>
                    <a:spcPts val="0"/>
                  </a:spcBef>
                  <a:spcAft>
                    <a:spcPts val="0"/>
                  </a:spcAft>
                  <a:defRPr/>
                </a:pPr>
                <a:endParaRPr lang="en-US" dirty="0">
                  <a:solidFill>
                    <a:schemeClr val="bg1"/>
                  </a:solidFill>
                  <a:latin typeface="+mn-lt"/>
                </a:endParaRPr>
              </a:p>
            </p:txBody>
          </p:sp>
        </p:grpSp>
        <p:sp>
          <p:nvSpPr>
            <p:cNvPr id="114" name="Shape 1094"/>
            <p:cNvSpPr>
              <a:spLocks/>
            </p:cNvSpPr>
            <p:nvPr/>
          </p:nvSpPr>
          <p:spPr bwMode="auto">
            <a:xfrm>
              <a:off x="4568684" y="3131690"/>
              <a:ext cx="376996" cy="269235"/>
            </a:xfrm>
            <a:custGeom>
              <a:avLst/>
              <a:gdLst>
                <a:gd name="T0" fmla="*/ 188498 w 21600"/>
                <a:gd name="T1" fmla="*/ 134618 h 21600"/>
                <a:gd name="T2" fmla="*/ 188498 w 21600"/>
                <a:gd name="T3" fmla="*/ 134618 h 21600"/>
                <a:gd name="T4" fmla="*/ 188498 w 21600"/>
                <a:gd name="T5" fmla="*/ 134618 h 21600"/>
                <a:gd name="T6" fmla="*/ 188498 w 21600"/>
                <a:gd name="T7" fmla="*/ 13461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solidFill>
                  <a:schemeClr val="bg1"/>
                </a:solidFill>
              </a:endParaRPr>
            </a:p>
          </p:txBody>
        </p:sp>
        <p:sp>
          <p:nvSpPr>
            <p:cNvPr id="115" name="Freeform 62"/>
            <p:cNvSpPr>
              <a:spLocks noEditPoints="1"/>
            </p:cNvSpPr>
            <p:nvPr/>
          </p:nvSpPr>
          <p:spPr bwMode="auto">
            <a:xfrm>
              <a:off x="5477986" y="3065772"/>
              <a:ext cx="320256" cy="360553"/>
            </a:xfrm>
            <a:custGeom>
              <a:avLst/>
              <a:gdLst>
                <a:gd name="T0" fmla="*/ 300240 w 320"/>
                <a:gd name="T1" fmla="*/ 0 h 360"/>
                <a:gd name="T2" fmla="*/ 256205 w 320"/>
                <a:gd name="T3" fmla="*/ 0 h 360"/>
                <a:gd name="T4" fmla="*/ 240192 w 320"/>
                <a:gd name="T5" fmla="*/ 20031 h 360"/>
                <a:gd name="T6" fmla="*/ 240192 w 320"/>
                <a:gd name="T7" fmla="*/ 360553 h 360"/>
                <a:gd name="T8" fmla="*/ 320256 w 320"/>
                <a:gd name="T9" fmla="*/ 360553 h 360"/>
                <a:gd name="T10" fmla="*/ 320256 w 320"/>
                <a:gd name="T11" fmla="*/ 20031 h 360"/>
                <a:gd name="T12" fmla="*/ 300240 w 320"/>
                <a:gd name="T13" fmla="*/ 0 h 360"/>
                <a:gd name="T14" fmla="*/ 180144 w 320"/>
                <a:gd name="T15" fmla="*/ 120184 h 360"/>
                <a:gd name="T16" fmla="*/ 136109 w 320"/>
                <a:gd name="T17" fmla="*/ 120184 h 360"/>
                <a:gd name="T18" fmla="*/ 120096 w 320"/>
                <a:gd name="T19" fmla="*/ 140215 h 360"/>
                <a:gd name="T20" fmla="*/ 120096 w 320"/>
                <a:gd name="T21" fmla="*/ 360553 h 360"/>
                <a:gd name="T22" fmla="*/ 200160 w 320"/>
                <a:gd name="T23" fmla="*/ 360553 h 360"/>
                <a:gd name="T24" fmla="*/ 200160 w 320"/>
                <a:gd name="T25" fmla="*/ 140215 h 360"/>
                <a:gd name="T26" fmla="*/ 180144 w 320"/>
                <a:gd name="T27" fmla="*/ 120184 h 360"/>
                <a:gd name="T28" fmla="*/ 60048 w 320"/>
                <a:gd name="T29" fmla="*/ 240369 h 360"/>
                <a:gd name="T30" fmla="*/ 16013 w 320"/>
                <a:gd name="T31" fmla="*/ 240369 h 360"/>
                <a:gd name="T32" fmla="*/ 0 w 320"/>
                <a:gd name="T33" fmla="*/ 260399 h 360"/>
                <a:gd name="T34" fmla="*/ 0 w 320"/>
                <a:gd name="T35" fmla="*/ 360553 h 360"/>
                <a:gd name="T36" fmla="*/ 80064 w 320"/>
                <a:gd name="T37" fmla="*/ 360553 h 360"/>
                <a:gd name="T38" fmla="*/ 80064 w 320"/>
                <a:gd name="T39" fmla="*/ 260399 h 360"/>
                <a:gd name="T40" fmla="*/ 60048 w 320"/>
                <a:gd name="T41" fmla="*/ 240369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16" name="Shape 1090"/>
            <p:cNvSpPr>
              <a:spLocks/>
            </p:cNvSpPr>
            <p:nvPr/>
          </p:nvSpPr>
          <p:spPr bwMode="auto">
            <a:xfrm>
              <a:off x="6331218" y="3128517"/>
              <a:ext cx="396184" cy="336517"/>
            </a:xfrm>
            <a:custGeom>
              <a:avLst/>
              <a:gdLst>
                <a:gd name="T0" fmla="*/ 198092 w 21600"/>
                <a:gd name="T1" fmla="*/ 168259 h 21600"/>
                <a:gd name="T2" fmla="*/ 198092 w 21600"/>
                <a:gd name="T3" fmla="*/ 168259 h 21600"/>
                <a:gd name="T4" fmla="*/ 198092 w 21600"/>
                <a:gd name="T5" fmla="*/ 168259 h 21600"/>
                <a:gd name="T6" fmla="*/ 198092 w 21600"/>
                <a:gd name="T7" fmla="*/ 1682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solidFill>
                  <a:schemeClr val="bg1"/>
                </a:solidFill>
              </a:endParaRPr>
            </a:p>
          </p:txBody>
        </p:sp>
        <p:sp>
          <p:nvSpPr>
            <p:cNvPr id="117" name="Shape 1687"/>
            <p:cNvSpPr>
              <a:spLocks/>
            </p:cNvSpPr>
            <p:nvPr/>
          </p:nvSpPr>
          <p:spPr bwMode="auto">
            <a:xfrm>
              <a:off x="7266129" y="3116104"/>
              <a:ext cx="361315" cy="361342"/>
            </a:xfrm>
            <a:custGeom>
              <a:avLst/>
              <a:gdLst>
                <a:gd name="T0" fmla="*/ 180658 w 21600"/>
                <a:gd name="T1" fmla="*/ 180671 h 21600"/>
                <a:gd name="T2" fmla="*/ 180658 w 21600"/>
                <a:gd name="T3" fmla="*/ 180671 h 21600"/>
                <a:gd name="T4" fmla="*/ 180658 w 21600"/>
                <a:gd name="T5" fmla="*/ 180671 h 21600"/>
                <a:gd name="T6" fmla="*/ 180658 w 21600"/>
                <a:gd name="T7" fmla="*/ 18067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solidFill>
                  <a:schemeClr val="bg1"/>
                </a:solidFill>
              </a:endParaRPr>
            </a:p>
          </p:txBody>
        </p:sp>
      </p:grpSp>
    </p:spTree>
    <p:extLst>
      <p:ext uri="{BB962C8B-B14F-4D97-AF65-F5344CB8AC3E}">
        <p14:creationId xmlns:p14="http://schemas.microsoft.com/office/powerpoint/2010/main" val="10334847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left)">
                                      <p:cBhvr>
                                        <p:cTn id="11" dur="500"/>
                                        <p:tgtEl>
                                          <p:spTgt spid="63"/>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fade">
                                      <p:cBhvr>
                                        <p:cTn id="15" dur="1000"/>
                                        <p:tgtEl>
                                          <p:spTgt spid="112"/>
                                        </p:tgtEl>
                                      </p:cBhvr>
                                    </p:animEffect>
                                    <p:anim calcmode="lin" valueType="num">
                                      <p:cBhvr>
                                        <p:cTn id="16" dur="1000" fill="hold"/>
                                        <p:tgtEl>
                                          <p:spTgt spid="112"/>
                                        </p:tgtEl>
                                        <p:attrNameLst>
                                          <p:attrName>ppt_x</p:attrName>
                                        </p:attrNameLst>
                                      </p:cBhvr>
                                      <p:tavLst>
                                        <p:tav tm="0">
                                          <p:val>
                                            <p:strVal val="#ppt_x"/>
                                          </p:val>
                                        </p:tav>
                                        <p:tav tm="100000">
                                          <p:val>
                                            <p:strVal val="#ppt_x"/>
                                          </p:val>
                                        </p:tav>
                                      </p:tavLst>
                                    </p:anim>
                                    <p:anim calcmode="lin" valueType="num">
                                      <p:cBhvr>
                                        <p:cTn id="17" dur="900" decel="100000" fill="hold"/>
                                        <p:tgtEl>
                                          <p:spTgt spid="11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2"/>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fade">
                                      <p:cBhvr>
                                        <p:cTn id="26" dur="500"/>
                                        <p:tgtEl>
                                          <p:spTgt spid="106"/>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left)">
                                      <p:cBhvr>
                                        <p:cTn id="30" dur="500"/>
                                        <p:tgtEl>
                                          <p:spTgt spid="88"/>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wipe(up)">
                                      <p:cBhvr>
                                        <p:cTn id="38" dur="500"/>
                                        <p:tgtEl>
                                          <p:spTgt spid="97"/>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fade">
                                      <p:cBhvr>
                                        <p:cTn id="42" dur="500"/>
                                        <p:tgtEl>
                                          <p:spTgt spid="109"/>
                                        </p:tgtEl>
                                      </p:cBhvr>
                                    </p:animEffect>
                                  </p:childTnLst>
                                </p:cTn>
                              </p:par>
                            </p:childTnLst>
                          </p:cTn>
                        </p:par>
                        <p:par>
                          <p:cTn id="43" fill="hold">
                            <p:stCondLst>
                              <p:cond delay="5000"/>
                            </p:stCondLst>
                            <p:childTnLst>
                              <p:par>
                                <p:cTn id="44" presetID="22" presetClass="entr" presetSubtype="1" fill="hold" nodeType="afterEffect">
                                  <p:stCondLst>
                                    <p:cond delay="0"/>
                                  </p:stCondLst>
                                  <p:childTnLst>
                                    <p:set>
                                      <p:cBhvr>
                                        <p:cTn id="45" dur="1" fill="hold">
                                          <p:stCondLst>
                                            <p:cond delay="0"/>
                                          </p:stCondLst>
                                        </p:cTn>
                                        <p:tgtEl>
                                          <p:spTgt spid="94"/>
                                        </p:tgtEl>
                                        <p:attrNameLst>
                                          <p:attrName>style.visibility</p:attrName>
                                        </p:attrNameLst>
                                      </p:cBhvr>
                                      <p:to>
                                        <p:strVal val="visible"/>
                                      </p:to>
                                    </p:set>
                                    <p:animEffect transition="in" filter="wipe(up)">
                                      <p:cBhvr>
                                        <p:cTn id="46" dur="500"/>
                                        <p:tgtEl>
                                          <p:spTgt spid="94"/>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103"/>
                                        </p:tgtEl>
                                        <p:attrNameLst>
                                          <p:attrName>style.visibility</p:attrName>
                                        </p:attrNameLst>
                                      </p:cBhvr>
                                      <p:to>
                                        <p:strVal val="visible"/>
                                      </p:to>
                                    </p:set>
                                    <p:animEffect transition="in" filter="fade">
                                      <p:cBhvr>
                                        <p:cTn id="5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9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grpSp>
        <p:nvGrpSpPr>
          <p:cNvPr id="31" name="组合 30"/>
          <p:cNvGrpSpPr/>
          <p:nvPr/>
        </p:nvGrpSpPr>
        <p:grpSpPr>
          <a:xfrm>
            <a:off x="4415195" y="2037448"/>
            <a:ext cx="2121995" cy="1402969"/>
            <a:chOff x="8830388" y="4068494"/>
            <a:chExt cx="4243991" cy="2812391"/>
          </a:xfrm>
        </p:grpSpPr>
        <p:sp>
          <p:nvSpPr>
            <p:cNvPr id="32"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rgbClr val="328FC1">
                <a:alpha val="70000"/>
              </a:srgbClr>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143">
                <a:solidFill>
                  <a:schemeClr val="bg1"/>
                </a:solidFill>
                <a:latin typeface="微软雅黑" pitchFamily="34" charset="-122"/>
                <a:ea typeface="微软雅黑" pitchFamily="34" charset="-122"/>
              </a:endParaRPr>
            </a:p>
          </p:txBody>
        </p:sp>
        <p:sp>
          <p:nvSpPr>
            <p:cNvPr id="33" name="Shape 782"/>
            <p:cNvSpPr/>
            <p:nvPr/>
          </p:nvSpPr>
          <p:spPr>
            <a:xfrm>
              <a:off x="10193490" y="5111770"/>
              <a:ext cx="2544421" cy="37455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214">
                  <a:solidFill>
                    <a:schemeClr val="bg1"/>
                  </a:solidFill>
                  <a:latin typeface="微软雅黑" pitchFamily="34" charset="-122"/>
                  <a:ea typeface="微软雅黑" pitchFamily="34" charset="-122"/>
                </a:rPr>
                <a:t>Title Example</a:t>
              </a:r>
            </a:p>
          </p:txBody>
        </p:sp>
        <p:sp>
          <p:nvSpPr>
            <p:cNvPr id="34" name="Shape 783"/>
            <p:cNvSpPr/>
            <p:nvPr/>
          </p:nvSpPr>
          <p:spPr>
            <a:xfrm>
              <a:off x="9637260" y="4756170"/>
              <a:ext cx="991246" cy="10799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3501" dirty="0">
                  <a:solidFill>
                    <a:schemeClr val="bg1"/>
                  </a:solidFill>
                  <a:latin typeface="微软雅黑" pitchFamily="34" charset="-122"/>
                  <a:ea typeface="微软雅黑" pitchFamily="34" charset="-122"/>
                </a:rPr>
                <a:t>A</a:t>
              </a:r>
            </a:p>
          </p:txBody>
        </p:sp>
      </p:grpSp>
      <p:grpSp>
        <p:nvGrpSpPr>
          <p:cNvPr id="35" name="组合 34"/>
          <p:cNvGrpSpPr/>
          <p:nvPr/>
        </p:nvGrpSpPr>
        <p:grpSpPr>
          <a:xfrm>
            <a:off x="5440279" y="3790703"/>
            <a:ext cx="2121950" cy="1402969"/>
            <a:chOff x="10880556" y="7583067"/>
            <a:chExt cx="4243899" cy="2812391"/>
          </a:xfrm>
        </p:grpSpPr>
        <p:sp>
          <p:nvSpPr>
            <p:cNvPr id="36"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rgbClr val="328FC1">
                <a:alpha val="70000"/>
              </a:srgbClr>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143">
                <a:solidFill>
                  <a:schemeClr val="bg1"/>
                </a:solidFill>
                <a:latin typeface="微软雅黑" pitchFamily="34" charset="-122"/>
                <a:ea typeface="微软雅黑" pitchFamily="34" charset="-122"/>
              </a:endParaRPr>
            </a:p>
          </p:txBody>
        </p:sp>
        <p:sp>
          <p:nvSpPr>
            <p:cNvPr id="37" name="Shape 785"/>
            <p:cNvSpPr/>
            <p:nvPr/>
          </p:nvSpPr>
          <p:spPr>
            <a:xfrm>
              <a:off x="13563959" y="8497126"/>
              <a:ext cx="991248" cy="10799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3501" dirty="0">
                  <a:solidFill>
                    <a:schemeClr val="bg1"/>
                  </a:solidFill>
                  <a:latin typeface="微软雅黑" pitchFamily="34" charset="-122"/>
                  <a:ea typeface="微软雅黑" pitchFamily="34" charset="-122"/>
                </a:rPr>
                <a:t>C</a:t>
              </a:r>
            </a:p>
          </p:txBody>
        </p:sp>
        <p:sp>
          <p:nvSpPr>
            <p:cNvPr id="38" name="Shape 787"/>
            <p:cNvSpPr/>
            <p:nvPr/>
          </p:nvSpPr>
          <p:spPr>
            <a:xfrm>
              <a:off x="10972518" y="8878129"/>
              <a:ext cx="2544421" cy="37455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214">
                  <a:solidFill>
                    <a:schemeClr val="bg1"/>
                  </a:solidFill>
                  <a:latin typeface="微软雅黑" pitchFamily="34" charset="-122"/>
                  <a:ea typeface="微软雅黑" pitchFamily="34" charset="-122"/>
                </a:rPr>
                <a:t>Title Example</a:t>
              </a:r>
            </a:p>
          </p:txBody>
        </p:sp>
      </p:grpSp>
      <p:grpSp>
        <p:nvGrpSpPr>
          <p:cNvPr id="39" name="组合 38"/>
          <p:cNvGrpSpPr/>
          <p:nvPr/>
        </p:nvGrpSpPr>
        <p:grpSpPr>
          <a:xfrm>
            <a:off x="6172481" y="2037448"/>
            <a:ext cx="1406137" cy="2154702"/>
            <a:chOff x="12344961" y="4068494"/>
            <a:chExt cx="2812274" cy="4319313"/>
          </a:xfrm>
        </p:grpSpPr>
        <p:sp>
          <p:nvSpPr>
            <p:cNvPr id="40"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rgbClr val="2378C2">
                <a:alpha val="50000"/>
              </a:srgbClr>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143">
                <a:solidFill>
                  <a:schemeClr val="bg1"/>
                </a:solidFill>
                <a:latin typeface="微软雅黑" pitchFamily="34" charset="-122"/>
                <a:ea typeface="微软雅黑" pitchFamily="34" charset="-122"/>
              </a:endParaRPr>
            </a:p>
          </p:txBody>
        </p:sp>
        <p:sp>
          <p:nvSpPr>
            <p:cNvPr id="41" name="Shape 784"/>
            <p:cNvSpPr/>
            <p:nvPr/>
          </p:nvSpPr>
          <p:spPr>
            <a:xfrm>
              <a:off x="13318975" y="4743469"/>
              <a:ext cx="991248" cy="10799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3501" dirty="0">
                  <a:solidFill>
                    <a:schemeClr val="bg1"/>
                  </a:solidFill>
                  <a:latin typeface="微软雅黑" pitchFamily="34" charset="-122"/>
                  <a:ea typeface="微软雅黑" pitchFamily="34" charset="-122"/>
                </a:rPr>
                <a:t>B</a:t>
              </a:r>
            </a:p>
          </p:txBody>
        </p:sp>
        <p:sp>
          <p:nvSpPr>
            <p:cNvPr id="42" name="Shape 788"/>
            <p:cNvSpPr/>
            <p:nvPr/>
          </p:nvSpPr>
          <p:spPr>
            <a:xfrm rot="16200000">
              <a:off x="12529688" y="6928751"/>
              <a:ext cx="2544420" cy="37369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214">
                  <a:solidFill>
                    <a:schemeClr val="bg1"/>
                  </a:solidFill>
                  <a:latin typeface="微软雅黑" pitchFamily="34" charset="-122"/>
                  <a:ea typeface="微软雅黑" pitchFamily="34" charset="-122"/>
                </a:rPr>
                <a:t>Title Example</a:t>
              </a:r>
            </a:p>
          </p:txBody>
        </p:sp>
      </p:grpSp>
      <p:grpSp>
        <p:nvGrpSpPr>
          <p:cNvPr id="43" name="组合 42"/>
          <p:cNvGrpSpPr/>
          <p:nvPr/>
        </p:nvGrpSpPr>
        <p:grpSpPr>
          <a:xfrm>
            <a:off x="4415194" y="3060180"/>
            <a:ext cx="1406196" cy="2117230"/>
            <a:chOff x="8830388" y="6118662"/>
            <a:chExt cx="2812391" cy="4244199"/>
          </a:xfrm>
        </p:grpSpPr>
        <p:sp>
          <p:nvSpPr>
            <p:cNvPr id="44"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rgbClr val="2378C2">
                <a:alpha val="50000"/>
              </a:srgbClr>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143">
                <a:solidFill>
                  <a:schemeClr val="bg1"/>
                </a:solidFill>
                <a:latin typeface="微软雅黑" pitchFamily="34" charset="-122"/>
                <a:ea typeface="微软雅黑" pitchFamily="34" charset="-122"/>
              </a:endParaRPr>
            </a:p>
          </p:txBody>
        </p:sp>
        <p:sp>
          <p:nvSpPr>
            <p:cNvPr id="45" name="Shape 786"/>
            <p:cNvSpPr/>
            <p:nvPr/>
          </p:nvSpPr>
          <p:spPr>
            <a:xfrm>
              <a:off x="9677900" y="8509827"/>
              <a:ext cx="991246" cy="10799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3501" dirty="0">
                  <a:solidFill>
                    <a:schemeClr val="bg1"/>
                  </a:solidFill>
                  <a:latin typeface="微软雅黑" pitchFamily="34" charset="-122"/>
                  <a:ea typeface="微软雅黑" pitchFamily="34" charset="-122"/>
                </a:rPr>
                <a:t>D</a:t>
              </a:r>
            </a:p>
          </p:txBody>
        </p:sp>
        <p:sp>
          <p:nvSpPr>
            <p:cNvPr id="46" name="Shape 789"/>
            <p:cNvSpPr/>
            <p:nvPr/>
          </p:nvSpPr>
          <p:spPr>
            <a:xfrm rot="16200000">
              <a:off x="8860670" y="7512950"/>
              <a:ext cx="2544423" cy="37369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214" dirty="0">
                  <a:solidFill>
                    <a:schemeClr val="bg1"/>
                  </a:solidFill>
                  <a:latin typeface="微软雅黑" pitchFamily="34" charset="-122"/>
                  <a:ea typeface="微软雅黑" pitchFamily="34" charset="-122"/>
                </a:rPr>
                <a:t>Title Example</a:t>
              </a:r>
            </a:p>
          </p:txBody>
        </p:sp>
      </p:grpSp>
      <p:grpSp>
        <p:nvGrpSpPr>
          <p:cNvPr id="47" name="组合 46"/>
          <p:cNvGrpSpPr/>
          <p:nvPr/>
        </p:nvGrpSpPr>
        <p:grpSpPr>
          <a:xfrm>
            <a:off x="7720295" y="2093771"/>
            <a:ext cx="593924" cy="592561"/>
            <a:chOff x="15440588" y="4181400"/>
            <a:chExt cx="1187848" cy="1187847"/>
          </a:xfrm>
        </p:grpSpPr>
        <p:sp>
          <p:nvSpPr>
            <p:cNvPr id="48" name="Shape 790"/>
            <p:cNvSpPr/>
            <p:nvPr/>
          </p:nvSpPr>
          <p:spPr>
            <a:xfrm>
              <a:off x="15440588" y="4181400"/>
              <a:ext cx="1187848" cy="1187847"/>
            </a:xfrm>
            <a:prstGeom prst="roundRect">
              <a:avLst>
                <a:gd name="adj" fmla="val 18176"/>
              </a:avLst>
            </a:prstGeom>
            <a:solidFill>
              <a:srgbClr val="2378C2">
                <a:alpha val="50000"/>
              </a:srgb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sp>
          <p:nvSpPr>
            <p:cNvPr id="49" name="Shape 791"/>
            <p:cNvSpPr/>
            <p:nvPr/>
          </p:nvSpPr>
          <p:spPr>
            <a:xfrm>
              <a:off x="15760032" y="4331731"/>
              <a:ext cx="526738" cy="823579"/>
            </a:xfrm>
            <a:prstGeom prst="rect">
              <a:avLst/>
            </a:prstGeom>
            <a:ln w="12700">
              <a:miter lim="400000"/>
            </a:ln>
            <a:extLst>
              <a:ext uri="{C572A759-6A51-4108-AA02-DFA0A04FC94B}">
                <ma14:wrappingTextBoxFlag xmlns:ma14="http://schemas.microsoft.com/office/mac/drawingml/2011/main" xmlns="" val="1"/>
              </a:ext>
            </a:extLst>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bg1"/>
                  </a:solidFill>
                  <a:latin typeface="微软雅黑" pitchFamily="34" charset="-122"/>
                  <a:ea typeface="微软雅黑" pitchFamily="34" charset="-122"/>
                </a:rPr>
                <a:t>B</a:t>
              </a:r>
              <a:endParaRPr sz="2000" dirty="0">
                <a:solidFill>
                  <a:schemeClr val="bg1"/>
                </a:solidFill>
                <a:latin typeface="微软雅黑" pitchFamily="34" charset="-122"/>
                <a:ea typeface="微软雅黑" pitchFamily="34" charset="-122"/>
              </a:endParaRPr>
            </a:p>
          </p:txBody>
        </p:sp>
      </p:grpSp>
      <p:grpSp>
        <p:nvGrpSpPr>
          <p:cNvPr id="50" name="组合 49"/>
          <p:cNvGrpSpPr/>
          <p:nvPr/>
        </p:nvGrpSpPr>
        <p:grpSpPr>
          <a:xfrm>
            <a:off x="7720295" y="4414059"/>
            <a:ext cx="593924" cy="592561"/>
            <a:chOff x="15440588" y="8832648"/>
            <a:chExt cx="1187848" cy="1187848"/>
          </a:xfrm>
        </p:grpSpPr>
        <p:sp>
          <p:nvSpPr>
            <p:cNvPr id="51" name="Shape 794"/>
            <p:cNvSpPr/>
            <p:nvPr/>
          </p:nvSpPr>
          <p:spPr>
            <a:xfrm>
              <a:off x="15440588" y="8832648"/>
              <a:ext cx="1187848" cy="1187848"/>
            </a:xfrm>
            <a:prstGeom prst="roundRect">
              <a:avLst>
                <a:gd name="adj" fmla="val 18176"/>
              </a:avLst>
            </a:prstGeom>
            <a:solidFill>
              <a:srgbClr val="328FC1">
                <a:alpha val="50000"/>
              </a:srgb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sp>
          <p:nvSpPr>
            <p:cNvPr id="52" name="Shape 795"/>
            <p:cNvSpPr/>
            <p:nvPr/>
          </p:nvSpPr>
          <p:spPr>
            <a:xfrm>
              <a:off x="15748810" y="8982977"/>
              <a:ext cx="549182" cy="823580"/>
            </a:xfrm>
            <a:prstGeom prst="rect">
              <a:avLst/>
            </a:prstGeom>
            <a:ln w="12700">
              <a:miter lim="400000"/>
            </a:ln>
            <a:extLst>
              <a:ext uri="{C572A759-6A51-4108-AA02-DFA0A04FC94B}">
                <ma14:wrappingTextBoxFlag xmlns:ma14="http://schemas.microsoft.com/office/mac/drawingml/2011/main" xmlns="" val="1"/>
              </a:ext>
            </a:extLst>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bg1"/>
                  </a:solidFill>
                  <a:latin typeface="微软雅黑" pitchFamily="34" charset="-122"/>
                  <a:ea typeface="微软雅黑" pitchFamily="34" charset="-122"/>
                </a:rPr>
                <a:t>C</a:t>
              </a:r>
              <a:endParaRPr sz="2000" dirty="0">
                <a:solidFill>
                  <a:schemeClr val="bg1"/>
                </a:solidFill>
                <a:latin typeface="微软雅黑" pitchFamily="34" charset="-122"/>
                <a:ea typeface="微软雅黑" pitchFamily="34" charset="-122"/>
              </a:endParaRPr>
            </a:p>
          </p:txBody>
        </p:sp>
      </p:grpSp>
      <p:grpSp>
        <p:nvGrpSpPr>
          <p:cNvPr id="53" name="组合 52"/>
          <p:cNvGrpSpPr/>
          <p:nvPr/>
        </p:nvGrpSpPr>
        <p:grpSpPr>
          <a:xfrm>
            <a:off x="3639652" y="2093771"/>
            <a:ext cx="593924" cy="592561"/>
            <a:chOff x="7279302" y="4181400"/>
            <a:chExt cx="1187848" cy="1187847"/>
          </a:xfrm>
        </p:grpSpPr>
        <p:sp>
          <p:nvSpPr>
            <p:cNvPr id="54" name="Shape 798"/>
            <p:cNvSpPr/>
            <p:nvPr/>
          </p:nvSpPr>
          <p:spPr>
            <a:xfrm>
              <a:off x="7279302" y="4181400"/>
              <a:ext cx="1187848" cy="1187847"/>
            </a:xfrm>
            <a:prstGeom prst="roundRect">
              <a:avLst>
                <a:gd name="adj" fmla="val 18176"/>
              </a:avLst>
            </a:prstGeom>
            <a:solidFill>
              <a:srgbClr val="328FC1">
                <a:alpha val="50000"/>
              </a:srgb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sp>
          <p:nvSpPr>
            <p:cNvPr id="55" name="Shape 799"/>
            <p:cNvSpPr/>
            <p:nvPr/>
          </p:nvSpPr>
          <p:spPr>
            <a:xfrm>
              <a:off x="7577906" y="4331731"/>
              <a:ext cx="568418" cy="823579"/>
            </a:xfrm>
            <a:prstGeom prst="rect">
              <a:avLst/>
            </a:prstGeom>
            <a:ln w="12700">
              <a:miter lim="400000"/>
            </a:ln>
            <a:extLst>
              <a:ext uri="{C572A759-6A51-4108-AA02-DFA0A04FC94B}">
                <ma14:wrappingTextBoxFlag xmlns:ma14="http://schemas.microsoft.com/office/mac/drawingml/2011/main" xmlns="" val="1"/>
              </a:ext>
            </a:extLst>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bg1"/>
                  </a:solidFill>
                  <a:latin typeface="微软雅黑" pitchFamily="34" charset="-122"/>
                  <a:ea typeface="微软雅黑" pitchFamily="34" charset="-122"/>
                </a:rPr>
                <a:t>A</a:t>
              </a:r>
              <a:endParaRPr sz="2000" dirty="0">
                <a:solidFill>
                  <a:schemeClr val="bg1"/>
                </a:solidFill>
                <a:latin typeface="微软雅黑" pitchFamily="34" charset="-122"/>
                <a:ea typeface="微软雅黑" pitchFamily="34" charset="-122"/>
              </a:endParaRPr>
            </a:p>
          </p:txBody>
        </p:sp>
      </p:grpSp>
      <p:grpSp>
        <p:nvGrpSpPr>
          <p:cNvPr id="56" name="组合 55"/>
          <p:cNvGrpSpPr/>
          <p:nvPr/>
        </p:nvGrpSpPr>
        <p:grpSpPr>
          <a:xfrm>
            <a:off x="708896" y="1994901"/>
            <a:ext cx="2769157" cy="1030979"/>
            <a:chOff x="1417790" y="3983203"/>
            <a:chExt cx="5538314" cy="2066698"/>
          </a:xfrm>
        </p:grpSpPr>
        <p:sp>
          <p:nvSpPr>
            <p:cNvPr id="57" name="Shape 800"/>
            <p:cNvSpPr/>
            <p:nvPr/>
          </p:nvSpPr>
          <p:spPr>
            <a:xfrm>
              <a:off x="1417790" y="3983203"/>
              <a:ext cx="5538314" cy="4849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572" dirty="0">
                  <a:solidFill>
                    <a:schemeClr val="bg1"/>
                  </a:solidFill>
                  <a:latin typeface="微软雅黑" pitchFamily="34" charset="-122"/>
                  <a:ea typeface="微软雅黑" pitchFamily="34" charset="-122"/>
                </a:rPr>
                <a:t>Title Example</a:t>
              </a:r>
            </a:p>
          </p:txBody>
        </p:sp>
        <p:sp>
          <p:nvSpPr>
            <p:cNvPr id="58" name="Shape 801"/>
            <p:cNvSpPr/>
            <p:nvPr/>
          </p:nvSpPr>
          <p:spPr>
            <a:xfrm>
              <a:off x="1432432" y="4551697"/>
              <a:ext cx="5509032" cy="14982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323532">
                <a:spcBef>
                  <a:spcPts val="849"/>
                </a:spcBef>
                <a:defRPr sz="1800"/>
              </a:pPr>
              <a:r>
                <a:rPr lang="zh-CN" altLang="en-US" sz="1214"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214" dirty="0">
                  <a:solidFill>
                    <a:schemeClr val="bg1"/>
                  </a:solidFill>
                  <a:latin typeface="微软雅黑" pitchFamily="34" charset="-122"/>
                  <a:ea typeface="微软雅黑" pitchFamily="34" charset="-122"/>
                  <a:cs typeface="Lato"/>
                  <a:sym typeface="Lato"/>
                </a:rPr>
                <a:t>.</a:t>
              </a:r>
              <a:r>
                <a:rPr lang="zh-CN" altLang="en-US" sz="1214" dirty="0">
                  <a:solidFill>
                    <a:schemeClr val="bg1"/>
                  </a:solidFill>
                  <a:latin typeface="微软雅黑" pitchFamily="34" charset="-122"/>
                  <a:ea typeface="微软雅黑" pitchFamily="34" charset="-122"/>
                  <a:cs typeface="Lato"/>
                  <a:sym typeface="Lato"/>
                </a:rPr>
                <a:t>输入您的内容输入您的内容输入您的</a:t>
              </a:r>
              <a:endParaRPr sz="1214" dirty="0">
                <a:solidFill>
                  <a:schemeClr val="bg1"/>
                </a:solidFill>
                <a:latin typeface="微软雅黑" pitchFamily="34" charset="-122"/>
                <a:ea typeface="微软雅黑" pitchFamily="34" charset="-122"/>
                <a:cs typeface="Lato"/>
                <a:sym typeface="Lato"/>
              </a:endParaRPr>
            </a:p>
          </p:txBody>
        </p:sp>
      </p:grpSp>
      <p:grpSp>
        <p:nvGrpSpPr>
          <p:cNvPr id="59" name="组合 58"/>
          <p:cNvGrpSpPr/>
          <p:nvPr/>
        </p:nvGrpSpPr>
        <p:grpSpPr>
          <a:xfrm>
            <a:off x="3639652" y="4386092"/>
            <a:ext cx="593924" cy="592561"/>
            <a:chOff x="7279302" y="8776585"/>
            <a:chExt cx="1187848" cy="1187848"/>
          </a:xfrm>
        </p:grpSpPr>
        <p:sp>
          <p:nvSpPr>
            <p:cNvPr id="62" name="Shape 802"/>
            <p:cNvSpPr/>
            <p:nvPr/>
          </p:nvSpPr>
          <p:spPr>
            <a:xfrm>
              <a:off x="7279302" y="8776585"/>
              <a:ext cx="1187848" cy="1187848"/>
            </a:xfrm>
            <a:prstGeom prst="roundRect">
              <a:avLst>
                <a:gd name="adj" fmla="val 18176"/>
              </a:avLst>
            </a:prstGeom>
            <a:solidFill>
              <a:srgbClr val="2378C2">
                <a:alpha val="50000"/>
              </a:srgb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sp>
          <p:nvSpPr>
            <p:cNvPr id="63" name="Shape 803"/>
            <p:cNvSpPr/>
            <p:nvPr/>
          </p:nvSpPr>
          <p:spPr>
            <a:xfrm>
              <a:off x="7563478" y="8926914"/>
              <a:ext cx="597272" cy="823580"/>
            </a:xfrm>
            <a:prstGeom prst="rect">
              <a:avLst/>
            </a:prstGeom>
            <a:ln w="12700">
              <a:miter lim="400000"/>
            </a:ln>
            <a:extLst>
              <a:ext uri="{C572A759-6A51-4108-AA02-DFA0A04FC94B}">
                <ma14:wrappingTextBoxFlag xmlns:ma14="http://schemas.microsoft.com/office/mac/drawingml/2011/main" xmlns="" val="1"/>
              </a:ext>
            </a:extLst>
          </p:spPr>
          <p:txBody>
            <a:bodyPr wrap="none" lIns="51036" tIns="51036" rIns="51036" bIns="51036"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bg1"/>
                  </a:solidFill>
                  <a:latin typeface="微软雅黑" pitchFamily="34" charset="-122"/>
                  <a:ea typeface="微软雅黑" pitchFamily="34" charset="-122"/>
                </a:rPr>
                <a:t>D</a:t>
              </a:r>
              <a:endParaRPr sz="2000" dirty="0">
                <a:solidFill>
                  <a:schemeClr val="bg1"/>
                </a:solidFill>
                <a:latin typeface="微软雅黑" pitchFamily="34" charset="-122"/>
                <a:ea typeface="微软雅黑" pitchFamily="34" charset="-122"/>
              </a:endParaRPr>
            </a:p>
          </p:txBody>
        </p:sp>
      </p:grpSp>
      <p:grpSp>
        <p:nvGrpSpPr>
          <p:cNvPr id="64" name="组合 63"/>
          <p:cNvGrpSpPr/>
          <p:nvPr/>
        </p:nvGrpSpPr>
        <p:grpSpPr>
          <a:xfrm>
            <a:off x="708896" y="4118796"/>
            <a:ext cx="2769157" cy="1030979"/>
            <a:chOff x="1417790" y="8240761"/>
            <a:chExt cx="5538314" cy="2066698"/>
          </a:xfrm>
        </p:grpSpPr>
        <p:sp>
          <p:nvSpPr>
            <p:cNvPr id="65" name="Shape 800"/>
            <p:cNvSpPr/>
            <p:nvPr/>
          </p:nvSpPr>
          <p:spPr>
            <a:xfrm>
              <a:off x="1417790" y="8240761"/>
              <a:ext cx="5538314" cy="4849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572" dirty="0">
                  <a:solidFill>
                    <a:schemeClr val="bg1"/>
                  </a:solidFill>
                  <a:latin typeface="微软雅黑" pitchFamily="34" charset="-122"/>
                  <a:ea typeface="微软雅黑" pitchFamily="34" charset="-122"/>
                </a:rPr>
                <a:t>Title Example</a:t>
              </a:r>
            </a:p>
          </p:txBody>
        </p:sp>
        <p:sp>
          <p:nvSpPr>
            <p:cNvPr id="66" name="Shape 801"/>
            <p:cNvSpPr/>
            <p:nvPr/>
          </p:nvSpPr>
          <p:spPr>
            <a:xfrm>
              <a:off x="1432432" y="8809255"/>
              <a:ext cx="5509032" cy="14982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323532">
                <a:spcBef>
                  <a:spcPts val="849"/>
                </a:spcBef>
                <a:defRPr sz="1800"/>
              </a:pPr>
              <a:r>
                <a:rPr lang="zh-CN" altLang="en-US" sz="1214"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214" dirty="0">
                  <a:solidFill>
                    <a:schemeClr val="bg1"/>
                  </a:solidFill>
                  <a:latin typeface="微软雅黑" pitchFamily="34" charset="-122"/>
                  <a:ea typeface="微软雅黑" pitchFamily="34" charset="-122"/>
                  <a:cs typeface="Lato"/>
                  <a:sym typeface="Lato"/>
                </a:rPr>
                <a:t>.</a:t>
              </a:r>
              <a:r>
                <a:rPr lang="zh-CN" altLang="en-US" sz="1214" dirty="0">
                  <a:solidFill>
                    <a:schemeClr val="bg1"/>
                  </a:solidFill>
                  <a:latin typeface="微软雅黑" pitchFamily="34" charset="-122"/>
                  <a:ea typeface="微软雅黑" pitchFamily="34" charset="-122"/>
                  <a:cs typeface="Lato"/>
                  <a:sym typeface="Lato"/>
                </a:rPr>
                <a:t>输入您的内容输入您的内容输入您的</a:t>
              </a:r>
              <a:endParaRPr sz="1214" dirty="0">
                <a:solidFill>
                  <a:schemeClr val="bg1"/>
                </a:solidFill>
                <a:latin typeface="微软雅黑" pitchFamily="34" charset="-122"/>
                <a:ea typeface="微软雅黑" pitchFamily="34" charset="-122"/>
                <a:cs typeface="Lato"/>
                <a:sym typeface="Lato"/>
              </a:endParaRPr>
            </a:p>
          </p:txBody>
        </p:sp>
      </p:grpSp>
      <p:grpSp>
        <p:nvGrpSpPr>
          <p:cNvPr id="94" name="组合 93"/>
          <p:cNvGrpSpPr/>
          <p:nvPr/>
        </p:nvGrpSpPr>
        <p:grpSpPr>
          <a:xfrm>
            <a:off x="8467008" y="4118796"/>
            <a:ext cx="2769157" cy="1030979"/>
            <a:chOff x="16934015" y="8240761"/>
            <a:chExt cx="5538314" cy="2066698"/>
          </a:xfrm>
        </p:grpSpPr>
        <p:sp>
          <p:nvSpPr>
            <p:cNvPr id="95" name="Shape 800"/>
            <p:cNvSpPr/>
            <p:nvPr/>
          </p:nvSpPr>
          <p:spPr>
            <a:xfrm>
              <a:off x="16934015" y="8240761"/>
              <a:ext cx="5538314" cy="4849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1572" dirty="0">
                  <a:solidFill>
                    <a:schemeClr val="bg1"/>
                  </a:solidFill>
                  <a:latin typeface="微软雅黑" pitchFamily="34" charset="-122"/>
                  <a:ea typeface="微软雅黑" pitchFamily="34" charset="-122"/>
                </a:rPr>
                <a:t>Title Example</a:t>
              </a:r>
            </a:p>
          </p:txBody>
        </p:sp>
        <p:sp>
          <p:nvSpPr>
            <p:cNvPr id="96" name="Shape 801"/>
            <p:cNvSpPr/>
            <p:nvPr/>
          </p:nvSpPr>
          <p:spPr>
            <a:xfrm>
              <a:off x="16948657" y="8809255"/>
              <a:ext cx="5509032" cy="14982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323532">
                <a:spcBef>
                  <a:spcPts val="849"/>
                </a:spcBef>
                <a:defRPr sz="1800"/>
              </a:pPr>
              <a:r>
                <a:rPr lang="zh-CN" altLang="en-US" sz="1214"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214" dirty="0">
                  <a:solidFill>
                    <a:schemeClr val="bg1"/>
                  </a:solidFill>
                  <a:latin typeface="微软雅黑" pitchFamily="34" charset="-122"/>
                  <a:ea typeface="微软雅黑" pitchFamily="34" charset="-122"/>
                  <a:cs typeface="Lato"/>
                  <a:sym typeface="Lato"/>
                </a:rPr>
                <a:t>.</a:t>
              </a:r>
              <a:r>
                <a:rPr lang="zh-CN" altLang="en-US" sz="1214" dirty="0">
                  <a:solidFill>
                    <a:schemeClr val="bg1"/>
                  </a:solidFill>
                  <a:latin typeface="微软雅黑" pitchFamily="34" charset="-122"/>
                  <a:ea typeface="微软雅黑" pitchFamily="34" charset="-122"/>
                  <a:cs typeface="Lato"/>
                  <a:sym typeface="Lato"/>
                </a:rPr>
                <a:t>输入您的内容输入您的内容输入您的</a:t>
              </a:r>
              <a:endParaRPr sz="1214" dirty="0">
                <a:solidFill>
                  <a:schemeClr val="bg1"/>
                </a:solidFill>
                <a:latin typeface="微软雅黑" pitchFamily="34" charset="-122"/>
                <a:ea typeface="微软雅黑" pitchFamily="34" charset="-122"/>
                <a:cs typeface="Lato"/>
                <a:sym typeface="Lato"/>
              </a:endParaRPr>
            </a:p>
          </p:txBody>
        </p:sp>
      </p:grpSp>
      <p:grpSp>
        <p:nvGrpSpPr>
          <p:cNvPr id="97" name="组合 96"/>
          <p:cNvGrpSpPr/>
          <p:nvPr/>
        </p:nvGrpSpPr>
        <p:grpSpPr>
          <a:xfrm>
            <a:off x="8467008" y="1848115"/>
            <a:ext cx="2769157" cy="1030979"/>
            <a:chOff x="16934015" y="3688957"/>
            <a:chExt cx="5538314" cy="2066698"/>
          </a:xfrm>
        </p:grpSpPr>
        <p:sp>
          <p:nvSpPr>
            <p:cNvPr id="98" name="Shape 800"/>
            <p:cNvSpPr/>
            <p:nvPr/>
          </p:nvSpPr>
          <p:spPr>
            <a:xfrm>
              <a:off x="16934015" y="3688957"/>
              <a:ext cx="5538314" cy="4849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1572" dirty="0">
                  <a:solidFill>
                    <a:schemeClr val="bg1"/>
                  </a:solidFill>
                  <a:latin typeface="微软雅黑" pitchFamily="34" charset="-122"/>
                  <a:ea typeface="微软雅黑" pitchFamily="34" charset="-122"/>
                </a:rPr>
                <a:t>Title Example</a:t>
              </a:r>
            </a:p>
          </p:txBody>
        </p:sp>
        <p:sp>
          <p:nvSpPr>
            <p:cNvPr id="99" name="Shape 801"/>
            <p:cNvSpPr/>
            <p:nvPr/>
          </p:nvSpPr>
          <p:spPr>
            <a:xfrm>
              <a:off x="16948657" y="4257451"/>
              <a:ext cx="5509032" cy="14982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323532">
                <a:spcBef>
                  <a:spcPts val="849"/>
                </a:spcBef>
                <a:defRPr sz="1800"/>
              </a:pPr>
              <a:r>
                <a:rPr lang="zh-CN" altLang="en-US" sz="1214" dirty="0">
                  <a:solidFill>
                    <a:schemeClr val="bg1"/>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214" dirty="0">
                  <a:solidFill>
                    <a:schemeClr val="bg1"/>
                  </a:solidFill>
                  <a:latin typeface="微软雅黑" pitchFamily="34" charset="-122"/>
                  <a:ea typeface="微软雅黑" pitchFamily="34" charset="-122"/>
                  <a:cs typeface="Lato"/>
                  <a:sym typeface="Lato"/>
                </a:rPr>
                <a:t>.</a:t>
              </a:r>
              <a:r>
                <a:rPr lang="zh-CN" altLang="en-US" sz="1214" dirty="0">
                  <a:solidFill>
                    <a:schemeClr val="bg1"/>
                  </a:solidFill>
                  <a:latin typeface="微软雅黑" pitchFamily="34" charset="-122"/>
                  <a:ea typeface="微软雅黑" pitchFamily="34" charset="-122"/>
                  <a:cs typeface="Lato"/>
                  <a:sym typeface="Lato"/>
                </a:rPr>
                <a:t>输入您的内容输入您的内容输入您的</a:t>
              </a:r>
              <a:endParaRPr sz="1214" dirty="0">
                <a:solidFill>
                  <a:schemeClr val="bg1"/>
                </a:solidFill>
                <a:latin typeface="微软雅黑" pitchFamily="34" charset="-122"/>
                <a:ea typeface="微软雅黑" pitchFamily="34" charset="-122"/>
                <a:cs typeface="Lato"/>
                <a:sym typeface="Lato"/>
              </a:endParaRPr>
            </a:p>
          </p:txBody>
        </p:sp>
      </p:grpSp>
    </p:spTree>
    <p:extLst>
      <p:ext uri="{BB962C8B-B14F-4D97-AF65-F5344CB8AC3E}">
        <p14:creationId xmlns:p14="http://schemas.microsoft.com/office/powerpoint/2010/main" val="2414483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barn(inVertical)">
                                      <p:cBhvr>
                                        <p:cTn id="7" dur="500"/>
                                        <p:tgtEl>
                                          <p:spTgt spid="9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wipe(left)">
                                      <p:cBhvr>
                                        <p:cTn id="11" dur="500"/>
                                        <p:tgtEl>
                                          <p:spTgt spid="93"/>
                                        </p:tgtEl>
                                      </p:cBhvr>
                                    </p:animEffect>
                                  </p:childTnLst>
                                </p:cTn>
                              </p:par>
                              <p:par>
                                <p:cTn id="12" presetID="22" presetClass="entr" presetSubtype="8"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par>
                                <p:cTn id="15" presetID="22" presetClass="entr" presetSubtype="1" fill="hold" nodeType="withEffect">
                                  <p:stCondLst>
                                    <p:cond delay="25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2" fill="hold" nodeType="withEffect">
                                  <p:stCondLst>
                                    <p:cond delay="500"/>
                                  </p:stCondLst>
                                  <p:childTnLst>
                                    <p:set>
                                      <p:cBhvr>
                                        <p:cTn id="19" dur="1" fill="hold">
                                          <p:stCondLst>
                                            <p:cond delay="0"/>
                                          </p:stCondLst>
                                        </p:cTn>
                                        <p:tgtEl>
                                          <p:spTgt spid="35"/>
                                        </p:tgtEl>
                                        <p:attrNameLst>
                                          <p:attrName>style.visibility</p:attrName>
                                        </p:attrNameLst>
                                      </p:cBhvr>
                                      <p:to>
                                        <p:strVal val="visible"/>
                                      </p:to>
                                    </p:set>
                                    <p:animEffect transition="in" filter="wipe(right)">
                                      <p:cBhvr>
                                        <p:cTn id="20" dur="500"/>
                                        <p:tgtEl>
                                          <p:spTgt spid="35"/>
                                        </p:tgtEl>
                                      </p:cBhvr>
                                    </p:animEffect>
                                  </p:childTnLst>
                                </p:cTn>
                              </p:par>
                              <p:par>
                                <p:cTn id="21" presetID="22" presetClass="entr" presetSubtype="4" fill="hold" nodeType="withEffect">
                                  <p:stCondLst>
                                    <p:cond delay="75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500"/>
                                        <p:tgtEl>
                                          <p:spTgt spid="43"/>
                                        </p:tgtEl>
                                      </p:cBhvr>
                                    </p:animEffect>
                                  </p:childTnLst>
                                </p:cTn>
                              </p:par>
                              <p:par>
                                <p:cTn id="24" presetID="52" presetClass="entr" presetSubtype="0" fill="hold" nodeType="withEffect">
                                  <p:stCondLst>
                                    <p:cond delay="750"/>
                                  </p:stCondLst>
                                  <p:childTnLst>
                                    <p:set>
                                      <p:cBhvr>
                                        <p:cTn id="25" dur="1" fill="hold">
                                          <p:stCondLst>
                                            <p:cond delay="0"/>
                                          </p:stCondLst>
                                        </p:cTn>
                                        <p:tgtEl>
                                          <p:spTgt spid="53"/>
                                        </p:tgtEl>
                                        <p:attrNameLst>
                                          <p:attrName>style.visibility</p:attrName>
                                        </p:attrNameLst>
                                      </p:cBhvr>
                                      <p:to>
                                        <p:strVal val="visible"/>
                                      </p:to>
                                    </p:set>
                                    <p:animScale>
                                      <p:cBhvr>
                                        <p:cTn id="26"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3"/>
                                        </p:tgtEl>
                                        <p:attrNameLst>
                                          <p:attrName>ppt_x</p:attrName>
                                          <p:attrName>ppt_y</p:attrName>
                                        </p:attrNameLst>
                                      </p:cBhvr>
                                    </p:animMotion>
                                    <p:animEffect transition="in" filter="fade">
                                      <p:cBhvr>
                                        <p:cTn id="28" dur="1000"/>
                                        <p:tgtEl>
                                          <p:spTgt spid="53"/>
                                        </p:tgtEl>
                                      </p:cBhvr>
                                    </p:animEffect>
                                  </p:childTnLst>
                                </p:cTn>
                              </p:par>
                              <p:par>
                                <p:cTn id="29" presetID="52" presetClass="entr" presetSubtype="0" fill="hold" nodeType="withEffect">
                                  <p:stCondLst>
                                    <p:cond delay="1000"/>
                                  </p:stCondLst>
                                  <p:childTnLst>
                                    <p:set>
                                      <p:cBhvr>
                                        <p:cTn id="30" dur="1" fill="hold">
                                          <p:stCondLst>
                                            <p:cond delay="0"/>
                                          </p:stCondLst>
                                        </p:cTn>
                                        <p:tgtEl>
                                          <p:spTgt spid="47"/>
                                        </p:tgtEl>
                                        <p:attrNameLst>
                                          <p:attrName>style.visibility</p:attrName>
                                        </p:attrNameLst>
                                      </p:cBhvr>
                                      <p:to>
                                        <p:strVal val="visible"/>
                                      </p:to>
                                    </p:set>
                                    <p:animScale>
                                      <p:cBhvr>
                                        <p:cTn id="31"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7"/>
                                        </p:tgtEl>
                                        <p:attrNameLst>
                                          <p:attrName>ppt_x</p:attrName>
                                          <p:attrName>ppt_y</p:attrName>
                                        </p:attrNameLst>
                                      </p:cBhvr>
                                    </p:animMotion>
                                    <p:animEffect transition="in" filter="fade">
                                      <p:cBhvr>
                                        <p:cTn id="33" dur="1000"/>
                                        <p:tgtEl>
                                          <p:spTgt spid="47"/>
                                        </p:tgtEl>
                                      </p:cBhvr>
                                    </p:animEffect>
                                  </p:childTnLst>
                                </p:cTn>
                              </p:par>
                              <p:par>
                                <p:cTn id="34" presetID="52" presetClass="entr" presetSubtype="0" fill="hold" nodeType="withEffect">
                                  <p:stCondLst>
                                    <p:cond delay="1250"/>
                                  </p:stCondLst>
                                  <p:childTnLst>
                                    <p:set>
                                      <p:cBhvr>
                                        <p:cTn id="35" dur="1" fill="hold">
                                          <p:stCondLst>
                                            <p:cond delay="0"/>
                                          </p:stCondLst>
                                        </p:cTn>
                                        <p:tgtEl>
                                          <p:spTgt spid="50"/>
                                        </p:tgtEl>
                                        <p:attrNameLst>
                                          <p:attrName>style.visibility</p:attrName>
                                        </p:attrNameLst>
                                      </p:cBhvr>
                                      <p:to>
                                        <p:strVal val="visible"/>
                                      </p:to>
                                    </p:set>
                                    <p:animScale>
                                      <p:cBhvr>
                                        <p:cTn id="36"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50"/>
                                        </p:tgtEl>
                                        <p:attrNameLst>
                                          <p:attrName>ppt_x</p:attrName>
                                          <p:attrName>ppt_y</p:attrName>
                                        </p:attrNameLst>
                                      </p:cBhvr>
                                    </p:animMotion>
                                    <p:animEffect transition="in" filter="fade">
                                      <p:cBhvr>
                                        <p:cTn id="38" dur="1000"/>
                                        <p:tgtEl>
                                          <p:spTgt spid="50"/>
                                        </p:tgtEl>
                                      </p:cBhvr>
                                    </p:animEffect>
                                  </p:childTnLst>
                                </p:cTn>
                              </p:par>
                              <p:par>
                                <p:cTn id="39" presetID="52" presetClass="entr" presetSubtype="0" fill="hold" nodeType="withEffect">
                                  <p:stCondLst>
                                    <p:cond delay="1500"/>
                                  </p:stCondLst>
                                  <p:childTnLst>
                                    <p:set>
                                      <p:cBhvr>
                                        <p:cTn id="40" dur="1" fill="hold">
                                          <p:stCondLst>
                                            <p:cond delay="0"/>
                                          </p:stCondLst>
                                        </p:cTn>
                                        <p:tgtEl>
                                          <p:spTgt spid="59"/>
                                        </p:tgtEl>
                                        <p:attrNameLst>
                                          <p:attrName>style.visibility</p:attrName>
                                        </p:attrNameLst>
                                      </p:cBhvr>
                                      <p:to>
                                        <p:strVal val="visible"/>
                                      </p:to>
                                    </p:set>
                                    <p:animScale>
                                      <p:cBhvr>
                                        <p:cTn id="41"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59"/>
                                        </p:tgtEl>
                                        <p:attrNameLst>
                                          <p:attrName>ppt_x</p:attrName>
                                          <p:attrName>ppt_y</p:attrName>
                                        </p:attrNameLst>
                                      </p:cBhvr>
                                    </p:animMotion>
                                    <p:animEffect transition="in" filter="fade">
                                      <p:cBhvr>
                                        <p:cTn id="43" dur="1000"/>
                                        <p:tgtEl>
                                          <p:spTgt spid="59"/>
                                        </p:tgtEl>
                                      </p:cBhvr>
                                    </p:animEffect>
                                  </p:childTnLst>
                                </p:cTn>
                              </p:par>
                              <p:par>
                                <p:cTn id="44" presetID="2" presetClass="entr" presetSubtype="2" fill="hold" nodeType="withEffect">
                                  <p:stCondLst>
                                    <p:cond delay="200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fill="hold"/>
                                        <p:tgtEl>
                                          <p:spTgt spid="56"/>
                                        </p:tgtEl>
                                        <p:attrNameLst>
                                          <p:attrName>ppt_x</p:attrName>
                                        </p:attrNameLst>
                                      </p:cBhvr>
                                      <p:tavLst>
                                        <p:tav tm="0">
                                          <p:val>
                                            <p:strVal val="1+#ppt_w/2"/>
                                          </p:val>
                                        </p:tav>
                                        <p:tav tm="100000">
                                          <p:val>
                                            <p:strVal val="#ppt_x"/>
                                          </p:val>
                                        </p:tav>
                                      </p:tavLst>
                                    </p:anim>
                                    <p:anim calcmode="lin" valueType="num">
                                      <p:cBhvr additive="base">
                                        <p:cTn id="47" dur="500" fill="hold"/>
                                        <p:tgtEl>
                                          <p:spTgt spid="56"/>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2000"/>
                                  </p:stCondLst>
                                  <p:childTnLst>
                                    <p:set>
                                      <p:cBhvr>
                                        <p:cTn id="49" dur="1" fill="hold">
                                          <p:stCondLst>
                                            <p:cond delay="0"/>
                                          </p:stCondLst>
                                        </p:cTn>
                                        <p:tgtEl>
                                          <p:spTgt spid="97"/>
                                        </p:tgtEl>
                                        <p:attrNameLst>
                                          <p:attrName>style.visibility</p:attrName>
                                        </p:attrNameLst>
                                      </p:cBhvr>
                                      <p:to>
                                        <p:strVal val="visible"/>
                                      </p:to>
                                    </p:set>
                                    <p:anim calcmode="lin" valueType="num">
                                      <p:cBhvr additive="base">
                                        <p:cTn id="50" dur="500" fill="hold"/>
                                        <p:tgtEl>
                                          <p:spTgt spid="97"/>
                                        </p:tgtEl>
                                        <p:attrNameLst>
                                          <p:attrName>ppt_x</p:attrName>
                                        </p:attrNameLst>
                                      </p:cBhvr>
                                      <p:tavLst>
                                        <p:tav tm="0">
                                          <p:val>
                                            <p:strVal val="0-#ppt_w/2"/>
                                          </p:val>
                                        </p:tav>
                                        <p:tav tm="100000">
                                          <p:val>
                                            <p:strVal val="#ppt_x"/>
                                          </p:val>
                                        </p:tav>
                                      </p:tavLst>
                                    </p:anim>
                                    <p:anim calcmode="lin" valueType="num">
                                      <p:cBhvr additive="base">
                                        <p:cTn id="51" dur="500" fill="hold"/>
                                        <p:tgtEl>
                                          <p:spTgt spid="97"/>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200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1+#ppt_w/2"/>
                                          </p:val>
                                        </p:tav>
                                        <p:tav tm="100000">
                                          <p:val>
                                            <p:strVal val="#ppt_x"/>
                                          </p:val>
                                        </p:tav>
                                      </p:tavLst>
                                    </p:anim>
                                    <p:anim calcmode="lin" valueType="num">
                                      <p:cBhvr additive="base">
                                        <p:cTn id="55" dur="500" fill="hold"/>
                                        <p:tgtEl>
                                          <p:spTgt spid="64"/>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2000"/>
                                  </p:stCondLst>
                                  <p:childTnLst>
                                    <p:set>
                                      <p:cBhvr>
                                        <p:cTn id="57" dur="1" fill="hold">
                                          <p:stCondLst>
                                            <p:cond delay="0"/>
                                          </p:stCondLst>
                                        </p:cTn>
                                        <p:tgtEl>
                                          <p:spTgt spid="94"/>
                                        </p:tgtEl>
                                        <p:attrNameLst>
                                          <p:attrName>style.visibility</p:attrName>
                                        </p:attrNameLst>
                                      </p:cBhvr>
                                      <p:to>
                                        <p:strVal val="visible"/>
                                      </p:to>
                                    </p:set>
                                    <p:anim calcmode="lin" valueType="num">
                                      <p:cBhvr additive="base">
                                        <p:cTn id="58" dur="500" fill="hold"/>
                                        <p:tgtEl>
                                          <p:spTgt spid="94"/>
                                        </p:tgtEl>
                                        <p:attrNameLst>
                                          <p:attrName>ppt_x</p:attrName>
                                        </p:attrNameLst>
                                      </p:cBhvr>
                                      <p:tavLst>
                                        <p:tav tm="0">
                                          <p:val>
                                            <p:strVal val="0-#ppt_w/2"/>
                                          </p:val>
                                        </p:tav>
                                        <p:tav tm="100000">
                                          <p:val>
                                            <p:strVal val="#ppt_x"/>
                                          </p:val>
                                        </p:tav>
                                      </p:tavLst>
                                    </p:anim>
                                    <p:anim calcmode="lin" valueType="num">
                                      <p:cBhvr additive="base">
                                        <p:cTn id="59"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35"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36" name="椭圆 35"/>
          <p:cNvSpPr/>
          <p:nvPr/>
        </p:nvSpPr>
        <p:spPr>
          <a:xfrm>
            <a:off x="4704064" y="1765284"/>
            <a:ext cx="578307" cy="578307"/>
          </a:xfrm>
          <a:prstGeom prst="ellipse">
            <a:avLst/>
          </a:prstGeom>
          <a:solidFill>
            <a:schemeClr val="bg1">
              <a:alpha val="63000"/>
            </a:schemeClr>
          </a:solidFill>
          <a:ln w="3175"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7" name="椭圆 36"/>
          <p:cNvSpPr/>
          <p:nvPr/>
        </p:nvSpPr>
        <p:spPr>
          <a:xfrm>
            <a:off x="10603581" y="4427148"/>
            <a:ext cx="410355" cy="410355"/>
          </a:xfrm>
          <a:prstGeom prst="ellipse">
            <a:avLst/>
          </a:prstGeom>
          <a:solidFill>
            <a:schemeClr val="bg1">
              <a:alpha val="63000"/>
            </a:schemeClr>
          </a:solidFill>
          <a:ln w="3175"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8" name="椭圆 37"/>
          <p:cNvSpPr/>
          <p:nvPr/>
        </p:nvSpPr>
        <p:spPr>
          <a:xfrm>
            <a:off x="6377517" y="5230284"/>
            <a:ext cx="612563" cy="612563"/>
          </a:xfrm>
          <a:prstGeom prst="ellipse">
            <a:avLst/>
          </a:prstGeom>
          <a:solidFill>
            <a:schemeClr val="bg1">
              <a:alpha val="63000"/>
            </a:schemeClr>
          </a:solidFill>
          <a:ln w="3175"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39" name="椭圆 38"/>
          <p:cNvSpPr/>
          <p:nvPr/>
        </p:nvSpPr>
        <p:spPr>
          <a:xfrm>
            <a:off x="1845735" y="4881035"/>
            <a:ext cx="625685" cy="625685"/>
          </a:xfrm>
          <a:prstGeom prst="ellipse">
            <a:avLst/>
          </a:prstGeom>
          <a:solidFill>
            <a:schemeClr val="bg1">
              <a:alpha val="63000"/>
            </a:schemeClr>
          </a:solidFill>
          <a:ln w="3175"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grpSp>
        <p:nvGrpSpPr>
          <p:cNvPr id="70" name="组合 69"/>
          <p:cNvGrpSpPr/>
          <p:nvPr/>
        </p:nvGrpSpPr>
        <p:grpSpPr>
          <a:xfrm>
            <a:off x="875635" y="1866235"/>
            <a:ext cx="2810149" cy="2810149"/>
            <a:chOff x="656726" y="1399676"/>
            <a:chExt cx="2107612" cy="2107612"/>
          </a:xfrm>
        </p:grpSpPr>
        <p:sp>
          <p:nvSpPr>
            <p:cNvPr id="71" name="椭圆 70"/>
            <p:cNvSpPr/>
            <p:nvPr/>
          </p:nvSpPr>
          <p:spPr>
            <a:xfrm>
              <a:off x="656726" y="1399676"/>
              <a:ext cx="2107612" cy="2107612"/>
            </a:xfrm>
            <a:prstGeom prst="ellipse">
              <a:avLst/>
            </a:prstGeom>
            <a:noFill/>
            <a:ln w="3175" cap="flat" cmpd="sng" algn="ctr">
              <a:solidFill>
                <a:schemeClr val="bg1">
                  <a:alpha val="30000"/>
                </a:scheme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2" name="Freeform 9"/>
            <p:cNvSpPr>
              <a:spLocks noEditPoints="1"/>
            </p:cNvSpPr>
            <p:nvPr/>
          </p:nvSpPr>
          <p:spPr bwMode="auto">
            <a:xfrm>
              <a:off x="1407670" y="1704851"/>
              <a:ext cx="606120" cy="664970"/>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73" name="文本框 66"/>
            <p:cNvSpPr txBox="1">
              <a:spLocks noChangeArrowheads="1"/>
            </p:cNvSpPr>
            <p:nvPr/>
          </p:nvSpPr>
          <p:spPr bwMode="auto">
            <a:xfrm>
              <a:off x="890906" y="2465070"/>
              <a:ext cx="1615442"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ts val="900"/>
                </a:lnSpc>
                <a:spcBef>
                  <a:spcPct val="0"/>
                </a:spcBef>
                <a:spcAft>
                  <a:spcPct val="0"/>
                </a:spcAft>
                <a:buClrTx/>
                <a:buSzTx/>
                <a:buFontTx/>
                <a:buNone/>
                <a:tabLst/>
                <a:defRPr/>
              </a:pPr>
              <a:r>
                <a:rPr kumimoji="0" lang="en-US" altLang="zh-CN"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74" name="组合 73"/>
          <p:cNvGrpSpPr/>
          <p:nvPr/>
        </p:nvGrpSpPr>
        <p:grpSpPr>
          <a:xfrm>
            <a:off x="2975113" y="3337416"/>
            <a:ext cx="2527768" cy="2524904"/>
            <a:chOff x="2231335" y="2503062"/>
            <a:chExt cx="1895826" cy="1893678"/>
          </a:xfrm>
        </p:grpSpPr>
        <p:sp>
          <p:nvSpPr>
            <p:cNvPr id="75" name="椭圆 74"/>
            <p:cNvSpPr/>
            <p:nvPr/>
          </p:nvSpPr>
          <p:spPr>
            <a:xfrm>
              <a:off x="2231335" y="2503062"/>
              <a:ext cx="1895826" cy="1893678"/>
            </a:xfrm>
            <a:prstGeom prst="ellipse">
              <a:avLst/>
            </a:prstGeom>
            <a:noFill/>
            <a:ln w="3175" cap="flat" cmpd="sng" algn="ctr">
              <a:solidFill>
                <a:schemeClr val="bg1">
                  <a:alpha val="20000"/>
                </a:scheme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6" name="Freeform 25"/>
            <p:cNvSpPr>
              <a:spLocks noEditPoints="1"/>
            </p:cNvSpPr>
            <p:nvPr/>
          </p:nvSpPr>
          <p:spPr bwMode="auto">
            <a:xfrm>
              <a:off x="2941446" y="2847850"/>
              <a:ext cx="490364" cy="588770"/>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77" name="文本框 76"/>
            <p:cNvSpPr txBox="1">
              <a:spLocks noChangeArrowheads="1"/>
            </p:cNvSpPr>
            <p:nvPr/>
          </p:nvSpPr>
          <p:spPr bwMode="auto">
            <a:xfrm>
              <a:off x="2376806" y="3501390"/>
              <a:ext cx="1615442"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ts val="900"/>
                </a:lnSpc>
                <a:spcBef>
                  <a:spcPct val="0"/>
                </a:spcBef>
                <a:spcAft>
                  <a:spcPct val="0"/>
                </a:spcAft>
                <a:buClrTx/>
                <a:buSzTx/>
                <a:buFontTx/>
                <a:buNone/>
                <a:tabLst/>
                <a:defRPr/>
              </a:pPr>
              <a:r>
                <a:rPr kumimoji="0" lang="en-US" altLang="zh-CN"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78" name="组合 77"/>
          <p:cNvGrpSpPr/>
          <p:nvPr/>
        </p:nvGrpSpPr>
        <p:grpSpPr>
          <a:xfrm>
            <a:off x="4987716" y="2058672"/>
            <a:ext cx="2899405" cy="2899408"/>
            <a:chOff x="3740787" y="1544004"/>
            <a:chExt cx="2174554" cy="2174556"/>
          </a:xfrm>
        </p:grpSpPr>
        <p:sp>
          <p:nvSpPr>
            <p:cNvPr id="79" name="椭圆 78"/>
            <p:cNvSpPr/>
            <p:nvPr/>
          </p:nvSpPr>
          <p:spPr>
            <a:xfrm>
              <a:off x="3740787" y="1544004"/>
              <a:ext cx="2174554" cy="2174556"/>
            </a:xfrm>
            <a:prstGeom prst="ellipse">
              <a:avLst/>
            </a:prstGeom>
            <a:noFill/>
            <a:ln w="3175" cap="flat" cmpd="sng" algn="ctr">
              <a:solidFill>
                <a:schemeClr val="bg1">
                  <a:alpha val="20000"/>
                </a:scheme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0" name="Freeform 5"/>
            <p:cNvSpPr>
              <a:spLocks noEditPoints="1"/>
            </p:cNvSpPr>
            <p:nvPr/>
          </p:nvSpPr>
          <p:spPr bwMode="auto">
            <a:xfrm>
              <a:off x="4555966" y="1841062"/>
              <a:ext cx="581098" cy="54494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5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81" name="文本框 66"/>
            <p:cNvSpPr txBox="1">
              <a:spLocks noChangeArrowheads="1"/>
            </p:cNvSpPr>
            <p:nvPr/>
          </p:nvSpPr>
          <p:spPr bwMode="auto">
            <a:xfrm>
              <a:off x="4060826" y="2495550"/>
              <a:ext cx="1615442"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ts val="900"/>
                </a:lnSpc>
                <a:spcBef>
                  <a:spcPct val="0"/>
                </a:spcBef>
                <a:spcAft>
                  <a:spcPct val="0"/>
                </a:spcAft>
                <a:buClrTx/>
                <a:buSzTx/>
                <a:buFontTx/>
                <a:buNone/>
                <a:tabLst/>
                <a:defRPr/>
              </a:pPr>
              <a:r>
                <a:rPr kumimoji="0" lang="en-US" altLang="zh-CN"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82" name="组合 81"/>
          <p:cNvGrpSpPr/>
          <p:nvPr/>
        </p:nvGrpSpPr>
        <p:grpSpPr>
          <a:xfrm>
            <a:off x="7060356" y="3704592"/>
            <a:ext cx="2614925" cy="2614928"/>
            <a:chOff x="5295267" y="2778444"/>
            <a:chExt cx="1961194" cy="1961196"/>
          </a:xfrm>
        </p:grpSpPr>
        <p:sp>
          <p:nvSpPr>
            <p:cNvPr id="83" name="椭圆 82"/>
            <p:cNvSpPr/>
            <p:nvPr/>
          </p:nvSpPr>
          <p:spPr>
            <a:xfrm>
              <a:off x="5295267" y="2778444"/>
              <a:ext cx="1961194" cy="1961196"/>
            </a:xfrm>
            <a:prstGeom prst="ellipse">
              <a:avLst/>
            </a:prstGeom>
            <a:noFill/>
            <a:ln w="3175" cap="flat" cmpd="sng" algn="ctr">
              <a:solidFill>
                <a:schemeClr val="bg1">
                  <a:alpha val="20000"/>
                </a:scheme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4" name="Freeform 17"/>
            <p:cNvSpPr>
              <a:spLocks noEditPoints="1"/>
            </p:cNvSpPr>
            <p:nvPr/>
          </p:nvSpPr>
          <p:spPr bwMode="auto">
            <a:xfrm>
              <a:off x="5955197" y="3146603"/>
              <a:ext cx="598230" cy="549098"/>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85" name="文本框 66"/>
            <p:cNvSpPr txBox="1">
              <a:spLocks noChangeArrowheads="1"/>
            </p:cNvSpPr>
            <p:nvPr/>
          </p:nvSpPr>
          <p:spPr bwMode="auto">
            <a:xfrm>
              <a:off x="5485766" y="3806190"/>
              <a:ext cx="1615442"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ts val="900"/>
                </a:lnSpc>
                <a:spcBef>
                  <a:spcPct val="0"/>
                </a:spcBef>
                <a:spcAft>
                  <a:spcPct val="0"/>
                </a:spcAft>
                <a:buClrTx/>
                <a:buSzTx/>
                <a:buFontTx/>
                <a:buNone/>
                <a:tabLst/>
                <a:defRPr/>
              </a:pPr>
              <a:r>
                <a:rPr kumimoji="0" lang="en-US" altLang="zh-CN"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86" name="组合 85"/>
          <p:cNvGrpSpPr/>
          <p:nvPr/>
        </p:nvGrpSpPr>
        <p:grpSpPr>
          <a:xfrm>
            <a:off x="8384965" y="1647616"/>
            <a:ext cx="2853264" cy="2853264"/>
            <a:chOff x="6288724" y="1235712"/>
            <a:chExt cx="2139948" cy="2139948"/>
          </a:xfrm>
        </p:grpSpPr>
        <p:sp>
          <p:nvSpPr>
            <p:cNvPr id="87" name="椭圆 86"/>
            <p:cNvSpPr/>
            <p:nvPr/>
          </p:nvSpPr>
          <p:spPr>
            <a:xfrm>
              <a:off x="6288724" y="1235712"/>
              <a:ext cx="2139948" cy="2139948"/>
            </a:xfrm>
            <a:prstGeom prst="ellipse">
              <a:avLst/>
            </a:prstGeom>
            <a:noFill/>
            <a:ln w="3175" cap="flat" cmpd="sng" algn="ctr">
              <a:solidFill>
                <a:schemeClr val="bg1">
                  <a:alpha val="40000"/>
                </a:schemeClr>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8" name="Freeform 21"/>
            <p:cNvSpPr>
              <a:spLocks noEditPoints="1"/>
            </p:cNvSpPr>
            <p:nvPr/>
          </p:nvSpPr>
          <p:spPr bwMode="auto">
            <a:xfrm>
              <a:off x="7083894" y="1598170"/>
              <a:ext cx="542700" cy="543050"/>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宋体" panose="02010600030101010101" pitchFamily="2" charset="-122"/>
              </a:endParaRPr>
            </a:p>
          </p:txBody>
        </p:sp>
        <p:sp>
          <p:nvSpPr>
            <p:cNvPr id="89" name="文本框 66"/>
            <p:cNvSpPr txBox="1">
              <a:spLocks noChangeArrowheads="1"/>
            </p:cNvSpPr>
            <p:nvPr/>
          </p:nvSpPr>
          <p:spPr bwMode="auto">
            <a:xfrm>
              <a:off x="6598286" y="2266950"/>
              <a:ext cx="1615442"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ts val="900"/>
                </a:lnSpc>
                <a:spcBef>
                  <a:spcPct val="0"/>
                </a:spcBef>
                <a:spcAft>
                  <a:spcPct val="0"/>
                </a:spcAft>
                <a:buClrTx/>
                <a:buSzTx/>
                <a:buFontTx/>
                <a:buNone/>
                <a:tabLst/>
                <a:defRPr/>
              </a:pPr>
              <a:r>
                <a:rPr kumimoji="0" lang="en-US" altLang="zh-CN"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8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32581219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 presetClass="entr" presetSubtype="1" fill="hold" nodeType="withEffect" p14:presetBounceEnd="51000">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14:bounceEnd="51000">
                                          <p:cBhvr additive="base">
                                            <p:cTn id="14" dur="2000" fill="hold"/>
                                            <p:tgtEl>
                                              <p:spTgt spid="70"/>
                                            </p:tgtEl>
                                            <p:attrNameLst>
                                              <p:attrName>ppt_x</p:attrName>
                                            </p:attrNameLst>
                                          </p:cBhvr>
                                          <p:tavLst>
                                            <p:tav tm="0">
                                              <p:val>
                                                <p:strVal val="#ppt_x"/>
                                              </p:val>
                                            </p:tav>
                                            <p:tav tm="100000">
                                              <p:val>
                                                <p:strVal val="#ppt_x"/>
                                              </p:val>
                                            </p:tav>
                                          </p:tavLst>
                                        </p:anim>
                                        <p:anim calcmode="lin" valueType="num" p14:bounceEnd="51000">
                                          <p:cBhvr additive="base">
                                            <p:cTn id="15" dur="2000" fill="hold"/>
                                            <p:tgtEl>
                                              <p:spTgt spid="70"/>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14:presetBounceEnd="51000">
                                      <p:stCondLst>
                                        <p:cond delay="300"/>
                                      </p:stCondLst>
                                      <p:childTnLst>
                                        <p:set>
                                          <p:cBhvr>
                                            <p:cTn id="17" dur="1" fill="hold">
                                              <p:stCondLst>
                                                <p:cond delay="0"/>
                                              </p:stCondLst>
                                            </p:cTn>
                                            <p:tgtEl>
                                              <p:spTgt spid="74"/>
                                            </p:tgtEl>
                                            <p:attrNameLst>
                                              <p:attrName>style.visibility</p:attrName>
                                            </p:attrNameLst>
                                          </p:cBhvr>
                                          <p:to>
                                            <p:strVal val="visible"/>
                                          </p:to>
                                        </p:set>
                                        <p:anim calcmode="lin" valueType="num" p14:bounceEnd="51000">
                                          <p:cBhvr additive="base">
                                            <p:cTn id="18" dur="2000" fill="hold"/>
                                            <p:tgtEl>
                                              <p:spTgt spid="74"/>
                                            </p:tgtEl>
                                            <p:attrNameLst>
                                              <p:attrName>ppt_x</p:attrName>
                                            </p:attrNameLst>
                                          </p:cBhvr>
                                          <p:tavLst>
                                            <p:tav tm="0">
                                              <p:val>
                                                <p:strVal val="#ppt_x"/>
                                              </p:val>
                                            </p:tav>
                                            <p:tav tm="100000">
                                              <p:val>
                                                <p:strVal val="#ppt_x"/>
                                              </p:val>
                                            </p:tav>
                                          </p:tavLst>
                                        </p:anim>
                                        <p:anim calcmode="lin" valueType="num" p14:bounceEnd="51000">
                                          <p:cBhvr additive="base">
                                            <p:cTn id="19" dur="2000" fill="hold"/>
                                            <p:tgtEl>
                                              <p:spTgt spid="74"/>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14:presetBounceEnd="51000">
                                      <p:stCondLst>
                                        <p:cond delay="100"/>
                                      </p:stCondLst>
                                      <p:childTnLst>
                                        <p:set>
                                          <p:cBhvr>
                                            <p:cTn id="21" dur="1" fill="hold">
                                              <p:stCondLst>
                                                <p:cond delay="0"/>
                                              </p:stCondLst>
                                            </p:cTn>
                                            <p:tgtEl>
                                              <p:spTgt spid="78"/>
                                            </p:tgtEl>
                                            <p:attrNameLst>
                                              <p:attrName>style.visibility</p:attrName>
                                            </p:attrNameLst>
                                          </p:cBhvr>
                                          <p:to>
                                            <p:strVal val="visible"/>
                                          </p:to>
                                        </p:set>
                                        <p:anim calcmode="lin" valueType="num" p14:bounceEnd="51000">
                                          <p:cBhvr additive="base">
                                            <p:cTn id="22" dur="2000" fill="hold"/>
                                            <p:tgtEl>
                                              <p:spTgt spid="78"/>
                                            </p:tgtEl>
                                            <p:attrNameLst>
                                              <p:attrName>ppt_x</p:attrName>
                                            </p:attrNameLst>
                                          </p:cBhvr>
                                          <p:tavLst>
                                            <p:tav tm="0">
                                              <p:val>
                                                <p:strVal val="#ppt_x"/>
                                              </p:val>
                                            </p:tav>
                                            <p:tav tm="100000">
                                              <p:val>
                                                <p:strVal val="#ppt_x"/>
                                              </p:val>
                                            </p:tav>
                                          </p:tavLst>
                                        </p:anim>
                                        <p:anim calcmode="lin" valueType="num" p14:bounceEnd="51000">
                                          <p:cBhvr additive="base">
                                            <p:cTn id="23" dur="2000" fill="hold"/>
                                            <p:tgtEl>
                                              <p:spTgt spid="78"/>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14:presetBounceEnd="51000">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14:bounceEnd="51000">
                                          <p:cBhvr additive="base">
                                            <p:cTn id="26" dur="2000" fill="hold"/>
                                            <p:tgtEl>
                                              <p:spTgt spid="86"/>
                                            </p:tgtEl>
                                            <p:attrNameLst>
                                              <p:attrName>ppt_x</p:attrName>
                                            </p:attrNameLst>
                                          </p:cBhvr>
                                          <p:tavLst>
                                            <p:tav tm="0">
                                              <p:val>
                                                <p:strVal val="#ppt_x"/>
                                              </p:val>
                                            </p:tav>
                                            <p:tav tm="100000">
                                              <p:val>
                                                <p:strVal val="#ppt_x"/>
                                              </p:val>
                                            </p:tav>
                                          </p:tavLst>
                                        </p:anim>
                                        <p:anim calcmode="lin" valueType="num" p14:bounceEnd="51000">
                                          <p:cBhvr additive="base">
                                            <p:cTn id="27" dur="2000" fill="hold"/>
                                            <p:tgtEl>
                                              <p:spTgt spid="86"/>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14:presetBounceEnd="51000">
                                      <p:stCondLst>
                                        <p:cond delay="300"/>
                                      </p:stCondLst>
                                      <p:childTnLst>
                                        <p:set>
                                          <p:cBhvr>
                                            <p:cTn id="29" dur="1" fill="hold">
                                              <p:stCondLst>
                                                <p:cond delay="0"/>
                                              </p:stCondLst>
                                            </p:cTn>
                                            <p:tgtEl>
                                              <p:spTgt spid="82"/>
                                            </p:tgtEl>
                                            <p:attrNameLst>
                                              <p:attrName>style.visibility</p:attrName>
                                            </p:attrNameLst>
                                          </p:cBhvr>
                                          <p:to>
                                            <p:strVal val="visible"/>
                                          </p:to>
                                        </p:set>
                                        <p:anim calcmode="lin" valueType="num" p14:bounceEnd="51000">
                                          <p:cBhvr additive="base">
                                            <p:cTn id="30" dur="2000" fill="hold"/>
                                            <p:tgtEl>
                                              <p:spTgt spid="82"/>
                                            </p:tgtEl>
                                            <p:attrNameLst>
                                              <p:attrName>ppt_x</p:attrName>
                                            </p:attrNameLst>
                                          </p:cBhvr>
                                          <p:tavLst>
                                            <p:tav tm="0">
                                              <p:val>
                                                <p:strVal val="#ppt_x"/>
                                              </p:val>
                                            </p:tav>
                                            <p:tav tm="100000">
                                              <p:val>
                                                <p:strVal val="#ppt_x"/>
                                              </p:val>
                                            </p:tav>
                                          </p:tavLst>
                                        </p:anim>
                                        <p:anim calcmode="lin" valueType="num" p14:bounceEnd="51000">
                                          <p:cBhvr additive="base">
                                            <p:cTn id="31" dur="2000" fill="hold"/>
                                            <p:tgtEl>
                                              <p:spTgt spid="82"/>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51000">
                                      <p:stCondLst>
                                        <p:cond delay="700"/>
                                      </p:stCondLst>
                                      <p:childTnLst>
                                        <p:set>
                                          <p:cBhvr>
                                            <p:cTn id="33" dur="1" fill="hold">
                                              <p:stCondLst>
                                                <p:cond delay="0"/>
                                              </p:stCondLst>
                                            </p:cTn>
                                            <p:tgtEl>
                                              <p:spTgt spid="39"/>
                                            </p:tgtEl>
                                            <p:attrNameLst>
                                              <p:attrName>style.visibility</p:attrName>
                                            </p:attrNameLst>
                                          </p:cBhvr>
                                          <p:to>
                                            <p:strVal val="visible"/>
                                          </p:to>
                                        </p:set>
                                        <p:anim calcmode="lin" valueType="num" p14:bounceEnd="51000">
                                          <p:cBhvr additive="base">
                                            <p:cTn id="34" dur="2000" fill="hold"/>
                                            <p:tgtEl>
                                              <p:spTgt spid="39"/>
                                            </p:tgtEl>
                                            <p:attrNameLst>
                                              <p:attrName>ppt_x</p:attrName>
                                            </p:attrNameLst>
                                          </p:cBhvr>
                                          <p:tavLst>
                                            <p:tav tm="0">
                                              <p:val>
                                                <p:strVal val="#ppt_x"/>
                                              </p:val>
                                            </p:tav>
                                            <p:tav tm="100000">
                                              <p:val>
                                                <p:strVal val="#ppt_x"/>
                                              </p:val>
                                            </p:tav>
                                          </p:tavLst>
                                        </p:anim>
                                        <p:anim calcmode="lin" valueType="num" p14:bounceEnd="51000">
                                          <p:cBhvr additive="base">
                                            <p:cTn id="35" dur="2000" fill="hold"/>
                                            <p:tgtEl>
                                              <p:spTgt spid="39"/>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51000">
                                      <p:stCondLst>
                                        <p:cond delay="800"/>
                                      </p:stCondLst>
                                      <p:childTnLst>
                                        <p:set>
                                          <p:cBhvr>
                                            <p:cTn id="37" dur="1" fill="hold">
                                              <p:stCondLst>
                                                <p:cond delay="0"/>
                                              </p:stCondLst>
                                            </p:cTn>
                                            <p:tgtEl>
                                              <p:spTgt spid="36"/>
                                            </p:tgtEl>
                                            <p:attrNameLst>
                                              <p:attrName>style.visibility</p:attrName>
                                            </p:attrNameLst>
                                          </p:cBhvr>
                                          <p:to>
                                            <p:strVal val="visible"/>
                                          </p:to>
                                        </p:set>
                                        <p:anim calcmode="lin" valueType="num" p14:bounceEnd="51000">
                                          <p:cBhvr additive="base">
                                            <p:cTn id="38" dur="2000" fill="hold"/>
                                            <p:tgtEl>
                                              <p:spTgt spid="36"/>
                                            </p:tgtEl>
                                            <p:attrNameLst>
                                              <p:attrName>ppt_x</p:attrName>
                                            </p:attrNameLst>
                                          </p:cBhvr>
                                          <p:tavLst>
                                            <p:tav tm="0">
                                              <p:val>
                                                <p:strVal val="#ppt_x"/>
                                              </p:val>
                                            </p:tav>
                                            <p:tav tm="100000">
                                              <p:val>
                                                <p:strVal val="#ppt_x"/>
                                              </p:val>
                                            </p:tav>
                                          </p:tavLst>
                                        </p:anim>
                                        <p:anim calcmode="lin" valueType="num" p14:bounceEnd="51000">
                                          <p:cBhvr additive="base">
                                            <p:cTn id="39" dur="2000" fill="hold"/>
                                            <p:tgtEl>
                                              <p:spTgt spid="3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51000">
                                      <p:stCondLst>
                                        <p:cond delay="1300"/>
                                      </p:stCondLst>
                                      <p:childTnLst>
                                        <p:set>
                                          <p:cBhvr>
                                            <p:cTn id="41" dur="1" fill="hold">
                                              <p:stCondLst>
                                                <p:cond delay="0"/>
                                              </p:stCondLst>
                                            </p:cTn>
                                            <p:tgtEl>
                                              <p:spTgt spid="38"/>
                                            </p:tgtEl>
                                            <p:attrNameLst>
                                              <p:attrName>style.visibility</p:attrName>
                                            </p:attrNameLst>
                                          </p:cBhvr>
                                          <p:to>
                                            <p:strVal val="visible"/>
                                          </p:to>
                                        </p:set>
                                        <p:anim calcmode="lin" valueType="num" p14:bounceEnd="51000">
                                          <p:cBhvr additive="base">
                                            <p:cTn id="42" dur="2000" fill="hold"/>
                                            <p:tgtEl>
                                              <p:spTgt spid="38"/>
                                            </p:tgtEl>
                                            <p:attrNameLst>
                                              <p:attrName>ppt_x</p:attrName>
                                            </p:attrNameLst>
                                          </p:cBhvr>
                                          <p:tavLst>
                                            <p:tav tm="0">
                                              <p:val>
                                                <p:strVal val="#ppt_x"/>
                                              </p:val>
                                            </p:tav>
                                            <p:tav tm="100000">
                                              <p:val>
                                                <p:strVal val="#ppt_x"/>
                                              </p:val>
                                            </p:tav>
                                          </p:tavLst>
                                        </p:anim>
                                        <p:anim calcmode="lin" valueType="num" p14:bounceEnd="51000">
                                          <p:cBhvr additive="base">
                                            <p:cTn id="43" dur="2000" fill="hold"/>
                                            <p:tgtEl>
                                              <p:spTgt spid="38"/>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51000">
                                      <p:stCondLst>
                                        <p:cond delay="900"/>
                                      </p:stCondLst>
                                      <p:childTnLst>
                                        <p:set>
                                          <p:cBhvr>
                                            <p:cTn id="45" dur="1" fill="hold">
                                              <p:stCondLst>
                                                <p:cond delay="0"/>
                                              </p:stCondLst>
                                            </p:cTn>
                                            <p:tgtEl>
                                              <p:spTgt spid="37"/>
                                            </p:tgtEl>
                                            <p:attrNameLst>
                                              <p:attrName>style.visibility</p:attrName>
                                            </p:attrNameLst>
                                          </p:cBhvr>
                                          <p:to>
                                            <p:strVal val="visible"/>
                                          </p:to>
                                        </p:set>
                                        <p:anim calcmode="lin" valueType="num" p14:bounceEnd="51000">
                                          <p:cBhvr additive="base">
                                            <p:cTn id="46" dur="2000" fill="hold"/>
                                            <p:tgtEl>
                                              <p:spTgt spid="37"/>
                                            </p:tgtEl>
                                            <p:attrNameLst>
                                              <p:attrName>ppt_x</p:attrName>
                                            </p:attrNameLst>
                                          </p:cBhvr>
                                          <p:tavLst>
                                            <p:tav tm="0">
                                              <p:val>
                                                <p:strVal val="#ppt_x"/>
                                              </p:val>
                                            </p:tav>
                                            <p:tav tm="100000">
                                              <p:val>
                                                <p:strVal val="#ppt_x"/>
                                              </p:val>
                                            </p:tav>
                                          </p:tavLst>
                                        </p:anim>
                                        <p:anim calcmode="lin" valueType="num" p14:bounceEnd="51000">
                                          <p:cBhvr additive="base">
                                            <p:cTn id="47" dur="20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 presetClass="entr" presetSubtype="1"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2000" fill="hold"/>
                                            <p:tgtEl>
                                              <p:spTgt spid="70"/>
                                            </p:tgtEl>
                                            <p:attrNameLst>
                                              <p:attrName>ppt_x</p:attrName>
                                            </p:attrNameLst>
                                          </p:cBhvr>
                                          <p:tavLst>
                                            <p:tav tm="0">
                                              <p:val>
                                                <p:strVal val="#ppt_x"/>
                                              </p:val>
                                            </p:tav>
                                            <p:tav tm="100000">
                                              <p:val>
                                                <p:strVal val="#ppt_x"/>
                                              </p:val>
                                            </p:tav>
                                          </p:tavLst>
                                        </p:anim>
                                        <p:anim calcmode="lin" valueType="num">
                                          <p:cBhvr additive="base">
                                            <p:cTn id="15" dur="2000" fill="hold"/>
                                            <p:tgtEl>
                                              <p:spTgt spid="70"/>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300"/>
                                      </p:stCondLst>
                                      <p:childTnLst>
                                        <p:set>
                                          <p:cBhvr>
                                            <p:cTn id="17" dur="1" fill="hold">
                                              <p:stCondLst>
                                                <p:cond delay="0"/>
                                              </p:stCondLst>
                                            </p:cTn>
                                            <p:tgtEl>
                                              <p:spTgt spid="74"/>
                                            </p:tgtEl>
                                            <p:attrNameLst>
                                              <p:attrName>style.visibility</p:attrName>
                                            </p:attrNameLst>
                                          </p:cBhvr>
                                          <p:to>
                                            <p:strVal val="visible"/>
                                          </p:to>
                                        </p:set>
                                        <p:anim calcmode="lin" valueType="num">
                                          <p:cBhvr additive="base">
                                            <p:cTn id="18" dur="2000" fill="hold"/>
                                            <p:tgtEl>
                                              <p:spTgt spid="74"/>
                                            </p:tgtEl>
                                            <p:attrNameLst>
                                              <p:attrName>ppt_x</p:attrName>
                                            </p:attrNameLst>
                                          </p:cBhvr>
                                          <p:tavLst>
                                            <p:tav tm="0">
                                              <p:val>
                                                <p:strVal val="#ppt_x"/>
                                              </p:val>
                                            </p:tav>
                                            <p:tav tm="100000">
                                              <p:val>
                                                <p:strVal val="#ppt_x"/>
                                              </p:val>
                                            </p:tav>
                                          </p:tavLst>
                                        </p:anim>
                                        <p:anim calcmode="lin" valueType="num">
                                          <p:cBhvr additive="base">
                                            <p:cTn id="19" dur="2000" fill="hold"/>
                                            <p:tgtEl>
                                              <p:spTgt spid="74"/>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10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2000" fill="hold"/>
                                            <p:tgtEl>
                                              <p:spTgt spid="78"/>
                                            </p:tgtEl>
                                            <p:attrNameLst>
                                              <p:attrName>ppt_x</p:attrName>
                                            </p:attrNameLst>
                                          </p:cBhvr>
                                          <p:tavLst>
                                            <p:tav tm="0">
                                              <p:val>
                                                <p:strVal val="#ppt_x"/>
                                              </p:val>
                                            </p:tav>
                                            <p:tav tm="100000">
                                              <p:val>
                                                <p:strVal val="#ppt_x"/>
                                              </p:val>
                                            </p:tav>
                                          </p:tavLst>
                                        </p:anim>
                                        <p:anim calcmode="lin" valueType="num">
                                          <p:cBhvr additive="base">
                                            <p:cTn id="23" dur="2000" fill="hold"/>
                                            <p:tgtEl>
                                              <p:spTgt spid="78"/>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2000" fill="hold"/>
                                            <p:tgtEl>
                                              <p:spTgt spid="86"/>
                                            </p:tgtEl>
                                            <p:attrNameLst>
                                              <p:attrName>ppt_x</p:attrName>
                                            </p:attrNameLst>
                                          </p:cBhvr>
                                          <p:tavLst>
                                            <p:tav tm="0">
                                              <p:val>
                                                <p:strVal val="#ppt_x"/>
                                              </p:val>
                                            </p:tav>
                                            <p:tav tm="100000">
                                              <p:val>
                                                <p:strVal val="#ppt_x"/>
                                              </p:val>
                                            </p:tav>
                                          </p:tavLst>
                                        </p:anim>
                                        <p:anim calcmode="lin" valueType="num">
                                          <p:cBhvr additive="base">
                                            <p:cTn id="27" dur="2000" fill="hold"/>
                                            <p:tgtEl>
                                              <p:spTgt spid="86"/>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300"/>
                                      </p:stCondLst>
                                      <p:childTnLst>
                                        <p:set>
                                          <p:cBhvr>
                                            <p:cTn id="29" dur="1" fill="hold">
                                              <p:stCondLst>
                                                <p:cond delay="0"/>
                                              </p:stCondLst>
                                            </p:cTn>
                                            <p:tgtEl>
                                              <p:spTgt spid="82"/>
                                            </p:tgtEl>
                                            <p:attrNameLst>
                                              <p:attrName>style.visibility</p:attrName>
                                            </p:attrNameLst>
                                          </p:cBhvr>
                                          <p:to>
                                            <p:strVal val="visible"/>
                                          </p:to>
                                        </p:set>
                                        <p:anim calcmode="lin" valueType="num">
                                          <p:cBhvr additive="base">
                                            <p:cTn id="30" dur="2000" fill="hold"/>
                                            <p:tgtEl>
                                              <p:spTgt spid="82"/>
                                            </p:tgtEl>
                                            <p:attrNameLst>
                                              <p:attrName>ppt_x</p:attrName>
                                            </p:attrNameLst>
                                          </p:cBhvr>
                                          <p:tavLst>
                                            <p:tav tm="0">
                                              <p:val>
                                                <p:strVal val="#ppt_x"/>
                                              </p:val>
                                            </p:tav>
                                            <p:tav tm="100000">
                                              <p:val>
                                                <p:strVal val="#ppt_x"/>
                                              </p:val>
                                            </p:tav>
                                          </p:tavLst>
                                        </p:anim>
                                        <p:anim calcmode="lin" valueType="num">
                                          <p:cBhvr additive="base">
                                            <p:cTn id="31" dur="2000" fill="hold"/>
                                            <p:tgtEl>
                                              <p:spTgt spid="82"/>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70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2000" fill="hold"/>
                                            <p:tgtEl>
                                              <p:spTgt spid="39"/>
                                            </p:tgtEl>
                                            <p:attrNameLst>
                                              <p:attrName>ppt_x</p:attrName>
                                            </p:attrNameLst>
                                          </p:cBhvr>
                                          <p:tavLst>
                                            <p:tav tm="0">
                                              <p:val>
                                                <p:strVal val="#ppt_x"/>
                                              </p:val>
                                            </p:tav>
                                            <p:tav tm="100000">
                                              <p:val>
                                                <p:strVal val="#ppt_x"/>
                                              </p:val>
                                            </p:tav>
                                          </p:tavLst>
                                        </p:anim>
                                        <p:anim calcmode="lin" valueType="num">
                                          <p:cBhvr additive="base">
                                            <p:cTn id="35" dur="2000" fill="hold"/>
                                            <p:tgtEl>
                                              <p:spTgt spid="39"/>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80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2000" fill="hold"/>
                                            <p:tgtEl>
                                              <p:spTgt spid="36"/>
                                            </p:tgtEl>
                                            <p:attrNameLst>
                                              <p:attrName>ppt_x</p:attrName>
                                            </p:attrNameLst>
                                          </p:cBhvr>
                                          <p:tavLst>
                                            <p:tav tm="0">
                                              <p:val>
                                                <p:strVal val="#ppt_x"/>
                                              </p:val>
                                            </p:tav>
                                            <p:tav tm="100000">
                                              <p:val>
                                                <p:strVal val="#ppt_x"/>
                                              </p:val>
                                            </p:tav>
                                          </p:tavLst>
                                        </p:anim>
                                        <p:anim calcmode="lin" valueType="num">
                                          <p:cBhvr additive="base">
                                            <p:cTn id="39" dur="2000" fill="hold"/>
                                            <p:tgtEl>
                                              <p:spTgt spid="3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130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2000" fill="hold"/>
                                            <p:tgtEl>
                                              <p:spTgt spid="38"/>
                                            </p:tgtEl>
                                            <p:attrNameLst>
                                              <p:attrName>ppt_x</p:attrName>
                                            </p:attrNameLst>
                                          </p:cBhvr>
                                          <p:tavLst>
                                            <p:tav tm="0">
                                              <p:val>
                                                <p:strVal val="#ppt_x"/>
                                              </p:val>
                                            </p:tav>
                                            <p:tav tm="100000">
                                              <p:val>
                                                <p:strVal val="#ppt_x"/>
                                              </p:val>
                                            </p:tav>
                                          </p:tavLst>
                                        </p:anim>
                                        <p:anim calcmode="lin" valueType="num">
                                          <p:cBhvr additive="base">
                                            <p:cTn id="43" dur="2000" fill="hold"/>
                                            <p:tgtEl>
                                              <p:spTgt spid="38"/>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9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2000" fill="hold"/>
                                            <p:tgtEl>
                                              <p:spTgt spid="37"/>
                                            </p:tgtEl>
                                            <p:attrNameLst>
                                              <p:attrName>ppt_x</p:attrName>
                                            </p:attrNameLst>
                                          </p:cBhvr>
                                          <p:tavLst>
                                            <p:tav tm="0">
                                              <p:val>
                                                <p:strVal val="#ppt_x"/>
                                              </p:val>
                                            </p:tav>
                                            <p:tav tm="100000">
                                              <p:val>
                                                <p:strVal val="#ppt_x"/>
                                              </p:val>
                                            </p:tav>
                                          </p:tavLst>
                                        </p:anim>
                                        <p:anim calcmode="lin" valueType="num">
                                          <p:cBhvr additive="base">
                                            <p:cTn id="47" dur="20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6"/>
          <p:cNvSpPr txBox="1">
            <a:spLocks noChangeArrowheads="1"/>
          </p:cNvSpPr>
          <p:nvPr/>
        </p:nvSpPr>
        <p:spPr bwMode="auto">
          <a:xfrm>
            <a:off x="5231905" y="3514761"/>
            <a:ext cx="37444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50000"/>
              </a:lnSpc>
            </a:pPr>
            <a:r>
              <a:rPr lang="en-US" altLang="zh-CN" sz="1000" dirty="0">
                <a:solidFill>
                  <a:schemeClr val="bg1">
                    <a:lumMod val="9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bg1">
                  <a:lumMod val="95000"/>
                </a:schemeClr>
              </a:solidFill>
            </a:endParaRPr>
          </a:p>
        </p:txBody>
      </p:sp>
      <p:sp>
        <p:nvSpPr>
          <p:cNvPr id="9" name="文本框 8"/>
          <p:cNvSpPr txBox="1">
            <a:spLocks noChangeArrowheads="1"/>
          </p:cNvSpPr>
          <p:nvPr/>
        </p:nvSpPr>
        <p:spPr bwMode="auto">
          <a:xfrm>
            <a:off x="5231904" y="2984223"/>
            <a:ext cx="4717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67"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10" name="组合 9"/>
          <p:cNvGrpSpPr/>
          <p:nvPr/>
        </p:nvGrpSpPr>
        <p:grpSpPr>
          <a:xfrm>
            <a:off x="1919536" y="2407547"/>
            <a:ext cx="1528566" cy="2130273"/>
            <a:chOff x="1127125" y="2265363"/>
            <a:chExt cx="1447800" cy="2017713"/>
          </a:xfrm>
        </p:grpSpPr>
        <p:sp>
          <p:nvSpPr>
            <p:cNvPr id="11"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3623255" y="2387892"/>
            <a:ext cx="1419245" cy="2143280"/>
            <a:chOff x="5872163" y="2243138"/>
            <a:chExt cx="1328738" cy="2006600"/>
          </a:xfrm>
        </p:grpSpPr>
        <p:sp>
          <p:nvSpPr>
            <p:cNvPr id="33" name="Freeform 43"/>
            <p:cNvSpPr>
              <a:spLocks/>
            </p:cNvSpPr>
            <p:nvPr/>
          </p:nvSpPr>
          <p:spPr bwMode="auto">
            <a:xfrm>
              <a:off x="5892800" y="3011488"/>
              <a:ext cx="1265238"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4"/>
            <p:cNvSpPr>
              <a:spLocks/>
            </p:cNvSpPr>
            <p:nvPr/>
          </p:nvSpPr>
          <p:spPr bwMode="auto">
            <a:xfrm>
              <a:off x="6454775" y="2298701"/>
              <a:ext cx="22225" cy="16002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5"/>
            <p:cNvSpPr>
              <a:spLocks/>
            </p:cNvSpPr>
            <p:nvPr/>
          </p:nvSpPr>
          <p:spPr bwMode="auto">
            <a:xfrm>
              <a:off x="5903913" y="2725738"/>
              <a:ext cx="1231900" cy="1250950"/>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46"/>
            <p:cNvSpPr>
              <a:spLocks/>
            </p:cNvSpPr>
            <p:nvPr/>
          </p:nvSpPr>
          <p:spPr bwMode="auto">
            <a:xfrm>
              <a:off x="5892800" y="2725738"/>
              <a:ext cx="1243013" cy="307975"/>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7"/>
            <p:cNvSpPr>
              <a:spLocks/>
            </p:cNvSpPr>
            <p:nvPr/>
          </p:nvSpPr>
          <p:spPr bwMode="auto">
            <a:xfrm>
              <a:off x="6454775" y="2298701"/>
              <a:ext cx="703263" cy="735013"/>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48"/>
            <p:cNvSpPr>
              <a:spLocks/>
            </p:cNvSpPr>
            <p:nvPr/>
          </p:nvSpPr>
          <p:spPr bwMode="auto">
            <a:xfrm>
              <a:off x="5903913" y="3954463"/>
              <a:ext cx="1254125" cy="273050"/>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9"/>
            <p:cNvSpPr>
              <a:spLocks/>
            </p:cNvSpPr>
            <p:nvPr/>
          </p:nvSpPr>
          <p:spPr bwMode="auto">
            <a:xfrm>
              <a:off x="5903913" y="3384551"/>
              <a:ext cx="573088" cy="842963"/>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50"/>
            <p:cNvSpPr>
              <a:spLocks/>
            </p:cNvSpPr>
            <p:nvPr/>
          </p:nvSpPr>
          <p:spPr bwMode="auto">
            <a:xfrm>
              <a:off x="5892800" y="3011488"/>
              <a:ext cx="584200" cy="393700"/>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51"/>
            <p:cNvSpPr>
              <a:spLocks/>
            </p:cNvSpPr>
            <p:nvPr/>
          </p:nvSpPr>
          <p:spPr bwMode="auto">
            <a:xfrm>
              <a:off x="5872163" y="2243138"/>
              <a:ext cx="1328738" cy="2006600"/>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52"/>
            <p:cNvSpPr>
              <a:spLocks noChangeArrowheads="1"/>
            </p:cNvSpPr>
            <p:nvPr/>
          </p:nvSpPr>
          <p:spPr bwMode="auto">
            <a:xfrm>
              <a:off x="6411913" y="335121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53"/>
            <p:cNvSpPr>
              <a:spLocks noChangeArrowheads="1"/>
            </p:cNvSpPr>
            <p:nvPr/>
          </p:nvSpPr>
          <p:spPr bwMode="auto">
            <a:xfrm>
              <a:off x="6000750" y="3943351"/>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54"/>
            <p:cNvSpPr>
              <a:spLocks noChangeArrowheads="1"/>
            </p:cNvSpPr>
            <p:nvPr/>
          </p:nvSpPr>
          <p:spPr bwMode="auto">
            <a:xfrm>
              <a:off x="6865938" y="2736851"/>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55"/>
            <p:cNvSpPr>
              <a:spLocks noChangeArrowheads="1"/>
            </p:cNvSpPr>
            <p:nvPr/>
          </p:nvSpPr>
          <p:spPr bwMode="auto">
            <a:xfrm>
              <a:off x="6411913" y="284638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56"/>
            <p:cNvSpPr>
              <a:spLocks noChangeArrowheads="1"/>
            </p:cNvSpPr>
            <p:nvPr/>
          </p:nvSpPr>
          <p:spPr bwMode="auto">
            <a:xfrm>
              <a:off x="6789738"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18430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14:presetBounceEnd="48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8000">
                                          <p:cBhvr additive="base">
                                            <p:cTn id="7" dur="1250" fill="hold"/>
                                            <p:tgtEl>
                                              <p:spTgt spid="10"/>
                                            </p:tgtEl>
                                            <p:attrNameLst>
                                              <p:attrName>ppt_x</p:attrName>
                                            </p:attrNameLst>
                                          </p:cBhvr>
                                          <p:tavLst>
                                            <p:tav tm="0">
                                              <p:val>
                                                <p:strVal val="#ppt_x"/>
                                              </p:val>
                                            </p:tav>
                                            <p:tav tm="100000">
                                              <p:val>
                                                <p:strVal val="#ppt_x"/>
                                              </p:val>
                                            </p:tav>
                                          </p:tavLst>
                                        </p:anim>
                                        <p:anim calcmode="lin" valueType="num" p14:bounceEnd="48000">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14:presetBounceEnd="48000">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14:bounceEnd="48000">
                                          <p:cBhvr additive="base">
                                            <p:cTn id="11" dur="1250" fill="hold"/>
                                            <p:tgtEl>
                                              <p:spTgt spid="32"/>
                                            </p:tgtEl>
                                            <p:attrNameLst>
                                              <p:attrName>ppt_x</p:attrName>
                                            </p:attrNameLst>
                                          </p:cBhvr>
                                          <p:tavLst>
                                            <p:tav tm="0">
                                              <p:val>
                                                <p:strVal val="#ppt_x"/>
                                              </p:val>
                                            </p:tav>
                                            <p:tav tm="100000">
                                              <p:val>
                                                <p:strVal val="#ppt_x"/>
                                              </p:val>
                                            </p:tav>
                                          </p:tavLst>
                                        </p:anim>
                                        <p:anim calcmode="lin" valueType="num" p14:bounceEnd="48000">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250" fill="hold"/>
                                            <p:tgtEl>
                                              <p:spTgt spid="10"/>
                                            </p:tgtEl>
                                            <p:attrNameLst>
                                              <p:attrName>ppt_x</p:attrName>
                                            </p:attrNameLst>
                                          </p:cBhvr>
                                          <p:tavLst>
                                            <p:tav tm="0">
                                              <p:val>
                                                <p:strVal val="#ppt_x"/>
                                              </p:val>
                                            </p:tav>
                                            <p:tav tm="100000">
                                              <p:val>
                                                <p:strVal val="#ppt_x"/>
                                              </p:val>
                                            </p:tav>
                                          </p:tavLst>
                                        </p:anim>
                                        <p:anim calcmode="lin" valueType="num">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250" fill="hold"/>
                                            <p:tgtEl>
                                              <p:spTgt spid="32"/>
                                            </p:tgtEl>
                                            <p:attrNameLst>
                                              <p:attrName>ppt_x</p:attrName>
                                            </p:attrNameLst>
                                          </p:cBhvr>
                                          <p:tavLst>
                                            <p:tav tm="0">
                                              <p:val>
                                                <p:strVal val="#ppt_x"/>
                                              </p:val>
                                            </p:tav>
                                            <p:tav tm="100000">
                                              <p:val>
                                                <p:strVal val="#ppt_x"/>
                                              </p:val>
                                            </p:tav>
                                          </p:tavLst>
                                        </p:anim>
                                        <p:anim calcmode="lin" valueType="num">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44"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933">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7">
              <a:solidFill>
                <a:schemeClr val="bg1"/>
              </a:solidFill>
              <a:latin typeface="+mn-lt"/>
              <a:ea typeface="+mn-ea"/>
              <a:cs typeface="+mn-ea"/>
              <a:sym typeface="+mn-lt"/>
            </a:endParaRPr>
          </a:p>
        </p:txBody>
      </p:sp>
      <p:sp>
        <p:nvSpPr>
          <p:cNvPr id="45"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bg1"/>
              </a:solidFill>
              <a:latin typeface="+mn-lt"/>
              <a:ea typeface="+mn-ea"/>
              <a:cs typeface="+mn-ea"/>
              <a:sym typeface="+mn-lt"/>
            </a:endParaRPr>
          </a:p>
        </p:txBody>
      </p:sp>
      <p:sp>
        <p:nvSpPr>
          <p:cNvPr id="46"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80%</a:t>
            </a:r>
            <a:endParaRPr lang="es-ES" altLang="zh-CN" sz="2487">
              <a:solidFill>
                <a:schemeClr val="bg1"/>
              </a:solidFill>
              <a:latin typeface="+mn-lt"/>
              <a:ea typeface="+mn-ea"/>
              <a:cs typeface="+mn-ea"/>
              <a:sym typeface="+mn-lt"/>
            </a:endParaRPr>
          </a:p>
        </p:txBody>
      </p:sp>
      <p:sp>
        <p:nvSpPr>
          <p:cNvPr id="47"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45%</a:t>
            </a:r>
            <a:endParaRPr lang="es-ES" altLang="zh-CN" sz="2487">
              <a:solidFill>
                <a:schemeClr val="bg1"/>
              </a:solidFill>
              <a:latin typeface="+mn-lt"/>
              <a:ea typeface="+mn-ea"/>
              <a:cs typeface="+mn-ea"/>
              <a:sym typeface="+mn-lt"/>
            </a:endParaRPr>
          </a:p>
        </p:txBody>
      </p:sp>
      <p:sp>
        <p:nvSpPr>
          <p:cNvPr id="48"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25%</a:t>
            </a:r>
            <a:endParaRPr lang="es-ES" altLang="zh-CN" sz="2487">
              <a:solidFill>
                <a:schemeClr val="bg1"/>
              </a:solidFill>
              <a:latin typeface="+mn-lt"/>
              <a:ea typeface="+mn-ea"/>
              <a:cs typeface="+mn-ea"/>
              <a:sym typeface="+mn-lt"/>
            </a:endParaRPr>
          </a:p>
        </p:txBody>
      </p:sp>
      <p:sp>
        <p:nvSpPr>
          <p:cNvPr id="49"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70%</a:t>
            </a:r>
            <a:endParaRPr lang="es-ES" altLang="zh-CN" sz="2487">
              <a:solidFill>
                <a:schemeClr val="bg1"/>
              </a:solidFill>
              <a:latin typeface="+mn-lt"/>
              <a:ea typeface="+mn-ea"/>
              <a:cs typeface="+mn-ea"/>
              <a:sym typeface="+mn-lt"/>
            </a:endParaRPr>
          </a:p>
        </p:txBody>
      </p:sp>
      <p:sp>
        <p:nvSpPr>
          <p:cNvPr id="50"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35%</a:t>
            </a:r>
            <a:endParaRPr lang="es-ES" altLang="zh-CN" sz="2487">
              <a:solidFill>
                <a:schemeClr val="bg1"/>
              </a:solidFill>
              <a:latin typeface="+mn-lt"/>
              <a:ea typeface="+mn-ea"/>
              <a:cs typeface="+mn-ea"/>
              <a:sym typeface="+mn-lt"/>
            </a:endParaRPr>
          </a:p>
        </p:txBody>
      </p:sp>
      <p:sp>
        <p:nvSpPr>
          <p:cNvPr id="51"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2"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3"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4"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5"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6"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70%</a:t>
            </a:r>
            <a:endParaRPr lang="es-ES" altLang="zh-CN" sz="2487">
              <a:solidFill>
                <a:schemeClr val="bg1"/>
              </a:solidFill>
              <a:latin typeface="+mn-lt"/>
              <a:ea typeface="+mn-ea"/>
              <a:cs typeface="+mn-ea"/>
              <a:sym typeface="+mn-lt"/>
            </a:endParaRPr>
          </a:p>
        </p:txBody>
      </p:sp>
      <p:sp>
        <p:nvSpPr>
          <p:cNvPr id="57"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sp>
        <p:nvSpPr>
          <p:cNvPr id="58" name="AutoShape 19"/>
          <p:cNvSpPr>
            <a:spLocks/>
          </p:cNvSpPr>
          <p:nvPr/>
        </p:nvSpPr>
        <p:spPr bwMode="auto">
          <a:xfrm>
            <a:off x="1380997" y="3871118"/>
            <a:ext cx="411829"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59" name="AutoShape 20"/>
          <p:cNvSpPr>
            <a:spLocks/>
          </p:cNvSpPr>
          <p:nvPr/>
        </p:nvSpPr>
        <p:spPr bwMode="auto">
          <a:xfrm>
            <a:off x="2169740" y="2965453"/>
            <a:ext cx="411829" cy="2774950"/>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60" name="AutoShape 21"/>
          <p:cNvSpPr>
            <a:spLocks/>
          </p:cNvSpPr>
          <p:nvPr/>
        </p:nvSpPr>
        <p:spPr bwMode="auto">
          <a:xfrm>
            <a:off x="2958485" y="4358484"/>
            <a:ext cx="411829" cy="1381919"/>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1999">
              <a:solidFill>
                <a:schemeClr val="bg1"/>
              </a:solidFill>
              <a:effectLst>
                <a:outerShdw blurRad="38100" dist="38100" dir="2700000" algn="tl">
                  <a:srgbClr val="000000"/>
                </a:outerShdw>
              </a:effectLst>
              <a:latin typeface="+mn-lt"/>
              <a:ea typeface="+mn-ea"/>
              <a:cs typeface="+mn-ea"/>
              <a:sym typeface="+mn-lt"/>
            </a:endParaRPr>
          </a:p>
        </p:txBody>
      </p:sp>
      <p:sp>
        <p:nvSpPr>
          <p:cNvPr id="61" name="AutoShape 22"/>
          <p:cNvSpPr>
            <a:spLocks/>
          </p:cNvSpPr>
          <p:nvPr/>
        </p:nvSpPr>
        <p:spPr bwMode="auto">
          <a:xfrm>
            <a:off x="3747228" y="3417887"/>
            <a:ext cx="411829" cy="2322513"/>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62" name="AutoShape 23"/>
          <p:cNvSpPr>
            <a:spLocks/>
          </p:cNvSpPr>
          <p:nvPr/>
        </p:nvSpPr>
        <p:spPr bwMode="auto">
          <a:xfrm>
            <a:off x="4536762" y="3871118"/>
            <a:ext cx="411036"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63" name="AutoShape 24"/>
          <p:cNvSpPr>
            <a:spLocks/>
          </p:cNvSpPr>
          <p:nvPr/>
        </p:nvSpPr>
        <p:spPr bwMode="auto">
          <a:xfrm>
            <a:off x="5285831" y="3405982"/>
            <a:ext cx="411036" cy="2322513"/>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64" name="AutoShape 25"/>
          <p:cNvSpPr>
            <a:spLocks/>
          </p:cNvSpPr>
          <p:nvPr/>
        </p:nvSpPr>
        <p:spPr bwMode="auto">
          <a:xfrm>
            <a:off x="6149958" y="3871118"/>
            <a:ext cx="411036"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bg1"/>
              </a:solidFill>
              <a:effectLst>
                <a:outerShdw blurRad="38100" dist="38100" dir="2700000" algn="tl">
                  <a:srgbClr val="000000"/>
                </a:outerShdw>
              </a:effectLst>
              <a:latin typeface="+mn-lt"/>
              <a:ea typeface="+mn-ea"/>
              <a:cs typeface="+mn-ea"/>
              <a:sym typeface="+mn-lt"/>
            </a:endParaRPr>
          </a:p>
        </p:txBody>
      </p:sp>
      <p:sp>
        <p:nvSpPr>
          <p:cNvPr id="65"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bg1"/>
                </a:solidFill>
                <a:latin typeface="+mn-lt"/>
                <a:ea typeface="+mn-ea"/>
                <a:cs typeface="+mn-ea"/>
                <a:sym typeface="+mn-lt"/>
              </a:rPr>
              <a:t>35%</a:t>
            </a:r>
            <a:endParaRPr lang="es-ES" altLang="zh-CN" sz="2487">
              <a:solidFill>
                <a:schemeClr val="bg1"/>
              </a:solidFill>
              <a:latin typeface="+mn-lt"/>
              <a:ea typeface="+mn-ea"/>
              <a:cs typeface="+mn-ea"/>
              <a:sym typeface="+mn-lt"/>
            </a:endParaRPr>
          </a:p>
        </p:txBody>
      </p:sp>
      <p:sp>
        <p:nvSpPr>
          <p:cNvPr id="66"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bg1"/>
                </a:solidFill>
                <a:latin typeface="+mn-lt"/>
                <a:ea typeface="+mn-ea"/>
                <a:cs typeface="+mn-ea"/>
                <a:sym typeface="+mn-lt"/>
              </a:rPr>
              <a:t>Data Here</a:t>
            </a:r>
            <a:endParaRPr lang="es-ES" altLang="zh-CN" sz="2487">
              <a:solidFill>
                <a:schemeClr val="bg1"/>
              </a:solidFill>
              <a:latin typeface="+mn-lt"/>
              <a:ea typeface="+mn-ea"/>
              <a:cs typeface="+mn-ea"/>
              <a:sym typeface="+mn-lt"/>
            </a:endParaRPr>
          </a:p>
        </p:txBody>
      </p:sp>
      <p:grpSp>
        <p:nvGrpSpPr>
          <p:cNvPr id="67" name="Group 28"/>
          <p:cNvGrpSpPr>
            <a:grpSpLocks/>
          </p:cNvGrpSpPr>
          <p:nvPr/>
        </p:nvGrpSpPr>
        <p:grpSpPr bwMode="auto">
          <a:xfrm>
            <a:off x="7057728" y="2942432"/>
            <a:ext cx="3781052" cy="3265488"/>
            <a:chOff x="0" y="0"/>
            <a:chExt cx="7565081" cy="6530302"/>
          </a:xfrm>
        </p:grpSpPr>
        <p:sp>
          <p:nvSpPr>
            <p:cNvPr id="68"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850"/>
                </a:spcBef>
              </a:pPr>
              <a:r>
                <a:rPr lang="es-ES" altLang="zh-CN" sz="933">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p>
            <a:p>
              <a:pPr algn="just" defTabSz="242809">
                <a:lnSpc>
                  <a:spcPct val="120000"/>
                </a:lnSpc>
                <a:spcBef>
                  <a:spcPts val="850"/>
                </a:spcBef>
              </a:pPr>
              <a:r>
                <a:rPr lang="es-ES" altLang="zh-CN" sz="933">
                  <a:solidFill>
                    <a:schemeClr val="bg1"/>
                  </a:solidFill>
                  <a:latin typeface="+mn-lt"/>
                  <a:ea typeface="+mn-ea"/>
                  <a:cs typeface="+mn-ea"/>
                  <a:sym typeface="+mn-lt"/>
                </a:rPr>
                <a:t>Nunc ut quam adipiscing, elementum enim ac, ullamcorper magna. Curabitur a felis eu tellus tincidunt rhoncus. Cras rhoncus diam tortor, id cursus purus volutpat quis venenatis non, adipiscing quis orci. Integer condimentum leo.</a:t>
              </a:r>
            </a:p>
            <a:p>
              <a:pPr algn="just" defTabSz="242809">
                <a:lnSpc>
                  <a:spcPct val="120000"/>
                </a:lnSpc>
                <a:spcBef>
                  <a:spcPts val="850"/>
                </a:spcBef>
              </a:pPr>
              <a:r>
                <a:rPr lang="es-ES" altLang="zh-CN" sz="933">
                  <a:solidFill>
                    <a:schemeClr val="bg1"/>
                  </a:solidFill>
                  <a:latin typeface="+mn-lt"/>
                  <a:ea typeface="+mn-ea"/>
                  <a:cs typeface="+mn-ea"/>
                  <a:sym typeface="+mn-lt"/>
                </a:rPr>
                <a:t>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7">
                <a:solidFill>
                  <a:schemeClr val="bg1"/>
                </a:solidFill>
                <a:latin typeface="+mn-lt"/>
                <a:ea typeface="+mn-ea"/>
                <a:cs typeface="+mn-ea"/>
                <a:sym typeface="+mn-lt"/>
              </a:endParaRPr>
            </a:p>
          </p:txBody>
        </p:sp>
        <p:sp>
          <p:nvSpPr>
            <p:cNvPr id="69"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es-ES" altLang="zh-CN" sz="1200" b="1">
                  <a:solidFill>
                    <a:schemeClr val="bg1"/>
                  </a:solidFill>
                  <a:latin typeface="+mn-lt"/>
                  <a:ea typeface="+mn-ea"/>
                  <a:cs typeface="+mn-ea"/>
                  <a:sym typeface="+mn-lt"/>
                </a:rPr>
                <a:t>Circle Chart Example</a:t>
              </a:r>
              <a:endParaRPr lang="es-ES" altLang="zh-CN" sz="2487">
                <a:solidFill>
                  <a:schemeClr val="bg1"/>
                </a:solidFill>
                <a:latin typeface="+mn-lt"/>
                <a:ea typeface="+mn-ea"/>
                <a:cs typeface="+mn-ea"/>
                <a:sym typeface="+mn-lt"/>
              </a:endParaRPr>
            </a:p>
          </p:txBody>
        </p:sp>
      </p:grpSp>
    </p:spTree>
    <p:extLst>
      <p:ext uri="{BB962C8B-B14F-4D97-AF65-F5344CB8AC3E}">
        <p14:creationId xmlns:p14="http://schemas.microsoft.com/office/powerpoint/2010/main" val="21409362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down)">
                                      <p:cBhvr>
                                        <p:cTn id="20" dur="500"/>
                                        <p:tgtEl>
                                          <p:spTgt spid="58"/>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down)">
                                      <p:cBhvr>
                                        <p:cTn id="24" dur="500"/>
                                        <p:tgtEl>
                                          <p:spTgt spid="59"/>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down)">
                                      <p:cBhvr>
                                        <p:cTn id="28" dur="500"/>
                                        <p:tgtEl>
                                          <p:spTgt spid="61"/>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down)">
                                      <p:cBhvr>
                                        <p:cTn id="32" dur="500"/>
                                        <p:tgtEl>
                                          <p:spTgt spid="62"/>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down)">
                                      <p:cBhvr>
                                        <p:cTn id="36" dur="500"/>
                                        <p:tgtEl>
                                          <p:spTgt spid="63"/>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wipe(down)">
                                      <p:cBhvr>
                                        <p:cTn id="40" dur="500"/>
                                        <p:tgtEl>
                                          <p:spTgt spid="64"/>
                                        </p:tgtEl>
                                      </p:cBhvr>
                                    </p:animEffect>
                                  </p:childTnLst>
                                </p:cTn>
                              </p:par>
                            </p:childTnLst>
                          </p:cTn>
                        </p:par>
                        <p:par>
                          <p:cTn id="41" fill="hold">
                            <p:stCondLst>
                              <p:cond delay="4500"/>
                            </p:stCondLst>
                            <p:childTnLst>
                              <p:par>
                                <p:cTn id="42" presetID="9" presetClass="entr" presetSubtype="0" fill="hold" grpId="0"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dissolve">
                                      <p:cBhvr>
                                        <p:cTn id="44" dur="500"/>
                                        <p:tgtEl>
                                          <p:spTgt spid="60"/>
                                        </p:tgtEl>
                                      </p:cBhvr>
                                    </p:animEffect>
                                  </p:childTnLst>
                                </p:cTn>
                              </p:par>
                            </p:childTnLst>
                          </p:cTn>
                        </p:par>
                        <p:par>
                          <p:cTn id="45" fill="hold">
                            <p:stCondLst>
                              <p:cond delay="5000"/>
                            </p:stCondLst>
                            <p:childTnLst>
                              <p:par>
                                <p:cTn id="46" presetID="9" presetClass="entr" presetSubtype="0"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dissolve">
                                      <p:cBhvr>
                                        <p:cTn id="48" dur="500"/>
                                        <p:tgtEl>
                                          <p:spTgt spid="45"/>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dissolve">
                                      <p:cBhvr>
                                        <p:cTn id="51" dur="500"/>
                                        <p:tgtEl>
                                          <p:spTgt spid="51"/>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dissolve">
                                      <p:cBhvr>
                                        <p:cTn id="54" dur="500"/>
                                        <p:tgtEl>
                                          <p:spTgt spid="52"/>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dissolve">
                                      <p:cBhvr>
                                        <p:cTn id="57" dur="500"/>
                                        <p:tgtEl>
                                          <p:spTgt spid="53"/>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dissolve">
                                      <p:cBhvr>
                                        <p:cTn id="60" dur="500"/>
                                        <p:tgtEl>
                                          <p:spTgt spid="54"/>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dissolve">
                                      <p:cBhvr>
                                        <p:cTn id="63" dur="500"/>
                                        <p:tgtEl>
                                          <p:spTgt spid="5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dissolve">
                                      <p:cBhvr>
                                        <p:cTn id="66" dur="500"/>
                                        <p:tgtEl>
                                          <p:spTgt spid="57"/>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dissolve">
                                      <p:cBhvr>
                                        <p:cTn id="69" dur="500"/>
                                        <p:tgtEl>
                                          <p:spTgt spid="66"/>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dissolve">
                                      <p:cBhvr>
                                        <p:cTn id="72" dur="500"/>
                                        <p:tgtEl>
                                          <p:spTgt spid="46"/>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dissolve">
                                      <p:cBhvr>
                                        <p:cTn id="75" dur="500"/>
                                        <p:tgtEl>
                                          <p:spTgt spid="4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dissolve">
                                      <p:cBhvr>
                                        <p:cTn id="78" dur="500"/>
                                        <p:tgtEl>
                                          <p:spTgt spid="48"/>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dissolve">
                                      <p:cBhvr>
                                        <p:cTn id="81" dur="500"/>
                                        <p:tgtEl>
                                          <p:spTgt spid="49"/>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dissolve">
                                      <p:cBhvr>
                                        <p:cTn id="84" dur="500"/>
                                        <p:tgtEl>
                                          <p:spTgt spid="5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dissolve">
                                      <p:cBhvr>
                                        <p:cTn id="87" dur="500"/>
                                        <p:tgtEl>
                                          <p:spTgt spid="56"/>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dissolve">
                                      <p:cBhvr>
                                        <p:cTn id="90" dur="500"/>
                                        <p:tgtEl>
                                          <p:spTgt spid="65"/>
                                        </p:tgtEl>
                                      </p:cBhvr>
                                    </p:animEffect>
                                  </p:childTnLst>
                                </p:cTn>
                              </p:par>
                            </p:childTnLst>
                          </p:cTn>
                        </p:par>
                        <p:par>
                          <p:cTn id="91" fill="hold">
                            <p:stCondLst>
                              <p:cond delay="5500"/>
                            </p:stCondLst>
                            <p:childTnLst>
                              <p:par>
                                <p:cTn id="92" presetID="23" presetClass="entr" presetSubtype="16" fill="hold" nodeType="afterEffect">
                                  <p:stCondLst>
                                    <p:cond delay="0"/>
                                  </p:stCondLst>
                                  <p:childTnLst>
                                    <p:set>
                                      <p:cBhvr>
                                        <p:cTn id="93" dur="1" fill="hold">
                                          <p:stCondLst>
                                            <p:cond delay="0"/>
                                          </p:stCondLst>
                                        </p:cTn>
                                        <p:tgtEl>
                                          <p:spTgt spid="67"/>
                                        </p:tgtEl>
                                        <p:attrNameLst>
                                          <p:attrName>style.visibility</p:attrName>
                                        </p:attrNameLst>
                                      </p:cBhvr>
                                      <p:to>
                                        <p:strVal val="visible"/>
                                      </p:to>
                                    </p:set>
                                    <p:anim calcmode="lin" valueType="num">
                                      <p:cBhvr>
                                        <p:cTn id="94" dur="500" fill="hold"/>
                                        <p:tgtEl>
                                          <p:spTgt spid="67"/>
                                        </p:tgtEl>
                                        <p:attrNameLst>
                                          <p:attrName>ppt_w</p:attrName>
                                        </p:attrNameLst>
                                      </p:cBhvr>
                                      <p:tavLst>
                                        <p:tav tm="0">
                                          <p:val>
                                            <p:fltVal val="0"/>
                                          </p:val>
                                        </p:tav>
                                        <p:tav tm="100000">
                                          <p:val>
                                            <p:strVal val="#ppt_w"/>
                                          </p:val>
                                        </p:tav>
                                      </p:tavLst>
                                    </p:anim>
                                    <p:anim calcmode="lin" valueType="num">
                                      <p:cBhvr>
                                        <p:cTn id="95" dur="500" fill="hold"/>
                                        <p:tgtEl>
                                          <p:spTgt spid="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utoUpdateAnimBg="0"/>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6" grpId="0" autoUpdateAnimBg="0"/>
      <p:bldP spid="57" grpId="0" autoUpdateAnimBg="0"/>
      <p:bldP spid="58" grpId="0" animBg="1" autoUpdateAnimBg="0"/>
      <p:bldP spid="59" grpId="0" animBg="1" autoUpdateAnimBg="0"/>
      <p:bldP spid="60" grpId="0" animBg="1" autoUpdateAnimBg="0"/>
      <p:bldP spid="61" grpId="0" animBg="1" autoUpdateAnimBg="0"/>
      <p:bldP spid="62" grpId="0" animBg="1" autoUpdateAnimBg="0"/>
      <p:bldP spid="63" grpId="0" animBg="1" autoUpdateAnimBg="0"/>
      <p:bldP spid="64" grpId="0" animBg="1" autoUpdateAnimBg="0"/>
      <p:bldP spid="65" grpId="0" autoUpdateAnimBg="0"/>
      <p:bldP spid="6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5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45" name="Oval 120"/>
          <p:cNvSpPr>
            <a:spLocks noChangeAspect="1"/>
          </p:cNvSpPr>
          <p:nvPr/>
        </p:nvSpPr>
        <p:spPr>
          <a:xfrm>
            <a:off x="3492834" y="2652257"/>
            <a:ext cx="972910" cy="97291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Oval 105"/>
          <p:cNvSpPr>
            <a:spLocks noChangeAspect="1"/>
          </p:cNvSpPr>
          <p:nvPr/>
        </p:nvSpPr>
        <p:spPr>
          <a:xfrm>
            <a:off x="7016522" y="2760426"/>
            <a:ext cx="756709" cy="756709"/>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Oval 106"/>
          <p:cNvSpPr>
            <a:spLocks noChangeAspect="1"/>
          </p:cNvSpPr>
          <p:nvPr/>
        </p:nvSpPr>
        <p:spPr>
          <a:xfrm>
            <a:off x="2548008" y="2598206"/>
            <a:ext cx="1081012" cy="1081012"/>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Oval 109"/>
          <p:cNvSpPr>
            <a:spLocks noChangeAspect="1"/>
          </p:cNvSpPr>
          <p:nvPr/>
        </p:nvSpPr>
        <p:spPr>
          <a:xfrm>
            <a:off x="4880702" y="2480284"/>
            <a:ext cx="1297214" cy="1297214"/>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6" name="Oval 111"/>
          <p:cNvSpPr>
            <a:spLocks noChangeAspect="1"/>
          </p:cNvSpPr>
          <p:nvPr/>
        </p:nvSpPr>
        <p:spPr>
          <a:xfrm>
            <a:off x="4315817" y="2744183"/>
            <a:ext cx="756709" cy="75670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7" name="Oval 112"/>
          <p:cNvSpPr>
            <a:spLocks noChangeAspect="1"/>
          </p:cNvSpPr>
          <p:nvPr/>
        </p:nvSpPr>
        <p:spPr>
          <a:xfrm>
            <a:off x="6024736" y="2598206"/>
            <a:ext cx="1081012" cy="10810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8" name="Oval 113"/>
          <p:cNvSpPr>
            <a:spLocks noChangeAspect="1"/>
          </p:cNvSpPr>
          <p:nvPr/>
        </p:nvSpPr>
        <p:spPr>
          <a:xfrm>
            <a:off x="7645388" y="2798233"/>
            <a:ext cx="648607" cy="64860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9" name="Oval 114"/>
          <p:cNvSpPr>
            <a:spLocks noChangeAspect="1"/>
          </p:cNvSpPr>
          <p:nvPr/>
        </p:nvSpPr>
        <p:spPr>
          <a:xfrm>
            <a:off x="8177212" y="2372183"/>
            <a:ext cx="1513416" cy="1513416"/>
          </a:xfrm>
          <a:prstGeom prst="ellipse">
            <a:avLst/>
          </a:prstGeom>
          <a:solidFill>
            <a:srgbClr val="237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0" name="Oval 115"/>
          <p:cNvSpPr>
            <a:spLocks noChangeAspect="1"/>
          </p:cNvSpPr>
          <p:nvPr/>
        </p:nvSpPr>
        <p:spPr>
          <a:xfrm>
            <a:off x="9517165" y="2636081"/>
            <a:ext cx="972910" cy="97291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1" name="Oval 119"/>
          <p:cNvSpPr>
            <a:spLocks noChangeAspect="1"/>
          </p:cNvSpPr>
          <p:nvPr/>
        </p:nvSpPr>
        <p:spPr>
          <a:xfrm>
            <a:off x="2046882" y="2804588"/>
            <a:ext cx="648607" cy="64860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62" name="Group 121"/>
          <p:cNvGrpSpPr/>
          <p:nvPr/>
        </p:nvGrpSpPr>
        <p:grpSpPr>
          <a:xfrm>
            <a:off x="2021796" y="3606507"/>
            <a:ext cx="718145" cy="825872"/>
            <a:chOff x="1088727" y="2876550"/>
            <a:chExt cx="718145" cy="825872"/>
          </a:xfrm>
        </p:grpSpPr>
        <p:cxnSp>
          <p:nvCxnSpPr>
            <p:cNvPr id="63" name="Straight Connector 122"/>
            <p:cNvCxnSpPr/>
            <p:nvPr/>
          </p:nvCxnSpPr>
          <p:spPr>
            <a:xfrm>
              <a:off x="1447800" y="2876550"/>
              <a:ext cx="0" cy="6096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4" name="Rectangle 1436"/>
            <p:cNvSpPr>
              <a:spLocks noChangeArrowheads="1"/>
            </p:cNvSpPr>
            <p:nvPr/>
          </p:nvSpPr>
          <p:spPr bwMode="auto">
            <a:xfrm>
              <a:off x="1088727"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65" name="Group 124"/>
          <p:cNvGrpSpPr/>
          <p:nvPr/>
        </p:nvGrpSpPr>
        <p:grpSpPr>
          <a:xfrm>
            <a:off x="2740397" y="1707416"/>
            <a:ext cx="718145" cy="766976"/>
            <a:chOff x="1560584" y="1499974"/>
            <a:chExt cx="718145" cy="766976"/>
          </a:xfrm>
        </p:grpSpPr>
        <p:cxnSp>
          <p:nvCxnSpPr>
            <p:cNvPr id="66" name="Straight Connector 125"/>
            <p:cNvCxnSpPr/>
            <p:nvPr/>
          </p:nvCxnSpPr>
          <p:spPr>
            <a:xfrm flipV="1">
              <a:off x="1919654"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7" name="Rectangle 1436"/>
            <p:cNvSpPr>
              <a:spLocks noChangeArrowheads="1"/>
            </p:cNvSpPr>
            <p:nvPr/>
          </p:nvSpPr>
          <p:spPr bwMode="auto">
            <a:xfrm>
              <a:off x="1560584"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68" name="Group 127"/>
          <p:cNvGrpSpPr/>
          <p:nvPr/>
        </p:nvGrpSpPr>
        <p:grpSpPr>
          <a:xfrm>
            <a:off x="4335432" y="1707416"/>
            <a:ext cx="718145" cy="881276"/>
            <a:chOff x="2618590" y="1499974"/>
            <a:chExt cx="718145" cy="881276"/>
          </a:xfrm>
        </p:grpSpPr>
        <p:cxnSp>
          <p:nvCxnSpPr>
            <p:cNvPr id="69" name="Straight Connector 128"/>
            <p:cNvCxnSpPr/>
            <p:nvPr/>
          </p:nvCxnSpPr>
          <p:spPr>
            <a:xfrm flipV="1">
              <a:off x="2977662" y="1762991"/>
              <a:ext cx="0" cy="618259"/>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0" name="Rectangle 1436"/>
            <p:cNvSpPr>
              <a:spLocks noChangeArrowheads="1"/>
            </p:cNvSpPr>
            <p:nvPr/>
          </p:nvSpPr>
          <p:spPr bwMode="auto">
            <a:xfrm>
              <a:off x="261859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71" name="Group 130"/>
          <p:cNvGrpSpPr/>
          <p:nvPr/>
        </p:nvGrpSpPr>
        <p:grpSpPr>
          <a:xfrm>
            <a:off x="6202612" y="1707416"/>
            <a:ext cx="718145" cy="766976"/>
            <a:chOff x="3905200" y="1499974"/>
            <a:chExt cx="718145" cy="766976"/>
          </a:xfrm>
        </p:grpSpPr>
        <p:cxnSp>
          <p:nvCxnSpPr>
            <p:cNvPr id="72" name="Straight Connector 131"/>
            <p:cNvCxnSpPr/>
            <p:nvPr/>
          </p:nvCxnSpPr>
          <p:spPr>
            <a:xfrm flipV="1">
              <a:off x="4264270"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3" name="Rectangle 1436"/>
            <p:cNvSpPr>
              <a:spLocks noChangeArrowheads="1"/>
            </p:cNvSpPr>
            <p:nvPr/>
          </p:nvSpPr>
          <p:spPr bwMode="auto">
            <a:xfrm>
              <a:off x="390520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74" name="Group 133"/>
          <p:cNvGrpSpPr/>
          <p:nvPr/>
        </p:nvGrpSpPr>
        <p:grpSpPr>
          <a:xfrm>
            <a:off x="7596399" y="1707416"/>
            <a:ext cx="718145" cy="919376"/>
            <a:chOff x="4863561" y="1499974"/>
            <a:chExt cx="718145" cy="919376"/>
          </a:xfrm>
        </p:grpSpPr>
        <p:cxnSp>
          <p:nvCxnSpPr>
            <p:cNvPr id="75" name="Straight Connector 134"/>
            <p:cNvCxnSpPr/>
            <p:nvPr/>
          </p:nvCxnSpPr>
          <p:spPr>
            <a:xfrm flipV="1">
              <a:off x="5222632" y="1761259"/>
              <a:ext cx="0" cy="65809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6" name="Rectangle 1436"/>
            <p:cNvSpPr>
              <a:spLocks noChangeArrowheads="1"/>
            </p:cNvSpPr>
            <p:nvPr/>
          </p:nvSpPr>
          <p:spPr bwMode="auto">
            <a:xfrm>
              <a:off x="4863561"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77" name="Group 136"/>
          <p:cNvGrpSpPr/>
          <p:nvPr/>
        </p:nvGrpSpPr>
        <p:grpSpPr>
          <a:xfrm>
            <a:off x="9626860" y="1707416"/>
            <a:ext cx="718145" cy="805076"/>
            <a:chOff x="6226367" y="1499974"/>
            <a:chExt cx="718145" cy="805076"/>
          </a:xfrm>
        </p:grpSpPr>
        <p:cxnSp>
          <p:nvCxnSpPr>
            <p:cNvPr id="78" name="Straight Connector 137"/>
            <p:cNvCxnSpPr/>
            <p:nvPr/>
          </p:nvCxnSpPr>
          <p:spPr>
            <a:xfrm flipV="1">
              <a:off x="6585440" y="1759529"/>
              <a:ext cx="0" cy="54552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9" name="Rectangle 1436"/>
            <p:cNvSpPr>
              <a:spLocks noChangeArrowheads="1"/>
            </p:cNvSpPr>
            <p:nvPr/>
          </p:nvSpPr>
          <p:spPr bwMode="auto">
            <a:xfrm>
              <a:off x="6226367"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80" name="Group 142"/>
          <p:cNvGrpSpPr/>
          <p:nvPr/>
        </p:nvGrpSpPr>
        <p:grpSpPr>
          <a:xfrm>
            <a:off x="3602317" y="3720807"/>
            <a:ext cx="718145" cy="711572"/>
            <a:chOff x="2146735" y="2990850"/>
            <a:chExt cx="718145" cy="711572"/>
          </a:xfrm>
        </p:grpSpPr>
        <p:cxnSp>
          <p:nvCxnSpPr>
            <p:cNvPr id="81" name="Straight Connector 143"/>
            <p:cNvCxnSpPr/>
            <p:nvPr/>
          </p:nvCxnSpPr>
          <p:spPr>
            <a:xfrm>
              <a:off x="2505808" y="2990850"/>
              <a:ext cx="0" cy="4953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2" name="Rectangle 1436"/>
            <p:cNvSpPr>
              <a:spLocks noChangeArrowheads="1"/>
            </p:cNvSpPr>
            <p:nvPr/>
          </p:nvSpPr>
          <p:spPr bwMode="auto">
            <a:xfrm>
              <a:off x="214673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83" name="Group 145"/>
          <p:cNvGrpSpPr/>
          <p:nvPr/>
        </p:nvGrpSpPr>
        <p:grpSpPr>
          <a:xfrm>
            <a:off x="5153811" y="3835107"/>
            <a:ext cx="718145" cy="597272"/>
            <a:chOff x="3204745" y="3105150"/>
            <a:chExt cx="718145" cy="597272"/>
          </a:xfrm>
        </p:grpSpPr>
        <p:cxnSp>
          <p:nvCxnSpPr>
            <p:cNvPr id="84" name="Straight Connector 146"/>
            <p:cNvCxnSpPr/>
            <p:nvPr/>
          </p:nvCxnSpPr>
          <p:spPr>
            <a:xfrm>
              <a:off x="3563816" y="3105150"/>
              <a:ext cx="0" cy="381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5" name="Rectangle 1436"/>
            <p:cNvSpPr>
              <a:spLocks noChangeArrowheads="1"/>
            </p:cNvSpPr>
            <p:nvPr/>
          </p:nvSpPr>
          <p:spPr bwMode="auto">
            <a:xfrm>
              <a:off x="320474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86" name="Group 148"/>
          <p:cNvGrpSpPr/>
          <p:nvPr/>
        </p:nvGrpSpPr>
        <p:grpSpPr>
          <a:xfrm>
            <a:off x="7021128" y="3644607"/>
            <a:ext cx="718145" cy="787772"/>
            <a:chOff x="4506006" y="2914650"/>
            <a:chExt cx="718145" cy="787772"/>
          </a:xfrm>
        </p:grpSpPr>
        <p:cxnSp>
          <p:nvCxnSpPr>
            <p:cNvPr id="87" name="Straight Connector 149"/>
            <p:cNvCxnSpPr/>
            <p:nvPr/>
          </p:nvCxnSpPr>
          <p:spPr>
            <a:xfrm>
              <a:off x="4865078" y="2914650"/>
              <a:ext cx="0" cy="5715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8" name="Rectangle 1436"/>
            <p:cNvSpPr>
              <a:spLocks noChangeArrowheads="1"/>
            </p:cNvSpPr>
            <p:nvPr/>
          </p:nvSpPr>
          <p:spPr bwMode="auto">
            <a:xfrm>
              <a:off x="4506006"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grpSp>
        <p:nvGrpSpPr>
          <p:cNvPr id="89" name="Group 151"/>
          <p:cNvGrpSpPr/>
          <p:nvPr/>
        </p:nvGrpSpPr>
        <p:grpSpPr>
          <a:xfrm>
            <a:off x="8598022" y="3911307"/>
            <a:ext cx="718145" cy="521072"/>
            <a:chOff x="5487815" y="3181350"/>
            <a:chExt cx="718145" cy="521072"/>
          </a:xfrm>
        </p:grpSpPr>
        <p:cxnSp>
          <p:nvCxnSpPr>
            <p:cNvPr id="90" name="Straight Connector 152"/>
            <p:cNvCxnSpPr/>
            <p:nvPr/>
          </p:nvCxnSpPr>
          <p:spPr>
            <a:xfrm>
              <a:off x="5846886" y="3181350"/>
              <a:ext cx="0" cy="3048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1" name="Rectangle 1436"/>
            <p:cNvSpPr>
              <a:spLocks noChangeArrowheads="1"/>
            </p:cNvSpPr>
            <p:nvPr/>
          </p:nvSpPr>
          <p:spPr bwMode="auto">
            <a:xfrm>
              <a:off x="548781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a:solidFill>
                    <a:schemeClr val="bg1"/>
                  </a:solidFill>
                  <a:latin typeface="Impact MT Std" pitchFamily="34" charset="0"/>
                  <a:ea typeface="微软雅黑" pitchFamily="34" charset="-122"/>
                </a:rPr>
                <a:t>输入标题</a:t>
              </a:r>
              <a:endParaRPr kumimoji="0" lang="en-US" sz="3600" i="0" u="none" strike="noStrike" cap="none" normalizeH="0" baseline="0" dirty="0">
                <a:ln>
                  <a:noFill/>
                </a:ln>
                <a:solidFill>
                  <a:schemeClr val="bg1"/>
                </a:solidFill>
                <a:effectLst/>
                <a:cs typeface="Arial" pitchFamily="34" charset="0"/>
              </a:endParaRPr>
            </a:p>
          </p:txBody>
        </p:sp>
      </p:grpSp>
      <p:sp>
        <p:nvSpPr>
          <p:cNvPr id="92" name="Freeform 36"/>
          <p:cNvSpPr>
            <a:spLocks noChangeAspect="1" noEditPoints="1"/>
          </p:cNvSpPr>
          <p:nvPr/>
        </p:nvSpPr>
        <p:spPr bwMode="auto">
          <a:xfrm>
            <a:off x="7169607" y="2997942"/>
            <a:ext cx="411921" cy="230833"/>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3" name="Freeform 6"/>
          <p:cNvSpPr>
            <a:spLocks noChangeAspect="1" noEditPoints="1"/>
          </p:cNvSpPr>
          <p:nvPr/>
        </p:nvSpPr>
        <p:spPr bwMode="auto">
          <a:xfrm>
            <a:off x="2911850" y="2955018"/>
            <a:ext cx="342490" cy="30085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4" name="Freeform 26"/>
          <p:cNvSpPr>
            <a:spLocks noEditPoints="1"/>
          </p:cNvSpPr>
          <p:nvPr/>
        </p:nvSpPr>
        <p:spPr bwMode="auto">
          <a:xfrm>
            <a:off x="5362703" y="2960733"/>
            <a:ext cx="343385" cy="30567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95" name="Freeform 16"/>
          <p:cNvSpPr>
            <a:spLocks noEditPoints="1"/>
          </p:cNvSpPr>
          <p:nvPr/>
        </p:nvSpPr>
        <p:spPr bwMode="auto">
          <a:xfrm>
            <a:off x="8792950" y="2977068"/>
            <a:ext cx="325709" cy="32647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30" name="TextBox 126"/>
          <p:cNvSpPr txBox="1"/>
          <p:nvPr/>
        </p:nvSpPr>
        <p:spPr>
          <a:xfrm>
            <a:off x="2239687" y="5453573"/>
            <a:ext cx="8172908" cy="646331"/>
          </a:xfrm>
          <a:prstGeom prst="rect">
            <a:avLst/>
          </a:prstGeom>
          <a:noFill/>
        </p:spPr>
        <p:txBody>
          <a:bodyPr wrap="square" lIns="0" tIns="0" rIns="0" bIns="0" rtlCol="0">
            <a:spAutoFit/>
          </a:bodyPr>
          <a:lstStyle/>
          <a:p>
            <a:pPr algn="just"/>
            <a:r>
              <a:rPr lang="zh-CN" altLang="en-US" sz="1400" dirty="0">
                <a:solidFill>
                  <a:schemeClr val="bg1"/>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31" name="TextBox 127"/>
          <p:cNvSpPr txBox="1"/>
          <p:nvPr/>
        </p:nvSpPr>
        <p:spPr>
          <a:xfrm>
            <a:off x="5328916" y="5018623"/>
            <a:ext cx="2059343" cy="307777"/>
          </a:xfrm>
          <a:prstGeom prst="rect">
            <a:avLst/>
          </a:prstGeom>
          <a:noFill/>
        </p:spPr>
        <p:txBody>
          <a:bodyPr wrap="square" lIns="0" tIns="0" rIns="0" bIns="0" rtlCol="0">
            <a:spAutoFit/>
          </a:bodyPr>
          <a:lstStyle/>
          <a:p>
            <a:r>
              <a:rPr lang="zh-CN" altLang="en-US" sz="2000" b="1" dirty="0">
                <a:solidFill>
                  <a:schemeClr val="bg1"/>
                </a:solidFill>
                <a:latin typeface="Impact MT Std" pitchFamily="34" charset="0"/>
                <a:ea typeface="微软雅黑" pitchFamily="34" charset="-122"/>
              </a:rPr>
              <a:t>点击输入标题文本</a:t>
            </a:r>
          </a:p>
        </p:txBody>
      </p:sp>
    </p:spTree>
    <p:extLst>
      <p:ext uri="{BB962C8B-B14F-4D97-AF65-F5344CB8AC3E}">
        <p14:creationId xmlns:p14="http://schemas.microsoft.com/office/powerpoint/2010/main" val="7355393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500" fill="hold"/>
                                        <p:tgtEl>
                                          <p:spTgt spid="61"/>
                                        </p:tgtEl>
                                        <p:attrNameLst>
                                          <p:attrName>ppt_w</p:attrName>
                                        </p:attrNameLst>
                                      </p:cBhvr>
                                      <p:tavLst>
                                        <p:tav tm="0">
                                          <p:val>
                                            <p:fltVal val="0"/>
                                          </p:val>
                                        </p:tav>
                                        <p:tav tm="100000">
                                          <p:val>
                                            <p:strVal val="#ppt_w"/>
                                          </p:val>
                                        </p:tav>
                                      </p:tavLst>
                                    </p:anim>
                                    <p:anim calcmode="lin" valueType="num">
                                      <p:cBhvr>
                                        <p:cTn id="16" dur="500" fill="hold"/>
                                        <p:tgtEl>
                                          <p:spTgt spid="61"/>
                                        </p:tgtEl>
                                        <p:attrNameLst>
                                          <p:attrName>ppt_h</p:attrName>
                                        </p:attrNameLst>
                                      </p:cBhvr>
                                      <p:tavLst>
                                        <p:tav tm="0">
                                          <p:val>
                                            <p:fltVal val="0"/>
                                          </p:val>
                                        </p:tav>
                                        <p:tav tm="100000">
                                          <p:val>
                                            <p:strVal val="#ppt_h"/>
                                          </p:val>
                                        </p:tav>
                                      </p:tavLst>
                                    </p:anim>
                                    <p:animEffect transition="in" filter="fade">
                                      <p:cBhvr>
                                        <p:cTn id="17" dur="500"/>
                                        <p:tgtEl>
                                          <p:spTgt spid="6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p:cTn id="39" dur="500" fill="hold"/>
                                        <p:tgtEl>
                                          <p:spTgt spid="55"/>
                                        </p:tgtEl>
                                        <p:attrNameLst>
                                          <p:attrName>ppt_w</p:attrName>
                                        </p:attrNameLst>
                                      </p:cBhvr>
                                      <p:tavLst>
                                        <p:tav tm="0">
                                          <p:val>
                                            <p:fltVal val="0"/>
                                          </p:val>
                                        </p:tav>
                                        <p:tav tm="100000">
                                          <p:val>
                                            <p:strVal val="#ppt_w"/>
                                          </p:val>
                                        </p:tav>
                                      </p:tavLst>
                                    </p:anim>
                                    <p:anim calcmode="lin" valueType="num">
                                      <p:cBhvr>
                                        <p:cTn id="40" dur="500" fill="hold"/>
                                        <p:tgtEl>
                                          <p:spTgt spid="55"/>
                                        </p:tgtEl>
                                        <p:attrNameLst>
                                          <p:attrName>ppt_h</p:attrName>
                                        </p:attrNameLst>
                                      </p:cBhvr>
                                      <p:tavLst>
                                        <p:tav tm="0">
                                          <p:val>
                                            <p:fltVal val="0"/>
                                          </p:val>
                                        </p:tav>
                                        <p:tav tm="100000">
                                          <p:val>
                                            <p:strVal val="#ppt_h"/>
                                          </p:val>
                                        </p:tav>
                                      </p:tavLst>
                                    </p:anim>
                                    <p:animEffect transition="in" filter="fade">
                                      <p:cBhvr>
                                        <p:cTn id="41" dur="500"/>
                                        <p:tgtEl>
                                          <p:spTgt spid="55"/>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p:cTn id="57" dur="500" fill="hold"/>
                                        <p:tgtEl>
                                          <p:spTgt spid="58"/>
                                        </p:tgtEl>
                                        <p:attrNameLst>
                                          <p:attrName>ppt_w</p:attrName>
                                        </p:attrNameLst>
                                      </p:cBhvr>
                                      <p:tavLst>
                                        <p:tav tm="0">
                                          <p:val>
                                            <p:fltVal val="0"/>
                                          </p:val>
                                        </p:tav>
                                        <p:tav tm="100000">
                                          <p:val>
                                            <p:strVal val="#ppt_w"/>
                                          </p:val>
                                        </p:tav>
                                      </p:tavLst>
                                    </p:anim>
                                    <p:anim calcmode="lin" valueType="num">
                                      <p:cBhvr>
                                        <p:cTn id="58" dur="500" fill="hold"/>
                                        <p:tgtEl>
                                          <p:spTgt spid="58"/>
                                        </p:tgtEl>
                                        <p:attrNameLst>
                                          <p:attrName>ppt_h</p:attrName>
                                        </p:attrNameLst>
                                      </p:cBhvr>
                                      <p:tavLst>
                                        <p:tav tm="0">
                                          <p:val>
                                            <p:fltVal val="0"/>
                                          </p:val>
                                        </p:tav>
                                        <p:tav tm="100000">
                                          <p:val>
                                            <p:strVal val="#ppt_h"/>
                                          </p:val>
                                        </p:tav>
                                      </p:tavLst>
                                    </p:anim>
                                    <p:animEffect transition="in" filter="fade">
                                      <p:cBhvr>
                                        <p:cTn id="59" dur="500"/>
                                        <p:tgtEl>
                                          <p:spTgt spid="58"/>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p:cTn id="63" dur="500" fill="hold"/>
                                        <p:tgtEl>
                                          <p:spTgt spid="59"/>
                                        </p:tgtEl>
                                        <p:attrNameLst>
                                          <p:attrName>ppt_w</p:attrName>
                                        </p:attrNameLst>
                                      </p:cBhvr>
                                      <p:tavLst>
                                        <p:tav tm="0">
                                          <p:val>
                                            <p:fltVal val="0"/>
                                          </p:val>
                                        </p:tav>
                                        <p:tav tm="100000">
                                          <p:val>
                                            <p:strVal val="#ppt_w"/>
                                          </p:val>
                                        </p:tav>
                                      </p:tavLst>
                                    </p:anim>
                                    <p:anim calcmode="lin" valueType="num">
                                      <p:cBhvr>
                                        <p:cTn id="64" dur="500" fill="hold"/>
                                        <p:tgtEl>
                                          <p:spTgt spid="59"/>
                                        </p:tgtEl>
                                        <p:attrNameLst>
                                          <p:attrName>ppt_h</p:attrName>
                                        </p:attrNameLst>
                                      </p:cBhvr>
                                      <p:tavLst>
                                        <p:tav tm="0">
                                          <p:val>
                                            <p:fltVal val="0"/>
                                          </p:val>
                                        </p:tav>
                                        <p:tav tm="100000">
                                          <p:val>
                                            <p:strVal val="#ppt_h"/>
                                          </p:val>
                                        </p:tav>
                                      </p:tavLst>
                                    </p:anim>
                                    <p:animEffect transition="in" filter="fade">
                                      <p:cBhvr>
                                        <p:cTn id="65" dur="500"/>
                                        <p:tgtEl>
                                          <p:spTgt spid="59"/>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93"/>
                                        </p:tgtEl>
                                        <p:attrNameLst>
                                          <p:attrName>style.visibility</p:attrName>
                                        </p:attrNameLst>
                                      </p:cBhvr>
                                      <p:to>
                                        <p:strVal val="visible"/>
                                      </p:to>
                                    </p:set>
                                    <p:anim calcmode="lin" valueType="num">
                                      <p:cBhvr>
                                        <p:cTn id="74" dur="1000" fill="hold"/>
                                        <p:tgtEl>
                                          <p:spTgt spid="93"/>
                                        </p:tgtEl>
                                        <p:attrNameLst>
                                          <p:attrName>ppt_w</p:attrName>
                                        </p:attrNameLst>
                                      </p:cBhvr>
                                      <p:tavLst>
                                        <p:tav tm="0">
                                          <p:val>
                                            <p:fltVal val="0"/>
                                          </p:val>
                                        </p:tav>
                                        <p:tav tm="100000">
                                          <p:val>
                                            <p:strVal val="#ppt_w"/>
                                          </p:val>
                                        </p:tav>
                                      </p:tavLst>
                                    </p:anim>
                                    <p:anim calcmode="lin" valueType="num">
                                      <p:cBhvr>
                                        <p:cTn id="75" dur="1000" fill="hold"/>
                                        <p:tgtEl>
                                          <p:spTgt spid="93"/>
                                        </p:tgtEl>
                                        <p:attrNameLst>
                                          <p:attrName>ppt_h</p:attrName>
                                        </p:attrNameLst>
                                      </p:cBhvr>
                                      <p:tavLst>
                                        <p:tav tm="0">
                                          <p:val>
                                            <p:fltVal val="0"/>
                                          </p:val>
                                        </p:tav>
                                        <p:tav tm="100000">
                                          <p:val>
                                            <p:strVal val="#ppt_h"/>
                                          </p:val>
                                        </p:tav>
                                      </p:tavLst>
                                    </p:anim>
                                    <p:animEffect transition="in" filter="fade">
                                      <p:cBhvr>
                                        <p:cTn id="76" dur="1000"/>
                                        <p:tgtEl>
                                          <p:spTgt spid="93"/>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94"/>
                                        </p:tgtEl>
                                        <p:attrNameLst>
                                          <p:attrName>style.visibility</p:attrName>
                                        </p:attrNameLst>
                                      </p:cBhvr>
                                      <p:to>
                                        <p:strVal val="visible"/>
                                      </p:to>
                                    </p:set>
                                    <p:anim calcmode="lin" valueType="num">
                                      <p:cBhvr>
                                        <p:cTn id="79" dur="1000" fill="hold"/>
                                        <p:tgtEl>
                                          <p:spTgt spid="94"/>
                                        </p:tgtEl>
                                        <p:attrNameLst>
                                          <p:attrName>ppt_w</p:attrName>
                                        </p:attrNameLst>
                                      </p:cBhvr>
                                      <p:tavLst>
                                        <p:tav tm="0">
                                          <p:val>
                                            <p:fltVal val="0"/>
                                          </p:val>
                                        </p:tav>
                                        <p:tav tm="100000">
                                          <p:val>
                                            <p:strVal val="#ppt_w"/>
                                          </p:val>
                                        </p:tav>
                                      </p:tavLst>
                                    </p:anim>
                                    <p:anim calcmode="lin" valueType="num">
                                      <p:cBhvr>
                                        <p:cTn id="80" dur="1000" fill="hold"/>
                                        <p:tgtEl>
                                          <p:spTgt spid="94"/>
                                        </p:tgtEl>
                                        <p:attrNameLst>
                                          <p:attrName>ppt_h</p:attrName>
                                        </p:attrNameLst>
                                      </p:cBhvr>
                                      <p:tavLst>
                                        <p:tav tm="0">
                                          <p:val>
                                            <p:fltVal val="0"/>
                                          </p:val>
                                        </p:tav>
                                        <p:tav tm="100000">
                                          <p:val>
                                            <p:strVal val="#ppt_h"/>
                                          </p:val>
                                        </p:tav>
                                      </p:tavLst>
                                    </p:anim>
                                    <p:animEffect transition="in" filter="fade">
                                      <p:cBhvr>
                                        <p:cTn id="81" dur="1000"/>
                                        <p:tgtEl>
                                          <p:spTgt spid="94"/>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92"/>
                                        </p:tgtEl>
                                        <p:attrNameLst>
                                          <p:attrName>style.visibility</p:attrName>
                                        </p:attrNameLst>
                                      </p:cBhvr>
                                      <p:to>
                                        <p:strVal val="visible"/>
                                      </p:to>
                                    </p:set>
                                    <p:anim calcmode="lin" valueType="num">
                                      <p:cBhvr>
                                        <p:cTn id="84" dur="1000" fill="hold"/>
                                        <p:tgtEl>
                                          <p:spTgt spid="92"/>
                                        </p:tgtEl>
                                        <p:attrNameLst>
                                          <p:attrName>ppt_w</p:attrName>
                                        </p:attrNameLst>
                                      </p:cBhvr>
                                      <p:tavLst>
                                        <p:tav tm="0">
                                          <p:val>
                                            <p:fltVal val="0"/>
                                          </p:val>
                                        </p:tav>
                                        <p:tav tm="100000">
                                          <p:val>
                                            <p:strVal val="#ppt_w"/>
                                          </p:val>
                                        </p:tav>
                                      </p:tavLst>
                                    </p:anim>
                                    <p:anim calcmode="lin" valueType="num">
                                      <p:cBhvr>
                                        <p:cTn id="85" dur="1000" fill="hold"/>
                                        <p:tgtEl>
                                          <p:spTgt spid="92"/>
                                        </p:tgtEl>
                                        <p:attrNameLst>
                                          <p:attrName>ppt_h</p:attrName>
                                        </p:attrNameLst>
                                      </p:cBhvr>
                                      <p:tavLst>
                                        <p:tav tm="0">
                                          <p:val>
                                            <p:fltVal val="0"/>
                                          </p:val>
                                        </p:tav>
                                        <p:tav tm="100000">
                                          <p:val>
                                            <p:strVal val="#ppt_h"/>
                                          </p:val>
                                        </p:tav>
                                      </p:tavLst>
                                    </p:anim>
                                    <p:animEffect transition="in" filter="fade">
                                      <p:cBhvr>
                                        <p:cTn id="86" dur="1000"/>
                                        <p:tgtEl>
                                          <p:spTgt spid="92"/>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95"/>
                                        </p:tgtEl>
                                        <p:attrNameLst>
                                          <p:attrName>style.visibility</p:attrName>
                                        </p:attrNameLst>
                                      </p:cBhvr>
                                      <p:to>
                                        <p:strVal val="visible"/>
                                      </p:to>
                                    </p:set>
                                    <p:anim calcmode="lin" valueType="num">
                                      <p:cBhvr>
                                        <p:cTn id="89" dur="1000" fill="hold"/>
                                        <p:tgtEl>
                                          <p:spTgt spid="95"/>
                                        </p:tgtEl>
                                        <p:attrNameLst>
                                          <p:attrName>ppt_w</p:attrName>
                                        </p:attrNameLst>
                                      </p:cBhvr>
                                      <p:tavLst>
                                        <p:tav tm="0">
                                          <p:val>
                                            <p:fltVal val="0"/>
                                          </p:val>
                                        </p:tav>
                                        <p:tav tm="100000">
                                          <p:val>
                                            <p:strVal val="#ppt_w"/>
                                          </p:val>
                                        </p:tav>
                                      </p:tavLst>
                                    </p:anim>
                                    <p:anim calcmode="lin" valueType="num">
                                      <p:cBhvr>
                                        <p:cTn id="90" dur="1000" fill="hold"/>
                                        <p:tgtEl>
                                          <p:spTgt spid="95"/>
                                        </p:tgtEl>
                                        <p:attrNameLst>
                                          <p:attrName>ppt_h</p:attrName>
                                        </p:attrNameLst>
                                      </p:cBhvr>
                                      <p:tavLst>
                                        <p:tav tm="0">
                                          <p:val>
                                            <p:fltVal val="0"/>
                                          </p:val>
                                        </p:tav>
                                        <p:tav tm="100000">
                                          <p:val>
                                            <p:strVal val="#ppt_h"/>
                                          </p:val>
                                        </p:tav>
                                      </p:tavLst>
                                    </p:anim>
                                    <p:animEffect transition="in" filter="fade">
                                      <p:cBhvr>
                                        <p:cTn id="91" dur="1000"/>
                                        <p:tgtEl>
                                          <p:spTgt spid="95"/>
                                        </p:tgtEl>
                                      </p:cBhvr>
                                    </p:animEffect>
                                  </p:childTnLst>
                                </p:cTn>
                              </p:par>
                            </p:childTnLst>
                          </p:cTn>
                        </p:par>
                        <p:par>
                          <p:cTn id="92" fill="hold">
                            <p:stCondLst>
                              <p:cond delay="7000"/>
                            </p:stCondLst>
                            <p:childTnLst>
                              <p:par>
                                <p:cTn id="93" presetID="22" presetClass="entr" presetSubtype="1"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up)">
                                      <p:cBhvr>
                                        <p:cTn id="95" dur="500"/>
                                        <p:tgtEl>
                                          <p:spTgt spid="62"/>
                                        </p:tgtEl>
                                      </p:cBhvr>
                                    </p:animEffect>
                                  </p:childTnLst>
                                </p:cTn>
                              </p:par>
                            </p:childTnLst>
                          </p:cTn>
                        </p:par>
                        <p:par>
                          <p:cTn id="96" fill="hold">
                            <p:stCondLst>
                              <p:cond delay="7500"/>
                            </p:stCondLst>
                            <p:childTnLst>
                              <p:par>
                                <p:cTn id="97" presetID="22" presetClass="entr" presetSubtype="4" fill="hold" nodeType="after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wipe(down)">
                                      <p:cBhvr>
                                        <p:cTn id="99" dur="500"/>
                                        <p:tgtEl>
                                          <p:spTgt spid="65"/>
                                        </p:tgtEl>
                                      </p:cBhvr>
                                    </p:animEffect>
                                  </p:childTnLst>
                                </p:cTn>
                              </p:par>
                            </p:childTnLst>
                          </p:cTn>
                        </p:par>
                        <p:par>
                          <p:cTn id="100" fill="hold">
                            <p:stCondLst>
                              <p:cond delay="8000"/>
                            </p:stCondLst>
                            <p:childTnLst>
                              <p:par>
                                <p:cTn id="101" presetID="22" presetClass="entr" presetSubtype="1" fill="hold" nodeType="afterEffect">
                                  <p:stCondLst>
                                    <p:cond delay="0"/>
                                  </p:stCondLst>
                                  <p:childTnLst>
                                    <p:set>
                                      <p:cBhvr>
                                        <p:cTn id="102" dur="1" fill="hold">
                                          <p:stCondLst>
                                            <p:cond delay="0"/>
                                          </p:stCondLst>
                                        </p:cTn>
                                        <p:tgtEl>
                                          <p:spTgt spid="80"/>
                                        </p:tgtEl>
                                        <p:attrNameLst>
                                          <p:attrName>style.visibility</p:attrName>
                                        </p:attrNameLst>
                                      </p:cBhvr>
                                      <p:to>
                                        <p:strVal val="visible"/>
                                      </p:to>
                                    </p:set>
                                    <p:animEffect transition="in" filter="wipe(up)">
                                      <p:cBhvr>
                                        <p:cTn id="103" dur="500"/>
                                        <p:tgtEl>
                                          <p:spTgt spid="80"/>
                                        </p:tgtEl>
                                      </p:cBhvr>
                                    </p:animEffect>
                                  </p:childTnLst>
                                </p:cTn>
                              </p:par>
                            </p:childTnLst>
                          </p:cTn>
                        </p:par>
                        <p:par>
                          <p:cTn id="104" fill="hold">
                            <p:stCondLst>
                              <p:cond delay="8500"/>
                            </p:stCondLst>
                            <p:childTnLst>
                              <p:par>
                                <p:cTn id="105" presetID="22" presetClass="entr" presetSubtype="4" fill="hold" nodeType="afterEffect">
                                  <p:stCondLst>
                                    <p:cond delay="0"/>
                                  </p:stCondLst>
                                  <p:childTnLst>
                                    <p:set>
                                      <p:cBhvr>
                                        <p:cTn id="106" dur="1" fill="hold">
                                          <p:stCondLst>
                                            <p:cond delay="0"/>
                                          </p:stCondLst>
                                        </p:cTn>
                                        <p:tgtEl>
                                          <p:spTgt spid="68"/>
                                        </p:tgtEl>
                                        <p:attrNameLst>
                                          <p:attrName>style.visibility</p:attrName>
                                        </p:attrNameLst>
                                      </p:cBhvr>
                                      <p:to>
                                        <p:strVal val="visible"/>
                                      </p:to>
                                    </p:set>
                                    <p:animEffect transition="in" filter="wipe(down)">
                                      <p:cBhvr>
                                        <p:cTn id="107" dur="500"/>
                                        <p:tgtEl>
                                          <p:spTgt spid="68"/>
                                        </p:tgtEl>
                                      </p:cBhvr>
                                    </p:animEffect>
                                  </p:childTnLst>
                                </p:cTn>
                              </p:par>
                            </p:childTnLst>
                          </p:cTn>
                        </p:par>
                        <p:par>
                          <p:cTn id="108" fill="hold">
                            <p:stCondLst>
                              <p:cond delay="9000"/>
                            </p:stCondLst>
                            <p:childTnLst>
                              <p:par>
                                <p:cTn id="109" presetID="22" presetClass="entr" presetSubtype="1" fill="hold" nodeType="afterEffect">
                                  <p:stCondLst>
                                    <p:cond delay="0"/>
                                  </p:stCondLst>
                                  <p:childTnLst>
                                    <p:set>
                                      <p:cBhvr>
                                        <p:cTn id="110" dur="1" fill="hold">
                                          <p:stCondLst>
                                            <p:cond delay="0"/>
                                          </p:stCondLst>
                                        </p:cTn>
                                        <p:tgtEl>
                                          <p:spTgt spid="83"/>
                                        </p:tgtEl>
                                        <p:attrNameLst>
                                          <p:attrName>style.visibility</p:attrName>
                                        </p:attrNameLst>
                                      </p:cBhvr>
                                      <p:to>
                                        <p:strVal val="visible"/>
                                      </p:to>
                                    </p:set>
                                    <p:animEffect transition="in" filter="wipe(up)">
                                      <p:cBhvr>
                                        <p:cTn id="111" dur="500"/>
                                        <p:tgtEl>
                                          <p:spTgt spid="83"/>
                                        </p:tgtEl>
                                      </p:cBhvr>
                                    </p:animEffect>
                                  </p:childTnLst>
                                </p:cTn>
                              </p:par>
                            </p:childTnLst>
                          </p:cTn>
                        </p:par>
                        <p:par>
                          <p:cTn id="112" fill="hold">
                            <p:stCondLst>
                              <p:cond delay="9500"/>
                            </p:stCondLst>
                            <p:childTnLst>
                              <p:par>
                                <p:cTn id="113" presetID="22" presetClass="entr" presetSubtype="4" fill="hold"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wipe(down)">
                                      <p:cBhvr>
                                        <p:cTn id="115" dur="500"/>
                                        <p:tgtEl>
                                          <p:spTgt spid="71"/>
                                        </p:tgtEl>
                                      </p:cBhvr>
                                    </p:animEffect>
                                  </p:childTnLst>
                                </p:cTn>
                              </p:par>
                            </p:childTnLst>
                          </p:cTn>
                        </p:par>
                        <p:par>
                          <p:cTn id="116" fill="hold">
                            <p:stCondLst>
                              <p:cond delay="10000"/>
                            </p:stCondLst>
                            <p:childTnLst>
                              <p:par>
                                <p:cTn id="117" presetID="22" presetClass="entr" presetSubtype="1" fill="hold" nodeType="after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wipe(up)">
                                      <p:cBhvr>
                                        <p:cTn id="119" dur="500"/>
                                        <p:tgtEl>
                                          <p:spTgt spid="86"/>
                                        </p:tgtEl>
                                      </p:cBhvr>
                                    </p:animEffect>
                                  </p:childTnLst>
                                </p:cTn>
                              </p:par>
                            </p:childTnLst>
                          </p:cTn>
                        </p:par>
                        <p:par>
                          <p:cTn id="120" fill="hold">
                            <p:stCondLst>
                              <p:cond delay="10500"/>
                            </p:stCondLst>
                            <p:childTnLst>
                              <p:par>
                                <p:cTn id="121" presetID="22" presetClass="entr" presetSubtype="4" fill="hold" nodeType="afterEffect">
                                  <p:stCondLst>
                                    <p:cond delay="0"/>
                                  </p:stCondLst>
                                  <p:childTnLst>
                                    <p:set>
                                      <p:cBhvr>
                                        <p:cTn id="122" dur="1" fill="hold">
                                          <p:stCondLst>
                                            <p:cond delay="0"/>
                                          </p:stCondLst>
                                        </p:cTn>
                                        <p:tgtEl>
                                          <p:spTgt spid="74"/>
                                        </p:tgtEl>
                                        <p:attrNameLst>
                                          <p:attrName>style.visibility</p:attrName>
                                        </p:attrNameLst>
                                      </p:cBhvr>
                                      <p:to>
                                        <p:strVal val="visible"/>
                                      </p:to>
                                    </p:set>
                                    <p:animEffect transition="in" filter="wipe(down)">
                                      <p:cBhvr>
                                        <p:cTn id="123" dur="500"/>
                                        <p:tgtEl>
                                          <p:spTgt spid="74"/>
                                        </p:tgtEl>
                                      </p:cBhvr>
                                    </p:animEffect>
                                  </p:childTnLst>
                                </p:cTn>
                              </p:par>
                            </p:childTnLst>
                          </p:cTn>
                        </p:par>
                        <p:par>
                          <p:cTn id="124" fill="hold">
                            <p:stCondLst>
                              <p:cond delay="11000"/>
                            </p:stCondLst>
                            <p:childTnLst>
                              <p:par>
                                <p:cTn id="125" presetID="22" presetClass="entr" presetSubtype="1" fill="hold" nodeType="afterEffect">
                                  <p:stCondLst>
                                    <p:cond delay="0"/>
                                  </p:stCondLst>
                                  <p:childTnLst>
                                    <p:set>
                                      <p:cBhvr>
                                        <p:cTn id="126" dur="1" fill="hold">
                                          <p:stCondLst>
                                            <p:cond delay="0"/>
                                          </p:stCondLst>
                                        </p:cTn>
                                        <p:tgtEl>
                                          <p:spTgt spid="89"/>
                                        </p:tgtEl>
                                        <p:attrNameLst>
                                          <p:attrName>style.visibility</p:attrName>
                                        </p:attrNameLst>
                                      </p:cBhvr>
                                      <p:to>
                                        <p:strVal val="visible"/>
                                      </p:to>
                                    </p:set>
                                    <p:animEffect transition="in" filter="wipe(up)">
                                      <p:cBhvr>
                                        <p:cTn id="127" dur="500"/>
                                        <p:tgtEl>
                                          <p:spTgt spid="89"/>
                                        </p:tgtEl>
                                      </p:cBhvr>
                                    </p:animEffect>
                                  </p:childTnLst>
                                </p:cTn>
                              </p:par>
                            </p:childTnLst>
                          </p:cTn>
                        </p:par>
                        <p:par>
                          <p:cTn id="128" fill="hold">
                            <p:stCondLst>
                              <p:cond delay="11500"/>
                            </p:stCondLst>
                            <p:childTnLst>
                              <p:par>
                                <p:cTn id="129" presetID="22" presetClass="entr" presetSubtype="4" fill="hold" nodeType="afterEffect">
                                  <p:stCondLst>
                                    <p:cond delay="0"/>
                                  </p:stCondLst>
                                  <p:childTnLst>
                                    <p:set>
                                      <p:cBhvr>
                                        <p:cTn id="130" dur="1" fill="hold">
                                          <p:stCondLst>
                                            <p:cond delay="0"/>
                                          </p:stCondLst>
                                        </p:cTn>
                                        <p:tgtEl>
                                          <p:spTgt spid="77"/>
                                        </p:tgtEl>
                                        <p:attrNameLst>
                                          <p:attrName>style.visibility</p:attrName>
                                        </p:attrNameLst>
                                      </p:cBhvr>
                                      <p:to>
                                        <p:strVal val="visible"/>
                                      </p:to>
                                    </p:set>
                                    <p:animEffect transition="in" filter="wipe(down)">
                                      <p:cBhvr>
                                        <p:cTn id="131" dur="500"/>
                                        <p:tgtEl>
                                          <p:spTgt spid="77"/>
                                        </p:tgtEl>
                                      </p:cBhvr>
                                    </p:animEffect>
                                  </p:childTnLst>
                                </p:cTn>
                              </p:par>
                            </p:childTnLst>
                          </p:cTn>
                        </p:par>
                        <p:par>
                          <p:cTn id="132" fill="hold">
                            <p:stCondLst>
                              <p:cond delay="12000"/>
                            </p:stCondLst>
                            <p:childTnLst>
                              <p:par>
                                <p:cTn id="133" presetID="2" presetClass="entr" presetSubtype="2" fill="hold" grpId="0" nodeType="afterEffect">
                                  <p:stCondLst>
                                    <p:cond delay="0"/>
                                  </p:stCondLst>
                                  <p:childTnLst>
                                    <p:set>
                                      <p:cBhvr>
                                        <p:cTn id="134" dur="1" fill="hold">
                                          <p:stCondLst>
                                            <p:cond delay="0"/>
                                          </p:stCondLst>
                                        </p:cTn>
                                        <p:tgtEl>
                                          <p:spTgt spid="131"/>
                                        </p:tgtEl>
                                        <p:attrNameLst>
                                          <p:attrName>style.visibility</p:attrName>
                                        </p:attrNameLst>
                                      </p:cBhvr>
                                      <p:to>
                                        <p:strVal val="visible"/>
                                      </p:to>
                                    </p:set>
                                    <p:anim calcmode="lin" valueType="num">
                                      <p:cBhvr additive="base">
                                        <p:cTn id="135" dur="300" fill="hold"/>
                                        <p:tgtEl>
                                          <p:spTgt spid="131"/>
                                        </p:tgtEl>
                                        <p:attrNameLst>
                                          <p:attrName>ppt_x</p:attrName>
                                        </p:attrNameLst>
                                      </p:cBhvr>
                                      <p:tavLst>
                                        <p:tav tm="0">
                                          <p:val>
                                            <p:strVal val="1+#ppt_w/2"/>
                                          </p:val>
                                        </p:tav>
                                        <p:tav tm="100000">
                                          <p:val>
                                            <p:strVal val="#ppt_x"/>
                                          </p:val>
                                        </p:tav>
                                      </p:tavLst>
                                    </p:anim>
                                    <p:anim calcmode="lin" valueType="num">
                                      <p:cBhvr additive="base">
                                        <p:cTn id="136" dur="300" fill="hold"/>
                                        <p:tgtEl>
                                          <p:spTgt spid="131"/>
                                        </p:tgtEl>
                                        <p:attrNameLst>
                                          <p:attrName>ppt_y</p:attrName>
                                        </p:attrNameLst>
                                      </p:cBhvr>
                                      <p:tavLst>
                                        <p:tav tm="0">
                                          <p:val>
                                            <p:strVal val="#ppt_y"/>
                                          </p:val>
                                        </p:tav>
                                        <p:tav tm="100000">
                                          <p:val>
                                            <p:strVal val="#ppt_y"/>
                                          </p:val>
                                        </p:tav>
                                      </p:tavLst>
                                    </p:anim>
                                  </p:childTnLst>
                                </p:cTn>
                              </p:par>
                            </p:childTnLst>
                          </p:cTn>
                        </p:par>
                        <p:par>
                          <p:cTn id="137" fill="hold">
                            <p:stCondLst>
                              <p:cond delay="12300"/>
                            </p:stCondLst>
                            <p:childTnLst>
                              <p:par>
                                <p:cTn id="138" presetID="2" presetClass="entr" presetSubtype="2" fill="hold" grpId="0" nodeType="afterEffect">
                                  <p:stCondLst>
                                    <p:cond delay="0"/>
                                  </p:stCondLst>
                                  <p:childTnLst>
                                    <p:set>
                                      <p:cBhvr>
                                        <p:cTn id="139" dur="1" fill="hold">
                                          <p:stCondLst>
                                            <p:cond delay="0"/>
                                          </p:stCondLst>
                                        </p:cTn>
                                        <p:tgtEl>
                                          <p:spTgt spid="130"/>
                                        </p:tgtEl>
                                        <p:attrNameLst>
                                          <p:attrName>style.visibility</p:attrName>
                                        </p:attrNameLst>
                                      </p:cBhvr>
                                      <p:to>
                                        <p:strVal val="visible"/>
                                      </p:to>
                                    </p:set>
                                    <p:anim calcmode="lin" valueType="num">
                                      <p:cBhvr additive="base">
                                        <p:cTn id="140" dur="300" fill="hold"/>
                                        <p:tgtEl>
                                          <p:spTgt spid="130"/>
                                        </p:tgtEl>
                                        <p:attrNameLst>
                                          <p:attrName>ppt_x</p:attrName>
                                        </p:attrNameLst>
                                      </p:cBhvr>
                                      <p:tavLst>
                                        <p:tav tm="0">
                                          <p:val>
                                            <p:strVal val="1+#ppt_w/2"/>
                                          </p:val>
                                        </p:tav>
                                        <p:tav tm="100000">
                                          <p:val>
                                            <p:strVal val="#ppt_x"/>
                                          </p:val>
                                        </p:tav>
                                      </p:tavLst>
                                    </p:anim>
                                    <p:anim calcmode="lin" valueType="num">
                                      <p:cBhvr additive="base">
                                        <p:cTn id="141" dur="300" fill="hold"/>
                                        <p:tgtEl>
                                          <p:spTgt spid="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3" grpId="0" animBg="1"/>
      <p:bldP spid="45" grpId="0" animBg="1"/>
      <p:bldP spid="46" grpId="0" animBg="1"/>
      <p:bldP spid="54" grpId="0" animBg="1"/>
      <p:bldP spid="55" grpId="0" animBg="1"/>
      <p:bldP spid="56" grpId="0" animBg="1"/>
      <p:bldP spid="57" grpId="0" animBg="1"/>
      <p:bldP spid="58" grpId="0" animBg="1"/>
      <p:bldP spid="59" grpId="0" animBg="1"/>
      <p:bldP spid="60" grpId="0" animBg="1"/>
      <p:bldP spid="61" grpId="0" animBg="1"/>
      <p:bldP spid="92" grpId="0" animBg="1"/>
      <p:bldP spid="93" grpId="0" animBg="1"/>
      <p:bldP spid="94" grpId="0" animBg="1"/>
      <p:bldP spid="95" grpId="0" animBg="1"/>
      <p:bldP spid="130" grpId="0"/>
      <p:bldP spid="1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519936" y="2084851"/>
            <a:ext cx="5376597" cy="768085"/>
            <a:chOff x="5519936" y="2084851"/>
            <a:chExt cx="5376597" cy="768085"/>
          </a:xfrm>
        </p:grpSpPr>
        <p:sp>
          <p:nvSpPr>
            <p:cNvPr id="3" name="矩形 2"/>
            <p:cNvSpPr/>
            <p:nvPr/>
          </p:nvSpPr>
          <p:spPr>
            <a:xfrm>
              <a:off x="5519936" y="2084851"/>
              <a:ext cx="5376597" cy="768085"/>
            </a:xfrm>
            <a:prstGeom prst="rect">
              <a:avLst/>
            </a:prstGeom>
            <a:solidFill>
              <a:srgbClr val="55B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20" name="文本框 8"/>
            <p:cNvSpPr txBox="1"/>
            <p:nvPr/>
          </p:nvSpPr>
          <p:spPr>
            <a:xfrm>
              <a:off x="6765590" y="2212413"/>
              <a:ext cx="2885289" cy="5436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请在此输入你的标题</a:t>
              </a:r>
              <a:endParaRPr lang="en-US" altLang="zh-CN" sz="1600" b="1" dirty="0">
                <a:solidFill>
                  <a:schemeClr val="bg1"/>
                </a:solidFill>
                <a:latin typeface="微软雅黑" pitchFamily="34" charset="-122"/>
                <a:ea typeface="微软雅黑" pitchFamily="34" charset="-122"/>
              </a:endParaRPr>
            </a:p>
            <a:p>
              <a:r>
                <a:rPr lang="zh-CN" altLang="en-US" sz="1333" dirty="0">
                  <a:solidFill>
                    <a:schemeClr val="bg1"/>
                  </a:solidFill>
                  <a:latin typeface="微软雅黑" pitchFamily="34" charset="-122"/>
                  <a:ea typeface="微软雅黑" pitchFamily="34" charset="-122"/>
                </a:rPr>
                <a:t>请在此粘贴或者输入你的文字内容</a:t>
              </a:r>
              <a:endParaRPr lang="en-US" altLang="zh-CN" sz="1333" dirty="0">
                <a:solidFill>
                  <a:schemeClr val="bg1"/>
                </a:solidFill>
                <a:latin typeface="微软雅黑" pitchFamily="34" charset="-122"/>
                <a:ea typeface="微软雅黑" pitchFamily="34" charset="-122"/>
              </a:endParaRPr>
            </a:p>
          </p:txBody>
        </p:sp>
        <p:grpSp>
          <p:nvGrpSpPr>
            <p:cNvPr id="21" name="组合 20"/>
            <p:cNvGrpSpPr/>
            <p:nvPr/>
          </p:nvGrpSpPr>
          <p:grpSpPr>
            <a:xfrm>
              <a:off x="5733070" y="2149184"/>
              <a:ext cx="545940" cy="674683"/>
              <a:chOff x="5432828" y="3012686"/>
              <a:chExt cx="272405" cy="336643"/>
            </a:xfrm>
            <a:solidFill>
              <a:schemeClr val="bg1"/>
            </a:solidFill>
          </p:grpSpPr>
          <p:sp>
            <p:nvSpPr>
              <p:cNvPr id="22" name="Rectangle 94"/>
              <p:cNvSpPr>
                <a:spLocks noChangeArrowheads="1"/>
              </p:cNvSpPr>
              <p:nvPr/>
            </p:nvSpPr>
            <p:spPr bwMode="auto">
              <a:xfrm>
                <a:off x="5622999"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3" name="Rectangle 95"/>
              <p:cNvSpPr>
                <a:spLocks noChangeArrowheads="1"/>
              </p:cNvSpPr>
              <p:nvPr/>
            </p:nvSpPr>
            <p:spPr bwMode="auto">
              <a:xfrm>
                <a:off x="5622999"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4" name="Rectangle 96"/>
              <p:cNvSpPr>
                <a:spLocks noChangeArrowheads="1"/>
              </p:cNvSpPr>
              <p:nvPr/>
            </p:nvSpPr>
            <p:spPr bwMode="auto">
              <a:xfrm>
                <a:off x="5622999"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5" name="Rectangle 97"/>
              <p:cNvSpPr>
                <a:spLocks noChangeArrowheads="1"/>
              </p:cNvSpPr>
              <p:nvPr/>
            </p:nvSpPr>
            <p:spPr bwMode="auto">
              <a:xfrm>
                <a:off x="5622999"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6" name="Rectangle 98"/>
              <p:cNvSpPr>
                <a:spLocks noChangeArrowheads="1"/>
              </p:cNvSpPr>
              <p:nvPr/>
            </p:nvSpPr>
            <p:spPr bwMode="auto">
              <a:xfrm>
                <a:off x="5458527"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7" name="Rectangle 99"/>
              <p:cNvSpPr>
                <a:spLocks noChangeArrowheads="1"/>
              </p:cNvSpPr>
              <p:nvPr/>
            </p:nvSpPr>
            <p:spPr bwMode="auto">
              <a:xfrm>
                <a:off x="5458527"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8" name="Rectangle 100"/>
              <p:cNvSpPr>
                <a:spLocks noChangeArrowheads="1"/>
              </p:cNvSpPr>
              <p:nvPr/>
            </p:nvSpPr>
            <p:spPr bwMode="auto">
              <a:xfrm>
                <a:off x="5458527"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9" name="Rectangle 101"/>
              <p:cNvSpPr>
                <a:spLocks noChangeArrowheads="1"/>
              </p:cNvSpPr>
              <p:nvPr/>
            </p:nvSpPr>
            <p:spPr bwMode="auto">
              <a:xfrm>
                <a:off x="5458527" y="3012686"/>
                <a:ext cx="53967" cy="1618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0" name="Freeform 102"/>
              <p:cNvSpPr>
                <a:spLocks/>
              </p:cNvSpPr>
              <p:nvPr/>
            </p:nvSpPr>
            <p:spPr bwMode="auto">
              <a:xfrm>
                <a:off x="5432828" y="3089779"/>
                <a:ext cx="272405" cy="2595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1" name="Freeform 103"/>
              <p:cNvSpPr>
                <a:spLocks/>
              </p:cNvSpPr>
              <p:nvPr/>
            </p:nvSpPr>
            <p:spPr bwMode="auto">
              <a:xfrm>
                <a:off x="5432828" y="3089779"/>
                <a:ext cx="272405" cy="2595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2" name="Rectangle 104"/>
              <p:cNvSpPr>
                <a:spLocks noChangeArrowheads="1"/>
              </p:cNvSpPr>
              <p:nvPr/>
            </p:nvSpPr>
            <p:spPr bwMode="auto">
              <a:xfrm>
                <a:off x="5540763" y="3012686"/>
                <a:ext cx="53967" cy="1207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3" name="Rectangle 105"/>
              <p:cNvSpPr>
                <a:spLocks noChangeArrowheads="1"/>
              </p:cNvSpPr>
              <p:nvPr/>
            </p:nvSpPr>
            <p:spPr bwMode="auto">
              <a:xfrm>
                <a:off x="5540763" y="3012686"/>
                <a:ext cx="53967" cy="1207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4" name="Freeform 106"/>
              <p:cNvSpPr>
                <a:spLocks/>
              </p:cNvSpPr>
              <p:nvPr/>
            </p:nvSpPr>
            <p:spPr bwMode="auto">
              <a:xfrm>
                <a:off x="5540763" y="3012686"/>
                <a:ext cx="53967" cy="12078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5" name="Freeform 107"/>
              <p:cNvSpPr>
                <a:spLocks/>
              </p:cNvSpPr>
              <p:nvPr/>
            </p:nvSpPr>
            <p:spPr bwMode="auto">
              <a:xfrm>
                <a:off x="5540763" y="3012686"/>
                <a:ext cx="53967" cy="12078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8" name="组合 7"/>
          <p:cNvGrpSpPr/>
          <p:nvPr/>
        </p:nvGrpSpPr>
        <p:grpSpPr>
          <a:xfrm>
            <a:off x="5519936" y="2940635"/>
            <a:ext cx="5376597" cy="768085"/>
            <a:chOff x="5519936" y="2940635"/>
            <a:chExt cx="5376597" cy="768085"/>
          </a:xfrm>
        </p:grpSpPr>
        <p:sp>
          <p:nvSpPr>
            <p:cNvPr id="17" name="矩形 16"/>
            <p:cNvSpPr/>
            <p:nvPr/>
          </p:nvSpPr>
          <p:spPr>
            <a:xfrm>
              <a:off x="5519936" y="2940635"/>
              <a:ext cx="5376597" cy="768085"/>
            </a:xfrm>
            <a:prstGeom prst="rect">
              <a:avLst/>
            </a:prstGeom>
            <a:solidFill>
              <a:srgbClr val="328F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nvGrpSpPr>
            <p:cNvPr id="36" name="组合 35"/>
            <p:cNvGrpSpPr/>
            <p:nvPr/>
          </p:nvGrpSpPr>
          <p:grpSpPr>
            <a:xfrm>
              <a:off x="5724184" y="3024874"/>
              <a:ext cx="572573" cy="618197"/>
              <a:chOff x="6702340" y="1154718"/>
              <a:chExt cx="354642" cy="382901"/>
            </a:xfrm>
            <a:solidFill>
              <a:schemeClr val="bg1"/>
            </a:solidFill>
          </p:grpSpPr>
          <p:sp>
            <p:nvSpPr>
              <p:cNvPr id="37" name="Freeform 29"/>
              <p:cNvSpPr>
                <a:spLocks noEditPoints="1"/>
              </p:cNvSpPr>
              <p:nvPr/>
            </p:nvSpPr>
            <p:spPr bwMode="auto">
              <a:xfrm>
                <a:off x="6702340" y="1154718"/>
                <a:ext cx="272405" cy="272399"/>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8" name="Freeform 30"/>
              <p:cNvSpPr>
                <a:spLocks noEditPoints="1"/>
              </p:cNvSpPr>
              <p:nvPr/>
            </p:nvSpPr>
            <p:spPr bwMode="auto">
              <a:xfrm>
                <a:off x="6920780" y="1398848"/>
                <a:ext cx="136202" cy="138771"/>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sp>
          <p:nvSpPr>
            <p:cNvPr id="39" name="文本框 8"/>
            <p:cNvSpPr txBox="1"/>
            <p:nvPr/>
          </p:nvSpPr>
          <p:spPr>
            <a:xfrm>
              <a:off x="6765590" y="3068197"/>
              <a:ext cx="2885289" cy="5436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请在此输入你的标题</a:t>
              </a:r>
              <a:endParaRPr lang="en-US" altLang="zh-CN" sz="1600" b="1" dirty="0">
                <a:solidFill>
                  <a:schemeClr val="bg1"/>
                </a:solidFill>
                <a:latin typeface="微软雅黑" pitchFamily="34" charset="-122"/>
                <a:ea typeface="微软雅黑" pitchFamily="34" charset="-122"/>
              </a:endParaRPr>
            </a:p>
            <a:p>
              <a:r>
                <a:rPr lang="zh-CN" altLang="en-US" sz="1333" dirty="0">
                  <a:solidFill>
                    <a:schemeClr val="bg1"/>
                  </a:solidFill>
                  <a:latin typeface="微软雅黑" pitchFamily="34" charset="-122"/>
                  <a:ea typeface="微软雅黑" pitchFamily="34" charset="-122"/>
                </a:rPr>
                <a:t>请在此粘贴或者输入你的文字内容</a:t>
              </a:r>
              <a:endParaRPr lang="en-US" altLang="zh-CN" sz="1333" dirty="0">
                <a:solidFill>
                  <a:schemeClr val="bg1"/>
                </a:solidFill>
                <a:latin typeface="微软雅黑" pitchFamily="34" charset="-122"/>
                <a:ea typeface="微软雅黑" pitchFamily="34" charset="-122"/>
              </a:endParaRPr>
            </a:p>
          </p:txBody>
        </p:sp>
      </p:grpSp>
      <p:grpSp>
        <p:nvGrpSpPr>
          <p:cNvPr id="9" name="组合 8"/>
          <p:cNvGrpSpPr/>
          <p:nvPr/>
        </p:nvGrpSpPr>
        <p:grpSpPr>
          <a:xfrm>
            <a:off x="5519936" y="3808143"/>
            <a:ext cx="5376597" cy="768085"/>
            <a:chOff x="5519936" y="3808143"/>
            <a:chExt cx="5376597" cy="768085"/>
          </a:xfrm>
        </p:grpSpPr>
        <p:sp>
          <p:nvSpPr>
            <p:cNvPr id="18" name="矩形 17"/>
            <p:cNvSpPr/>
            <p:nvPr/>
          </p:nvSpPr>
          <p:spPr>
            <a:xfrm>
              <a:off x="5519936" y="3808143"/>
              <a:ext cx="5376597" cy="768085"/>
            </a:xfrm>
            <a:prstGeom prst="rect">
              <a:avLst/>
            </a:prstGeom>
            <a:solidFill>
              <a:srgbClr val="144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nvGrpSpPr>
            <p:cNvPr id="40" name="组合 39"/>
            <p:cNvGrpSpPr/>
            <p:nvPr/>
          </p:nvGrpSpPr>
          <p:grpSpPr>
            <a:xfrm>
              <a:off x="5723684" y="3950678"/>
              <a:ext cx="631440" cy="512461"/>
              <a:chOff x="4776801" y="3647142"/>
              <a:chExt cx="354640" cy="287817"/>
            </a:xfrm>
            <a:solidFill>
              <a:schemeClr val="bg1"/>
            </a:solidFill>
          </p:grpSpPr>
          <p:sp>
            <p:nvSpPr>
              <p:cNvPr id="41" name="Freeform 159"/>
              <p:cNvSpPr>
                <a:spLocks/>
              </p:cNvSpPr>
              <p:nvPr/>
            </p:nvSpPr>
            <p:spPr bwMode="auto">
              <a:xfrm>
                <a:off x="4776801" y="3647142"/>
                <a:ext cx="107935" cy="287817"/>
              </a:xfrm>
              <a:custGeom>
                <a:avLst/>
                <a:gdLst>
                  <a:gd name="T0" fmla="*/ 42 w 42"/>
                  <a:gd name="T1" fmla="*/ 96 h 112"/>
                  <a:gd name="T2" fmla="*/ 0 w 42"/>
                  <a:gd name="T3" fmla="*/ 112 h 112"/>
                  <a:gd name="T4" fmla="*/ 0 w 42"/>
                  <a:gd name="T5" fmla="*/ 16 h 112"/>
                  <a:gd name="T6" fmla="*/ 42 w 42"/>
                  <a:gd name="T7" fmla="*/ 0 h 112"/>
                  <a:gd name="T8" fmla="*/ 42 w 42"/>
                  <a:gd name="T9" fmla="*/ 96 h 112"/>
                </a:gdLst>
                <a:ahLst/>
                <a:cxnLst>
                  <a:cxn ang="0">
                    <a:pos x="T0" y="T1"/>
                  </a:cxn>
                  <a:cxn ang="0">
                    <a:pos x="T2" y="T3"/>
                  </a:cxn>
                  <a:cxn ang="0">
                    <a:pos x="T4" y="T5"/>
                  </a:cxn>
                  <a:cxn ang="0">
                    <a:pos x="T6" y="T7"/>
                  </a:cxn>
                  <a:cxn ang="0">
                    <a:pos x="T8" y="T9"/>
                  </a:cxn>
                </a:cxnLst>
                <a:rect l="0" t="0" r="r" b="b"/>
                <a:pathLst>
                  <a:path w="42" h="112">
                    <a:moveTo>
                      <a:pt x="42" y="96"/>
                    </a:moveTo>
                    <a:lnTo>
                      <a:pt x="0" y="112"/>
                    </a:lnTo>
                    <a:lnTo>
                      <a:pt x="0" y="16"/>
                    </a:lnTo>
                    <a:lnTo>
                      <a:pt x="42" y="0"/>
                    </a:lnTo>
                    <a:lnTo>
                      <a:pt x="42"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2" name="Freeform 160"/>
              <p:cNvSpPr>
                <a:spLocks/>
              </p:cNvSpPr>
              <p:nvPr/>
            </p:nvSpPr>
            <p:spPr bwMode="auto">
              <a:xfrm>
                <a:off x="5020937" y="3647142"/>
                <a:ext cx="110504" cy="287817"/>
              </a:xfrm>
              <a:custGeom>
                <a:avLst/>
                <a:gdLst>
                  <a:gd name="T0" fmla="*/ 43 w 43"/>
                  <a:gd name="T1" fmla="*/ 96 h 112"/>
                  <a:gd name="T2" fmla="*/ 0 w 43"/>
                  <a:gd name="T3" fmla="*/ 112 h 112"/>
                  <a:gd name="T4" fmla="*/ 0 w 43"/>
                  <a:gd name="T5" fmla="*/ 16 h 112"/>
                  <a:gd name="T6" fmla="*/ 43 w 43"/>
                  <a:gd name="T7" fmla="*/ 0 h 112"/>
                  <a:gd name="T8" fmla="*/ 43 w 43"/>
                  <a:gd name="T9" fmla="*/ 96 h 112"/>
                </a:gdLst>
                <a:ahLst/>
                <a:cxnLst>
                  <a:cxn ang="0">
                    <a:pos x="T0" y="T1"/>
                  </a:cxn>
                  <a:cxn ang="0">
                    <a:pos x="T2" y="T3"/>
                  </a:cxn>
                  <a:cxn ang="0">
                    <a:pos x="T4" y="T5"/>
                  </a:cxn>
                  <a:cxn ang="0">
                    <a:pos x="T6" y="T7"/>
                  </a:cxn>
                  <a:cxn ang="0">
                    <a:pos x="T8" y="T9"/>
                  </a:cxn>
                </a:cxnLst>
                <a:rect l="0" t="0" r="r" b="b"/>
                <a:pathLst>
                  <a:path w="43" h="112">
                    <a:moveTo>
                      <a:pt x="43" y="96"/>
                    </a:moveTo>
                    <a:lnTo>
                      <a:pt x="0" y="112"/>
                    </a:lnTo>
                    <a:lnTo>
                      <a:pt x="0" y="16"/>
                    </a:lnTo>
                    <a:lnTo>
                      <a:pt x="43" y="0"/>
                    </a:lnTo>
                    <a:lnTo>
                      <a:pt x="43"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3" name="Freeform 161"/>
              <p:cNvSpPr>
                <a:spLocks/>
              </p:cNvSpPr>
              <p:nvPr/>
            </p:nvSpPr>
            <p:spPr bwMode="auto">
              <a:xfrm>
                <a:off x="4897585" y="3647142"/>
                <a:ext cx="110504" cy="287817"/>
              </a:xfrm>
              <a:custGeom>
                <a:avLst/>
                <a:gdLst>
                  <a:gd name="T0" fmla="*/ 0 w 43"/>
                  <a:gd name="T1" fmla="*/ 96 h 112"/>
                  <a:gd name="T2" fmla="*/ 43 w 43"/>
                  <a:gd name="T3" fmla="*/ 112 h 112"/>
                  <a:gd name="T4" fmla="*/ 43 w 43"/>
                  <a:gd name="T5" fmla="*/ 16 h 112"/>
                  <a:gd name="T6" fmla="*/ 0 w 43"/>
                  <a:gd name="T7" fmla="*/ 0 h 112"/>
                  <a:gd name="T8" fmla="*/ 0 w 43"/>
                  <a:gd name="T9" fmla="*/ 96 h 112"/>
                </a:gdLst>
                <a:ahLst/>
                <a:cxnLst>
                  <a:cxn ang="0">
                    <a:pos x="T0" y="T1"/>
                  </a:cxn>
                  <a:cxn ang="0">
                    <a:pos x="T2" y="T3"/>
                  </a:cxn>
                  <a:cxn ang="0">
                    <a:pos x="T4" y="T5"/>
                  </a:cxn>
                  <a:cxn ang="0">
                    <a:pos x="T6" y="T7"/>
                  </a:cxn>
                  <a:cxn ang="0">
                    <a:pos x="T8" y="T9"/>
                  </a:cxn>
                </a:cxnLst>
                <a:rect l="0" t="0" r="r" b="b"/>
                <a:pathLst>
                  <a:path w="43" h="112">
                    <a:moveTo>
                      <a:pt x="0" y="96"/>
                    </a:moveTo>
                    <a:lnTo>
                      <a:pt x="43" y="112"/>
                    </a:lnTo>
                    <a:lnTo>
                      <a:pt x="43" y="16"/>
                    </a:lnTo>
                    <a:lnTo>
                      <a:pt x="0" y="0"/>
                    </a:ln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sp>
          <p:nvSpPr>
            <p:cNvPr id="45" name="文本框 8"/>
            <p:cNvSpPr txBox="1"/>
            <p:nvPr/>
          </p:nvSpPr>
          <p:spPr>
            <a:xfrm>
              <a:off x="6765590" y="3923981"/>
              <a:ext cx="2885289" cy="5436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请在此输入你的标题</a:t>
              </a:r>
              <a:endParaRPr lang="en-US" altLang="zh-CN" sz="1600" b="1" dirty="0">
                <a:solidFill>
                  <a:schemeClr val="bg1"/>
                </a:solidFill>
                <a:latin typeface="微软雅黑" pitchFamily="34" charset="-122"/>
                <a:ea typeface="微软雅黑" pitchFamily="34" charset="-122"/>
              </a:endParaRPr>
            </a:p>
            <a:p>
              <a:r>
                <a:rPr lang="zh-CN" altLang="en-US" sz="1333" dirty="0">
                  <a:solidFill>
                    <a:schemeClr val="bg1"/>
                  </a:solidFill>
                  <a:latin typeface="微软雅黑" pitchFamily="34" charset="-122"/>
                  <a:ea typeface="微软雅黑" pitchFamily="34" charset="-122"/>
                </a:rPr>
                <a:t>请在此粘贴或者输入你的文字内容</a:t>
              </a:r>
              <a:endParaRPr lang="en-US" altLang="zh-CN" sz="1333" dirty="0">
                <a:solidFill>
                  <a:schemeClr val="bg1"/>
                </a:solidFill>
                <a:latin typeface="微软雅黑" pitchFamily="34" charset="-122"/>
                <a:ea typeface="微软雅黑" pitchFamily="34" charset="-122"/>
              </a:endParaRPr>
            </a:p>
          </p:txBody>
        </p:sp>
      </p:grpSp>
      <p:grpSp>
        <p:nvGrpSpPr>
          <p:cNvPr id="10" name="组合 9"/>
          <p:cNvGrpSpPr/>
          <p:nvPr/>
        </p:nvGrpSpPr>
        <p:grpSpPr>
          <a:xfrm>
            <a:off x="5519936" y="4663927"/>
            <a:ext cx="5376597" cy="768085"/>
            <a:chOff x="5519936" y="4663927"/>
            <a:chExt cx="5376597" cy="768085"/>
          </a:xfrm>
        </p:grpSpPr>
        <p:sp>
          <p:nvSpPr>
            <p:cNvPr id="19" name="矩形 18"/>
            <p:cNvSpPr/>
            <p:nvPr/>
          </p:nvSpPr>
          <p:spPr>
            <a:xfrm>
              <a:off x="5519936" y="4663927"/>
              <a:ext cx="5376597" cy="768085"/>
            </a:xfrm>
            <a:prstGeom prst="rect">
              <a:avLst/>
            </a:prstGeom>
            <a:solidFill>
              <a:srgbClr val="002E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44" name="Freeform 115"/>
            <p:cNvSpPr>
              <a:spLocks noEditPoints="1"/>
            </p:cNvSpPr>
            <p:nvPr/>
          </p:nvSpPr>
          <p:spPr bwMode="auto">
            <a:xfrm>
              <a:off x="5770730" y="4764440"/>
              <a:ext cx="501117" cy="501107"/>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6" name="文本框 8"/>
            <p:cNvSpPr txBox="1"/>
            <p:nvPr/>
          </p:nvSpPr>
          <p:spPr>
            <a:xfrm>
              <a:off x="6765590" y="4756319"/>
              <a:ext cx="2885289" cy="54367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请在此输入你的标题</a:t>
              </a:r>
              <a:endParaRPr lang="en-US" altLang="zh-CN" sz="1600" b="1" dirty="0">
                <a:solidFill>
                  <a:schemeClr val="bg1"/>
                </a:solidFill>
                <a:latin typeface="微软雅黑" pitchFamily="34" charset="-122"/>
                <a:ea typeface="微软雅黑" pitchFamily="34" charset="-122"/>
              </a:endParaRPr>
            </a:p>
            <a:p>
              <a:r>
                <a:rPr lang="zh-CN" altLang="en-US" sz="1333" dirty="0">
                  <a:solidFill>
                    <a:schemeClr val="bg1"/>
                  </a:solidFill>
                  <a:latin typeface="微软雅黑" pitchFamily="34" charset="-122"/>
                  <a:ea typeface="微软雅黑" pitchFamily="34" charset="-122"/>
                </a:rPr>
                <a:t>请在此粘贴或者输入你的文字内容</a:t>
              </a:r>
              <a:endParaRPr lang="en-US" altLang="zh-CN" sz="1333" dirty="0">
                <a:solidFill>
                  <a:schemeClr val="bg1"/>
                </a:solidFill>
                <a:latin typeface="微软雅黑" pitchFamily="34" charset="-122"/>
                <a:ea typeface="微软雅黑" pitchFamily="34" charset="-122"/>
              </a:endParaRPr>
            </a:p>
          </p:txBody>
        </p:sp>
      </p:grpSp>
      <p:grpSp>
        <p:nvGrpSpPr>
          <p:cNvPr id="6" name="组合 5"/>
          <p:cNvGrpSpPr/>
          <p:nvPr/>
        </p:nvGrpSpPr>
        <p:grpSpPr>
          <a:xfrm>
            <a:off x="1487489" y="1511713"/>
            <a:ext cx="2592289" cy="4824536"/>
            <a:chOff x="1487489" y="1511713"/>
            <a:chExt cx="2592289" cy="4824536"/>
          </a:xfrm>
        </p:grpSpPr>
        <p:sp>
          <p:nvSpPr>
            <p:cNvPr id="2" name="KSO_Shape"/>
            <p:cNvSpPr>
              <a:spLocks/>
            </p:cNvSpPr>
            <p:nvPr/>
          </p:nvSpPr>
          <p:spPr bwMode="auto">
            <a:xfrm>
              <a:off x="1487489" y="1511713"/>
              <a:ext cx="2592289" cy="482453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tx1">
                <a:lumMod val="65000"/>
                <a:lumOff val="3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200" dirty="0">
                <a:solidFill>
                  <a:schemeClr val="bg1"/>
                </a:solidFill>
                <a:ea typeface="宋体" panose="02010600030101010101" pitchFamily="2" charset="-122"/>
              </a:endParaRPr>
            </a:p>
          </p:txBody>
        </p:sp>
        <p:sp>
          <p:nvSpPr>
            <p:cNvPr id="5" name="矩形 4"/>
            <p:cNvSpPr/>
            <p:nvPr/>
          </p:nvSpPr>
          <p:spPr>
            <a:xfrm>
              <a:off x="1631504" y="2202150"/>
              <a:ext cx="2304256" cy="334201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7"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8"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19532248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3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1+#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flipV="1">
            <a:off x="2743200" y="3645024"/>
            <a:ext cx="9448800" cy="60959"/>
          </a:xfrm>
          <a:custGeom>
            <a:avLst/>
            <a:gdLst>
              <a:gd name="connsiteX0" fmla="*/ 0 w 7886700"/>
              <a:gd name="connsiteY0" fmla="*/ 0 h 0"/>
              <a:gd name="connsiteX1" fmla="*/ 7886700 w 7886700"/>
              <a:gd name="connsiteY1" fmla="*/ 0 h 0"/>
            </a:gdLst>
            <a:ahLst/>
            <a:cxnLst>
              <a:cxn ang="0">
                <a:pos x="connsiteX0" y="connsiteY0"/>
              </a:cxn>
              <a:cxn ang="0">
                <a:pos x="connsiteX1" y="connsiteY1"/>
              </a:cxn>
            </a:cxnLst>
            <a:rect l="l" t="t" r="r" b="b"/>
            <a:pathLst>
              <a:path w="7886700">
                <a:moveTo>
                  <a:pt x="0" y="0"/>
                </a:moveTo>
                <a:lnTo>
                  <a:pt x="7886700" y="0"/>
                </a:lnTo>
              </a:path>
            </a:pathLst>
          </a:custGeom>
          <a:noFill/>
          <a:ln w="3175">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nvGrpSpPr>
          <p:cNvPr id="31" name="组合 30"/>
          <p:cNvGrpSpPr>
            <a:grpSpLocks/>
          </p:cNvGrpSpPr>
          <p:nvPr/>
        </p:nvGrpSpPr>
        <p:grpSpPr bwMode="auto">
          <a:xfrm>
            <a:off x="581239" y="2551983"/>
            <a:ext cx="2164923" cy="2164923"/>
            <a:chOff x="436484" y="1952049"/>
            <a:chExt cx="1623053" cy="1623052"/>
          </a:xfrm>
        </p:grpSpPr>
        <p:sp>
          <p:nvSpPr>
            <p:cNvPr id="32" name="椭圆 31"/>
            <p:cNvSpPr/>
            <p:nvPr/>
          </p:nvSpPr>
          <p:spPr>
            <a:xfrm>
              <a:off x="436484" y="1952049"/>
              <a:ext cx="1623053" cy="1623052"/>
            </a:xfrm>
            <a:prstGeom prst="ellipse">
              <a:avLst/>
            </a:prstGeom>
            <a:solidFill>
              <a:srgbClr val="2378C2"/>
            </a:solid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33" name="Freeform 5"/>
            <p:cNvSpPr>
              <a:spLocks noEditPoints="1"/>
            </p:cNvSpPr>
            <p:nvPr/>
          </p:nvSpPr>
          <p:spPr bwMode="auto">
            <a:xfrm>
              <a:off x="1032922" y="2207358"/>
              <a:ext cx="457484" cy="428747"/>
            </a:xfrm>
            <a:custGeom>
              <a:avLst/>
              <a:gdLst>
                <a:gd name="T0" fmla="*/ 327637 w 2950"/>
                <a:gd name="T1" fmla="*/ 92368 h 2765"/>
                <a:gd name="T2" fmla="*/ 268850 w 2950"/>
                <a:gd name="T3" fmla="*/ 5038 h 2765"/>
                <a:gd name="T4" fmla="*/ 259332 w 2950"/>
                <a:gd name="T5" fmla="*/ 0 h 2765"/>
                <a:gd name="T6" fmla="*/ 71104 w 2950"/>
                <a:gd name="T7" fmla="*/ 0 h 2765"/>
                <a:gd name="T8" fmla="*/ 61586 w 2950"/>
                <a:gd name="T9" fmla="*/ 5038 h 2765"/>
                <a:gd name="T10" fmla="*/ 2799 w 2950"/>
                <a:gd name="T11" fmla="*/ 92368 h 2765"/>
                <a:gd name="T12" fmla="*/ 3135 w 2950"/>
                <a:gd name="T13" fmla="*/ 105692 h 2765"/>
                <a:gd name="T14" fmla="*/ 156092 w 2950"/>
                <a:gd name="T15" fmla="*/ 305096 h 2765"/>
                <a:gd name="T16" fmla="*/ 165162 w 2950"/>
                <a:gd name="T17" fmla="*/ 309574 h 2765"/>
                <a:gd name="T18" fmla="*/ 174232 w 2950"/>
                <a:gd name="T19" fmla="*/ 305096 h 2765"/>
                <a:gd name="T20" fmla="*/ 327189 w 2950"/>
                <a:gd name="T21" fmla="*/ 105692 h 2765"/>
                <a:gd name="T22" fmla="*/ 327637 w 2950"/>
                <a:gd name="T23" fmla="*/ 92368 h 2765"/>
                <a:gd name="T24" fmla="*/ 210736 w 2950"/>
                <a:gd name="T25" fmla="*/ 105580 h 2765"/>
                <a:gd name="T26" fmla="*/ 165162 w 2950"/>
                <a:gd name="T27" fmla="*/ 272067 h 2765"/>
                <a:gd name="T28" fmla="*/ 119700 w 2950"/>
                <a:gd name="T29" fmla="*/ 105580 h 2765"/>
                <a:gd name="T30" fmla="*/ 210736 w 2950"/>
                <a:gd name="T31" fmla="*/ 105580 h 2765"/>
                <a:gd name="T32" fmla="*/ 123060 w 2950"/>
                <a:gd name="T33" fmla="*/ 91809 h 2765"/>
                <a:gd name="T34" fmla="*/ 165162 w 2950"/>
                <a:gd name="T35" fmla="*/ 24408 h 2765"/>
                <a:gd name="T36" fmla="*/ 207264 w 2950"/>
                <a:gd name="T37" fmla="*/ 91809 h 2765"/>
                <a:gd name="T38" fmla="*/ 123060 w 2950"/>
                <a:gd name="T39" fmla="*/ 91809 h 2765"/>
                <a:gd name="T40" fmla="*/ 180502 w 2950"/>
                <a:gd name="T41" fmla="*/ 22952 h 2765"/>
                <a:gd name="T42" fmla="*/ 246567 w 2950"/>
                <a:gd name="T43" fmla="*/ 22952 h 2765"/>
                <a:gd name="T44" fmla="*/ 218798 w 2950"/>
                <a:gd name="T45" fmla="*/ 84195 h 2765"/>
                <a:gd name="T46" fmla="*/ 180502 w 2950"/>
                <a:gd name="T47" fmla="*/ 22952 h 2765"/>
                <a:gd name="T48" fmla="*/ 111638 w 2950"/>
                <a:gd name="T49" fmla="*/ 84195 h 2765"/>
                <a:gd name="T50" fmla="*/ 83869 w 2950"/>
                <a:gd name="T51" fmla="*/ 22952 h 2765"/>
                <a:gd name="T52" fmla="*/ 149934 w 2950"/>
                <a:gd name="T53" fmla="*/ 22952 h 2765"/>
                <a:gd name="T54" fmla="*/ 111638 w 2950"/>
                <a:gd name="T55" fmla="*/ 84195 h 2765"/>
                <a:gd name="T56" fmla="*/ 146126 w 2950"/>
                <a:gd name="T57" fmla="*/ 254377 h 2765"/>
                <a:gd name="T58" fmla="*/ 31913 w 2950"/>
                <a:gd name="T59" fmla="*/ 105580 h 2765"/>
                <a:gd name="T60" fmla="*/ 105368 w 2950"/>
                <a:gd name="T61" fmla="*/ 105580 h 2765"/>
                <a:gd name="T62" fmla="*/ 146126 w 2950"/>
                <a:gd name="T63" fmla="*/ 254377 h 2765"/>
                <a:gd name="T64" fmla="*/ 224956 w 2950"/>
                <a:gd name="T65" fmla="*/ 105580 h 2765"/>
                <a:gd name="T66" fmla="*/ 298411 w 2950"/>
                <a:gd name="T67" fmla="*/ 105580 h 2765"/>
                <a:gd name="T68" fmla="*/ 184310 w 2950"/>
                <a:gd name="T69" fmla="*/ 254377 h 2765"/>
                <a:gd name="T70" fmla="*/ 224956 w 2950"/>
                <a:gd name="T71" fmla="*/ 105580 h 2765"/>
                <a:gd name="T72" fmla="*/ 299643 w 2950"/>
                <a:gd name="T73" fmla="*/ 91809 h 2765"/>
                <a:gd name="T74" fmla="*/ 230443 w 2950"/>
                <a:gd name="T75" fmla="*/ 91809 h 2765"/>
                <a:gd name="T76" fmla="*/ 258213 w 2950"/>
                <a:gd name="T77" fmla="*/ 30454 h 2765"/>
                <a:gd name="T78" fmla="*/ 299643 w 2950"/>
                <a:gd name="T79" fmla="*/ 91809 h 2765"/>
                <a:gd name="T80" fmla="*/ 72111 w 2950"/>
                <a:gd name="T81" fmla="*/ 30454 h 2765"/>
                <a:gd name="T82" fmla="*/ 99993 w 2950"/>
                <a:gd name="T83" fmla="*/ 91809 h 2765"/>
                <a:gd name="T84" fmla="*/ 30681 w 2950"/>
                <a:gd name="T85" fmla="*/ 91809 h 2765"/>
                <a:gd name="T86" fmla="*/ 72111 w 2950"/>
                <a:gd name="T87" fmla="*/ 30454 h 2765"/>
                <a:gd name="T88" fmla="*/ 72111 w 2950"/>
                <a:gd name="T89" fmla="*/ 30454 h 2765"/>
                <a:gd name="T90" fmla="*/ 72111 w 2950"/>
                <a:gd name="T91" fmla="*/ 30454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34" name="矩形 9"/>
            <p:cNvSpPr>
              <a:spLocks noChangeArrowheads="1"/>
            </p:cNvSpPr>
            <p:nvPr/>
          </p:nvSpPr>
          <p:spPr bwMode="auto">
            <a:xfrm>
              <a:off x="808473" y="2708475"/>
              <a:ext cx="906382" cy="1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7"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bg1"/>
                </a:solidFill>
                <a:cs typeface="Arial" panose="020B0604020202020204" pitchFamily="34" charset="0"/>
              </a:endParaRPr>
            </a:p>
          </p:txBody>
        </p:sp>
        <p:sp>
          <p:nvSpPr>
            <p:cNvPr id="35" name="矩形 10"/>
            <p:cNvSpPr>
              <a:spLocks noChangeArrowheads="1"/>
            </p:cNvSpPr>
            <p:nvPr/>
          </p:nvSpPr>
          <p:spPr bwMode="auto">
            <a:xfrm>
              <a:off x="705282" y="2891415"/>
              <a:ext cx="1115908" cy="29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6" name="组合 35"/>
          <p:cNvGrpSpPr>
            <a:grpSpLocks/>
          </p:cNvGrpSpPr>
          <p:nvPr/>
        </p:nvGrpSpPr>
        <p:grpSpPr bwMode="auto">
          <a:xfrm>
            <a:off x="3215640" y="3763559"/>
            <a:ext cx="2169160" cy="1161482"/>
            <a:chOff x="2411730" y="2860259"/>
            <a:chExt cx="1626870" cy="871722"/>
          </a:xfrm>
        </p:grpSpPr>
        <p:sp>
          <p:nvSpPr>
            <p:cNvPr id="37" name="文本框 18"/>
            <p:cNvSpPr txBox="1">
              <a:spLocks noChangeArrowheads="1"/>
            </p:cNvSpPr>
            <p:nvPr/>
          </p:nvSpPr>
          <p:spPr bwMode="auto">
            <a:xfrm>
              <a:off x="2808574" y="2860259"/>
              <a:ext cx="754052" cy="34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bg1"/>
                  </a:solidFill>
                  <a:latin typeface="Arial Black" panose="020B0A04020102020204" pitchFamily="34" charset="0"/>
                  <a:ea typeface="微软雅黑" panose="020B0503020204020204" pitchFamily="34" charset="-122"/>
                  <a:cs typeface="Arial" panose="020B0604020202020204" pitchFamily="34" charset="0"/>
                </a:rPr>
                <a:t>2016</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38" name="矩形 22"/>
            <p:cNvSpPr>
              <a:spLocks noChangeArrowheads="1"/>
            </p:cNvSpPr>
            <p:nvPr/>
          </p:nvSpPr>
          <p:spPr bwMode="auto">
            <a:xfrm>
              <a:off x="2727211" y="3146625"/>
              <a:ext cx="906739" cy="1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bg1"/>
                </a:solidFill>
                <a:cs typeface="Arial" panose="020B0604020202020204" pitchFamily="34" charset="0"/>
              </a:endParaRPr>
            </a:p>
          </p:txBody>
        </p:sp>
        <p:sp>
          <p:nvSpPr>
            <p:cNvPr id="39" name="矩形 38"/>
            <p:cNvSpPr/>
            <p:nvPr/>
          </p:nvSpPr>
          <p:spPr>
            <a:xfrm>
              <a:off x="2411730" y="3316191"/>
              <a:ext cx="1626870" cy="41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0" name="组合 39"/>
          <p:cNvGrpSpPr>
            <a:grpSpLocks/>
          </p:cNvGrpSpPr>
          <p:nvPr/>
        </p:nvGrpSpPr>
        <p:grpSpPr bwMode="auto">
          <a:xfrm>
            <a:off x="8376920" y="3763559"/>
            <a:ext cx="2108200" cy="1161482"/>
            <a:chOff x="6282690" y="2860259"/>
            <a:chExt cx="1581150" cy="871722"/>
          </a:xfrm>
        </p:grpSpPr>
        <p:sp>
          <p:nvSpPr>
            <p:cNvPr id="41" name="文本框 21"/>
            <p:cNvSpPr txBox="1">
              <a:spLocks noChangeArrowheads="1"/>
            </p:cNvSpPr>
            <p:nvPr/>
          </p:nvSpPr>
          <p:spPr bwMode="auto">
            <a:xfrm>
              <a:off x="6675724" y="2860259"/>
              <a:ext cx="754052" cy="34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bg1"/>
                  </a:solidFill>
                  <a:latin typeface="Arial Black" panose="020B0A04020102020204" pitchFamily="34" charset="0"/>
                  <a:ea typeface="微软雅黑" panose="020B0503020204020204" pitchFamily="34" charset="-122"/>
                  <a:cs typeface="Arial" panose="020B0604020202020204" pitchFamily="34" charset="0"/>
                </a:rPr>
                <a:t>2018</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42" name="矩形 25"/>
            <p:cNvSpPr>
              <a:spLocks noChangeArrowheads="1"/>
            </p:cNvSpPr>
            <p:nvPr/>
          </p:nvSpPr>
          <p:spPr bwMode="auto">
            <a:xfrm>
              <a:off x="6613411" y="3146625"/>
              <a:ext cx="906739" cy="19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sp>
          <p:nvSpPr>
            <p:cNvPr id="43" name="矩形 42"/>
            <p:cNvSpPr/>
            <p:nvPr/>
          </p:nvSpPr>
          <p:spPr>
            <a:xfrm>
              <a:off x="6282690" y="3316191"/>
              <a:ext cx="1581150" cy="41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4" name="组合 43"/>
          <p:cNvGrpSpPr>
            <a:grpSpLocks/>
          </p:cNvGrpSpPr>
          <p:nvPr/>
        </p:nvGrpSpPr>
        <p:grpSpPr bwMode="auto">
          <a:xfrm>
            <a:off x="5740400" y="2303061"/>
            <a:ext cx="2072640" cy="1186883"/>
            <a:chOff x="4305300" y="1764884"/>
            <a:chExt cx="1554480" cy="890771"/>
          </a:xfrm>
        </p:grpSpPr>
        <p:sp>
          <p:nvSpPr>
            <p:cNvPr id="45" name="文本框 19"/>
            <p:cNvSpPr txBox="1">
              <a:spLocks noChangeArrowheads="1"/>
            </p:cNvSpPr>
            <p:nvPr/>
          </p:nvSpPr>
          <p:spPr bwMode="auto">
            <a:xfrm>
              <a:off x="4665949" y="1764884"/>
              <a:ext cx="754052" cy="346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bg1"/>
                  </a:solidFill>
                  <a:latin typeface="Arial Black" panose="020B0A04020102020204" pitchFamily="34" charset="0"/>
                  <a:ea typeface="微软雅黑" panose="020B0503020204020204" pitchFamily="34" charset="-122"/>
                  <a:cs typeface="Arial" panose="020B0604020202020204" pitchFamily="34" charset="0"/>
                </a:rPr>
                <a:t>2017</a:t>
              </a:r>
              <a:endParaRPr lang="zh-CN" altLang="en-US" dirty="0">
                <a:solidFill>
                  <a:schemeClr val="bg1"/>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46" name="矩形 27"/>
            <p:cNvSpPr>
              <a:spLocks noChangeArrowheads="1"/>
            </p:cNvSpPr>
            <p:nvPr/>
          </p:nvSpPr>
          <p:spPr bwMode="auto">
            <a:xfrm>
              <a:off x="4575061" y="2070300"/>
              <a:ext cx="906739" cy="19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sp>
          <p:nvSpPr>
            <p:cNvPr id="47" name="矩形 46"/>
            <p:cNvSpPr/>
            <p:nvPr/>
          </p:nvSpPr>
          <p:spPr>
            <a:xfrm>
              <a:off x="4305300" y="2239872"/>
              <a:ext cx="1554480" cy="41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a:grpSpLocks/>
          </p:cNvGrpSpPr>
          <p:nvPr/>
        </p:nvGrpSpPr>
        <p:grpSpPr bwMode="auto">
          <a:xfrm>
            <a:off x="3596216" y="1510579"/>
            <a:ext cx="1329266" cy="2192867"/>
            <a:chOff x="2697138" y="1117079"/>
            <a:chExt cx="996610" cy="1645171"/>
          </a:xfrm>
        </p:grpSpPr>
        <p:grpSp>
          <p:nvGrpSpPr>
            <p:cNvPr id="49" name="组合 36"/>
            <p:cNvGrpSpPr>
              <a:grpSpLocks/>
            </p:cNvGrpSpPr>
            <p:nvPr/>
          </p:nvGrpSpPr>
          <p:grpSpPr bwMode="auto">
            <a:xfrm>
              <a:off x="2697138" y="1117079"/>
              <a:ext cx="996610" cy="987738"/>
              <a:chOff x="2697138" y="1117079"/>
              <a:chExt cx="996610" cy="987738"/>
            </a:xfrm>
          </p:grpSpPr>
          <p:sp>
            <p:nvSpPr>
              <p:cNvPr id="51" name="椭圆 50"/>
              <p:cNvSpPr/>
              <p:nvPr/>
            </p:nvSpPr>
            <p:spPr>
              <a:xfrm>
                <a:off x="2697138" y="1117079"/>
                <a:ext cx="988675" cy="987738"/>
              </a:xfrm>
              <a:prstGeom prst="ellipse">
                <a:avLst/>
              </a:prstGeom>
              <a:solidFill>
                <a:srgbClr val="00AEEF"/>
              </a:solid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52" name="矩形 12"/>
              <p:cNvSpPr>
                <a:spLocks noChangeArrowheads="1"/>
              </p:cNvSpPr>
              <p:nvPr/>
            </p:nvSpPr>
            <p:spPr bwMode="auto">
              <a:xfrm>
                <a:off x="2761075" y="1473400"/>
                <a:ext cx="906430" cy="1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sp>
            <p:nvSpPr>
              <p:cNvPr id="53" name="矩形 13"/>
              <p:cNvSpPr>
                <a:spLocks noChangeArrowheads="1"/>
              </p:cNvSpPr>
              <p:nvPr/>
            </p:nvSpPr>
            <p:spPr bwMode="auto">
              <a:xfrm>
                <a:off x="2726460" y="1625872"/>
                <a:ext cx="967288" cy="31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3"/>
                  </a:lnSpc>
                </a:pPr>
                <a:r>
                  <a:rPr lang="en-US" altLang="zh-CN" sz="80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7">
                  <a:solidFill>
                    <a:schemeClr val="bg1"/>
                  </a:solidFill>
                  <a:cs typeface="Arial" panose="020B0604020202020204" pitchFamily="34" charset="0"/>
                </a:endParaRPr>
              </a:p>
            </p:txBody>
          </p:sp>
          <p:sp>
            <p:nvSpPr>
              <p:cNvPr id="54" name="Freeform 9"/>
              <p:cNvSpPr>
                <a:spLocks noEditPoints="1"/>
              </p:cNvSpPr>
              <p:nvPr/>
            </p:nvSpPr>
            <p:spPr bwMode="auto">
              <a:xfrm>
                <a:off x="3088112" y="1202134"/>
                <a:ext cx="253028" cy="277416"/>
              </a:xfrm>
              <a:custGeom>
                <a:avLst/>
                <a:gdLst>
                  <a:gd name="T0" fmla="*/ 253028 w 2210"/>
                  <a:gd name="T1" fmla="*/ 157854 h 2427"/>
                  <a:gd name="T2" fmla="*/ 253028 w 2210"/>
                  <a:gd name="T3" fmla="*/ 156825 h 2427"/>
                  <a:gd name="T4" fmla="*/ 252341 w 2210"/>
                  <a:gd name="T5" fmla="*/ 149167 h 2427"/>
                  <a:gd name="T6" fmla="*/ 167044 w 2210"/>
                  <a:gd name="T7" fmla="*/ 30405 h 2427"/>
                  <a:gd name="T8" fmla="*/ 157770 w 2210"/>
                  <a:gd name="T9" fmla="*/ 35891 h 2427"/>
                  <a:gd name="T10" fmla="*/ 237686 w 2210"/>
                  <a:gd name="T11" fmla="*/ 128021 h 2427"/>
                  <a:gd name="T12" fmla="*/ 187080 w 2210"/>
                  <a:gd name="T13" fmla="*/ 138194 h 2427"/>
                  <a:gd name="T14" fmla="*/ 127201 w 2210"/>
                  <a:gd name="T15" fmla="*/ 138194 h 2427"/>
                  <a:gd name="T16" fmla="*/ 67321 w 2210"/>
                  <a:gd name="T17" fmla="*/ 138194 h 2427"/>
                  <a:gd name="T18" fmla="*/ 14312 w 2210"/>
                  <a:gd name="T19" fmla="*/ 129964 h 2427"/>
                  <a:gd name="T20" fmla="*/ 126171 w 2210"/>
                  <a:gd name="T21" fmla="*/ 36120 h 2427"/>
                  <a:gd name="T22" fmla="*/ 132468 w 2210"/>
                  <a:gd name="T23" fmla="*/ 6058 h 2427"/>
                  <a:gd name="T24" fmla="*/ 119873 w 2210"/>
                  <a:gd name="T25" fmla="*/ 6058 h 2427"/>
                  <a:gd name="T26" fmla="*/ 114 w 2210"/>
                  <a:gd name="T27" fmla="*/ 149167 h 2427"/>
                  <a:gd name="T28" fmla="*/ 0 w 2210"/>
                  <a:gd name="T29" fmla="*/ 157854 h 2427"/>
                  <a:gd name="T30" fmla="*/ 13167 w 2210"/>
                  <a:gd name="T31" fmla="*/ 158654 h 2427"/>
                  <a:gd name="T32" fmla="*/ 37324 w 2210"/>
                  <a:gd name="T33" fmla="*/ 132936 h 2427"/>
                  <a:gd name="T34" fmla="*/ 61253 w 2210"/>
                  <a:gd name="T35" fmla="*/ 158197 h 2427"/>
                  <a:gd name="T36" fmla="*/ 61253 w 2210"/>
                  <a:gd name="T37" fmla="*/ 158540 h 2427"/>
                  <a:gd name="T38" fmla="*/ 61253 w 2210"/>
                  <a:gd name="T39" fmla="*/ 158654 h 2427"/>
                  <a:gd name="T40" fmla="*/ 73390 w 2210"/>
                  <a:gd name="T41" fmla="*/ 158654 h 2427"/>
                  <a:gd name="T42" fmla="*/ 73390 w 2210"/>
                  <a:gd name="T43" fmla="*/ 158540 h 2427"/>
                  <a:gd name="T44" fmla="*/ 73275 w 2210"/>
                  <a:gd name="T45" fmla="*/ 158083 h 2427"/>
                  <a:gd name="T46" fmla="*/ 97318 w 2210"/>
                  <a:gd name="T47" fmla="*/ 132936 h 2427"/>
                  <a:gd name="T48" fmla="*/ 120675 w 2210"/>
                  <a:gd name="T49" fmla="*/ 232037 h 2427"/>
                  <a:gd name="T50" fmla="*/ 94685 w 2210"/>
                  <a:gd name="T51" fmla="*/ 264843 h 2427"/>
                  <a:gd name="T52" fmla="*/ 59994 w 2210"/>
                  <a:gd name="T53" fmla="*/ 230208 h 2427"/>
                  <a:gd name="T54" fmla="*/ 94685 w 2210"/>
                  <a:gd name="T55" fmla="*/ 277416 h 2427"/>
                  <a:gd name="T56" fmla="*/ 133269 w 2210"/>
                  <a:gd name="T57" fmla="*/ 233409 h 2427"/>
                  <a:gd name="T58" fmla="*/ 157198 w 2210"/>
                  <a:gd name="T59" fmla="*/ 132936 h 2427"/>
                  <a:gd name="T60" fmla="*/ 181127 w 2210"/>
                  <a:gd name="T61" fmla="*/ 158083 h 2427"/>
                  <a:gd name="T62" fmla="*/ 181127 w 2210"/>
                  <a:gd name="T63" fmla="*/ 158540 h 2427"/>
                  <a:gd name="T64" fmla="*/ 181127 w 2210"/>
                  <a:gd name="T65" fmla="*/ 158654 h 2427"/>
                  <a:gd name="T66" fmla="*/ 193149 w 2210"/>
                  <a:gd name="T67" fmla="*/ 158654 h 2427"/>
                  <a:gd name="T68" fmla="*/ 193149 w 2210"/>
                  <a:gd name="T69" fmla="*/ 158540 h 2427"/>
                  <a:gd name="T70" fmla="*/ 193149 w 2210"/>
                  <a:gd name="T71" fmla="*/ 158197 h 2427"/>
                  <a:gd name="T72" fmla="*/ 217077 w 2210"/>
                  <a:gd name="T73" fmla="*/ 132936 h 2427"/>
                  <a:gd name="T74" fmla="*/ 240434 w 2210"/>
                  <a:gd name="T75" fmla="*/ 157854 h 2427"/>
                  <a:gd name="T76" fmla="*/ 240434 w 2210"/>
                  <a:gd name="T77" fmla="*/ 157854 h 2427"/>
                  <a:gd name="T78" fmla="*/ 253028 w 2210"/>
                  <a:gd name="T79" fmla="*/ 158654 h 2427"/>
                  <a:gd name="T80" fmla="*/ 253028 w 2210"/>
                  <a:gd name="T81" fmla="*/ 158083 h 2427"/>
                  <a:gd name="T82" fmla="*/ 253028 w 2210"/>
                  <a:gd name="T83" fmla="*/ 157854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50" name="任意多边形 49"/>
            <p:cNvSpPr/>
            <p:nvPr/>
          </p:nvSpPr>
          <p:spPr>
            <a:xfrm>
              <a:off x="3181160" y="2095289"/>
              <a:ext cx="0" cy="666961"/>
            </a:xfrm>
            <a:custGeom>
              <a:avLst/>
              <a:gdLst>
                <a:gd name="connsiteX0" fmla="*/ 0 w 0"/>
                <a:gd name="connsiteY0" fmla="*/ 666750 h 666750"/>
                <a:gd name="connsiteX1" fmla="*/ 0 w 0"/>
                <a:gd name="connsiteY1" fmla="*/ 0 h 666750"/>
              </a:gdLst>
              <a:ahLst/>
              <a:cxnLst>
                <a:cxn ang="0">
                  <a:pos x="connsiteX0" y="connsiteY0"/>
                </a:cxn>
                <a:cxn ang="0">
                  <a:pos x="connsiteX1" y="connsiteY1"/>
                </a:cxn>
              </a:cxnLst>
              <a:rect l="l" t="t" r="r" b="b"/>
              <a:pathLst>
                <a:path h="666750">
                  <a:moveTo>
                    <a:pt x="0" y="666750"/>
                  </a:moveTo>
                  <a:lnTo>
                    <a:pt x="0" y="0"/>
                  </a:lnTo>
                </a:path>
              </a:pathLst>
            </a:custGeom>
            <a:noFill/>
            <a:ln w="3175">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grpSp>
        <p:nvGrpSpPr>
          <p:cNvPr id="55" name="组合 54"/>
          <p:cNvGrpSpPr>
            <a:grpSpLocks/>
          </p:cNvGrpSpPr>
          <p:nvPr/>
        </p:nvGrpSpPr>
        <p:grpSpPr bwMode="auto">
          <a:xfrm>
            <a:off x="8701621" y="1510579"/>
            <a:ext cx="1316567" cy="2192867"/>
            <a:chOff x="6526188" y="1117079"/>
            <a:chExt cx="987946" cy="1645171"/>
          </a:xfrm>
        </p:grpSpPr>
        <p:grpSp>
          <p:nvGrpSpPr>
            <p:cNvPr id="56" name="组合 35"/>
            <p:cNvGrpSpPr>
              <a:grpSpLocks/>
            </p:cNvGrpSpPr>
            <p:nvPr/>
          </p:nvGrpSpPr>
          <p:grpSpPr bwMode="auto">
            <a:xfrm>
              <a:off x="6526188" y="1117079"/>
              <a:ext cx="987946" cy="987738"/>
              <a:chOff x="6526188" y="1117079"/>
              <a:chExt cx="987946" cy="987738"/>
            </a:xfrm>
          </p:grpSpPr>
          <p:sp>
            <p:nvSpPr>
              <p:cNvPr id="58" name="椭圆 57"/>
              <p:cNvSpPr/>
              <p:nvPr/>
            </p:nvSpPr>
            <p:spPr>
              <a:xfrm>
                <a:off x="6526188" y="1117079"/>
                <a:ext cx="987946" cy="987738"/>
              </a:xfrm>
              <a:prstGeom prst="ellipse">
                <a:avLst/>
              </a:prstGeom>
              <a:solidFill>
                <a:srgbClr val="00AEEF"/>
              </a:solid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59" name="矩形 16"/>
              <p:cNvSpPr>
                <a:spLocks noChangeArrowheads="1"/>
              </p:cNvSpPr>
              <p:nvPr/>
            </p:nvSpPr>
            <p:spPr bwMode="auto">
              <a:xfrm>
                <a:off x="6580205" y="1498800"/>
                <a:ext cx="907217" cy="1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sp>
            <p:nvSpPr>
              <p:cNvPr id="60" name="矩形 17"/>
              <p:cNvSpPr>
                <a:spLocks noChangeArrowheads="1"/>
              </p:cNvSpPr>
              <p:nvPr/>
            </p:nvSpPr>
            <p:spPr bwMode="auto">
              <a:xfrm>
                <a:off x="6545985" y="1651272"/>
                <a:ext cx="967288" cy="31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3"/>
                  </a:lnSpc>
                </a:pPr>
                <a:r>
                  <a:rPr lang="en-US" altLang="zh-CN" sz="80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7">
                  <a:solidFill>
                    <a:schemeClr val="bg1"/>
                  </a:solidFill>
                  <a:cs typeface="Arial" panose="020B0604020202020204" pitchFamily="34" charset="0"/>
                </a:endParaRPr>
              </a:p>
            </p:txBody>
          </p:sp>
          <p:sp>
            <p:nvSpPr>
              <p:cNvPr id="61" name="Freeform 21"/>
              <p:cNvSpPr>
                <a:spLocks noEditPoints="1"/>
              </p:cNvSpPr>
              <p:nvPr/>
            </p:nvSpPr>
            <p:spPr bwMode="auto">
              <a:xfrm>
                <a:off x="6903621" y="1224368"/>
                <a:ext cx="252016" cy="252016"/>
              </a:xfrm>
              <a:custGeom>
                <a:avLst/>
                <a:gdLst>
                  <a:gd name="T0" fmla="*/ 125840 w 2998"/>
                  <a:gd name="T1" fmla="*/ 0 h 2998"/>
                  <a:gd name="T2" fmla="*/ 174932 w 2998"/>
                  <a:gd name="T3" fmla="*/ 9919 h 2998"/>
                  <a:gd name="T4" fmla="*/ 215029 w 2998"/>
                  <a:gd name="T5" fmla="*/ 36987 h 2998"/>
                  <a:gd name="T6" fmla="*/ 242097 w 2998"/>
                  <a:gd name="T7" fmla="*/ 77084 h 2998"/>
                  <a:gd name="T8" fmla="*/ 252016 w 2998"/>
                  <a:gd name="T9" fmla="*/ 126176 h 2998"/>
                  <a:gd name="T10" fmla="*/ 242097 w 2998"/>
                  <a:gd name="T11" fmla="*/ 175268 h 2998"/>
                  <a:gd name="T12" fmla="*/ 215029 w 2998"/>
                  <a:gd name="T13" fmla="*/ 215365 h 2998"/>
                  <a:gd name="T14" fmla="*/ 174932 w 2998"/>
                  <a:gd name="T15" fmla="*/ 242265 h 2998"/>
                  <a:gd name="T16" fmla="*/ 125840 w 2998"/>
                  <a:gd name="T17" fmla="*/ 252016 h 2998"/>
                  <a:gd name="T18" fmla="*/ 82128 w 2998"/>
                  <a:gd name="T19" fmla="*/ 244282 h 2998"/>
                  <a:gd name="T20" fmla="*/ 44889 w 2998"/>
                  <a:gd name="T21" fmla="*/ 222763 h 2998"/>
                  <a:gd name="T22" fmla="*/ 75571 w 2998"/>
                  <a:gd name="T23" fmla="*/ 157363 h 2998"/>
                  <a:gd name="T24" fmla="*/ 86079 w 2998"/>
                  <a:gd name="T25" fmla="*/ 174343 h 2998"/>
                  <a:gd name="T26" fmla="*/ 94149 w 2998"/>
                  <a:gd name="T27" fmla="*/ 187121 h 2998"/>
                  <a:gd name="T28" fmla="*/ 99781 w 2998"/>
                  <a:gd name="T29" fmla="*/ 195275 h 2998"/>
                  <a:gd name="T30" fmla="*/ 105329 w 2998"/>
                  <a:gd name="T31" fmla="*/ 202252 h 2998"/>
                  <a:gd name="T32" fmla="*/ 112390 w 2998"/>
                  <a:gd name="T33" fmla="*/ 206034 h 2998"/>
                  <a:gd name="T34" fmla="*/ 120544 w 2998"/>
                  <a:gd name="T35" fmla="*/ 204017 h 2998"/>
                  <a:gd name="T36" fmla="*/ 125924 w 2998"/>
                  <a:gd name="T37" fmla="*/ 196620 h 2998"/>
                  <a:gd name="T38" fmla="*/ 128950 w 2998"/>
                  <a:gd name="T39" fmla="*/ 190987 h 2998"/>
                  <a:gd name="T40" fmla="*/ 134498 w 2998"/>
                  <a:gd name="T41" fmla="*/ 179723 h 2998"/>
                  <a:gd name="T42" fmla="*/ 141727 w 2998"/>
                  <a:gd name="T43" fmla="*/ 164760 h 2998"/>
                  <a:gd name="T44" fmla="*/ 149797 w 2998"/>
                  <a:gd name="T45" fmla="*/ 147948 h 2998"/>
                  <a:gd name="T46" fmla="*/ 170813 w 2998"/>
                  <a:gd name="T47" fmla="*/ 103564 h 2998"/>
                  <a:gd name="T48" fmla="*/ 199310 w 2998"/>
                  <a:gd name="T49" fmla="*/ 118947 h 2998"/>
                  <a:gd name="T50" fmla="*/ 187793 w 2998"/>
                  <a:gd name="T51" fmla="*/ 35810 h 2998"/>
                  <a:gd name="T52" fmla="*/ 114576 w 2998"/>
                  <a:gd name="T53" fmla="*/ 80699 h 2998"/>
                  <a:gd name="T54" fmla="*/ 146603 w 2998"/>
                  <a:gd name="T55" fmla="*/ 91711 h 2998"/>
                  <a:gd name="T56" fmla="*/ 112726 w 2998"/>
                  <a:gd name="T57" fmla="*/ 161398 h 2998"/>
                  <a:gd name="T58" fmla="*/ 99276 w 2998"/>
                  <a:gd name="T59" fmla="*/ 139374 h 2998"/>
                  <a:gd name="T60" fmla="*/ 94569 w 2998"/>
                  <a:gd name="T61" fmla="*/ 131724 h 2998"/>
                  <a:gd name="T62" fmla="*/ 90618 w 2998"/>
                  <a:gd name="T63" fmla="*/ 125336 h 2998"/>
                  <a:gd name="T64" fmla="*/ 88264 w 2998"/>
                  <a:gd name="T65" fmla="*/ 121301 h 2998"/>
                  <a:gd name="T66" fmla="*/ 88349 w 2998"/>
                  <a:gd name="T67" fmla="*/ 121973 h 2998"/>
                  <a:gd name="T68" fmla="*/ 85238 w 2998"/>
                  <a:gd name="T69" fmla="*/ 117854 h 2998"/>
                  <a:gd name="T70" fmla="*/ 80447 w 2998"/>
                  <a:gd name="T71" fmla="*/ 112474 h 2998"/>
                  <a:gd name="T72" fmla="*/ 75319 w 2998"/>
                  <a:gd name="T73" fmla="*/ 109784 h 2998"/>
                  <a:gd name="T74" fmla="*/ 66408 w 2998"/>
                  <a:gd name="T75" fmla="*/ 112810 h 2998"/>
                  <a:gd name="T76" fmla="*/ 62121 w 2998"/>
                  <a:gd name="T77" fmla="*/ 119956 h 2998"/>
                  <a:gd name="T78" fmla="*/ 59431 w 2998"/>
                  <a:gd name="T79" fmla="*/ 125756 h 2998"/>
                  <a:gd name="T80" fmla="*/ 53799 w 2998"/>
                  <a:gd name="T81" fmla="*/ 137440 h 2998"/>
                  <a:gd name="T82" fmla="*/ 46234 w 2998"/>
                  <a:gd name="T83" fmla="*/ 153076 h 2998"/>
                  <a:gd name="T84" fmla="*/ 37659 w 2998"/>
                  <a:gd name="T85" fmla="*/ 169720 h 2998"/>
                  <a:gd name="T86" fmla="*/ 29842 w 2998"/>
                  <a:gd name="T87" fmla="*/ 186112 h 2998"/>
                  <a:gd name="T88" fmla="*/ 23369 w 2998"/>
                  <a:gd name="T89" fmla="*/ 199310 h 2998"/>
                  <a:gd name="T90" fmla="*/ 6052 w 2998"/>
                  <a:gd name="T91" fmla="*/ 165181 h 2998"/>
                  <a:gd name="T92" fmla="*/ 0 w 2998"/>
                  <a:gd name="T93" fmla="*/ 126176 h 2998"/>
                  <a:gd name="T94" fmla="*/ 9835 w 2998"/>
                  <a:gd name="T95" fmla="*/ 77084 h 2998"/>
                  <a:gd name="T96" fmla="*/ 36735 w 2998"/>
                  <a:gd name="T97" fmla="*/ 36987 h 2998"/>
                  <a:gd name="T98" fmla="*/ 76832 w 2998"/>
                  <a:gd name="T99" fmla="*/ 9919 h 2998"/>
                  <a:gd name="T100" fmla="*/ 125924 w 2998"/>
                  <a:gd name="T101" fmla="*/ 0 h 2998"/>
                  <a:gd name="T102" fmla="*/ 125840 w 2998"/>
                  <a:gd name="T103" fmla="*/ 0 h 2998"/>
                  <a:gd name="T104" fmla="*/ 125840 w 2998"/>
                  <a:gd name="T105" fmla="*/ 0 h 2998"/>
                  <a:gd name="T106" fmla="*/ 125840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57" name="任意多边形 56"/>
            <p:cNvSpPr/>
            <p:nvPr/>
          </p:nvSpPr>
          <p:spPr>
            <a:xfrm>
              <a:off x="7039221" y="2095289"/>
              <a:ext cx="0" cy="666961"/>
            </a:xfrm>
            <a:custGeom>
              <a:avLst/>
              <a:gdLst>
                <a:gd name="connsiteX0" fmla="*/ 0 w 0"/>
                <a:gd name="connsiteY0" fmla="*/ 666750 h 666750"/>
                <a:gd name="connsiteX1" fmla="*/ 0 w 0"/>
                <a:gd name="connsiteY1" fmla="*/ 0 h 666750"/>
              </a:gdLst>
              <a:ahLst/>
              <a:cxnLst>
                <a:cxn ang="0">
                  <a:pos x="connsiteX0" y="connsiteY0"/>
                </a:cxn>
                <a:cxn ang="0">
                  <a:pos x="connsiteX1" y="connsiteY1"/>
                </a:cxn>
              </a:cxnLst>
              <a:rect l="l" t="t" r="r" b="b"/>
              <a:pathLst>
                <a:path h="666750">
                  <a:moveTo>
                    <a:pt x="0" y="666750"/>
                  </a:moveTo>
                  <a:lnTo>
                    <a:pt x="0" y="0"/>
                  </a:lnTo>
                </a:path>
              </a:pathLst>
            </a:custGeom>
            <a:noFill/>
            <a:ln w="3175">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grpSp>
        <p:nvGrpSpPr>
          <p:cNvPr id="62" name="组合 61"/>
          <p:cNvGrpSpPr>
            <a:grpSpLocks/>
          </p:cNvGrpSpPr>
          <p:nvPr/>
        </p:nvGrpSpPr>
        <p:grpSpPr bwMode="auto">
          <a:xfrm>
            <a:off x="6136215" y="3695828"/>
            <a:ext cx="1341966" cy="2216151"/>
            <a:chOff x="4602138" y="2771775"/>
            <a:chExt cx="1006135" cy="1662007"/>
          </a:xfrm>
        </p:grpSpPr>
        <p:grpSp>
          <p:nvGrpSpPr>
            <p:cNvPr id="63" name="组合 37"/>
            <p:cNvGrpSpPr>
              <a:grpSpLocks/>
            </p:cNvGrpSpPr>
            <p:nvPr/>
          </p:nvGrpSpPr>
          <p:grpSpPr bwMode="auto">
            <a:xfrm>
              <a:off x="4602138" y="3446420"/>
              <a:ext cx="1006135" cy="987362"/>
              <a:chOff x="4602138" y="3575113"/>
              <a:chExt cx="1006135" cy="987362"/>
            </a:xfrm>
          </p:grpSpPr>
          <p:sp>
            <p:nvSpPr>
              <p:cNvPr id="65" name="椭圆 64"/>
              <p:cNvSpPr/>
              <p:nvPr/>
            </p:nvSpPr>
            <p:spPr>
              <a:xfrm>
                <a:off x="4602138" y="3575113"/>
                <a:ext cx="988678" cy="987362"/>
              </a:xfrm>
              <a:prstGeom prst="ellipse">
                <a:avLst/>
              </a:prstGeom>
              <a:solidFill>
                <a:srgbClr val="00AEEF"/>
              </a:solid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66" name="矩形 14"/>
              <p:cNvSpPr>
                <a:spLocks noChangeArrowheads="1"/>
              </p:cNvSpPr>
              <p:nvPr/>
            </p:nvSpPr>
            <p:spPr bwMode="auto">
              <a:xfrm>
                <a:off x="4675598" y="3946725"/>
                <a:ext cx="906433" cy="192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sp>
            <p:nvSpPr>
              <p:cNvPr id="67" name="矩形 15"/>
              <p:cNvSpPr>
                <a:spLocks noChangeArrowheads="1"/>
              </p:cNvSpPr>
              <p:nvPr/>
            </p:nvSpPr>
            <p:spPr bwMode="auto">
              <a:xfrm>
                <a:off x="4640985" y="4099197"/>
                <a:ext cx="967288" cy="31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ts val="1333"/>
                  </a:lnSpc>
                </a:pPr>
                <a:r>
                  <a:rPr lang="en-US" altLang="zh-CN" sz="80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a:t>
                </a:r>
                <a:endParaRPr lang="zh-CN" altLang="en-US" sz="1867">
                  <a:solidFill>
                    <a:schemeClr val="bg1"/>
                  </a:solidFill>
                  <a:cs typeface="Arial" panose="020B0604020202020204" pitchFamily="34" charset="0"/>
                </a:endParaRPr>
              </a:p>
            </p:txBody>
          </p:sp>
          <p:sp>
            <p:nvSpPr>
              <p:cNvPr id="68" name="Freeform 17"/>
              <p:cNvSpPr>
                <a:spLocks noEditPoints="1"/>
              </p:cNvSpPr>
              <p:nvPr/>
            </p:nvSpPr>
            <p:spPr bwMode="auto">
              <a:xfrm>
                <a:off x="4975102" y="3687307"/>
                <a:ext cx="244598" cy="224702"/>
              </a:xfrm>
              <a:custGeom>
                <a:avLst/>
                <a:gdLst>
                  <a:gd name="T0" fmla="*/ 132407 w 2069"/>
                  <a:gd name="T1" fmla="*/ 0 h 1899"/>
                  <a:gd name="T2" fmla="*/ 22344 w 2069"/>
                  <a:gd name="T3" fmla="*/ 91940 h 1899"/>
                  <a:gd name="T4" fmla="*/ 0 w 2069"/>
                  <a:gd name="T5" fmla="*/ 91940 h 1899"/>
                  <a:gd name="T6" fmla="*/ 30619 w 2069"/>
                  <a:gd name="T7" fmla="*/ 132762 h 1899"/>
                  <a:gd name="T8" fmla="*/ 61120 w 2069"/>
                  <a:gd name="T9" fmla="*/ 91940 h 1899"/>
                  <a:gd name="T10" fmla="*/ 42796 w 2069"/>
                  <a:gd name="T11" fmla="*/ 91940 h 1899"/>
                  <a:gd name="T12" fmla="*/ 132407 w 2069"/>
                  <a:gd name="T13" fmla="*/ 20470 h 1899"/>
                  <a:gd name="T14" fmla="*/ 224146 w 2069"/>
                  <a:gd name="T15" fmla="*/ 112410 h 1899"/>
                  <a:gd name="T16" fmla="*/ 132407 w 2069"/>
                  <a:gd name="T17" fmla="*/ 204350 h 1899"/>
                  <a:gd name="T18" fmla="*/ 56391 w 2069"/>
                  <a:gd name="T19" fmla="*/ 163409 h 1899"/>
                  <a:gd name="T20" fmla="*/ 32629 w 2069"/>
                  <a:gd name="T21" fmla="*/ 163409 h 1899"/>
                  <a:gd name="T22" fmla="*/ 132407 w 2069"/>
                  <a:gd name="T23" fmla="*/ 224702 h 1899"/>
                  <a:gd name="T24" fmla="*/ 244598 w 2069"/>
                  <a:gd name="T25" fmla="*/ 112410 h 1899"/>
                  <a:gd name="T26" fmla="*/ 132407 w 2069"/>
                  <a:gd name="T27" fmla="*/ 0 h 1899"/>
                  <a:gd name="T28" fmla="*/ 127678 w 2069"/>
                  <a:gd name="T29" fmla="*/ 40823 h 1899"/>
                  <a:gd name="T30" fmla="*/ 127678 w 2069"/>
                  <a:gd name="T31" fmla="*/ 115723 h 1899"/>
                  <a:gd name="T32" fmla="*/ 180641 w 2069"/>
                  <a:gd name="T33" fmla="*/ 147080 h 1899"/>
                  <a:gd name="T34" fmla="*/ 185488 w 2069"/>
                  <a:gd name="T35" fmla="*/ 138205 h 1899"/>
                  <a:gd name="T36" fmla="*/ 137845 w 2069"/>
                  <a:gd name="T37" fmla="*/ 109570 h 1899"/>
                  <a:gd name="T38" fmla="*/ 137845 w 2069"/>
                  <a:gd name="T39" fmla="*/ 40823 h 1899"/>
                  <a:gd name="T40" fmla="*/ 127678 w 2069"/>
                  <a:gd name="T41" fmla="*/ 40823 h 1899"/>
                  <a:gd name="T42" fmla="*/ 127678 w 2069"/>
                  <a:gd name="T43" fmla="*/ 40823 h 1899"/>
                  <a:gd name="T44" fmla="*/ 127678 w 2069"/>
                  <a:gd name="T45" fmla="*/ 40823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64" name="任意多边形 63"/>
            <p:cNvSpPr/>
            <p:nvPr/>
          </p:nvSpPr>
          <p:spPr>
            <a:xfrm>
              <a:off x="5113140" y="2771775"/>
              <a:ext cx="0" cy="665121"/>
            </a:xfrm>
            <a:custGeom>
              <a:avLst/>
              <a:gdLst>
                <a:gd name="connsiteX0" fmla="*/ 0 w 0"/>
                <a:gd name="connsiteY0" fmla="*/ 664369 h 664369"/>
                <a:gd name="connsiteX1" fmla="*/ 0 w 0"/>
                <a:gd name="connsiteY1" fmla="*/ 0 h 664369"/>
              </a:gdLst>
              <a:ahLst/>
              <a:cxnLst>
                <a:cxn ang="0">
                  <a:pos x="connsiteX0" y="connsiteY0"/>
                </a:cxn>
                <a:cxn ang="0">
                  <a:pos x="connsiteX1" y="connsiteY1"/>
                </a:cxn>
              </a:cxnLst>
              <a:rect l="l" t="t" r="r" b="b"/>
              <a:pathLst>
                <a:path h="664369">
                  <a:moveTo>
                    <a:pt x="0" y="664369"/>
                  </a:moveTo>
                  <a:lnTo>
                    <a:pt x="0" y="0"/>
                  </a:lnTo>
                </a:path>
              </a:pathLst>
            </a:custGeom>
            <a:noFill/>
            <a:ln w="3175">
              <a:solidFill>
                <a:srgbClr val="00AEE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sp>
        <p:nvSpPr>
          <p:cNvPr id="69"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70"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1428916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inVertical)">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wipe(left)">
                                      <p:cBhvr>
                                        <p:cTn id="11" dur="500"/>
                                        <p:tgtEl>
                                          <p:spTgt spid="70"/>
                                        </p:tgtEl>
                                      </p:cBhvr>
                                    </p:animEffect>
                                  </p:childTnLst>
                                </p:cTn>
                              </p:par>
                              <p:par>
                                <p:cTn id="12" presetID="53" presetClass="entr" presetSubtype="16"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par>
                                <p:cTn id="17" presetID="22" presetClass="entr" presetSubtype="8"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2750"/>
                                        <p:tgtEl>
                                          <p:spTgt spid="30"/>
                                        </p:tgtEl>
                                      </p:cBhvr>
                                    </p:animEffect>
                                  </p:childTnLst>
                                </p:cTn>
                              </p:par>
                              <p:par>
                                <p:cTn id="20" presetID="22" presetClass="entr" presetSubtype="4" fill="hold" nodeType="withEffect">
                                  <p:stCondLst>
                                    <p:cond delay="1100"/>
                                  </p:stCondLst>
                                  <p:childTnLst>
                                    <p:set>
                                      <p:cBhvr>
                                        <p:cTn id="21" dur="1" fill="hold">
                                          <p:stCondLst>
                                            <p:cond delay="0"/>
                                          </p:stCondLst>
                                        </p:cTn>
                                        <p:tgtEl>
                                          <p:spTgt spid="48"/>
                                        </p:tgtEl>
                                        <p:attrNameLst>
                                          <p:attrName>style.visibility</p:attrName>
                                        </p:attrNameLst>
                                      </p:cBhvr>
                                      <p:to>
                                        <p:strVal val="visible"/>
                                      </p:to>
                                    </p:set>
                                    <p:animEffect transition="in" filter="wipe(down)">
                                      <p:cBhvr>
                                        <p:cTn id="22" dur="750"/>
                                        <p:tgtEl>
                                          <p:spTgt spid="48"/>
                                        </p:tgtEl>
                                      </p:cBhvr>
                                    </p:animEffect>
                                  </p:childTnLst>
                                </p:cTn>
                              </p:par>
                              <p:par>
                                <p:cTn id="23" presetID="22" presetClass="entr" presetSubtype="1" fill="hold" nodeType="withEffect">
                                  <p:stCondLst>
                                    <p:cond delay="110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750"/>
                                        <p:tgtEl>
                                          <p:spTgt spid="36"/>
                                        </p:tgtEl>
                                      </p:cBhvr>
                                    </p:animEffect>
                                  </p:childTnLst>
                                </p:cTn>
                              </p:par>
                              <p:par>
                                <p:cTn id="26" presetID="22" presetClass="entr" presetSubtype="4" fill="hold" nodeType="withEffect">
                                  <p:stCondLst>
                                    <p:cond delay="190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750"/>
                                        <p:tgtEl>
                                          <p:spTgt spid="44"/>
                                        </p:tgtEl>
                                      </p:cBhvr>
                                    </p:animEffect>
                                  </p:childTnLst>
                                </p:cTn>
                              </p:par>
                              <p:par>
                                <p:cTn id="29" presetID="22" presetClass="entr" presetSubtype="1" fill="hold" nodeType="withEffect">
                                  <p:stCondLst>
                                    <p:cond delay="1900"/>
                                  </p:stCondLst>
                                  <p:childTnLst>
                                    <p:set>
                                      <p:cBhvr>
                                        <p:cTn id="30" dur="1" fill="hold">
                                          <p:stCondLst>
                                            <p:cond delay="0"/>
                                          </p:stCondLst>
                                        </p:cTn>
                                        <p:tgtEl>
                                          <p:spTgt spid="62"/>
                                        </p:tgtEl>
                                        <p:attrNameLst>
                                          <p:attrName>style.visibility</p:attrName>
                                        </p:attrNameLst>
                                      </p:cBhvr>
                                      <p:to>
                                        <p:strVal val="visible"/>
                                      </p:to>
                                    </p:set>
                                    <p:animEffect transition="in" filter="wipe(up)">
                                      <p:cBhvr>
                                        <p:cTn id="31" dur="750"/>
                                        <p:tgtEl>
                                          <p:spTgt spid="62"/>
                                        </p:tgtEl>
                                      </p:cBhvr>
                                    </p:animEffect>
                                  </p:childTnLst>
                                </p:cTn>
                              </p:par>
                              <p:par>
                                <p:cTn id="32" presetID="22" presetClass="entr" presetSubtype="4" fill="hold" nodeType="withEffect">
                                  <p:stCondLst>
                                    <p:cond delay="2700"/>
                                  </p:stCondLst>
                                  <p:childTnLst>
                                    <p:set>
                                      <p:cBhvr>
                                        <p:cTn id="33" dur="1" fill="hold">
                                          <p:stCondLst>
                                            <p:cond delay="0"/>
                                          </p:stCondLst>
                                        </p:cTn>
                                        <p:tgtEl>
                                          <p:spTgt spid="55"/>
                                        </p:tgtEl>
                                        <p:attrNameLst>
                                          <p:attrName>style.visibility</p:attrName>
                                        </p:attrNameLst>
                                      </p:cBhvr>
                                      <p:to>
                                        <p:strVal val="visible"/>
                                      </p:to>
                                    </p:set>
                                    <p:animEffect transition="in" filter="wipe(down)">
                                      <p:cBhvr>
                                        <p:cTn id="34" dur="750"/>
                                        <p:tgtEl>
                                          <p:spTgt spid="55"/>
                                        </p:tgtEl>
                                      </p:cBhvr>
                                    </p:animEffect>
                                  </p:childTnLst>
                                </p:cTn>
                              </p:par>
                              <p:par>
                                <p:cTn id="35" presetID="22" presetClass="entr" presetSubtype="1" fill="hold" nodeType="withEffect">
                                  <p:stCondLst>
                                    <p:cond delay="270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Group 3"/>
          <p:cNvGrpSpPr/>
          <p:nvPr/>
        </p:nvGrpSpPr>
        <p:grpSpPr>
          <a:xfrm>
            <a:off x="4026610" y="1984150"/>
            <a:ext cx="1879439" cy="1765393"/>
            <a:chOff x="3396598" y="4580216"/>
            <a:chExt cx="3758878" cy="3538906"/>
          </a:xfrm>
          <a:solidFill>
            <a:srgbClr val="75E3FF"/>
          </a:solidFill>
        </p:grpSpPr>
        <p:sp>
          <p:nvSpPr>
            <p:cNvPr id="101"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nvGrpSpPr>
            <p:cNvPr id="102" name="Group 2"/>
            <p:cNvGrpSpPr/>
            <p:nvPr/>
          </p:nvGrpSpPr>
          <p:grpSpPr>
            <a:xfrm>
              <a:off x="4427817" y="7533423"/>
              <a:ext cx="1698914" cy="585699"/>
              <a:chOff x="4427817" y="7533423"/>
              <a:chExt cx="1698914" cy="585699"/>
            </a:xfrm>
            <a:grpFill/>
          </p:grpSpPr>
          <p:sp>
            <p:nvSpPr>
              <p:cNvPr id="105"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06"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sp>
          <p:nvSpPr>
            <p:cNvPr id="103"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04"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grpSp>
        <p:nvGrpSpPr>
          <p:cNvPr id="107" name="Group 88"/>
          <p:cNvGrpSpPr/>
          <p:nvPr/>
        </p:nvGrpSpPr>
        <p:grpSpPr>
          <a:xfrm>
            <a:off x="6299222" y="1984150"/>
            <a:ext cx="1879439" cy="1765393"/>
            <a:chOff x="3396598" y="4580216"/>
            <a:chExt cx="3758878" cy="3538906"/>
          </a:xfrm>
        </p:grpSpPr>
        <p:sp>
          <p:nvSpPr>
            <p:cNvPr id="108"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nvGrpSpPr>
            <p:cNvPr id="109" name="Group 90"/>
            <p:cNvGrpSpPr/>
            <p:nvPr/>
          </p:nvGrpSpPr>
          <p:grpSpPr>
            <a:xfrm>
              <a:off x="4427817" y="7533423"/>
              <a:ext cx="1698914" cy="585699"/>
              <a:chOff x="4427817" y="7533423"/>
              <a:chExt cx="1698914" cy="585699"/>
            </a:xfrm>
          </p:grpSpPr>
          <p:sp>
            <p:nvSpPr>
              <p:cNvPr id="112"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13"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sp>
          <p:nvSpPr>
            <p:cNvPr id="110"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11"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grpSp>
        <p:nvGrpSpPr>
          <p:cNvPr id="114" name="Group 95"/>
          <p:cNvGrpSpPr/>
          <p:nvPr/>
        </p:nvGrpSpPr>
        <p:grpSpPr>
          <a:xfrm>
            <a:off x="8549552" y="1984150"/>
            <a:ext cx="1879439" cy="1765393"/>
            <a:chOff x="3396598" y="4580216"/>
            <a:chExt cx="3758878" cy="3538906"/>
          </a:xfrm>
        </p:grpSpPr>
        <p:sp>
          <p:nvSpPr>
            <p:cNvPr id="115"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rgbClr val="75E3FF"/>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nvGrpSpPr>
            <p:cNvPr id="116" name="Group 97"/>
            <p:cNvGrpSpPr/>
            <p:nvPr/>
          </p:nvGrpSpPr>
          <p:grpSpPr>
            <a:xfrm>
              <a:off x="4427817" y="7533423"/>
              <a:ext cx="1698914" cy="585699"/>
              <a:chOff x="4427817" y="7533423"/>
              <a:chExt cx="1698914" cy="585699"/>
            </a:xfrm>
          </p:grpSpPr>
          <p:sp>
            <p:nvSpPr>
              <p:cNvPr id="119"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rgbClr val="75E3FF"/>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20"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rgbClr val="75E3FF"/>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sp>
          <p:nvSpPr>
            <p:cNvPr id="117"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rgbClr val="75E3FF"/>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18"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solidFill>
              <a:srgbClr val="75E3FF"/>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572" b="0" i="0" u="none" strike="noStrike" kern="0" cap="none" spc="0" normalizeH="0" baseline="0" noProof="0">
                <a:ln>
                  <a:noFill/>
                </a:ln>
                <a:solidFill>
                  <a:schemeClr val="bg1"/>
                </a:solidFill>
                <a:effectLst/>
                <a:uLnTx/>
                <a:uFillTx/>
                <a:latin typeface="微软雅黑" pitchFamily="34" charset="-122"/>
                <a:sym typeface="Helvetica Light"/>
              </a:endParaRPr>
            </a:p>
          </p:txBody>
        </p:sp>
      </p:grpSp>
      <p:grpSp>
        <p:nvGrpSpPr>
          <p:cNvPr id="121" name="Group 102"/>
          <p:cNvGrpSpPr/>
          <p:nvPr/>
        </p:nvGrpSpPr>
        <p:grpSpPr>
          <a:xfrm>
            <a:off x="1809701" y="1984150"/>
            <a:ext cx="1879439" cy="1765393"/>
            <a:chOff x="3396598" y="4580216"/>
            <a:chExt cx="3758878" cy="3538906"/>
          </a:xfrm>
          <a:solidFill>
            <a:srgbClr val="00B0F0"/>
          </a:solidFill>
        </p:grpSpPr>
        <p:sp>
          <p:nvSpPr>
            <p:cNvPr id="122"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788" b="0" i="0" u="none" strike="noStrike" kern="0" cap="none" spc="0" normalizeH="0" baseline="0" noProof="0">
                <a:ln>
                  <a:noFill/>
                </a:ln>
                <a:solidFill>
                  <a:schemeClr val="bg1"/>
                </a:solidFill>
                <a:effectLst/>
                <a:uLnTx/>
                <a:uFillTx/>
                <a:latin typeface="微软雅黑" pitchFamily="34" charset="-122"/>
                <a:sym typeface="Helvetica Light"/>
              </a:endParaRPr>
            </a:p>
          </p:txBody>
        </p:sp>
        <p:grpSp>
          <p:nvGrpSpPr>
            <p:cNvPr id="123" name="Group 104"/>
            <p:cNvGrpSpPr/>
            <p:nvPr/>
          </p:nvGrpSpPr>
          <p:grpSpPr>
            <a:xfrm>
              <a:off x="4427817" y="7533423"/>
              <a:ext cx="1698914" cy="585699"/>
              <a:chOff x="4427817" y="7533423"/>
              <a:chExt cx="1698914" cy="585699"/>
            </a:xfrm>
            <a:grpFill/>
          </p:grpSpPr>
          <p:sp>
            <p:nvSpPr>
              <p:cNvPr id="126"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788"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27"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788" b="0" i="0" u="none" strike="noStrike" kern="0" cap="none" spc="0" normalizeH="0" baseline="0" noProof="0">
                  <a:ln>
                    <a:noFill/>
                  </a:ln>
                  <a:solidFill>
                    <a:schemeClr val="bg1"/>
                  </a:solidFill>
                  <a:effectLst/>
                  <a:uLnTx/>
                  <a:uFillTx/>
                  <a:latin typeface="微软雅黑" pitchFamily="34" charset="-122"/>
                  <a:sym typeface="Helvetica Light"/>
                </a:endParaRPr>
              </a:p>
            </p:txBody>
          </p:sp>
        </p:grpSp>
        <p:sp>
          <p:nvSpPr>
            <p:cNvPr id="124"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788" b="0" i="0" u="none" strike="noStrike" kern="0" cap="none" spc="0" normalizeH="0" baseline="0" noProof="0">
                <a:ln>
                  <a:noFill/>
                </a:ln>
                <a:solidFill>
                  <a:schemeClr val="bg1"/>
                </a:solidFill>
                <a:effectLst/>
                <a:uLnTx/>
                <a:uFillTx/>
                <a:latin typeface="微软雅黑" pitchFamily="34" charset="-122"/>
                <a:sym typeface="Helvetica Light"/>
              </a:endParaRPr>
            </a:p>
          </p:txBody>
        </p:sp>
        <p:sp>
          <p:nvSpPr>
            <p:cNvPr id="125"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en-US" sz="1788" b="0" i="0" u="none" strike="noStrike" kern="0" cap="none" spc="0" normalizeH="0" baseline="0" noProof="0">
                <a:ln>
                  <a:noFill/>
                </a:ln>
                <a:solidFill>
                  <a:schemeClr val="bg1"/>
                </a:solidFill>
                <a:effectLst/>
                <a:uLnTx/>
                <a:uFillTx/>
                <a:latin typeface="微软雅黑" pitchFamily="34" charset="-122"/>
                <a:sym typeface="Helvetica Light"/>
              </a:endParaRPr>
            </a:p>
          </p:txBody>
        </p:sp>
      </p:grpSp>
      <p:grpSp>
        <p:nvGrpSpPr>
          <p:cNvPr id="128" name="组合 127"/>
          <p:cNvGrpSpPr/>
          <p:nvPr/>
        </p:nvGrpSpPr>
        <p:grpSpPr>
          <a:xfrm>
            <a:off x="3936893" y="3859280"/>
            <a:ext cx="2027727" cy="2105901"/>
            <a:chOff x="7873786" y="7720535"/>
            <a:chExt cx="4055454" cy="4221486"/>
          </a:xfrm>
        </p:grpSpPr>
        <p:sp>
          <p:nvSpPr>
            <p:cNvPr id="129" name="TextBox 61"/>
            <p:cNvSpPr txBox="1"/>
            <p:nvPr/>
          </p:nvSpPr>
          <p:spPr>
            <a:xfrm>
              <a:off x="8523328" y="7720535"/>
              <a:ext cx="2791046" cy="749377"/>
            </a:xfrm>
            <a:prstGeom prst="rect">
              <a:avLst/>
            </a:prstGeom>
            <a:noFill/>
          </p:spPr>
          <p:txBody>
            <a:bodyPr wrap="none" lIns="130626" tIns="65314" rIns="130626" bIns="65314" rtlCol="0">
              <a:spAutoFit/>
            </a:bodyPr>
            <a:lstStyle/>
            <a:p>
              <a:pPr algn="ctr" defTabSz="292037"/>
              <a:r>
                <a:rPr lang="id-ID" sz="1572" b="1" kern="0">
                  <a:solidFill>
                    <a:schemeClr val="bg1"/>
                  </a:solidFill>
                  <a:latin typeface="微软雅黑" pitchFamily="34" charset="-122"/>
                  <a:sym typeface="Helvetica Light"/>
                </a:rPr>
                <a:t>China 2016</a:t>
              </a:r>
              <a:endParaRPr lang="id-ID" sz="1572" b="1" kern="0" dirty="0">
                <a:solidFill>
                  <a:schemeClr val="bg1"/>
                </a:solidFill>
                <a:latin typeface="微软雅黑" pitchFamily="34" charset="-122"/>
                <a:sym typeface="Helvetica Light"/>
              </a:endParaRPr>
            </a:p>
          </p:txBody>
        </p:sp>
        <p:sp>
          <p:nvSpPr>
            <p:cNvPr id="130" name="TextBox 62"/>
            <p:cNvSpPr txBox="1"/>
            <p:nvPr/>
          </p:nvSpPr>
          <p:spPr>
            <a:xfrm>
              <a:off x="7873786" y="8741030"/>
              <a:ext cx="4055454" cy="3200991"/>
            </a:xfrm>
            <a:prstGeom prst="rect">
              <a:avLst/>
            </a:prstGeom>
            <a:noFill/>
          </p:spPr>
          <p:txBody>
            <a:bodyPr wrap="square" lIns="156757" tIns="78379" rIns="156757" bIns="78379" rtlCol="0">
              <a:spAutoFit/>
            </a:bodyPr>
            <a:lstStyle/>
            <a:p>
              <a:pPr algn="ctr" defTabSz="292037">
                <a:lnSpc>
                  <a:spcPct val="110000"/>
                </a:lnSpc>
              </a:pPr>
              <a:r>
                <a:rPr lang="zh-CN" altLang="en-US" sz="1214" kern="0" dirty="0">
                  <a:solidFill>
                    <a:schemeClr val="bg1"/>
                  </a:solidFill>
                  <a:latin typeface="微软雅黑" pitchFamily="34" charset="-122"/>
                  <a:cs typeface="Lato Light"/>
                  <a:sym typeface="Helvetica Light"/>
                </a:rPr>
                <a:t>输入您的内容输入您的内容内容输入您的内容</a:t>
              </a:r>
              <a:r>
                <a:rPr lang="en-US" altLang="zh-CN" sz="1214" kern="0" dirty="0">
                  <a:solidFill>
                    <a:schemeClr val="bg1"/>
                  </a:solidFill>
                  <a:latin typeface="微软雅黑" pitchFamily="34" charset="-122"/>
                  <a:cs typeface="Lato Light"/>
                  <a:sym typeface="Helvetica Light"/>
                </a:rPr>
                <a:t>.</a:t>
              </a:r>
              <a:r>
                <a:rPr lang="zh-CN" altLang="en-US" sz="1214" kern="0" dirty="0">
                  <a:solidFill>
                    <a:schemeClr val="bg1"/>
                  </a:solidFill>
                  <a:latin typeface="微软雅黑" pitchFamily="34" charset="-122"/>
                  <a:cs typeface="Lato Light"/>
                  <a:sym typeface="Helvetica Light"/>
                </a:rPr>
                <a:t>输入您的内容输入您的内容输入您的输入您的内容输入您的内容输入您的内容输入您的内容内容输入您的内容 </a:t>
              </a:r>
              <a:endParaRPr lang="en-US" sz="1214" kern="0" dirty="0">
                <a:solidFill>
                  <a:schemeClr val="bg1"/>
                </a:solidFill>
                <a:latin typeface="微软雅黑" pitchFamily="34" charset="-122"/>
                <a:cs typeface="Lato Light"/>
                <a:sym typeface="Helvetica Light"/>
              </a:endParaRPr>
            </a:p>
          </p:txBody>
        </p:sp>
      </p:grpSp>
      <p:grpSp>
        <p:nvGrpSpPr>
          <p:cNvPr id="131" name="组合 130"/>
          <p:cNvGrpSpPr/>
          <p:nvPr/>
        </p:nvGrpSpPr>
        <p:grpSpPr>
          <a:xfrm>
            <a:off x="6209863" y="3859280"/>
            <a:ext cx="2027727" cy="2105901"/>
            <a:chOff x="12419726" y="7720535"/>
            <a:chExt cx="4055454" cy="4221486"/>
          </a:xfrm>
        </p:grpSpPr>
        <p:sp>
          <p:nvSpPr>
            <p:cNvPr id="132" name="TextBox 63"/>
            <p:cNvSpPr txBox="1"/>
            <p:nvPr/>
          </p:nvSpPr>
          <p:spPr>
            <a:xfrm>
              <a:off x="12726226" y="7720535"/>
              <a:ext cx="3477134" cy="749377"/>
            </a:xfrm>
            <a:prstGeom prst="rect">
              <a:avLst/>
            </a:prstGeom>
            <a:noFill/>
          </p:spPr>
          <p:txBody>
            <a:bodyPr wrap="none" lIns="130626" tIns="65314" rIns="130626" bIns="65314" rtlCol="0">
              <a:spAutoFit/>
            </a:bodyPr>
            <a:lstStyle/>
            <a:p>
              <a:pPr algn="ctr" defTabSz="292037"/>
              <a:r>
                <a:rPr lang="id-ID" sz="1572" b="1" kern="0">
                  <a:solidFill>
                    <a:schemeClr val="bg1"/>
                  </a:solidFill>
                  <a:latin typeface="微软雅黑" pitchFamily="34" charset="-122"/>
                  <a:sym typeface="Helvetica Light"/>
                </a:rPr>
                <a:t>Germany 2017</a:t>
              </a:r>
              <a:endParaRPr lang="id-ID" sz="1572" b="1" kern="0" dirty="0">
                <a:solidFill>
                  <a:schemeClr val="bg1"/>
                </a:solidFill>
                <a:latin typeface="微软雅黑" pitchFamily="34" charset="-122"/>
                <a:sym typeface="Helvetica Light"/>
              </a:endParaRPr>
            </a:p>
          </p:txBody>
        </p:sp>
        <p:sp>
          <p:nvSpPr>
            <p:cNvPr id="133" name="TextBox 64"/>
            <p:cNvSpPr txBox="1"/>
            <p:nvPr/>
          </p:nvSpPr>
          <p:spPr>
            <a:xfrm>
              <a:off x="12419726" y="8741030"/>
              <a:ext cx="4055454" cy="3200991"/>
            </a:xfrm>
            <a:prstGeom prst="rect">
              <a:avLst/>
            </a:prstGeom>
            <a:noFill/>
          </p:spPr>
          <p:txBody>
            <a:bodyPr wrap="square" lIns="156757" tIns="78379" rIns="156757" bIns="78379" rtlCol="0">
              <a:spAutoFit/>
            </a:bodyPr>
            <a:lstStyle/>
            <a:p>
              <a:pPr algn="ctr" defTabSz="292037">
                <a:lnSpc>
                  <a:spcPct val="110000"/>
                </a:lnSpc>
              </a:pPr>
              <a:r>
                <a:rPr lang="zh-CN" altLang="en-US" sz="1214" kern="0" dirty="0">
                  <a:solidFill>
                    <a:schemeClr val="bg1"/>
                  </a:solidFill>
                  <a:latin typeface="微软雅黑" pitchFamily="34" charset="-122"/>
                  <a:cs typeface="Lato Light"/>
                  <a:sym typeface="Helvetica Light"/>
                </a:rPr>
                <a:t>输入您的内容输入您的内容内容输入您的内容</a:t>
              </a:r>
              <a:r>
                <a:rPr lang="en-US" altLang="zh-CN" sz="1214" kern="0" dirty="0">
                  <a:solidFill>
                    <a:schemeClr val="bg1"/>
                  </a:solidFill>
                  <a:latin typeface="微软雅黑" pitchFamily="34" charset="-122"/>
                  <a:cs typeface="Lato Light"/>
                  <a:sym typeface="Helvetica Light"/>
                </a:rPr>
                <a:t>.</a:t>
              </a:r>
              <a:r>
                <a:rPr lang="zh-CN" altLang="en-US" sz="1214" kern="0" dirty="0">
                  <a:solidFill>
                    <a:schemeClr val="bg1"/>
                  </a:solidFill>
                  <a:latin typeface="微软雅黑" pitchFamily="34" charset="-122"/>
                  <a:cs typeface="Lato Light"/>
                  <a:sym typeface="Helvetica Light"/>
                </a:rPr>
                <a:t>输入您的内容输入您的内容输入您的输入您的内容输入您的内容输入您的内容输入您的内容内容输入您的内容 </a:t>
              </a:r>
              <a:endParaRPr lang="en-US" sz="1214" kern="0" dirty="0">
                <a:solidFill>
                  <a:schemeClr val="bg1"/>
                </a:solidFill>
                <a:latin typeface="微软雅黑" pitchFamily="34" charset="-122"/>
                <a:cs typeface="Lato Light"/>
                <a:sym typeface="Helvetica Light"/>
              </a:endParaRPr>
            </a:p>
          </p:txBody>
        </p:sp>
      </p:grpSp>
      <p:grpSp>
        <p:nvGrpSpPr>
          <p:cNvPr id="134" name="组合 133"/>
          <p:cNvGrpSpPr/>
          <p:nvPr/>
        </p:nvGrpSpPr>
        <p:grpSpPr>
          <a:xfrm>
            <a:off x="8471064" y="3859280"/>
            <a:ext cx="2027727" cy="2105901"/>
            <a:chOff x="16942128" y="7720535"/>
            <a:chExt cx="4055454" cy="4221486"/>
          </a:xfrm>
        </p:grpSpPr>
        <p:sp>
          <p:nvSpPr>
            <p:cNvPr id="135" name="TextBox 65"/>
            <p:cNvSpPr txBox="1"/>
            <p:nvPr/>
          </p:nvSpPr>
          <p:spPr>
            <a:xfrm>
              <a:off x="17601288" y="7720535"/>
              <a:ext cx="2771812" cy="749377"/>
            </a:xfrm>
            <a:prstGeom prst="rect">
              <a:avLst/>
            </a:prstGeom>
            <a:noFill/>
          </p:spPr>
          <p:txBody>
            <a:bodyPr wrap="none" lIns="130626" tIns="65314" rIns="130626" bIns="65314" rtlCol="0">
              <a:spAutoFit/>
            </a:bodyPr>
            <a:lstStyle/>
            <a:p>
              <a:pPr algn="ctr" defTabSz="292037"/>
              <a:r>
                <a:rPr lang="id-ID" sz="1572" b="1" kern="0">
                  <a:solidFill>
                    <a:schemeClr val="bg1"/>
                  </a:solidFill>
                  <a:latin typeface="微软雅黑" pitchFamily="34" charset="-122"/>
                  <a:sym typeface="Helvetica Light"/>
                </a:rPr>
                <a:t>Brazil 2018</a:t>
              </a:r>
              <a:endParaRPr lang="id-ID" sz="1572" b="1" kern="0" dirty="0">
                <a:solidFill>
                  <a:schemeClr val="bg1"/>
                </a:solidFill>
                <a:latin typeface="微软雅黑" pitchFamily="34" charset="-122"/>
                <a:sym typeface="Helvetica Light"/>
              </a:endParaRPr>
            </a:p>
          </p:txBody>
        </p:sp>
        <p:sp>
          <p:nvSpPr>
            <p:cNvPr id="136" name="TextBox 66"/>
            <p:cNvSpPr txBox="1"/>
            <p:nvPr/>
          </p:nvSpPr>
          <p:spPr>
            <a:xfrm>
              <a:off x="16942128" y="8741030"/>
              <a:ext cx="4055454" cy="3200991"/>
            </a:xfrm>
            <a:prstGeom prst="rect">
              <a:avLst/>
            </a:prstGeom>
            <a:noFill/>
          </p:spPr>
          <p:txBody>
            <a:bodyPr wrap="square" lIns="156757" tIns="78379" rIns="156757" bIns="78379" rtlCol="0">
              <a:spAutoFit/>
            </a:bodyPr>
            <a:lstStyle/>
            <a:p>
              <a:pPr algn="ctr" defTabSz="292037">
                <a:lnSpc>
                  <a:spcPct val="110000"/>
                </a:lnSpc>
              </a:pPr>
              <a:r>
                <a:rPr lang="zh-CN" altLang="en-US" sz="1214" kern="0" dirty="0">
                  <a:solidFill>
                    <a:schemeClr val="bg1"/>
                  </a:solidFill>
                  <a:latin typeface="微软雅黑" pitchFamily="34" charset="-122"/>
                  <a:cs typeface="Lato Light"/>
                  <a:sym typeface="Helvetica Light"/>
                </a:rPr>
                <a:t>输入您的内容输入您的内容内容输入您的内容</a:t>
              </a:r>
              <a:r>
                <a:rPr lang="en-US" altLang="zh-CN" sz="1214" kern="0" dirty="0">
                  <a:solidFill>
                    <a:schemeClr val="bg1"/>
                  </a:solidFill>
                  <a:latin typeface="微软雅黑" pitchFamily="34" charset="-122"/>
                  <a:cs typeface="Lato Light"/>
                  <a:sym typeface="Helvetica Light"/>
                </a:rPr>
                <a:t>.</a:t>
              </a:r>
              <a:r>
                <a:rPr lang="zh-CN" altLang="en-US" sz="1214" kern="0" dirty="0">
                  <a:solidFill>
                    <a:schemeClr val="bg1"/>
                  </a:solidFill>
                  <a:latin typeface="微软雅黑" pitchFamily="34" charset="-122"/>
                  <a:cs typeface="Lato Light"/>
                  <a:sym typeface="Helvetica Light"/>
                </a:rPr>
                <a:t>输入您的内容输入您的内容输入您的输入您的内容输入您的内容输入您的内容输入您的内容内容输入您的内容 </a:t>
              </a:r>
              <a:endParaRPr lang="en-US" sz="1214" kern="0" dirty="0">
                <a:solidFill>
                  <a:schemeClr val="bg1"/>
                </a:solidFill>
                <a:latin typeface="微软雅黑" pitchFamily="34" charset="-122"/>
                <a:cs typeface="Lato Light"/>
                <a:sym typeface="Helvetica Light"/>
              </a:endParaRPr>
            </a:p>
          </p:txBody>
        </p:sp>
      </p:grpSp>
      <p:grpSp>
        <p:nvGrpSpPr>
          <p:cNvPr id="137" name="组合 136"/>
          <p:cNvGrpSpPr/>
          <p:nvPr/>
        </p:nvGrpSpPr>
        <p:grpSpPr>
          <a:xfrm>
            <a:off x="1640641" y="3859279"/>
            <a:ext cx="2185804" cy="2105901"/>
            <a:chOff x="3281279" y="7720535"/>
            <a:chExt cx="4371609" cy="4221486"/>
          </a:xfrm>
        </p:grpSpPr>
        <p:sp>
          <p:nvSpPr>
            <p:cNvPr id="138" name="TextBox 67"/>
            <p:cNvSpPr txBox="1"/>
            <p:nvPr/>
          </p:nvSpPr>
          <p:spPr>
            <a:xfrm>
              <a:off x="3281279" y="7720535"/>
              <a:ext cx="4371609" cy="749377"/>
            </a:xfrm>
            <a:prstGeom prst="rect">
              <a:avLst/>
            </a:prstGeom>
            <a:noFill/>
          </p:spPr>
          <p:txBody>
            <a:bodyPr wrap="none" lIns="130626" tIns="65314" rIns="130626" bIns="65314" rtlCol="0">
              <a:spAutoFit/>
            </a:bodyPr>
            <a:lstStyle/>
            <a:p>
              <a:pPr algn="ctr" defTabSz="292037"/>
              <a:r>
                <a:rPr lang="id-ID" sz="1572" b="1" kern="0" dirty="0">
                  <a:solidFill>
                    <a:schemeClr val="bg1"/>
                  </a:solidFill>
                  <a:latin typeface="微软雅黑" pitchFamily="34" charset="-122"/>
                  <a:sym typeface="Helvetica Light"/>
                </a:rPr>
                <a:t>United States 2015</a:t>
              </a:r>
            </a:p>
          </p:txBody>
        </p:sp>
        <p:sp>
          <p:nvSpPr>
            <p:cNvPr id="139" name="TextBox 68"/>
            <p:cNvSpPr txBox="1"/>
            <p:nvPr/>
          </p:nvSpPr>
          <p:spPr>
            <a:xfrm>
              <a:off x="3422019" y="8741030"/>
              <a:ext cx="4055453" cy="3200991"/>
            </a:xfrm>
            <a:prstGeom prst="rect">
              <a:avLst/>
            </a:prstGeom>
            <a:noFill/>
          </p:spPr>
          <p:txBody>
            <a:bodyPr wrap="square" lIns="156757" tIns="78379" rIns="156757" bIns="78379" rtlCol="0">
              <a:spAutoFit/>
            </a:bodyPr>
            <a:lstStyle/>
            <a:p>
              <a:pPr algn="ctr" defTabSz="292037">
                <a:lnSpc>
                  <a:spcPct val="110000"/>
                </a:lnSpc>
              </a:pPr>
              <a:r>
                <a:rPr lang="zh-CN" altLang="en-US" sz="1214" kern="0" dirty="0">
                  <a:solidFill>
                    <a:schemeClr val="bg1"/>
                  </a:solidFill>
                  <a:latin typeface="微软雅黑" pitchFamily="34" charset="-122"/>
                  <a:cs typeface="Lato Light"/>
                  <a:sym typeface="Helvetica Light"/>
                </a:rPr>
                <a:t>输入您的内容输入您的内容内容输入您的内容</a:t>
              </a:r>
              <a:r>
                <a:rPr lang="en-US" altLang="zh-CN" sz="1214" kern="0" dirty="0">
                  <a:solidFill>
                    <a:schemeClr val="bg1"/>
                  </a:solidFill>
                  <a:latin typeface="微软雅黑" pitchFamily="34" charset="-122"/>
                  <a:cs typeface="Lato Light"/>
                  <a:sym typeface="Helvetica Light"/>
                </a:rPr>
                <a:t>.</a:t>
              </a:r>
              <a:r>
                <a:rPr lang="zh-CN" altLang="en-US" sz="1214" kern="0" dirty="0">
                  <a:solidFill>
                    <a:schemeClr val="bg1"/>
                  </a:solidFill>
                  <a:latin typeface="微软雅黑" pitchFamily="34" charset="-122"/>
                  <a:cs typeface="Lato Light"/>
                  <a:sym typeface="Helvetica Light"/>
                </a:rPr>
                <a:t>输入您的内容输入您的内容输入您的输入您的内容输入您的内容输入您的内容输入您的内容内容输入您的内容 </a:t>
              </a:r>
              <a:endParaRPr lang="en-US" sz="1214" kern="0" dirty="0">
                <a:solidFill>
                  <a:schemeClr val="bg1"/>
                </a:solidFill>
                <a:latin typeface="微软雅黑" pitchFamily="34" charset="-122"/>
                <a:cs typeface="Lato Light"/>
                <a:sym typeface="Helvetica Light"/>
              </a:endParaRPr>
            </a:p>
          </p:txBody>
        </p:sp>
      </p:grpSp>
      <p:sp>
        <p:nvSpPr>
          <p:cNvPr id="44"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5"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12736046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45" presetClass="entr" presetSubtype="0" fill="hold" nodeType="withEffect">
                                  <p:stCondLst>
                                    <p:cond delay="0"/>
                                  </p:stCondLst>
                                  <p:childTnLst>
                                    <p:set>
                                      <p:cBhvr>
                                        <p:cTn id="13" dur="1" fill="hold">
                                          <p:stCondLst>
                                            <p:cond delay="0"/>
                                          </p:stCondLst>
                                        </p:cTn>
                                        <p:tgtEl>
                                          <p:spTgt spid="121"/>
                                        </p:tgtEl>
                                        <p:attrNameLst>
                                          <p:attrName>style.visibility</p:attrName>
                                        </p:attrNameLst>
                                      </p:cBhvr>
                                      <p:to>
                                        <p:strVal val="visible"/>
                                      </p:to>
                                    </p:set>
                                    <p:animEffect transition="in" filter="fade">
                                      <p:cBhvr>
                                        <p:cTn id="14" dur="1500"/>
                                        <p:tgtEl>
                                          <p:spTgt spid="121"/>
                                        </p:tgtEl>
                                      </p:cBhvr>
                                    </p:animEffect>
                                    <p:anim calcmode="lin" valueType="num">
                                      <p:cBhvr>
                                        <p:cTn id="15" dur="1500" fill="hold"/>
                                        <p:tgtEl>
                                          <p:spTgt spid="121"/>
                                        </p:tgtEl>
                                        <p:attrNameLst>
                                          <p:attrName>ppt_w</p:attrName>
                                        </p:attrNameLst>
                                      </p:cBhvr>
                                      <p:tavLst>
                                        <p:tav tm="0" fmla="#ppt_w*sin(2.5*pi*$)">
                                          <p:val>
                                            <p:fltVal val="0"/>
                                          </p:val>
                                        </p:tav>
                                        <p:tav tm="100000">
                                          <p:val>
                                            <p:fltVal val="1"/>
                                          </p:val>
                                        </p:tav>
                                      </p:tavLst>
                                    </p:anim>
                                    <p:anim calcmode="lin" valueType="num">
                                      <p:cBhvr>
                                        <p:cTn id="16" dur="1500" fill="hold"/>
                                        <p:tgtEl>
                                          <p:spTgt spid="121"/>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30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1500"/>
                                        <p:tgtEl>
                                          <p:spTgt spid="100"/>
                                        </p:tgtEl>
                                      </p:cBhvr>
                                    </p:animEffect>
                                    <p:anim calcmode="lin" valueType="num">
                                      <p:cBhvr>
                                        <p:cTn id="20" dur="1500" fill="hold"/>
                                        <p:tgtEl>
                                          <p:spTgt spid="100"/>
                                        </p:tgtEl>
                                        <p:attrNameLst>
                                          <p:attrName>ppt_w</p:attrName>
                                        </p:attrNameLst>
                                      </p:cBhvr>
                                      <p:tavLst>
                                        <p:tav tm="0" fmla="#ppt_w*sin(2.5*pi*$)">
                                          <p:val>
                                            <p:fltVal val="0"/>
                                          </p:val>
                                        </p:tav>
                                        <p:tav tm="100000">
                                          <p:val>
                                            <p:fltVal val="1"/>
                                          </p:val>
                                        </p:tav>
                                      </p:tavLst>
                                    </p:anim>
                                    <p:anim calcmode="lin" valueType="num">
                                      <p:cBhvr>
                                        <p:cTn id="21" dur="1500" fill="hold"/>
                                        <p:tgtEl>
                                          <p:spTgt spid="100"/>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600"/>
                                  </p:stCondLst>
                                  <p:childTnLst>
                                    <p:set>
                                      <p:cBhvr>
                                        <p:cTn id="23" dur="1" fill="hold">
                                          <p:stCondLst>
                                            <p:cond delay="0"/>
                                          </p:stCondLst>
                                        </p:cTn>
                                        <p:tgtEl>
                                          <p:spTgt spid="107"/>
                                        </p:tgtEl>
                                        <p:attrNameLst>
                                          <p:attrName>style.visibility</p:attrName>
                                        </p:attrNameLst>
                                      </p:cBhvr>
                                      <p:to>
                                        <p:strVal val="visible"/>
                                      </p:to>
                                    </p:set>
                                    <p:animEffect transition="in" filter="fade">
                                      <p:cBhvr>
                                        <p:cTn id="24" dur="1500"/>
                                        <p:tgtEl>
                                          <p:spTgt spid="107"/>
                                        </p:tgtEl>
                                      </p:cBhvr>
                                    </p:animEffect>
                                    <p:anim calcmode="lin" valueType="num">
                                      <p:cBhvr>
                                        <p:cTn id="25" dur="1500" fill="hold"/>
                                        <p:tgtEl>
                                          <p:spTgt spid="107"/>
                                        </p:tgtEl>
                                        <p:attrNameLst>
                                          <p:attrName>ppt_w</p:attrName>
                                        </p:attrNameLst>
                                      </p:cBhvr>
                                      <p:tavLst>
                                        <p:tav tm="0" fmla="#ppt_w*sin(2.5*pi*$)">
                                          <p:val>
                                            <p:fltVal val="0"/>
                                          </p:val>
                                        </p:tav>
                                        <p:tav tm="100000">
                                          <p:val>
                                            <p:fltVal val="1"/>
                                          </p:val>
                                        </p:tav>
                                      </p:tavLst>
                                    </p:anim>
                                    <p:anim calcmode="lin" valueType="num">
                                      <p:cBhvr>
                                        <p:cTn id="26" dur="1500" fill="hold"/>
                                        <p:tgtEl>
                                          <p:spTgt spid="107"/>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1000"/>
                                  </p:stCondLst>
                                  <p:childTnLst>
                                    <p:set>
                                      <p:cBhvr>
                                        <p:cTn id="28" dur="1" fill="hold">
                                          <p:stCondLst>
                                            <p:cond delay="0"/>
                                          </p:stCondLst>
                                        </p:cTn>
                                        <p:tgtEl>
                                          <p:spTgt spid="114"/>
                                        </p:tgtEl>
                                        <p:attrNameLst>
                                          <p:attrName>style.visibility</p:attrName>
                                        </p:attrNameLst>
                                      </p:cBhvr>
                                      <p:to>
                                        <p:strVal val="visible"/>
                                      </p:to>
                                    </p:set>
                                    <p:animEffect transition="in" filter="fade">
                                      <p:cBhvr>
                                        <p:cTn id="29" dur="1500"/>
                                        <p:tgtEl>
                                          <p:spTgt spid="114"/>
                                        </p:tgtEl>
                                      </p:cBhvr>
                                    </p:animEffect>
                                    <p:anim calcmode="lin" valueType="num">
                                      <p:cBhvr>
                                        <p:cTn id="30" dur="1500" fill="hold"/>
                                        <p:tgtEl>
                                          <p:spTgt spid="114"/>
                                        </p:tgtEl>
                                        <p:attrNameLst>
                                          <p:attrName>ppt_w</p:attrName>
                                        </p:attrNameLst>
                                      </p:cBhvr>
                                      <p:tavLst>
                                        <p:tav tm="0" fmla="#ppt_w*sin(2.5*pi*$)">
                                          <p:val>
                                            <p:fltVal val="0"/>
                                          </p:val>
                                        </p:tav>
                                        <p:tav tm="100000">
                                          <p:val>
                                            <p:fltVal val="1"/>
                                          </p:val>
                                        </p:tav>
                                      </p:tavLst>
                                    </p:anim>
                                    <p:anim calcmode="lin" valueType="num">
                                      <p:cBhvr>
                                        <p:cTn id="31" dur="1500" fill="hold"/>
                                        <p:tgtEl>
                                          <p:spTgt spid="114"/>
                                        </p:tgtEl>
                                        <p:attrNameLst>
                                          <p:attrName>ppt_h</p:attrName>
                                        </p:attrNameLst>
                                      </p:cBhvr>
                                      <p:tavLst>
                                        <p:tav tm="0">
                                          <p:val>
                                            <p:strVal val="#ppt_h"/>
                                          </p:val>
                                        </p:tav>
                                        <p:tav tm="100000">
                                          <p:val>
                                            <p:strVal val="#ppt_h"/>
                                          </p:val>
                                        </p:tav>
                                      </p:tavLst>
                                    </p:anim>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128"/>
                                        </p:tgtEl>
                                        <p:attrNameLst>
                                          <p:attrName>style.visibility</p:attrName>
                                        </p:attrNameLst>
                                      </p:cBhvr>
                                      <p:to>
                                        <p:strVal val="visible"/>
                                      </p:to>
                                    </p:set>
                                    <p:anim calcmode="lin" valueType="num">
                                      <p:cBhvr additive="base">
                                        <p:cTn id="35" dur="500" fill="hold"/>
                                        <p:tgtEl>
                                          <p:spTgt spid="128"/>
                                        </p:tgtEl>
                                        <p:attrNameLst>
                                          <p:attrName>ppt_x</p:attrName>
                                        </p:attrNameLst>
                                      </p:cBhvr>
                                      <p:tavLst>
                                        <p:tav tm="0">
                                          <p:val>
                                            <p:strVal val="#ppt_x"/>
                                          </p:val>
                                        </p:tav>
                                        <p:tav tm="100000">
                                          <p:val>
                                            <p:strVal val="#ppt_x"/>
                                          </p:val>
                                        </p:tav>
                                      </p:tavLst>
                                    </p:anim>
                                    <p:anim calcmode="lin" valueType="num">
                                      <p:cBhvr additive="base">
                                        <p:cTn id="36" dur="500" fill="hold"/>
                                        <p:tgtEl>
                                          <p:spTgt spid="12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300"/>
                                  </p:stCondLst>
                                  <p:childTnLst>
                                    <p:set>
                                      <p:cBhvr>
                                        <p:cTn id="38" dur="1" fill="hold">
                                          <p:stCondLst>
                                            <p:cond delay="0"/>
                                          </p:stCondLst>
                                        </p:cTn>
                                        <p:tgtEl>
                                          <p:spTgt spid="131"/>
                                        </p:tgtEl>
                                        <p:attrNameLst>
                                          <p:attrName>style.visibility</p:attrName>
                                        </p:attrNameLst>
                                      </p:cBhvr>
                                      <p:to>
                                        <p:strVal val="visible"/>
                                      </p:to>
                                    </p:set>
                                    <p:anim calcmode="lin" valueType="num">
                                      <p:cBhvr additive="base">
                                        <p:cTn id="39" dur="500" fill="hold"/>
                                        <p:tgtEl>
                                          <p:spTgt spid="131"/>
                                        </p:tgtEl>
                                        <p:attrNameLst>
                                          <p:attrName>ppt_x</p:attrName>
                                        </p:attrNameLst>
                                      </p:cBhvr>
                                      <p:tavLst>
                                        <p:tav tm="0">
                                          <p:val>
                                            <p:strVal val="#ppt_x"/>
                                          </p:val>
                                        </p:tav>
                                        <p:tav tm="100000">
                                          <p:val>
                                            <p:strVal val="#ppt_x"/>
                                          </p:val>
                                        </p:tav>
                                      </p:tavLst>
                                    </p:anim>
                                    <p:anim calcmode="lin" valueType="num">
                                      <p:cBhvr additive="base">
                                        <p:cTn id="40" dur="500" fill="hold"/>
                                        <p:tgtEl>
                                          <p:spTgt spid="1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500"/>
                                  </p:stCondLst>
                                  <p:childTnLst>
                                    <p:set>
                                      <p:cBhvr>
                                        <p:cTn id="42" dur="1" fill="hold">
                                          <p:stCondLst>
                                            <p:cond delay="0"/>
                                          </p:stCondLst>
                                        </p:cTn>
                                        <p:tgtEl>
                                          <p:spTgt spid="134"/>
                                        </p:tgtEl>
                                        <p:attrNameLst>
                                          <p:attrName>style.visibility</p:attrName>
                                        </p:attrNameLst>
                                      </p:cBhvr>
                                      <p:to>
                                        <p:strVal val="visible"/>
                                      </p:to>
                                    </p:set>
                                    <p:anim calcmode="lin" valueType="num">
                                      <p:cBhvr additive="base">
                                        <p:cTn id="43" dur="500" fill="hold"/>
                                        <p:tgtEl>
                                          <p:spTgt spid="134"/>
                                        </p:tgtEl>
                                        <p:attrNameLst>
                                          <p:attrName>ppt_x</p:attrName>
                                        </p:attrNameLst>
                                      </p:cBhvr>
                                      <p:tavLst>
                                        <p:tav tm="0">
                                          <p:val>
                                            <p:strVal val="#ppt_x"/>
                                          </p:val>
                                        </p:tav>
                                        <p:tav tm="100000">
                                          <p:val>
                                            <p:strVal val="#ppt_x"/>
                                          </p:val>
                                        </p:tav>
                                      </p:tavLst>
                                    </p:anim>
                                    <p:anim calcmode="lin" valueType="num">
                                      <p:cBhvr additive="base">
                                        <p:cTn id="44" dur="500" fill="hold"/>
                                        <p:tgtEl>
                                          <p:spTgt spid="13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700"/>
                                  </p:stCondLst>
                                  <p:childTnLst>
                                    <p:set>
                                      <p:cBhvr>
                                        <p:cTn id="46" dur="1" fill="hold">
                                          <p:stCondLst>
                                            <p:cond delay="0"/>
                                          </p:stCondLst>
                                        </p:cTn>
                                        <p:tgtEl>
                                          <p:spTgt spid="137"/>
                                        </p:tgtEl>
                                        <p:attrNameLst>
                                          <p:attrName>style.visibility</p:attrName>
                                        </p:attrNameLst>
                                      </p:cBhvr>
                                      <p:to>
                                        <p:strVal val="visible"/>
                                      </p:to>
                                    </p:set>
                                    <p:anim calcmode="lin" valueType="num">
                                      <p:cBhvr additive="base">
                                        <p:cTn id="47" dur="500" fill="hold"/>
                                        <p:tgtEl>
                                          <p:spTgt spid="137"/>
                                        </p:tgtEl>
                                        <p:attrNameLst>
                                          <p:attrName>ppt_x</p:attrName>
                                        </p:attrNameLst>
                                      </p:cBhvr>
                                      <p:tavLst>
                                        <p:tav tm="0">
                                          <p:val>
                                            <p:strVal val="#ppt_x"/>
                                          </p:val>
                                        </p:tav>
                                        <p:tav tm="100000">
                                          <p:val>
                                            <p:strVal val="#ppt_x"/>
                                          </p:val>
                                        </p:tav>
                                      </p:tavLst>
                                    </p:anim>
                                    <p:anim calcmode="lin" valueType="num">
                                      <p:cBhvr additive="base">
                                        <p:cTn id="48" dur="500" fill="hold"/>
                                        <p:tgtEl>
                                          <p:spTgt spid="1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1436"/>
          <p:cNvSpPr/>
          <p:nvPr/>
        </p:nvSpPr>
        <p:spPr>
          <a:xfrm>
            <a:off x="864664" y="2421850"/>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3"/>
            <a:stretch>
              <a:fillRect/>
            </a:stretch>
          </a:blipFill>
          <a:ln w="12700">
            <a:miter lim="400000"/>
          </a:ln>
        </p:spPr>
        <p:txBody>
          <a:bodyPr lIns="0" tIns="0" rIns="0" bIns="0" anchor="ctr"/>
          <a:lstStyle/>
          <a:p>
            <a:pPr algn="ctr" defTabSz="292037">
              <a:defRPr sz="3200">
                <a:solidFill>
                  <a:srgbClr val="FFFFFF"/>
                </a:solidFill>
              </a:defRPr>
            </a:pPr>
            <a:endParaRPr sz="2286" kern="0">
              <a:solidFill>
                <a:schemeClr val="bg1"/>
              </a:solidFill>
              <a:latin typeface="Helvetica Light"/>
              <a:sym typeface="Helvetica Light"/>
            </a:endParaRPr>
          </a:p>
        </p:txBody>
      </p:sp>
      <p:sp>
        <p:nvSpPr>
          <p:cNvPr id="71" name="Shape 1437"/>
          <p:cNvSpPr/>
          <p:nvPr/>
        </p:nvSpPr>
        <p:spPr>
          <a:xfrm>
            <a:off x="2619145" y="2415516"/>
            <a:ext cx="1685132"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4"/>
            <a:stretch>
              <a:fillRect/>
            </a:stretch>
          </a:blipFill>
          <a:ln w="12700">
            <a:miter lim="400000"/>
          </a:ln>
        </p:spPr>
        <p:txBody>
          <a:bodyPr lIns="0" tIns="0" rIns="0" bIns="0" anchor="ctr"/>
          <a:lstStyle/>
          <a:p>
            <a:pPr algn="ctr" defTabSz="292037"/>
            <a:endParaRPr sz="2286" kern="0">
              <a:solidFill>
                <a:schemeClr val="bg1"/>
              </a:solidFill>
              <a:latin typeface="Helvetica Light"/>
              <a:sym typeface="Helvetica Light"/>
            </a:endParaRPr>
          </a:p>
        </p:txBody>
      </p:sp>
      <p:sp>
        <p:nvSpPr>
          <p:cNvPr id="72" name="Shape 1438"/>
          <p:cNvSpPr/>
          <p:nvPr/>
        </p:nvSpPr>
        <p:spPr>
          <a:xfrm>
            <a:off x="4383173" y="2415516"/>
            <a:ext cx="1685132"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w="12700">
            <a:miter lim="400000"/>
          </a:ln>
        </p:spPr>
        <p:txBody>
          <a:bodyPr lIns="0" tIns="0" rIns="0" bIns="0" anchor="ctr"/>
          <a:lstStyle/>
          <a:p>
            <a:pPr algn="ctr" defTabSz="292037"/>
            <a:endParaRPr sz="2286" kern="0">
              <a:solidFill>
                <a:schemeClr val="bg1"/>
              </a:solidFill>
              <a:latin typeface="Helvetica Light"/>
              <a:sym typeface="Helvetica Light"/>
            </a:endParaRPr>
          </a:p>
        </p:txBody>
      </p:sp>
      <p:sp>
        <p:nvSpPr>
          <p:cNvPr id="73" name="Shape 1439"/>
          <p:cNvSpPr/>
          <p:nvPr/>
        </p:nvSpPr>
        <p:spPr>
          <a:xfrm>
            <a:off x="6147245" y="2415516"/>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7"/>
            <a:stretch>
              <a:fillRect/>
            </a:stretch>
          </a:blipFill>
          <a:ln w="12700">
            <a:miter lim="400000"/>
          </a:ln>
        </p:spPr>
        <p:txBody>
          <a:bodyPr lIns="0" tIns="0" rIns="0" bIns="0" anchor="ctr"/>
          <a:lstStyle/>
          <a:p>
            <a:pPr algn="ctr" defTabSz="292037"/>
            <a:endParaRPr sz="2286" kern="0">
              <a:solidFill>
                <a:schemeClr val="bg1"/>
              </a:solidFill>
              <a:latin typeface="Helvetica Light"/>
              <a:sym typeface="Helvetica Light"/>
            </a:endParaRPr>
          </a:p>
        </p:txBody>
      </p:sp>
      <p:sp>
        <p:nvSpPr>
          <p:cNvPr id="74" name="Shape 1440"/>
          <p:cNvSpPr/>
          <p:nvPr/>
        </p:nvSpPr>
        <p:spPr>
          <a:xfrm>
            <a:off x="7904881" y="2415516"/>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8"/>
            <a:stretch>
              <a:fillRect/>
            </a:stretch>
          </a:blipFill>
          <a:ln w="12700">
            <a:miter lim="400000"/>
          </a:ln>
        </p:spPr>
        <p:txBody>
          <a:bodyPr lIns="0" tIns="0" rIns="0" bIns="0" anchor="ctr"/>
          <a:lstStyle/>
          <a:p>
            <a:pPr algn="ctr" defTabSz="292037"/>
            <a:endParaRPr sz="2286" kern="0">
              <a:solidFill>
                <a:schemeClr val="bg1"/>
              </a:solidFill>
              <a:latin typeface="Helvetica Light"/>
              <a:sym typeface="Helvetica Light"/>
            </a:endParaRPr>
          </a:p>
        </p:txBody>
      </p:sp>
      <p:sp>
        <p:nvSpPr>
          <p:cNvPr id="75" name="Shape 1441"/>
          <p:cNvSpPr/>
          <p:nvPr/>
        </p:nvSpPr>
        <p:spPr>
          <a:xfrm>
            <a:off x="9668951" y="2415516"/>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9"/>
            <a:stretch>
              <a:fillRect/>
            </a:stretch>
          </a:blipFill>
          <a:ln w="12700">
            <a:miter lim="400000"/>
          </a:ln>
        </p:spPr>
        <p:txBody>
          <a:bodyPr lIns="0" tIns="0" rIns="0" bIns="0" anchor="ctr"/>
          <a:lstStyle/>
          <a:p>
            <a:pPr algn="ctr" defTabSz="292037"/>
            <a:endParaRPr sz="2286" kern="0">
              <a:solidFill>
                <a:schemeClr val="bg1"/>
              </a:solidFill>
              <a:latin typeface="Helvetica Light"/>
              <a:sym typeface="Helvetica Light"/>
            </a:endParaRPr>
          </a:p>
        </p:txBody>
      </p:sp>
      <p:grpSp>
        <p:nvGrpSpPr>
          <p:cNvPr id="76" name="组合 75"/>
          <p:cNvGrpSpPr/>
          <p:nvPr/>
        </p:nvGrpSpPr>
        <p:grpSpPr>
          <a:xfrm>
            <a:off x="861467" y="2104870"/>
            <a:ext cx="1685132" cy="466446"/>
            <a:chOff x="1722933" y="4203648"/>
            <a:chExt cx="3370264" cy="935038"/>
          </a:xfrm>
        </p:grpSpPr>
        <p:sp>
          <p:nvSpPr>
            <p:cNvPr id="77" name="Shape 1446"/>
            <p:cNvSpPr/>
            <p:nvPr/>
          </p:nvSpPr>
          <p:spPr>
            <a:xfrm>
              <a:off x="1722933"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002E59"/>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78" name="Shape 1447"/>
            <p:cNvSpPr/>
            <p:nvPr/>
          </p:nvSpPr>
          <p:spPr>
            <a:xfrm>
              <a:off x="2124273" y="4326869"/>
              <a:ext cx="2668168"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marL="0" marR="0" lvl="0" indent="0" algn="ctr" defTabSz="647700" eaLnBrk="1" fontAlgn="auto" latinLnBrk="0" hangingPunct="1">
                <a:lnSpc>
                  <a:spcPct val="100000"/>
                </a:lnSpc>
                <a:spcBef>
                  <a:spcPts val="1700"/>
                </a:spcBef>
                <a:spcAft>
                  <a:spcPts val="0"/>
                </a:spcAft>
                <a:buClrTx/>
                <a:buSzTx/>
                <a:buFontTx/>
                <a:buNone/>
                <a:tabLst/>
                <a:defRPr sz="1800" b="0">
                  <a:solidFill>
                    <a:srgbClr val="000000"/>
                  </a:solidFill>
                </a:defRPr>
              </a:pPr>
              <a:r>
                <a:rPr kumimoji="0" lang="zh-CN" altLang="en-US" sz="1214" b="0" i="0" u="none" strike="noStrike" kern="0" cap="none" spc="0" normalizeH="0" baseline="0" noProof="0" dirty="0">
                  <a:ln>
                    <a:noFill/>
                  </a:ln>
                  <a:solidFill>
                    <a:schemeClr val="bg1"/>
                  </a:solidFill>
                  <a:effectLst/>
                  <a:uLnTx/>
                  <a:uFillTx/>
                  <a:latin typeface="Lato"/>
                  <a:sym typeface="Lato"/>
                </a:rPr>
                <a:t>关键词</a:t>
              </a:r>
              <a:endParaRPr kumimoji="0" sz="1214" b="0" i="0" u="none" strike="noStrike" kern="0" cap="none" spc="0" normalizeH="0" baseline="0" noProof="0" dirty="0">
                <a:ln>
                  <a:noFill/>
                </a:ln>
                <a:solidFill>
                  <a:schemeClr val="bg1"/>
                </a:solidFill>
                <a:effectLst/>
                <a:uLnTx/>
                <a:uFillTx/>
                <a:latin typeface="Lato"/>
                <a:sym typeface="Lato"/>
              </a:endParaRPr>
            </a:p>
          </p:txBody>
        </p:sp>
      </p:grpSp>
      <p:grpSp>
        <p:nvGrpSpPr>
          <p:cNvPr id="79" name="组合 78"/>
          <p:cNvGrpSpPr/>
          <p:nvPr/>
        </p:nvGrpSpPr>
        <p:grpSpPr>
          <a:xfrm>
            <a:off x="2619145" y="2104871"/>
            <a:ext cx="1685132" cy="466446"/>
            <a:chOff x="5238289" y="4203648"/>
            <a:chExt cx="3370264" cy="935038"/>
          </a:xfrm>
        </p:grpSpPr>
        <p:sp>
          <p:nvSpPr>
            <p:cNvPr id="80" name="Shape 1448"/>
            <p:cNvSpPr/>
            <p:nvPr/>
          </p:nvSpPr>
          <p:spPr>
            <a:xfrm>
              <a:off x="5238289"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144E84"/>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81" name="Shape 1449"/>
            <p:cNvSpPr/>
            <p:nvPr/>
          </p:nvSpPr>
          <p:spPr>
            <a:xfrm>
              <a:off x="5652839" y="4326869"/>
              <a:ext cx="2668168"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lang="zh-CN" altLang="en-US" sz="1214" b="0" kern="0" dirty="0">
                  <a:solidFill>
                    <a:schemeClr val="bg1"/>
                  </a:solidFill>
                </a:rPr>
                <a:t>关键词</a:t>
              </a:r>
            </a:p>
          </p:txBody>
        </p:sp>
      </p:grpSp>
      <p:grpSp>
        <p:nvGrpSpPr>
          <p:cNvPr id="82" name="组合 81"/>
          <p:cNvGrpSpPr/>
          <p:nvPr/>
        </p:nvGrpSpPr>
        <p:grpSpPr>
          <a:xfrm>
            <a:off x="4383173" y="2104871"/>
            <a:ext cx="1685132" cy="466446"/>
            <a:chOff x="8766345" y="4203648"/>
            <a:chExt cx="3370264" cy="935038"/>
          </a:xfrm>
        </p:grpSpPr>
        <p:sp>
          <p:nvSpPr>
            <p:cNvPr id="83" name="Shape 1450"/>
            <p:cNvSpPr/>
            <p:nvPr/>
          </p:nvSpPr>
          <p:spPr>
            <a:xfrm>
              <a:off x="8766345"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2378C2"/>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84" name="Shape 1451"/>
            <p:cNvSpPr/>
            <p:nvPr/>
          </p:nvSpPr>
          <p:spPr>
            <a:xfrm>
              <a:off x="9194103" y="4326869"/>
              <a:ext cx="2668168"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lang="zh-CN" altLang="en-US" sz="1214" b="0" kern="0" dirty="0">
                  <a:solidFill>
                    <a:schemeClr val="bg1"/>
                  </a:solidFill>
                </a:rPr>
                <a:t>关键词</a:t>
              </a:r>
            </a:p>
          </p:txBody>
        </p:sp>
      </p:grpSp>
      <p:grpSp>
        <p:nvGrpSpPr>
          <p:cNvPr id="85" name="组合 84"/>
          <p:cNvGrpSpPr/>
          <p:nvPr/>
        </p:nvGrpSpPr>
        <p:grpSpPr>
          <a:xfrm>
            <a:off x="6147245" y="2104871"/>
            <a:ext cx="1685131" cy="466446"/>
            <a:chOff x="12294485" y="4203648"/>
            <a:chExt cx="3370263" cy="935038"/>
          </a:xfrm>
        </p:grpSpPr>
        <p:sp>
          <p:nvSpPr>
            <p:cNvPr id="86" name="Shape 1452"/>
            <p:cNvSpPr/>
            <p:nvPr/>
          </p:nvSpPr>
          <p:spPr>
            <a:xfrm>
              <a:off x="12294485"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328FC1"/>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87" name="Shape 1453"/>
            <p:cNvSpPr/>
            <p:nvPr/>
          </p:nvSpPr>
          <p:spPr>
            <a:xfrm>
              <a:off x="12551067" y="4326869"/>
              <a:ext cx="2668169"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lang="zh-CN" altLang="en-US" sz="1214" b="0" kern="0" dirty="0">
                  <a:solidFill>
                    <a:schemeClr val="bg1"/>
                  </a:solidFill>
                </a:rPr>
                <a:t>关键词</a:t>
              </a:r>
            </a:p>
          </p:txBody>
        </p:sp>
      </p:grpSp>
      <p:grpSp>
        <p:nvGrpSpPr>
          <p:cNvPr id="88" name="组合 87"/>
          <p:cNvGrpSpPr/>
          <p:nvPr/>
        </p:nvGrpSpPr>
        <p:grpSpPr>
          <a:xfrm>
            <a:off x="7904881" y="2104871"/>
            <a:ext cx="1685131" cy="466446"/>
            <a:chOff x="15809757" y="4203648"/>
            <a:chExt cx="3370263" cy="935038"/>
          </a:xfrm>
        </p:grpSpPr>
        <p:sp>
          <p:nvSpPr>
            <p:cNvPr id="89" name="Shape 1454"/>
            <p:cNvSpPr/>
            <p:nvPr/>
          </p:nvSpPr>
          <p:spPr>
            <a:xfrm>
              <a:off x="1580975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55B5E2"/>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90" name="Shape 1455"/>
            <p:cNvSpPr/>
            <p:nvPr/>
          </p:nvSpPr>
          <p:spPr>
            <a:xfrm>
              <a:off x="16110647" y="4326869"/>
              <a:ext cx="2668169"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lang="zh-CN" altLang="en-US" sz="1214" b="0" kern="0" dirty="0">
                  <a:solidFill>
                    <a:schemeClr val="bg1"/>
                  </a:solidFill>
                </a:rPr>
                <a:t>关键词</a:t>
              </a:r>
            </a:p>
          </p:txBody>
        </p:sp>
      </p:grpSp>
      <p:grpSp>
        <p:nvGrpSpPr>
          <p:cNvPr id="91" name="组合 90"/>
          <p:cNvGrpSpPr/>
          <p:nvPr/>
        </p:nvGrpSpPr>
        <p:grpSpPr>
          <a:xfrm>
            <a:off x="9668951" y="2104871"/>
            <a:ext cx="1685131" cy="466446"/>
            <a:chOff x="19337897" y="4203648"/>
            <a:chExt cx="3370263" cy="935038"/>
          </a:xfrm>
        </p:grpSpPr>
        <p:sp>
          <p:nvSpPr>
            <p:cNvPr id="92" name="Shape 1456"/>
            <p:cNvSpPr/>
            <p:nvPr/>
          </p:nvSpPr>
          <p:spPr>
            <a:xfrm>
              <a:off x="1933789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rgbClr val="75E3FF"/>
            </a:solidFill>
            <a:ln w="12700">
              <a:miter lim="400000"/>
            </a:ln>
          </p:spPr>
          <p:txBody>
            <a:bodyPr lIns="0" tIns="0" rIns="0" bIns="0" anchor="ctr"/>
            <a:lstStyle/>
            <a:p>
              <a:pPr marL="0" marR="0" lvl="0" indent="0" algn="ctr" defTabSz="292037" eaLnBrk="1" fontAlgn="auto" latinLnBrk="0" hangingPunct="1">
                <a:lnSpc>
                  <a:spcPct val="100000"/>
                </a:lnSpc>
                <a:spcBef>
                  <a:spcPts val="0"/>
                </a:spcBef>
                <a:spcAft>
                  <a:spcPts val="0"/>
                </a:spcAft>
                <a:buClrTx/>
                <a:buSzTx/>
                <a:buFontTx/>
                <a:buNone/>
                <a:tabLst/>
                <a:defRPr sz="3200">
                  <a:solidFill>
                    <a:srgbClr val="FFFFFF"/>
                  </a:solidFill>
                </a:defRPr>
              </a:pPr>
              <a:endParaRPr kumimoji="0" sz="2286" b="0" i="0" u="none" strike="noStrike" kern="0" cap="none" spc="0" normalizeH="0" baseline="0" noProof="0">
                <a:ln>
                  <a:noFill/>
                </a:ln>
                <a:solidFill>
                  <a:schemeClr val="bg1"/>
                </a:solidFill>
                <a:effectLst/>
                <a:uLnTx/>
                <a:uFillTx/>
                <a:latin typeface="Helvetica Light"/>
                <a:sym typeface="Helvetica Light"/>
              </a:endParaRPr>
            </a:p>
          </p:txBody>
        </p:sp>
        <p:sp>
          <p:nvSpPr>
            <p:cNvPr id="93" name="Shape 1457"/>
            <p:cNvSpPr/>
            <p:nvPr/>
          </p:nvSpPr>
          <p:spPr>
            <a:xfrm>
              <a:off x="19752359" y="4305462"/>
              <a:ext cx="2668169" cy="3745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lang="zh-CN" altLang="en-US" sz="1214" b="0" kern="0" dirty="0">
                  <a:solidFill>
                    <a:schemeClr val="bg1"/>
                  </a:solidFill>
                </a:rPr>
                <a:t>关键词</a:t>
              </a:r>
            </a:p>
          </p:txBody>
        </p:sp>
      </p:grpSp>
      <p:sp>
        <p:nvSpPr>
          <p:cNvPr id="94" name="Shape 1412"/>
          <p:cNvSpPr/>
          <p:nvPr/>
        </p:nvSpPr>
        <p:spPr>
          <a:xfrm>
            <a:off x="853331" y="1340132"/>
            <a:ext cx="10482549" cy="37369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214" kern="0" dirty="0">
                <a:solidFill>
                  <a:schemeClr val="bg1"/>
                </a:solidFill>
                <a:latin typeface="微软雅黑" pitchFamily="34" charset="-122"/>
                <a:cs typeface="Lato"/>
                <a:sym typeface="Lato"/>
              </a:rPr>
              <a:t>输入您的内容输入您的内容输入您的输入您的内容输入您的内容输入您的内容输入您的内容内容输入您的内容</a:t>
            </a:r>
            <a:r>
              <a:rPr lang="en-US" altLang="zh-CN" sz="1214" kern="0" dirty="0">
                <a:solidFill>
                  <a:schemeClr val="bg1"/>
                </a:solidFill>
                <a:latin typeface="微软雅黑" pitchFamily="34" charset="-122"/>
                <a:cs typeface="Lato"/>
                <a:sym typeface="Lato"/>
              </a:rPr>
              <a:t>.</a:t>
            </a:r>
            <a:r>
              <a:rPr lang="zh-CN" altLang="en-US" sz="1214" kern="0" dirty="0">
                <a:solidFill>
                  <a:schemeClr val="bg1"/>
                </a:solidFill>
                <a:latin typeface="微软雅黑" pitchFamily="34" charset="-122"/>
                <a:cs typeface="Lato"/>
                <a:sym typeface="Lato"/>
              </a:rPr>
              <a:t>输入您的内容输入您的内容输入您的输入您的内容输入您的内容输入您的内容输入您的内容内容</a:t>
            </a:r>
            <a:endParaRPr sz="1214" kern="0" dirty="0">
              <a:solidFill>
                <a:schemeClr val="bg1"/>
              </a:solidFill>
              <a:latin typeface="微软雅黑" pitchFamily="34" charset="-122"/>
              <a:cs typeface="Lato"/>
              <a:sym typeface="Lato"/>
            </a:endParaRPr>
          </a:p>
        </p:txBody>
      </p:sp>
      <p:grpSp>
        <p:nvGrpSpPr>
          <p:cNvPr id="95" name="组合 94"/>
          <p:cNvGrpSpPr/>
          <p:nvPr/>
        </p:nvGrpSpPr>
        <p:grpSpPr>
          <a:xfrm>
            <a:off x="721896" y="4791072"/>
            <a:ext cx="1688328" cy="856117"/>
            <a:chOff x="1443790" y="9588406"/>
            <a:chExt cx="3376655" cy="1716171"/>
          </a:xfrm>
        </p:grpSpPr>
        <p:sp>
          <p:nvSpPr>
            <p:cNvPr id="96" name="TextBox 62"/>
            <p:cNvSpPr txBox="1">
              <a:spLocks noChangeArrowheads="1"/>
            </p:cNvSpPr>
            <p:nvPr/>
          </p:nvSpPr>
          <p:spPr bwMode="auto">
            <a:xfrm>
              <a:off x="1443790"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97" name="TextBox 63"/>
            <p:cNvSpPr txBox="1">
              <a:spLocks noChangeArrowheads="1"/>
            </p:cNvSpPr>
            <p:nvPr/>
          </p:nvSpPr>
          <p:spPr bwMode="auto">
            <a:xfrm>
              <a:off x="2164128"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grpSp>
        <p:nvGrpSpPr>
          <p:cNvPr id="98" name="组合 97"/>
          <p:cNvGrpSpPr/>
          <p:nvPr/>
        </p:nvGrpSpPr>
        <p:grpSpPr>
          <a:xfrm>
            <a:off x="2488243" y="4791073"/>
            <a:ext cx="1688328" cy="856117"/>
            <a:chOff x="4976482" y="9588406"/>
            <a:chExt cx="3376655" cy="1716171"/>
          </a:xfrm>
        </p:grpSpPr>
        <p:sp>
          <p:nvSpPr>
            <p:cNvPr id="99" name="TextBox 62"/>
            <p:cNvSpPr txBox="1">
              <a:spLocks noChangeArrowheads="1"/>
            </p:cNvSpPr>
            <p:nvPr/>
          </p:nvSpPr>
          <p:spPr bwMode="auto">
            <a:xfrm>
              <a:off x="4976482"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100" name="TextBox 63"/>
            <p:cNvSpPr txBox="1">
              <a:spLocks noChangeArrowheads="1"/>
            </p:cNvSpPr>
            <p:nvPr/>
          </p:nvSpPr>
          <p:spPr bwMode="auto">
            <a:xfrm>
              <a:off x="5696820"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grpSp>
        <p:nvGrpSpPr>
          <p:cNvPr id="101" name="组合 100"/>
          <p:cNvGrpSpPr/>
          <p:nvPr/>
        </p:nvGrpSpPr>
        <p:grpSpPr>
          <a:xfrm>
            <a:off x="4268036" y="4791073"/>
            <a:ext cx="1688328" cy="856117"/>
            <a:chOff x="8536068" y="9588406"/>
            <a:chExt cx="3376655" cy="1716171"/>
          </a:xfrm>
        </p:grpSpPr>
        <p:sp>
          <p:nvSpPr>
            <p:cNvPr id="102" name="TextBox 62"/>
            <p:cNvSpPr txBox="1">
              <a:spLocks noChangeArrowheads="1"/>
            </p:cNvSpPr>
            <p:nvPr/>
          </p:nvSpPr>
          <p:spPr bwMode="auto">
            <a:xfrm>
              <a:off x="8536068"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103" name="TextBox 63"/>
            <p:cNvSpPr txBox="1">
              <a:spLocks noChangeArrowheads="1"/>
            </p:cNvSpPr>
            <p:nvPr/>
          </p:nvSpPr>
          <p:spPr bwMode="auto">
            <a:xfrm>
              <a:off x="9256406"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grpSp>
        <p:nvGrpSpPr>
          <p:cNvPr id="104" name="组合 103"/>
          <p:cNvGrpSpPr/>
          <p:nvPr/>
        </p:nvGrpSpPr>
        <p:grpSpPr>
          <a:xfrm>
            <a:off x="6034382" y="4791073"/>
            <a:ext cx="1688328" cy="856117"/>
            <a:chOff x="12068760" y="9588406"/>
            <a:chExt cx="3376655" cy="1716171"/>
          </a:xfrm>
        </p:grpSpPr>
        <p:sp>
          <p:nvSpPr>
            <p:cNvPr id="105" name="TextBox 62"/>
            <p:cNvSpPr txBox="1">
              <a:spLocks noChangeArrowheads="1"/>
            </p:cNvSpPr>
            <p:nvPr/>
          </p:nvSpPr>
          <p:spPr bwMode="auto">
            <a:xfrm>
              <a:off x="12068760"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106" name="TextBox 63"/>
            <p:cNvSpPr txBox="1">
              <a:spLocks noChangeArrowheads="1"/>
            </p:cNvSpPr>
            <p:nvPr/>
          </p:nvSpPr>
          <p:spPr bwMode="auto">
            <a:xfrm>
              <a:off x="12789098"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grpSp>
        <p:nvGrpSpPr>
          <p:cNvPr id="107" name="组合 106"/>
          <p:cNvGrpSpPr/>
          <p:nvPr/>
        </p:nvGrpSpPr>
        <p:grpSpPr>
          <a:xfrm>
            <a:off x="7814175" y="4791073"/>
            <a:ext cx="1688328" cy="856117"/>
            <a:chOff x="15628346" y="9588406"/>
            <a:chExt cx="3376655" cy="1716171"/>
          </a:xfrm>
        </p:grpSpPr>
        <p:sp>
          <p:nvSpPr>
            <p:cNvPr id="108" name="TextBox 62"/>
            <p:cNvSpPr txBox="1">
              <a:spLocks noChangeArrowheads="1"/>
            </p:cNvSpPr>
            <p:nvPr/>
          </p:nvSpPr>
          <p:spPr bwMode="auto">
            <a:xfrm>
              <a:off x="15628346"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109" name="TextBox 63"/>
            <p:cNvSpPr txBox="1">
              <a:spLocks noChangeArrowheads="1"/>
            </p:cNvSpPr>
            <p:nvPr/>
          </p:nvSpPr>
          <p:spPr bwMode="auto">
            <a:xfrm>
              <a:off x="16348684"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grpSp>
        <p:nvGrpSpPr>
          <p:cNvPr id="110" name="组合 109"/>
          <p:cNvGrpSpPr/>
          <p:nvPr/>
        </p:nvGrpSpPr>
        <p:grpSpPr>
          <a:xfrm>
            <a:off x="9593968" y="4791073"/>
            <a:ext cx="1688328" cy="856117"/>
            <a:chOff x="19187932" y="9588406"/>
            <a:chExt cx="3376655" cy="1716171"/>
          </a:xfrm>
        </p:grpSpPr>
        <p:sp>
          <p:nvSpPr>
            <p:cNvPr id="111" name="TextBox 62"/>
            <p:cNvSpPr txBox="1">
              <a:spLocks noChangeArrowheads="1"/>
            </p:cNvSpPr>
            <p:nvPr/>
          </p:nvSpPr>
          <p:spPr bwMode="auto">
            <a:xfrm>
              <a:off x="19187932"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lnSpc>
                  <a:spcPct val="110000"/>
                </a:lnSpc>
              </a:pPr>
              <a:r>
                <a:rPr lang="zh-CN" altLang="en-US" sz="1143" kern="0" dirty="0">
                  <a:solidFill>
                    <a:schemeClr val="bg1"/>
                  </a:solidFill>
                  <a:latin typeface="微软雅黑" pitchFamily="34" charset="-122"/>
                  <a:ea typeface="微软雅黑" pitchFamily="34" charset="-122"/>
                  <a:sym typeface="Helvetica Light"/>
                </a:rPr>
                <a:t>输入内容输入您的输入您的内容输入您的</a:t>
              </a:r>
              <a:endParaRPr lang="en-US" altLang="zh-CN" sz="1143" kern="0" dirty="0">
                <a:solidFill>
                  <a:schemeClr val="bg1"/>
                </a:solidFill>
                <a:latin typeface="微软雅黑" pitchFamily="34" charset="-122"/>
                <a:ea typeface="微软雅黑" pitchFamily="34" charset="-122"/>
                <a:sym typeface="Helvetica Light"/>
              </a:endParaRPr>
            </a:p>
          </p:txBody>
        </p:sp>
        <p:sp>
          <p:nvSpPr>
            <p:cNvPr id="112" name="TextBox 63"/>
            <p:cNvSpPr txBox="1">
              <a:spLocks noChangeArrowheads="1"/>
            </p:cNvSpPr>
            <p:nvPr/>
          </p:nvSpPr>
          <p:spPr bwMode="auto">
            <a:xfrm>
              <a:off x="19908270" y="9588406"/>
              <a:ext cx="2383883"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defTabSz="292037"/>
              <a:r>
                <a:rPr lang="en-US" altLang="zh-CN" sz="1429" b="1" kern="0" dirty="0">
                  <a:solidFill>
                    <a:schemeClr val="bg1"/>
                  </a:solidFill>
                  <a:latin typeface="微软雅黑" pitchFamily="34" charset="-122"/>
                  <a:ea typeface="微软雅黑" pitchFamily="34" charset="-122"/>
                  <a:sym typeface="Helvetica Light"/>
                </a:rPr>
                <a:t>Corporate</a:t>
              </a:r>
              <a:endParaRPr lang="id-ID" sz="1429" b="1" kern="0" dirty="0">
                <a:solidFill>
                  <a:schemeClr val="bg1"/>
                </a:solidFill>
                <a:latin typeface="微软雅黑" pitchFamily="34" charset="-122"/>
                <a:ea typeface="微软雅黑" pitchFamily="34" charset="-122"/>
                <a:sym typeface="Helvetica Light"/>
              </a:endParaRPr>
            </a:p>
          </p:txBody>
        </p:sp>
      </p:grpSp>
      <p:sp>
        <p:nvSpPr>
          <p:cNvPr id="47"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8"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2419039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500" fill="hold"/>
                                        <p:tgtEl>
                                          <p:spTgt spid="94"/>
                                        </p:tgtEl>
                                        <p:attrNameLst>
                                          <p:attrName>ppt_x</p:attrName>
                                        </p:attrNameLst>
                                      </p:cBhvr>
                                      <p:tavLst>
                                        <p:tav tm="0">
                                          <p:val>
                                            <p:strVal val="#ppt_x"/>
                                          </p:val>
                                        </p:tav>
                                        <p:tav tm="100000">
                                          <p:val>
                                            <p:strVal val="#ppt_x"/>
                                          </p:val>
                                        </p:tav>
                                      </p:tavLst>
                                    </p:anim>
                                    <p:anim calcmode="lin" valueType="num">
                                      <p:cBhvr additive="base">
                                        <p:cTn id="15" dur="500" fill="hold"/>
                                        <p:tgtEl>
                                          <p:spTgt spid="9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500" fill="hold"/>
                                        <p:tgtEl>
                                          <p:spTgt spid="76"/>
                                        </p:tgtEl>
                                        <p:attrNameLst>
                                          <p:attrName>ppt_x</p:attrName>
                                        </p:attrNameLst>
                                      </p:cBhvr>
                                      <p:tavLst>
                                        <p:tav tm="0">
                                          <p:val>
                                            <p:strVal val="#ppt_x"/>
                                          </p:val>
                                        </p:tav>
                                        <p:tav tm="100000">
                                          <p:val>
                                            <p:strVal val="#ppt_x"/>
                                          </p:val>
                                        </p:tav>
                                      </p:tavLst>
                                    </p:anim>
                                    <p:anim calcmode="lin" valueType="num">
                                      <p:cBhvr additive="base">
                                        <p:cTn id="20" dur="5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500" fill="hold"/>
                                        <p:tgtEl>
                                          <p:spTgt spid="79"/>
                                        </p:tgtEl>
                                        <p:attrNameLst>
                                          <p:attrName>ppt_x</p:attrName>
                                        </p:attrNameLst>
                                      </p:cBhvr>
                                      <p:tavLst>
                                        <p:tav tm="0">
                                          <p:val>
                                            <p:strVal val="#ppt_x"/>
                                          </p:val>
                                        </p:tav>
                                        <p:tav tm="100000">
                                          <p:val>
                                            <p:strVal val="#ppt_x"/>
                                          </p:val>
                                        </p:tav>
                                      </p:tavLst>
                                    </p:anim>
                                    <p:anim calcmode="lin" valueType="num">
                                      <p:cBhvr additive="base">
                                        <p:cTn id="24" dur="500" fill="hold"/>
                                        <p:tgtEl>
                                          <p:spTgt spid="79"/>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fill="hold"/>
                                        <p:tgtEl>
                                          <p:spTgt spid="82"/>
                                        </p:tgtEl>
                                        <p:attrNameLst>
                                          <p:attrName>ppt_x</p:attrName>
                                        </p:attrNameLst>
                                      </p:cBhvr>
                                      <p:tavLst>
                                        <p:tav tm="0">
                                          <p:val>
                                            <p:strVal val="#ppt_x"/>
                                          </p:val>
                                        </p:tav>
                                        <p:tav tm="100000">
                                          <p:val>
                                            <p:strVal val="#ppt_x"/>
                                          </p:val>
                                        </p:tav>
                                      </p:tavLst>
                                    </p:anim>
                                    <p:anim calcmode="lin" valueType="num">
                                      <p:cBhvr additive="base">
                                        <p:cTn id="28" dur="500" fill="hold"/>
                                        <p:tgtEl>
                                          <p:spTgt spid="82"/>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7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fill="hold"/>
                                        <p:tgtEl>
                                          <p:spTgt spid="85"/>
                                        </p:tgtEl>
                                        <p:attrNameLst>
                                          <p:attrName>ppt_x</p:attrName>
                                        </p:attrNameLst>
                                      </p:cBhvr>
                                      <p:tavLst>
                                        <p:tav tm="0">
                                          <p:val>
                                            <p:strVal val="#ppt_x"/>
                                          </p:val>
                                        </p:tav>
                                        <p:tav tm="100000">
                                          <p:val>
                                            <p:strVal val="#ppt_x"/>
                                          </p:val>
                                        </p:tav>
                                      </p:tavLst>
                                    </p:anim>
                                    <p:anim calcmode="lin" valueType="num">
                                      <p:cBhvr additive="base">
                                        <p:cTn id="32" dur="500" fill="hold"/>
                                        <p:tgtEl>
                                          <p:spTgt spid="85"/>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100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fill="hold"/>
                                        <p:tgtEl>
                                          <p:spTgt spid="88"/>
                                        </p:tgtEl>
                                        <p:attrNameLst>
                                          <p:attrName>ppt_x</p:attrName>
                                        </p:attrNameLst>
                                      </p:cBhvr>
                                      <p:tavLst>
                                        <p:tav tm="0">
                                          <p:val>
                                            <p:strVal val="#ppt_x"/>
                                          </p:val>
                                        </p:tav>
                                        <p:tav tm="100000">
                                          <p:val>
                                            <p:strVal val="#ppt_x"/>
                                          </p:val>
                                        </p:tav>
                                      </p:tavLst>
                                    </p:anim>
                                    <p:anim calcmode="lin" valueType="num">
                                      <p:cBhvr additive="base">
                                        <p:cTn id="36" dur="500" fill="hold"/>
                                        <p:tgtEl>
                                          <p:spTgt spid="88"/>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1250"/>
                                  </p:stCondLst>
                                  <p:childTnLst>
                                    <p:set>
                                      <p:cBhvr>
                                        <p:cTn id="38" dur="1" fill="hold">
                                          <p:stCondLst>
                                            <p:cond delay="0"/>
                                          </p:stCondLst>
                                        </p:cTn>
                                        <p:tgtEl>
                                          <p:spTgt spid="91"/>
                                        </p:tgtEl>
                                        <p:attrNameLst>
                                          <p:attrName>style.visibility</p:attrName>
                                        </p:attrNameLst>
                                      </p:cBhvr>
                                      <p:to>
                                        <p:strVal val="visible"/>
                                      </p:to>
                                    </p:set>
                                    <p:anim calcmode="lin" valueType="num">
                                      <p:cBhvr additive="base">
                                        <p:cTn id="39" dur="500" fill="hold"/>
                                        <p:tgtEl>
                                          <p:spTgt spid="91"/>
                                        </p:tgtEl>
                                        <p:attrNameLst>
                                          <p:attrName>ppt_x</p:attrName>
                                        </p:attrNameLst>
                                      </p:cBhvr>
                                      <p:tavLst>
                                        <p:tav tm="0">
                                          <p:val>
                                            <p:strVal val="#ppt_x"/>
                                          </p:val>
                                        </p:tav>
                                        <p:tav tm="100000">
                                          <p:val>
                                            <p:strVal val="#ppt_x"/>
                                          </p:val>
                                        </p:tav>
                                      </p:tavLst>
                                    </p:anim>
                                    <p:anim calcmode="lin" valueType="num">
                                      <p:cBhvr additive="base">
                                        <p:cTn id="40" dur="500" fill="hold"/>
                                        <p:tgtEl>
                                          <p:spTgt spid="91"/>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ppt_x"/>
                                          </p:val>
                                        </p:tav>
                                        <p:tav tm="100000">
                                          <p:val>
                                            <p:strVal val="#ppt_x"/>
                                          </p:val>
                                        </p:tav>
                                      </p:tavLst>
                                    </p:anim>
                                    <p:anim calcmode="lin" valueType="num">
                                      <p:cBhvr additive="base">
                                        <p:cTn id="44" dur="500" fill="hold"/>
                                        <p:tgtEl>
                                          <p:spTgt spid="7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ppt_x"/>
                                          </p:val>
                                        </p:tav>
                                        <p:tav tm="100000">
                                          <p:val>
                                            <p:strVal val="#ppt_x"/>
                                          </p:val>
                                        </p:tav>
                                      </p:tavLst>
                                    </p:anim>
                                    <p:anim calcmode="lin" valueType="num">
                                      <p:cBhvr additive="base">
                                        <p:cTn id="48" dur="500" fill="hold"/>
                                        <p:tgtEl>
                                          <p:spTgt spid="7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72"/>
                                        </p:tgtEl>
                                        <p:attrNameLst>
                                          <p:attrName>style.visibility</p:attrName>
                                        </p:attrNameLst>
                                      </p:cBhvr>
                                      <p:to>
                                        <p:strVal val="visible"/>
                                      </p:to>
                                    </p:set>
                                    <p:anim calcmode="lin" valueType="num">
                                      <p:cBhvr additive="base">
                                        <p:cTn id="51" dur="500" fill="hold"/>
                                        <p:tgtEl>
                                          <p:spTgt spid="72"/>
                                        </p:tgtEl>
                                        <p:attrNameLst>
                                          <p:attrName>ppt_x</p:attrName>
                                        </p:attrNameLst>
                                      </p:cBhvr>
                                      <p:tavLst>
                                        <p:tav tm="0">
                                          <p:val>
                                            <p:strVal val="#ppt_x"/>
                                          </p:val>
                                        </p:tav>
                                        <p:tav tm="100000">
                                          <p:val>
                                            <p:strVal val="#ppt_x"/>
                                          </p:val>
                                        </p:tav>
                                      </p:tavLst>
                                    </p:anim>
                                    <p:anim calcmode="lin" valueType="num">
                                      <p:cBhvr additive="base">
                                        <p:cTn id="52" dur="500" fill="hold"/>
                                        <p:tgtEl>
                                          <p:spTgt spid="7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750"/>
                                  </p:stCondLst>
                                  <p:childTnLst>
                                    <p:set>
                                      <p:cBhvr>
                                        <p:cTn id="54" dur="1" fill="hold">
                                          <p:stCondLst>
                                            <p:cond delay="0"/>
                                          </p:stCondLst>
                                        </p:cTn>
                                        <p:tgtEl>
                                          <p:spTgt spid="73"/>
                                        </p:tgtEl>
                                        <p:attrNameLst>
                                          <p:attrName>style.visibility</p:attrName>
                                        </p:attrNameLst>
                                      </p:cBhvr>
                                      <p:to>
                                        <p:strVal val="visible"/>
                                      </p:to>
                                    </p:set>
                                    <p:anim calcmode="lin" valueType="num">
                                      <p:cBhvr additive="base">
                                        <p:cTn id="55" dur="500" fill="hold"/>
                                        <p:tgtEl>
                                          <p:spTgt spid="73"/>
                                        </p:tgtEl>
                                        <p:attrNameLst>
                                          <p:attrName>ppt_x</p:attrName>
                                        </p:attrNameLst>
                                      </p:cBhvr>
                                      <p:tavLst>
                                        <p:tav tm="0">
                                          <p:val>
                                            <p:strVal val="#ppt_x"/>
                                          </p:val>
                                        </p:tav>
                                        <p:tav tm="100000">
                                          <p:val>
                                            <p:strVal val="#ppt_x"/>
                                          </p:val>
                                        </p:tav>
                                      </p:tavLst>
                                    </p:anim>
                                    <p:anim calcmode="lin" valueType="num">
                                      <p:cBhvr additive="base">
                                        <p:cTn id="56" dur="500" fill="hold"/>
                                        <p:tgtEl>
                                          <p:spTgt spid="7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250"/>
                                  </p:stCondLst>
                                  <p:childTnLst>
                                    <p:set>
                                      <p:cBhvr>
                                        <p:cTn id="62" dur="1" fill="hold">
                                          <p:stCondLst>
                                            <p:cond delay="0"/>
                                          </p:stCondLst>
                                        </p:cTn>
                                        <p:tgtEl>
                                          <p:spTgt spid="75"/>
                                        </p:tgtEl>
                                        <p:attrNameLst>
                                          <p:attrName>style.visibility</p:attrName>
                                        </p:attrNameLst>
                                      </p:cBhvr>
                                      <p:to>
                                        <p:strVal val="visible"/>
                                      </p:to>
                                    </p:set>
                                    <p:anim calcmode="lin" valueType="num">
                                      <p:cBhvr additive="base">
                                        <p:cTn id="63" dur="500" fill="hold"/>
                                        <p:tgtEl>
                                          <p:spTgt spid="75"/>
                                        </p:tgtEl>
                                        <p:attrNameLst>
                                          <p:attrName>ppt_x</p:attrName>
                                        </p:attrNameLst>
                                      </p:cBhvr>
                                      <p:tavLst>
                                        <p:tav tm="0">
                                          <p:val>
                                            <p:strVal val="#ppt_x"/>
                                          </p:val>
                                        </p:tav>
                                        <p:tav tm="100000">
                                          <p:val>
                                            <p:strVal val="#ppt_x"/>
                                          </p:val>
                                        </p:tav>
                                      </p:tavLst>
                                    </p:anim>
                                    <p:anim calcmode="lin" valueType="num">
                                      <p:cBhvr additive="base">
                                        <p:cTn id="64" dur="500" fill="hold"/>
                                        <p:tgtEl>
                                          <p:spTgt spid="75"/>
                                        </p:tgtEl>
                                        <p:attrNameLst>
                                          <p:attrName>ppt_y</p:attrName>
                                        </p:attrNameLst>
                                      </p:cBhvr>
                                      <p:tavLst>
                                        <p:tav tm="0">
                                          <p:val>
                                            <p:strVal val="1+#ppt_h/2"/>
                                          </p:val>
                                        </p:tav>
                                        <p:tav tm="100000">
                                          <p:val>
                                            <p:strVal val="#ppt_y"/>
                                          </p:val>
                                        </p:tav>
                                      </p:tavLst>
                                    </p:anim>
                                  </p:childTnLst>
                                </p:cTn>
                              </p:par>
                            </p:childTnLst>
                          </p:cTn>
                        </p:par>
                        <p:par>
                          <p:cTn id="65" fill="hold">
                            <p:stCondLst>
                              <p:cond delay="2750"/>
                            </p:stCondLst>
                            <p:childTnLst>
                              <p:par>
                                <p:cTn id="66" presetID="42" presetClass="entr" presetSubtype="0" fill="hold" nodeType="afterEffect">
                                  <p:stCondLst>
                                    <p:cond delay="0"/>
                                  </p:stCondLst>
                                  <p:childTnLst>
                                    <p:set>
                                      <p:cBhvr>
                                        <p:cTn id="67" dur="1" fill="hold">
                                          <p:stCondLst>
                                            <p:cond delay="0"/>
                                          </p:stCondLst>
                                        </p:cTn>
                                        <p:tgtEl>
                                          <p:spTgt spid="95"/>
                                        </p:tgtEl>
                                        <p:attrNameLst>
                                          <p:attrName>style.visibility</p:attrName>
                                        </p:attrNameLst>
                                      </p:cBhvr>
                                      <p:to>
                                        <p:strVal val="visible"/>
                                      </p:to>
                                    </p:set>
                                    <p:animEffect transition="in" filter="fade">
                                      <p:cBhvr>
                                        <p:cTn id="68" dur="250"/>
                                        <p:tgtEl>
                                          <p:spTgt spid="95"/>
                                        </p:tgtEl>
                                      </p:cBhvr>
                                    </p:animEffect>
                                    <p:anim calcmode="lin" valueType="num">
                                      <p:cBhvr>
                                        <p:cTn id="69" dur="250" fill="hold"/>
                                        <p:tgtEl>
                                          <p:spTgt spid="95"/>
                                        </p:tgtEl>
                                        <p:attrNameLst>
                                          <p:attrName>ppt_x</p:attrName>
                                        </p:attrNameLst>
                                      </p:cBhvr>
                                      <p:tavLst>
                                        <p:tav tm="0">
                                          <p:val>
                                            <p:strVal val="#ppt_x"/>
                                          </p:val>
                                        </p:tav>
                                        <p:tav tm="100000">
                                          <p:val>
                                            <p:strVal val="#ppt_x"/>
                                          </p:val>
                                        </p:tav>
                                      </p:tavLst>
                                    </p:anim>
                                    <p:anim calcmode="lin" valueType="num">
                                      <p:cBhvr>
                                        <p:cTn id="70" dur="250" fill="hold"/>
                                        <p:tgtEl>
                                          <p:spTgt spid="95"/>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42" presetClass="entr" presetSubtype="0" fill="hold" nodeType="after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250"/>
                                        <p:tgtEl>
                                          <p:spTgt spid="98"/>
                                        </p:tgtEl>
                                      </p:cBhvr>
                                    </p:animEffect>
                                    <p:anim calcmode="lin" valueType="num">
                                      <p:cBhvr>
                                        <p:cTn id="75" dur="250" fill="hold"/>
                                        <p:tgtEl>
                                          <p:spTgt spid="98"/>
                                        </p:tgtEl>
                                        <p:attrNameLst>
                                          <p:attrName>ppt_x</p:attrName>
                                        </p:attrNameLst>
                                      </p:cBhvr>
                                      <p:tavLst>
                                        <p:tav tm="0">
                                          <p:val>
                                            <p:strVal val="#ppt_x"/>
                                          </p:val>
                                        </p:tav>
                                        <p:tav tm="100000">
                                          <p:val>
                                            <p:strVal val="#ppt_x"/>
                                          </p:val>
                                        </p:tav>
                                      </p:tavLst>
                                    </p:anim>
                                    <p:anim calcmode="lin" valueType="num">
                                      <p:cBhvr>
                                        <p:cTn id="76" dur="250" fill="hold"/>
                                        <p:tgtEl>
                                          <p:spTgt spid="98"/>
                                        </p:tgtEl>
                                        <p:attrNameLst>
                                          <p:attrName>ppt_y</p:attrName>
                                        </p:attrNameLst>
                                      </p:cBhvr>
                                      <p:tavLst>
                                        <p:tav tm="0">
                                          <p:val>
                                            <p:strVal val="#ppt_y+.1"/>
                                          </p:val>
                                        </p:tav>
                                        <p:tav tm="100000">
                                          <p:val>
                                            <p:strVal val="#ppt_y"/>
                                          </p:val>
                                        </p:tav>
                                      </p:tavLst>
                                    </p:anim>
                                  </p:childTnLst>
                                </p:cTn>
                              </p:par>
                            </p:childTnLst>
                          </p:cTn>
                        </p:par>
                        <p:par>
                          <p:cTn id="77" fill="hold">
                            <p:stCondLst>
                              <p:cond delay="3250"/>
                            </p:stCondLst>
                            <p:childTnLst>
                              <p:par>
                                <p:cTn id="78" presetID="42" presetClass="entr" presetSubtype="0" fill="hold" nodeType="afterEffect">
                                  <p:stCondLst>
                                    <p:cond delay="0"/>
                                  </p:stCondLst>
                                  <p:childTnLst>
                                    <p:set>
                                      <p:cBhvr>
                                        <p:cTn id="79" dur="1" fill="hold">
                                          <p:stCondLst>
                                            <p:cond delay="0"/>
                                          </p:stCondLst>
                                        </p:cTn>
                                        <p:tgtEl>
                                          <p:spTgt spid="101"/>
                                        </p:tgtEl>
                                        <p:attrNameLst>
                                          <p:attrName>style.visibility</p:attrName>
                                        </p:attrNameLst>
                                      </p:cBhvr>
                                      <p:to>
                                        <p:strVal val="visible"/>
                                      </p:to>
                                    </p:set>
                                    <p:animEffect transition="in" filter="fade">
                                      <p:cBhvr>
                                        <p:cTn id="80" dur="250"/>
                                        <p:tgtEl>
                                          <p:spTgt spid="101"/>
                                        </p:tgtEl>
                                      </p:cBhvr>
                                    </p:animEffect>
                                    <p:anim calcmode="lin" valueType="num">
                                      <p:cBhvr>
                                        <p:cTn id="81" dur="250" fill="hold"/>
                                        <p:tgtEl>
                                          <p:spTgt spid="101"/>
                                        </p:tgtEl>
                                        <p:attrNameLst>
                                          <p:attrName>ppt_x</p:attrName>
                                        </p:attrNameLst>
                                      </p:cBhvr>
                                      <p:tavLst>
                                        <p:tav tm="0">
                                          <p:val>
                                            <p:strVal val="#ppt_x"/>
                                          </p:val>
                                        </p:tav>
                                        <p:tav tm="100000">
                                          <p:val>
                                            <p:strVal val="#ppt_x"/>
                                          </p:val>
                                        </p:tav>
                                      </p:tavLst>
                                    </p:anim>
                                    <p:anim calcmode="lin" valueType="num">
                                      <p:cBhvr>
                                        <p:cTn id="82" dur="250" fill="hold"/>
                                        <p:tgtEl>
                                          <p:spTgt spid="101"/>
                                        </p:tgtEl>
                                        <p:attrNameLst>
                                          <p:attrName>ppt_y</p:attrName>
                                        </p:attrNameLst>
                                      </p:cBhvr>
                                      <p:tavLst>
                                        <p:tav tm="0">
                                          <p:val>
                                            <p:strVal val="#ppt_y+.1"/>
                                          </p:val>
                                        </p:tav>
                                        <p:tav tm="100000">
                                          <p:val>
                                            <p:strVal val="#ppt_y"/>
                                          </p:val>
                                        </p:tav>
                                      </p:tavLst>
                                    </p:anim>
                                  </p:childTnLst>
                                </p:cTn>
                              </p:par>
                            </p:childTnLst>
                          </p:cTn>
                        </p:par>
                        <p:par>
                          <p:cTn id="83" fill="hold">
                            <p:stCondLst>
                              <p:cond delay="3500"/>
                            </p:stCondLst>
                            <p:childTnLst>
                              <p:par>
                                <p:cTn id="84" presetID="42" presetClass="entr" presetSubtype="0" fill="hold" nodeType="afterEffect">
                                  <p:stCondLst>
                                    <p:cond delay="0"/>
                                  </p:stCondLst>
                                  <p:childTnLst>
                                    <p:set>
                                      <p:cBhvr>
                                        <p:cTn id="85" dur="1" fill="hold">
                                          <p:stCondLst>
                                            <p:cond delay="0"/>
                                          </p:stCondLst>
                                        </p:cTn>
                                        <p:tgtEl>
                                          <p:spTgt spid="104"/>
                                        </p:tgtEl>
                                        <p:attrNameLst>
                                          <p:attrName>style.visibility</p:attrName>
                                        </p:attrNameLst>
                                      </p:cBhvr>
                                      <p:to>
                                        <p:strVal val="visible"/>
                                      </p:to>
                                    </p:set>
                                    <p:animEffect transition="in" filter="fade">
                                      <p:cBhvr>
                                        <p:cTn id="86" dur="250"/>
                                        <p:tgtEl>
                                          <p:spTgt spid="104"/>
                                        </p:tgtEl>
                                      </p:cBhvr>
                                    </p:animEffect>
                                    <p:anim calcmode="lin" valueType="num">
                                      <p:cBhvr>
                                        <p:cTn id="87" dur="250" fill="hold"/>
                                        <p:tgtEl>
                                          <p:spTgt spid="104"/>
                                        </p:tgtEl>
                                        <p:attrNameLst>
                                          <p:attrName>ppt_x</p:attrName>
                                        </p:attrNameLst>
                                      </p:cBhvr>
                                      <p:tavLst>
                                        <p:tav tm="0">
                                          <p:val>
                                            <p:strVal val="#ppt_x"/>
                                          </p:val>
                                        </p:tav>
                                        <p:tav tm="100000">
                                          <p:val>
                                            <p:strVal val="#ppt_x"/>
                                          </p:val>
                                        </p:tav>
                                      </p:tavLst>
                                    </p:anim>
                                    <p:anim calcmode="lin" valueType="num">
                                      <p:cBhvr>
                                        <p:cTn id="88" dur="250" fill="hold"/>
                                        <p:tgtEl>
                                          <p:spTgt spid="104"/>
                                        </p:tgtEl>
                                        <p:attrNameLst>
                                          <p:attrName>ppt_y</p:attrName>
                                        </p:attrNameLst>
                                      </p:cBhvr>
                                      <p:tavLst>
                                        <p:tav tm="0">
                                          <p:val>
                                            <p:strVal val="#ppt_y+.1"/>
                                          </p:val>
                                        </p:tav>
                                        <p:tav tm="100000">
                                          <p:val>
                                            <p:strVal val="#ppt_y"/>
                                          </p:val>
                                        </p:tav>
                                      </p:tavLst>
                                    </p:anim>
                                  </p:childTnLst>
                                </p:cTn>
                              </p:par>
                            </p:childTnLst>
                          </p:cTn>
                        </p:par>
                        <p:par>
                          <p:cTn id="89" fill="hold">
                            <p:stCondLst>
                              <p:cond delay="3750"/>
                            </p:stCondLst>
                            <p:childTnLst>
                              <p:par>
                                <p:cTn id="90" presetID="42" presetClass="entr" presetSubtype="0" fill="hold" nodeType="afterEffect">
                                  <p:stCondLst>
                                    <p:cond delay="0"/>
                                  </p:stCondLst>
                                  <p:childTnLst>
                                    <p:set>
                                      <p:cBhvr>
                                        <p:cTn id="91" dur="1" fill="hold">
                                          <p:stCondLst>
                                            <p:cond delay="0"/>
                                          </p:stCondLst>
                                        </p:cTn>
                                        <p:tgtEl>
                                          <p:spTgt spid="107"/>
                                        </p:tgtEl>
                                        <p:attrNameLst>
                                          <p:attrName>style.visibility</p:attrName>
                                        </p:attrNameLst>
                                      </p:cBhvr>
                                      <p:to>
                                        <p:strVal val="visible"/>
                                      </p:to>
                                    </p:set>
                                    <p:animEffect transition="in" filter="fade">
                                      <p:cBhvr>
                                        <p:cTn id="92" dur="250"/>
                                        <p:tgtEl>
                                          <p:spTgt spid="107"/>
                                        </p:tgtEl>
                                      </p:cBhvr>
                                    </p:animEffect>
                                    <p:anim calcmode="lin" valueType="num">
                                      <p:cBhvr>
                                        <p:cTn id="93" dur="250" fill="hold"/>
                                        <p:tgtEl>
                                          <p:spTgt spid="107"/>
                                        </p:tgtEl>
                                        <p:attrNameLst>
                                          <p:attrName>ppt_x</p:attrName>
                                        </p:attrNameLst>
                                      </p:cBhvr>
                                      <p:tavLst>
                                        <p:tav tm="0">
                                          <p:val>
                                            <p:strVal val="#ppt_x"/>
                                          </p:val>
                                        </p:tav>
                                        <p:tav tm="100000">
                                          <p:val>
                                            <p:strVal val="#ppt_x"/>
                                          </p:val>
                                        </p:tav>
                                      </p:tavLst>
                                    </p:anim>
                                    <p:anim calcmode="lin" valueType="num">
                                      <p:cBhvr>
                                        <p:cTn id="94" dur="250" fill="hold"/>
                                        <p:tgtEl>
                                          <p:spTgt spid="107"/>
                                        </p:tgtEl>
                                        <p:attrNameLst>
                                          <p:attrName>ppt_y</p:attrName>
                                        </p:attrNameLst>
                                      </p:cBhvr>
                                      <p:tavLst>
                                        <p:tav tm="0">
                                          <p:val>
                                            <p:strVal val="#ppt_y+.1"/>
                                          </p:val>
                                        </p:tav>
                                        <p:tav tm="100000">
                                          <p:val>
                                            <p:strVal val="#ppt_y"/>
                                          </p:val>
                                        </p:tav>
                                      </p:tavLst>
                                    </p:anim>
                                  </p:childTnLst>
                                </p:cTn>
                              </p:par>
                            </p:childTnLst>
                          </p:cTn>
                        </p:par>
                        <p:par>
                          <p:cTn id="95" fill="hold">
                            <p:stCondLst>
                              <p:cond delay="4000"/>
                            </p:stCondLst>
                            <p:childTnLst>
                              <p:par>
                                <p:cTn id="96" presetID="42" presetClass="entr" presetSubtype="0" fill="hold" nodeType="afterEffect">
                                  <p:stCondLst>
                                    <p:cond delay="0"/>
                                  </p:stCondLst>
                                  <p:childTnLst>
                                    <p:set>
                                      <p:cBhvr>
                                        <p:cTn id="97" dur="1" fill="hold">
                                          <p:stCondLst>
                                            <p:cond delay="0"/>
                                          </p:stCondLst>
                                        </p:cTn>
                                        <p:tgtEl>
                                          <p:spTgt spid="110"/>
                                        </p:tgtEl>
                                        <p:attrNameLst>
                                          <p:attrName>style.visibility</p:attrName>
                                        </p:attrNameLst>
                                      </p:cBhvr>
                                      <p:to>
                                        <p:strVal val="visible"/>
                                      </p:to>
                                    </p:set>
                                    <p:animEffect transition="in" filter="fade">
                                      <p:cBhvr>
                                        <p:cTn id="98" dur="250"/>
                                        <p:tgtEl>
                                          <p:spTgt spid="110"/>
                                        </p:tgtEl>
                                      </p:cBhvr>
                                    </p:animEffect>
                                    <p:anim calcmode="lin" valueType="num">
                                      <p:cBhvr>
                                        <p:cTn id="99" dur="250" fill="hold"/>
                                        <p:tgtEl>
                                          <p:spTgt spid="110"/>
                                        </p:tgtEl>
                                        <p:attrNameLst>
                                          <p:attrName>ppt_x</p:attrName>
                                        </p:attrNameLst>
                                      </p:cBhvr>
                                      <p:tavLst>
                                        <p:tav tm="0">
                                          <p:val>
                                            <p:strVal val="#ppt_x"/>
                                          </p:val>
                                        </p:tav>
                                        <p:tav tm="100000">
                                          <p:val>
                                            <p:strVal val="#ppt_x"/>
                                          </p:val>
                                        </p:tav>
                                      </p:tavLst>
                                    </p:anim>
                                    <p:anim calcmode="lin" valueType="num">
                                      <p:cBhvr>
                                        <p:cTn id="100" dur="250" fill="hold"/>
                                        <p:tgtEl>
                                          <p:spTgt spid="1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94" grpId="0" animBg="1"/>
      <p:bldP spid="47" grpId="0" animBg="1"/>
      <p:bldP spid="4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62"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60" name="AutoShape 5"/>
          <p:cNvSpPr>
            <a:spLocks/>
          </p:cNvSpPr>
          <p:nvPr/>
        </p:nvSpPr>
        <p:spPr bwMode="auto">
          <a:xfrm>
            <a:off x="1356395" y="1359892"/>
            <a:ext cx="9404623" cy="6480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1050" dirty="0">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3200" dirty="0">
              <a:solidFill>
                <a:schemeClr val="bg1"/>
              </a:solidFill>
              <a:latin typeface="+mn-lt"/>
              <a:ea typeface="+mn-ea"/>
              <a:cs typeface="+mn-ea"/>
              <a:sym typeface="+mn-lt"/>
            </a:endParaRPr>
          </a:p>
        </p:txBody>
      </p:sp>
      <p:grpSp>
        <p:nvGrpSpPr>
          <p:cNvPr id="63" name="组合 62"/>
          <p:cNvGrpSpPr/>
          <p:nvPr/>
        </p:nvGrpSpPr>
        <p:grpSpPr>
          <a:xfrm>
            <a:off x="1003182" y="2144337"/>
            <a:ext cx="10295761" cy="3392589"/>
            <a:chOff x="1003182" y="1731288"/>
            <a:chExt cx="10295761" cy="3392589"/>
          </a:xfrm>
        </p:grpSpPr>
        <p:sp>
          <p:nvSpPr>
            <p:cNvPr id="64" name="圆角矩形 43"/>
            <p:cNvSpPr/>
            <p:nvPr/>
          </p:nvSpPr>
          <p:spPr>
            <a:xfrm>
              <a:off x="5320527" y="1731288"/>
              <a:ext cx="1768486" cy="287727"/>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CHAIRMAN</a:t>
              </a:r>
              <a:endParaRPr lang="zh-CN" altLang="en-US" sz="1100" dirty="0">
                <a:latin typeface="微软雅黑" panose="020B0503020204020204" pitchFamily="34" charset="-122"/>
                <a:ea typeface="微软雅黑" panose="020B0503020204020204" pitchFamily="34" charset="-122"/>
              </a:endParaRPr>
            </a:p>
          </p:txBody>
        </p:sp>
        <p:sp>
          <p:nvSpPr>
            <p:cNvPr id="65" name="圆角矩形 44"/>
            <p:cNvSpPr/>
            <p:nvPr/>
          </p:nvSpPr>
          <p:spPr>
            <a:xfrm>
              <a:off x="7415079" y="2212426"/>
              <a:ext cx="1605238" cy="28772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Business Advisor</a:t>
              </a:r>
              <a:endParaRPr lang="zh-CN" altLang="en-US" sz="1100" dirty="0">
                <a:latin typeface="微软雅黑" panose="020B0503020204020204" pitchFamily="34" charset="-122"/>
                <a:ea typeface="微软雅黑" panose="020B0503020204020204" pitchFamily="34" charset="-122"/>
              </a:endParaRPr>
            </a:p>
          </p:txBody>
        </p:sp>
        <p:grpSp>
          <p:nvGrpSpPr>
            <p:cNvPr id="66" name="组合 65"/>
            <p:cNvGrpSpPr/>
            <p:nvPr/>
          </p:nvGrpSpPr>
          <p:grpSpPr>
            <a:xfrm>
              <a:off x="1110598" y="4836150"/>
              <a:ext cx="10188345" cy="287727"/>
              <a:chOff x="713812" y="3847031"/>
              <a:chExt cx="7716376" cy="217917"/>
            </a:xfrm>
          </p:grpSpPr>
          <p:sp>
            <p:nvSpPr>
              <p:cNvPr id="128" name="圆角矩形 93"/>
              <p:cNvSpPr/>
              <p:nvPr/>
            </p:nvSpPr>
            <p:spPr>
              <a:xfrm>
                <a:off x="7214424" y="3847031"/>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Team</a:t>
                </a:r>
                <a:endParaRPr lang="zh-CN" altLang="en-US" sz="1100" dirty="0">
                  <a:latin typeface="微软雅黑" panose="020B0503020204020204" pitchFamily="34" charset="-122"/>
                  <a:ea typeface="微软雅黑" panose="020B0503020204020204" pitchFamily="34" charset="-122"/>
                </a:endParaRPr>
              </a:p>
            </p:txBody>
          </p:sp>
          <p:sp>
            <p:nvSpPr>
              <p:cNvPr id="171" name="圆角矩形 94"/>
              <p:cNvSpPr/>
              <p:nvPr/>
            </p:nvSpPr>
            <p:spPr>
              <a:xfrm>
                <a:off x="5589271" y="3847031"/>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Officer</a:t>
                </a:r>
                <a:endParaRPr lang="zh-CN" altLang="en-US" sz="1100" dirty="0">
                  <a:latin typeface="微软雅黑" panose="020B0503020204020204" pitchFamily="34" charset="-122"/>
                  <a:ea typeface="微软雅黑" panose="020B0503020204020204" pitchFamily="34" charset="-122"/>
                </a:endParaRPr>
              </a:p>
            </p:txBody>
          </p:sp>
          <p:sp>
            <p:nvSpPr>
              <p:cNvPr id="172" name="圆角矩形 95"/>
              <p:cNvSpPr/>
              <p:nvPr/>
            </p:nvSpPr>
            <p:spPr>
              <a:xfrm>
                <a:off x="2338965" y="3847031"/>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Online Marketers</a:t>
                </a:r>
                <a:endParaRPr lang="zh-CN" altLang="en-US" sz="1100" dirty="0">
                  <a:latin typeface="微软雅黑" panose="020B0503020204020204" pitchFamily="34" charset="-122"/>
                  <a:ea typeface="微软雅黑" panose="020B0503020204020204" pitchFamily="34" charset="-122"/>
                </a:endParaRPr>
              </a:p>
            </p:txBody>
          </p:sp>
          <p:sp>
            <p:nvSpPr>
              <p:cNvPr id="173" name="圆角矩形 96"/>
              <p:cNvSpPr/>
              <p:nvPr/>
            </p:nvSpPr>
            <p:spPr>
              <a:xfrm>
                <a:off x="713812" y="3847031"/>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Administrative</a:t>
                </a:r>
                <a:endParaRPr lang="zh-CN" altLang="en-US" sz="1100" dirty="0">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1110598" y="4206979"/>
              <a:ext cx="10188345" cy="287727"/>
              <a:chOff x="713812" y="3370513"/>
              <a:chExt cx="7716376" cy="217917"/>
            </a:xfrm>
          </p:grpSpPr>
          <p:sp>
            <p:nvSpPr>
              <p:cNvPr id="123" name="圆角矩形 88"/>
              <p:cNvSpPr/>
              <p:nvPr/>
            </p:nvSpPr>
            <p:spPr>
              <a:xfrm>
                <a:off x="7214424" y="3370513"/>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Manager</a:t>
                </a:r>
                <a:endParaRPr lang="zh-CN" altLang="en-US" sz="1100" dirty="0">
                  <a:latin typeface="微软雅黑" panose="020B0503020204020204" pitchFamily="34" charset="-122"/>
                  <a:ea typeface="微软雅黑" panose="020B0503020204020204" pitchFamily="34" charset="-122"/>
                </a:endParaRPr>
              </a:p>
            </p:txBody>
          </p:sp>
          <p:sp>
            <p:nvSpPr>
              <p:cNvPr id="124" name="圆角矩形 89"/>
              <p:cNvSpPr/>
              <p:nvPr/>
            </p:nvSpPr>
            <p:spPr>
              <a:xfrm>
                <a:off x="5589271" y="3370513"/>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Manager</a:t>
                </a:r>
                <a:endParaRPr lang="zh-CN" altLang="en-US" sz="1100" dirty="0">
                  <a:latin typeface="微软雅黑" panose="020B0503020204020204" pitchFamily="34" charset="-122"/>
                  <a:ea typeface="微软雅黑" panose="020B0503020204020204" pitchFamily="34" charset="-122"/>
                </a:endParaRPr>
              </a:p>
            </p:txBody>
          </p:sp>
          <p:sp>
            <p:nvSpPr>
              <p:cNvPr id="125" name="圆角矩形 90"/>
              <p:cNvSpPr/>
              <p:nvPr/>
            </p:nvSpPr>
            <p:spPr>
              <a:xfrm>
                <a:off x="2338965" y="3370513"/>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Team</a:t>
                </a:r>
                <a:endParaRPr lang="zh-CN" altLang="en-US" sz="1100" dirty="0">
                  <a:latin typeface="微软雅黑" panose="020B0503020204020204" pitchFamily="34" charset="-122"/>
                  <a:ea typeface="微软雅黑" panose="020B0503020204020204" pitchFamily="34" charset="-122"/>
                </a:endParaRPr>
              </a:p>
            </p:txBody>
          </p:sp>
          <p:sp>
            <p:nvSpPr>
              <p:cNvPr id="126" name="圆角矩形 91"/>
              <p:cNvSpPr/>
              <p:nvPr/>
            </p:nvSpPr>
            <p:spPr>
              <a:xfrm>
                <a:off x="713812" y="3370513"/>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Manager</a:t>
                </a:r>
                <a:endParaRPr lang="zh-CN" altLang="en-US" sz="1100" dirty="0">
                  <a:latin typeface="微软雅黑" panose="020B0503020204020204" pitchFamily="34" charset="-122"/>
                  <a:ea typeface="微软雅黑" panose="020B0503020204020204" pitchFamily="34" charset="-122"/>
                </a:endParaRPr>
              </a:p>
            </p:txBody>
          </p:sp>
          <p:sp>
            <p:nvSpPr>
              <p:cNvPr id="127" name="圆角矩形 92"/>
              <p:cNvSpPr/>
              <p:nvPr/>
            </p:nvSpPr>
            <p:spPr>
              <a:xfrm>
                <a:off x="3964118" y="3370513"/>
                <a:ext cx="1215764" cy="217917"/>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1110598" y="3382251"/>
              <a:ext cx="10188345" cy="570393"/>
              <a:chOff x="713812" y="2745888"/>
              <a:chExt cx="7716376" cy="432000"/>
            </a:xfrm>
          </p:grpSpPr>
          <p:sp>
            <p:nvSpPr>
              <p:cNvPr id="118" name="圆角矩形 83"/>
              <p:cNvSpPr/>
              <p:nvPr/>
            </p:nvSpPr>
            <p:spPr>
              <a:xfrm>
                <a:off x="7214424" y="2745888"/>
                <a:ext cx="1215764" cy="432000"/>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Procurement</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119" name="圆角矩形 84"/>
              <p:cNvSpPr/>
              <p:nvPr/>
            </p:nvSpPr>
            <p:spPr>
              <a:xfrm>
                <a:off x="5589271" y="2745888"/>
                <a:ext cx="1215764" cy="432000"/>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Services</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120" name="圆角矩形 85"/>
              <p:cNvSpPr/>
              <p:nvPr/>
            </p:nvSpPr>
            <p:spPr>
              <a:xfrm>
                <a:off x="2338965" y="2745888"/>
                <a:ext cx="1215764" cy="432000"/>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&amp;</a:t>
                </a:r>
              </a:p>
              <a:p>
                <a:pPr algn="ctr"/>
                <a:r>
                  <a:rPr lang="en-US" altLang="zh-CN" sz="1100" dirty="0">
                    <a:latin typeface="微软雅黑" panose="020B0503020204020204" pitchFamily="34" charset="-122"/>
                    <a:ea typeface="微软雅黑" panose="020B0503020204020204" pitchFamily="34" charset="-122"/>
                  </a:rPr>
                  <a:t>Business Dev.</a:t>
                </a:r>
                <a:endParaRPr lang="zh-CN" altLang="en-US" sz="1100" dirty="0">
                  <a:latin typeface="微软雅黑" panose="020B0503020204020204" pitchFamily="34" charset="-122"/>
                  <a:ea typeface="微软雅黑" panose="020B0503020204020204" pitchFamily="34" charset="-122"/>
                </a:endParaRPr>
              </a:p>
            </p:txBody>
          </p:sp>
          <p:sp>
            <p:nvSpPr>
              <p:cNvPr id="121" name="圆角矩形 86"/>
              <p:cNvSpPr/>
              <p:nvPr/>
            </p:nvSpPr>
            <p:spPr>
              <a:xfrm>
                <a:off x="713812" y="2745888"/>
                <a:ext cx="1215764" cy="432000"/>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&amp;</a:t>
                </a:r>
              </a:p>
              <a:p>
                <a:pPr algn="ctr"/>
                <a:r>
                  <a:rPr lang="en-US" altLang="zh-CN" sz="1100" dirty="0">
                    <a:latin typeface="微软雅黑" panose="020B0503020204020204" pitchFamily="34" charset="-122"/>
                    <a:ea typeface="微软雅黑" panose="020B0503020204020204" pitchFamily="34" charset="-122"/>
                  </a:rPr>
                  <a:t>Administration</a:t>
                </a:r>
                <a:endParaRPr lang="zh-CN" altLang="en-US" sz="1100" dirty="0">
                  <a:latin typeface="微软雅黑" panose="020B0503020204020204" pitchFamily="34" charset="-122"/>
                  <a:ea typeface="微软雅黑" panose="020B0503020204020204" pitchFamily="34" charset="-122"/>
                </a:endParaRPr>
              </a:p>
            </p:txBody>
          </p:sp>
          <p:sp>
            <p:nvSpPr>
              <p:cNvPr id="122" name="圆角矩形 87"/>
              <p:cNvSpPr/>
              <p:nvPr/>
            </p:nvSpPr>
            <p:spPr>
              <a:xfrm>
                <a:off x="3964118" y="2745888"/>
                <a:ext cx="1215764" cy="432000"/>
              </a:xfrm>
              <a:prstGeom prst="roundRect">
                <a:avLst>
                  <a:gd name="adj" fmla="val 50000"/>
                </a:avLst>
              </a:prstGeom>
              <a:gradFill>
                <a:gsLst>
                  <a:gs pos="0">
                    <a:srgbClr val="00B0F0"/>
                  </a:gs>
                  <a:gs pos="100000">
                    <a:srgbClr val="0089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Domestic/ Internal</a:t>
                </a:r>
              </a:p>
              <a:p>
                <a:pPr algn="ctr"/>
                <a:r>
                  <a:rPr lang="en-US" altLang="zh-CN" sz="1100" dirty="0">
                    <a:latin typeface="微软雅黑" panose="020B0503020204020204" pitchFamily="34" charset="-122"/>
                    <a:ea typeface="微软雅黑" panose="020B0503020204020204" pitchFamily="34" charset="-122"/>
                  </a:rPr>
                  <a:t>Division</a:t>
                </a:r>
                <a:endParaRPr lang="zh-CN" altLang="en-US" sz="1100" dirty="0">
                  <a:latin typeface="微软雅黑" panose="020B0503020204020204" pitchFamily="34" charset="-122"/>
                  <a:ea typeface="微软雅黑" panose="020B0503020204020204" pitchFamily="34" charset="-122"/>
                </a:endParaRPr>
              </a:p>
            </p:txBody>
          </p:sp>
        </p:grpSp>
        <p:sp>
          <p:nvSpPr>
            <p:cNvPr id="69" name="圆角矩形 48"/>
            <p:cNvSpPr/>
            <p:nvPr/>
          </p:nvSpPr>
          <p:spPr>
            <a:xfrm>
              <a:off x="5402151" y="2693564"/>
              <a:ext cx="1605238" cy="287727"/>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cxnSp>
          <p:nvCxnSpPr>
            <p:cNvPr id="70" name="直接连接符 69"/>
            <p:cNvCxnSpPr/>
            <p:nvPr/>
          </p:nvCxnSpPr>
          <p:spPr>
            <a:xfrm>
              <a:off x="6204768" y="2019018"/>
              <a:ext cx="0" cy="674546"/>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6204767" y="2356290"/>
              <a:ext cx="1210310" cy="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1913217" y="2981289"/>
              <a:ext cx="8583107" cy="400962"/>
              <a:chOff x="1321694" y="2442210"/>
              <a:chExt cx="6500612" cy="303678"/>
            </a:xfrm>
          </p:grpSpPr>
          <p:cxnSp>
            <p:nvCxnSpPr>
              <p:cNvPr id="112" name="直接连接符 111"/>
              <p:cNvCxnSpPr/>
              <p:nvPr/>
            </p:nvCxnSpPr>
            <p:spPr>
              <a:xfrm>
                <a:off x="4572000" y="2442210"/>
                <a:ext cx="0" cy="303678"/>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V="1">
                <a:off x="1321694" y="2606040"/>
                <a:ext cx="0" cy="139848"/>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2946847" y="2606040"/>
                <a:ext cx="0" cy="139848"/>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V="1">
                <a:off x="6197153" y="2606040"/>
                <a:ext cx="0" cy="139848"/>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7822306" y="2606040"/>
                <a:ext cx="0" cy="139848"/>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1321694" y="2606040"/>
                <a:ext cx="650061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1003182" y="3667450"/>
              <a:ext cx="8690520" cy="1312565"/>
              <a:chOff x="632460" y="2961888"/>
              <a:chExt cx="6581964" cy="994101"/>
            </a:xfrm>
          </p:grpSpPr>
          <p:grpSp>
            <p:nvGrpSpPr>
              <p:cNvPr id="74" name="组合 73"/>
              <p:cNvGrpSpPr/>
              <p:nvPr/>
            </p:nvGrpSpPr>
            <p:grpSpPr>
              <a:xfrm>
                <a:off x="632460" y="2961888"/>
                <a:ext cx="81352" cy="994101"/>
                <a:chOff x="632460" y="2961888"/>
                <a:chExt cx="81352" cy="994101"/>
              </a:xfrm>
            </p:grpSpPr>
            <p:cxnSp>
              <p:nvCxnSpPr>
                <p:cNvPr id="108" name="直接连接符 107"/>
                <p:cNvCxnSpPr/>
                <p:nvPr/>
              </p:nvCxnSpPr>
              <p:spPr>
                <a:xfrm flipH="1">
                  <a:off x="632460" y="2961888"/>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632460" y="3955989"/>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632460" y="3485125"/>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32460" y="2961888"/>
                  <a:ext cx="0" cy="99410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nvGrpSpPr>
            <p:grpSpPr>
              <a:xfrm>
                <a:off x="2257613" y="2961888"/>
                <a:ext cx="81352" cy="994101"/>
                <a:chOff x="2257613" y="2961888"/>
                <a:chExt cx="81352" cy="994101"/>
              </a:xfrm>
            </p:grpSpPr>
            <p:cxnSp>
              <p:nvCxnSpPr>
                <p:cNvPr id="104" name="直接连接符 103"/>
                <p:cNvCxnSpPr/>
                <p:nvPr/>
              </p:nvCxnSpPr>
              <p:spPr>
                <a:xfrm flipH="1">
                  <a:off x="2257613" y="2961888"/>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2257613" y="3955989"/>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2257613" y="3485125"/>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2257613" y="2961888"/>
                  <a:ext cx="0" cy="99410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3882765" y="2961888"/>
                <a:ext cx="81352" cy="523237"/>
                <a:chOff x="3882765" y="2961888"/>
                <a:chExt cx="81352" cy="523237"/>
              </a:xfrm>
            </p:grpSpPr>
            <p:cxnSp>
              <p:nvCxnSpPr>
                <p:cNvPr id="101" name="直接连接符 100"/>
                <p:cNvCxnSpPr/>
                <p:nvPr/>
              </p:nvCxnSpPr>
              <p:spPr>
                <a:xfrm flipH="1">
                  <a:off x="3882765" y="2961888"/>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3882765" y="3485125"/>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3882765" y="2961888"/>
                  <a:ext cx="0" cy="523237"/>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a:off x="5507919" y="2961888"/>
                <a:ext cx="81352" cy="994101"/>
                <a:chOff x="5507919" y="2961888"/>
                <a:chExt cx="81352" cy="994101"/>
              </a:xfrm>
            </p:grpSpPr>
            <p:cxnSp>
              <p:nvCxnSpPr>
                <p:cNvPr id="97" name="直接连接符 96"/>
                <p:cNvCxnSpPr/>
                <p:nvPr/>
              </p:nvCxnSpPr>
              <p:spPr>
                <a:xfrm flipH="1">
                  <a:off x="5507919" y="2961888"/>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5507919" y="3955989"/>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5507919" y="3485125"/>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507919" y="2961888"/>
                  <a:ext cx="0" cy="99410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7133072" y="2961888"/>
                <a:ext cx="81352" cy="994101"/>
                <a:chOff x="7133072" y="2961888"/>
                <a:chExt cx="81352" cy="994101"/>
              </a:xfrm>
            </p:grpSpPr>
            <p:cxnSp>
              <p:nvCxnSpPr>
                <p:cNvPr id="79" name="直接连接符 78"/>
                <p:cNvCxnSpPr/>
                <p:nvPr/>
              </p:nvCxnSpPr>
              <p:spPr>
                <a:xfrm flipH="1">
                  <a:off x="7133072" y="2961888"/>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7133072" y="3955989"/>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7133072" y="3485125"/>
                  <a:ext cx="81352"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7133072" y="2961888"/>
                  <a:ext cx="0" cy="994101"/>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9417540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1+#ppt_w/2"/>
                                          </p:val>
                                        </p:tav>
                                        <p:tav tm="100000">
                                          <p:val>
                                            <p:strVal val="#ppt_x"/>
                                          </p:val>
                                        </p:tav>
                                      </p:tavLst>
                                    </p:anim>
                                    <p:anim calcmode="lin" valueType="num">
                                      <p:cBhvr additive="base">
                                        <p:cTn id="16" dur="500" fill="hold"/>
                                        <p:tgtEl>
                                          <p:spTgt spid="6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6"/>
          <p:cNvSpPr txBox="1">
            <a:spLocks noChangeArrowheads="1"/>
          </p:cNvSpPr>
          <p:nvPr/>
        </p:nvSpPr>
        <p:spPr bwMode="auto">
          <a:xfrm>
            <a:off x="5231905" y="3514761"/>
            <a:ext cx="37444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50000"/>
              </a:lnSpc>
            </a:pPr>
            <a:r>
              <a:rPr lang="en-US" altLang="zh-CN" sz="1000" dirty="0">
                <a:solidFill>
                  <a:schemeClr val="bg1">
                    <a:lumMod val="9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bg1">
                  <a:lumMod val="95000"/>
                </a:schemeClr>
              </a:solidFill>
            </a:endParaRPr>
          </a:p>
        </p:txBody>
      </p:sp>
      <p:sp>
        <p:nvSpPr>
          <p:cNvPr id="9" name="文本框 8"/>
          <p:cNvSpPr txBox="1">
            <a:spLocks noChangeArrowheads="1"/>
          </p:cNvSpPr>
          <p:nvPr/>
        </p:nvSpPr>
        <p:spPr bwMode="auto">
          <a:xfrm>
            <a:off x="5231904" y="2984223"/>
            <a:ext cx="4717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67"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10" name="组合 9"/>
          <p:cNvGrpSpPr/>
          <p:nvPr/>
        </p:nvGrpSpPr>
        <p:grpSpPr>
          <a:xfrm>
            <a:off x="2148448" y="2407547"/>
            <a:ext cx="1528566" cy="2130273"/>
            <a:chOff x="1127125" y="2265363"/>
            <a:chExt cx="1447800" cy="2017713"/>
          </a:xfrm>
        </p:grpSpPr>
        <p:sp>
          <p:nvSpPr>
            <p:cNvPr id="11"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3734385" y="2407547"/>
            <a:ext cx="1372400" cy="2120982"/>
            <a:chOff x="4222751" y="5116514"/>
            <a:chExt cx="593725" cy="917575"/>
          </a:xfrm>
        </p:grpSpPr>
        <p:sp>
          <p:nvSpPr>
            <p:cNvPr id="33" name="Freeform 236"/>
            <p:cNvSpPr>
              <a:spLocks/>
            </p:cNvSpPr>
            <p:nvPr/>
          </p:nvSpPr>
          <p:spPr bwMode="auto">
            <a:xfrm>
              <a:off x="4422776" y="5426076"/>
              <a:ext cx="293688" cy="13493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37"/>
            <p:cNvSpPr>
              <a:spLocks/>
            </p:cNvSpPr>
            <p:nvPr/>
          </p:nvSpPr>
          <p:spPr bwMode="auto">
            <a:xfrm>
              <a:off x="4392613" y="5549901"/>
              <a:ext cx="323850" cy="165100"/>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38"/>
            <p:cNvSpPr>
              <a:spLocks/>
            </p:cNvSpPr>
            <p:nvPr/>
          </p:nvSpPr>
          <p:spPr bwMode="auto">
            <a:xfrm>
              <a:off x="4422776" y="5176839"/>
              <a:ext cx="258763" cy="258763"/>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9"/>
            <p:cNvSpPr>
              <a:spLocks/>
            </p:cNvSpPr>
            <p:nvPr/>
          </p:nvSpPr>
          <p:spPr bwMode="auto">
            <a:xfrm>
              <a:off x="4392613" y="5170489"/>
              <a:ext cx="288925" cy="544513"/>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40"/>
            <p:cNvSpPr>
              <a:spLocks/>
            </p:cNvSpPr>
            <p:nvPr/>
          </p:nvSpPr>
          <p:spPr bwMode="auto">
            <a:xfrm>
              <a:off x="4422776" y="5126039"/>
              <a:ext cx="109538" cy="309563"/>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41"/>
            <p:cNvSpPr>
              <a:spLocks/>
            </p:cNvSpPr>
            <p:nvPr/>
          </p:nvSpPr>
          <p:spPr bwMode="auto">
            <a:xfrm>
              <a:off x="4392613" y="5710239"/>
              <a:ext cx="407988" cy="4763"/>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42"/>
            <p:cNvSpPr>
              <a:spLocks/>
            </p:cNvSpPr>
            <p:nvPr/>
          </p:nvSpPr>
          <p:spPr bwMode="auto">
            <a:xfrm>
              <a:off x="4521201" y="5126039"/>
              <a:ext cx="195263" cy="4349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43"/>
            <p:cNvSpPr>
              <a:spLocks/>
            </p:cNvSpPr>
            <p:nvPr/>
          </p:nvSpPr>
          <p:spPr bwMode="auto">
            <a:xfrm>
              <a:off x="4511676" y="5549901"/>
              <a:ext cx="204788" cy="469900"/>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44"/>
            <p:cNvSpPr>
              <a:spLocks/>
            </p:cNvSpPr>
            <p:nvPr/>
          </p:nvSpPr>
          <p:spPr bwMode="auto">
            <a:xfrm>
              <a:off x="4511676" y="5705476"/>
              <a:ext cx="288925" cy="314325"/>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45"/>
            <p:cNvSpPr>
              <a:spLocks/>
            </p:cNvSpPr>
            <p:nvPr/>
          </p:nvSpPr>
          <p:spPr bwMode="auto">
            <a:xfrm>
              <a:off x="4222751" y="5116514"/>
              <a:ext cx="593725" cy="9175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246"/>
            <p:cNvSpPr>
              <a:spLocks noChangeArrowheads="1"/>
            </p:cNvSpPr>
            <p:nvPr/>
          </p:nvSpPr>
          <p:spPr bwMode="auto">
            <a:xfrm>
              <a:off x="4497388" y="5449889"/>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247"/>
            <p:cNvSpPr>
              <a:spLocks noChangeArrowheads="1"/>
            </p:cNvSpPr>
            <p:nvPr/>
          </p:nvSpPr>
          <p:spPr bwMode="auto">
            <a:xfrm>
              <a:off x="4581526" y="529113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248"/>
            <p:cNvSpPr>
              <a:spLocks noChangeArrowheads="1"/>
            </p:cNvSpPr>
            <p:nvPr/>
          </p:nvSpPr>
          <p:spPr bwMode="auto">
            <a:xfrm>
              <a:off x="4616451" y="5689601"/>
              <a:ext cx="49213" cy="46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249"/>
            <p:cNvSpPr>
              <a:spLocks noChangeArrowheads="1"/>
            </p:cNvSpPr>
            <p:nvPr/>
          </p:nvSpPr>
          <p:spPr bwMode="auto">
            <a:xfrm>
              <a:off x="4452938" y="5256214"/>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7679220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14:presetBounceEnd="48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8000">
                                          <p:cBhvr additive="base">
                                            <p:cTn id="7" dur="1250" fill="hold"/>
                                            <p:tgtEl>
                                              <p:spTgt spid="10"/>
                                            </p:tgtEl>
                                            <p:attrNameLst>
                                              <p:attrName>ppt_x</p:attrName>
                                            </p:attrNameLst>
                                          </p:cBhvr>
                                          <p:tavLst>
                                            <p:tav tm="0">
                                              <p:val>
                                                <p:strVal val="#ppt_x"/>
                                              </p:val>
                                            </p:tav>
                                            <p:tav tm="100000">
                                              <p:val>
                                                <p:strVal val="#ppt_x"/>
                                              </p:val>
                                            </p:tav>
                                          </p:tavLst>
                                        </p:anim>
                                        <p:anim calcmode="lin" valueType="num" p14:bounceEnd="48000">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14:presetBounceEnd="48000">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14:bounceEnd="48000">
                                          <p:cBhvr additive="base">
                                            <p:cTn id="11" dur="1250" fill="hold"/>
                                            <p:tgtEl>
                                              <p:spTgt spid="32"/>
                                            </p:tgtEl>
                                            <p:attrNameLst>
                                              <p:attrName>ppt_x</p:attrName>
                                            </p:attrNameLst>
                                          </p:cBhvr>
                                          <p:tavLst>
                                            <p:tav tm="0">
                                              <p:val>
                                                <p:strVal val="#ppt_x"/>
                                              </p:val>
                                            </p:tav>
                                            <p:tav tm="100000">
                                              <p:val>
                                                <p:strVal val="#ppt_x"/>
                                              </p:val>
                                            </p:tav>
                                          </p:tavLst>
                                        </p:anim>
                                        <p:anim calcmode="lin" valueType="num" p14:bounceEnd="48000">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250" fill="hold"/>
                                            <p:tgtEl>
                                              <p:spTgt spid="10"/>
                                            </p:tgtEl>
                                            <p:attrNameLst>
                                              <p:attrName>ppt_x</p:attrName>
                                            </p:attrNameLst>
                                          </p:cBhvr>
                                          <p:tavLst>
                                            <p:tav tm="0">
                                              <p:val>
                                                <p:strVal val="#ppt_x"/>
                                              </p:val>
                                            </p:tav>
                                            <p:tav tm="100000">
                                              <p:val>
                                                <p:strVal val="#ppt_x"/>
                                              </p:val>
                                            </p:tav>
                                          </p:tavLst>
                                        </p:anim>
                                        <p:anim calcmode="lin" valueType="num">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250" fill="hold"/>
                                            <p:tgtEl>
                                              <p:spTgt spid="32"/>
                                            </p:tgtEl>
                                            <p:attrNameLst>
                                              <p:attrName>ppt_x</p:attrName>
                                            </p:attrNameLst>
                                          </p:cBhvr>
                                          <p:tavLst>
                                            <p:tav tm="0">
                                              <p:val>
                                                <p:strVal val="#ppt_x"/>
                                              </p:val>
                                            </p:tav>
                                            <p:tav tm="100000">
                                              <p:val>
                                                <p:strVal val="#ppt_x"/>
                                              </p:val>
                                            </p:tav>
                                          </p:tavLst>
                                        </p:anim>
                                        <p:anim calcmode="lin" valueType="num">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486732" y="2739805"/>
            <a:ext cx="1533022" cy="1533022"/>
            <a:chOff x="5184292" y="3158835"/>
            <a:chExt cx="1823416" cy="1823416"/>
          </a:xfrm>
        </p:grpSpPr>
        <p:grpSp>
          <p:nvGrpSpPr>
            <p:cNvPr id="5" name="组合 4"/>
            <p:cNvGrpSpPr/>
            <p:nvPr/>
          </p:nvGrpSpPr>
          <p:grpSpPr>
            <a:xfrm>
              <a:off x="5184292" y="3158835"/>
              <a:ext cx="1823416" cy="1823416"/>
              <a:chOff x="4489450" y="2618448"/>
              <a:chExt cx="2209800" cy="2209800"/>
            </a:xfrm>
          </p:grpSpPr>
          <p:sp>
            <p:nvSpPr>
              <p:cNvPr id="7" name="椭圆 6"/>
              <p:cNvSpPr/>
              <p:nvPr/>
            </p:nvSpPr>
            <p:spPr>
              <a:xfrm>
                <a:off x="4489450" y="2618448"/>
                <a:ext cx="2209800" cy="2209800"/>
              </a:xfrm>
              <a:prstGeom prst="ellipse">
                <a:avLst/>
              </a:prstGeom>
              <a:solidFill>
                <a:srgbClr val="2378C2"/>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solidFill>
                  <a:effectLst/>
                  <a:uLnTx/>
                  <a:uFillTx/>
                  <a:cs typeface="+mn-ea"/>
                  <a:sym typeface="+mn-lt"/>
                </a:endParaRPr>
              </a:p>
            </p:txBody>
          </p:sp>
          <p:sp>
            <p:nvSpPr>
              <p:cNvPr id="8" name="椭圆 7"/>
              <p:cNvSpPr/>
              <p:nvPr/>
            </p:nvSpPr>
            <p:spPr>
              <a:xfrm>
                <a:off x="4701442" y="2830442"/>
                <a:ext cx="1785819" cy="1785816"/>
              </a:xfrm>
              <a:prstGeom prst="ellipse">
                <a:avLst/>
              </a:prstGeom>
              <a:noFill/>
              <a:ln w="44450" cap="flat" cmpd="sng" algn="ctr">
                <a:solidFill>
                  <a:schemeClr val="bg1">
                    <a:lumMod val="9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solidFill>
                  <a:effectLst/>
                  <a:uLnTx/>
                  <a:uFillTx/>
                  <a:cs typeface="+mn-ea"/>
                  <a:sym typeface="+mn-lt"/>
                </a:endParaRPr>
              </a:p>
            </p:txBody>
          </p:sp>
        </p:grpSp>
        <p:sp>
          <p:nvSpPr>
            <p:cNvPr id="6" name="Freeform 61"/>
            <p:cNvSpPr>
              <a:spLocks noEditPoints="1"/>
            </p:cNvSpPr>
            <p:nvPr/>
          </p:nvSpPr>
          <p:spPr bwMode="auto">
            <a:xfrm>
              <a:off x="5934869" y="39094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solidFill>
                <a:effectLst/>
                <a:uLnTx/>
                <a:uFillTx/>
                <a:cs typeface="+mn-ea"/>
                <a:sym typeface="+mn-lt"/>
              </a:endParaRPr>
            </a:p>
          </p:txBody>
        </p:sp>
      </p:grpSp>
      <p:sp>
        <p:nvSpPr>
          <p:cNvPr id="12" name="矩形 11"/>
          <p:cNvSpPr/>
          <p:nvPr/>
        </p:nvSpPr>
        <p:spPr>
          <a:xfrm>
            <a:off x="8023874" y="2127247"/>
            <a:ext cx="3301516" cy="605294"/>
          </a:xfrm>
          <a:prstGeom prst="rect">
            <a:avLst/>
          </a:prstGeom>
        </p:spPr>
        <p:txBody>
          <a:bodyPr wrap="square">
            <a:spAutoFit/>
          </a:bodyPr>
          <a:lstStyle/>
          <a:p>
            <a:pPr>
              <a:lnSpc>
                <a:spcPts val="1980"/>
              </a:lnSpc>
            </a:pPr>
            <a:r>
              <a:rPr lang="zh-CN" altLang="en-US" sz="1400" dirty="0">
                <a:solidFill>
                  <a:schemeClr val="bg1"/>
                </a:solidFill>
                <a:cs typeface="+mn-ea"/>
                <a:sym typeface="+mn-lt"/>
              </a:rPr>
              <a:t>您的内容打在这里，或者通过复制您的文本后粘贴</a:t>
            </a:r>
            <a:endParaRPr lang="en-US" altLang="zh-CN" sz="1400" dirty="0">
              <a:solidFill>
                <a:schemeClr val="bg1"/>
              </a:solidFill>
              <a:cs typeface="+mn-ea"/>
              <a:sym typeface="+mn-lt"/>
            </a:endParaRPr>
          </a:p>
        </p:txBody>
      </p:sp>
      <p:sp>
        <p:nvSpPr>
          <p:cNvPr id="13" name="矩形 12"/>
          <p:cNvSpPr/>
          <p:nvPr/>
        </p:nvSpPr>
        <p:spPr>
          <a:xfrm>
            <a:off x="8023874" y="3323018"/>
            <a:ext cx="3301516" cy="605294"/>
          </a:xfrm>
          <a:prstGeom prst="rect">
            <a:avLst/>
          </a:prstGeom>
        </p:spPr>
        <p:txBody>
          <a:bodyPr wrap="square">
            <a:spAutoFit/>
          </a:bodyPr>
          <a:lstStyle/>
          <a:p>
            <a:pPr>
              <a:lnSpc>
                <a:spcPts val="1980"/>
              </a:lnSpc>
            </a:pPr>
            <a:r>
              <a:rPr lang="zh-CN" altLang="en-US" sz="1600" dirty="0">
                <a:solidFill>
                  <a:schemeClr val="bg1"/>
                </a:solidFill>
                <a:cs typeface="+mn-ea"/>
                <a:sym typeface="+mn-lt"/>
              </a:rPr>
              <a:t>您的内容打在这里，或者通过复制您的文本后粘贴</a:t>
            </a:r>
            <a:endParaRPr lang="en-US" altLang="zh-CN" sz="1600" dirty="0">
              <a:solidFill>
                <a:schemeClr val="bg1"/>
              </a:solidFill>
              <a:cs typeface="+mn-ea"/>
              <a:sym typeface="+mn-lt"/>
            </a:endParaRPr>
          </a:p>
        </p:txBody>
      </p:sp>
      <p:sp>
        <p:nvSpPr>
          <p:cNvPr id="14" name="矩形 13"/>
          <p:cNvSpPr/>
          <p:nvPr/>
        </p:nvSpPr>
        <p:spPr>
          <a:xfrm>
            <a:off x="8023874" y="4509120"/>
            <a:ext cx="3301516" cy="605294"/>
          </a:xfrm>
          <a:prstGeom prst="rect">
            <a:avLst/>
          </a:prstGeom>
        </p:spPr>
        <p:txBody>
          <a:bodyPr wrap="square">
            <a:spAutoFit/>
          </a:bodyPr>
          <a:lstStyle/>
          <a:p>
            <a:pPr>
              <a:lnSpc>
                <a:spcPts val="1980"/>
              </a:lnSpc>
            </a:pPr>
            <a:r>
              <a:rPr lang="zh-CN" altLang="en-US" sz="1400" dirty="0">
                <a:solidFill>
                  <a:schemeClr val="bg1"/>
                </a:solidFill>
                <a:cs typeface="+mn-ea"/>
                <a:sym typeface="+mn-lt"/>
              </a:rPr>
              <a:t>您的内容打在这里，或者通过复制您的文本后粘贴</a:t>
            </a:r>
            <a:endParaRPr lang="en-US" altLang="zh-CN" sz="1400" dirty="0">
              <a:solidFill>
                <a:schemeClr val="bg1"/>
              </a:solidFill>
              <a:cs typeface="+mn-ea"/>
              <a:sym typeface="+mn-lt"/>
            </a:endParaRPr>
          </a:p>
        </p:txBody>
      </p:sp>
      <p:grpSp>
        <p:nvGrpSpPr>
          <p:cNvPr id="15" name="组合 14"/>
          <p:cNvGrpSpPr/>
          <p:nvPr/>
        </p:nvGrpSpPr>
        <p:grpSpPr>
          <a:xfrm>
            <a:off x="1092357" y="2472319"/>
            <a:ext cx="2810256" cy="872115"/>
            <a:chOff x="634935" y="2743544"/>
            <a:chExt cx="2810256" cy="872115"/>
          </a:xfrm>
        </p:grpSpPr>
        <p:sp>
          <p:nvSpPr>
            <p:cNvPr id="16" name="矩形 15"/>
            <p:cNvSpPr/>
            <p:nvPr/>
          </p:nvSpPr>
          <p:spPr>
            <a:xfrm>
              <a:off x="634935" y="2753899"/>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bg1"/>
                  </a:solidFill>
                  <a:cs typeface="+mn-ea"/>
                  <a:sym typeface="+mn-lt"/>
                </a:rPr>
                <a:t>您的内容打在这里，或者通过复制您的文本后粘贴</a:t>
              </a:r>
              <a:endParaRPr lang="en-US" altLang="zh-CN" sz="1400" dirty="0">
                <a:solidFill>
                  <a:schemeClr val="bg1"/>
                </a:solidFill>
                <a:cs typeface="+mn-ea"/>
                <a:sym typeface="+mn-lt"/>
              </a:endParaRPr>
            </a:p>
          </p:txBody>
        </p:sp>
        <p:grpSp>
          <p:nvGrpSpPr>
            <p:cNvPr id="17" name="组合 16"/>
            <p:cNvGrpSpPr/>
            <p:nvPr/>
          </p:nvGrpSpPr>
          <p:grpSpPr>
            <a:xfrm>
              <a:off x="2813503" y="2743544"/>
              <a:ext cx="631688" cy="636784"/>
              <a:chOff x="3041651" y="3326606"/>
              <a:chExt cx="631825" cy="636588"/>
            </a:xfrm>
          </p:grpSpPr>
          <p:sp>
            <p:nvSpPr>
              <p:cNvPr id="18" name="Oval 9"/>
              <p:cNvSpPr>
                <a:spLocks noChangeArrowheads="1"/>
              </p:cNvSpPr>
              <p:nvPr/>
            </p:nvSpPr>
            <p:spPr bwMode="auto">
              <a:xfrm>
                <a:off x="3041651" y="3326606"/>
                <a:ext cx="631825" cy="636588"/>
              </a:xfrm>
              <a:prstGeom prst="ellipse">
                <a:avLst/>
              </a:prstGeom>
              <a:solidFill>
                <a:srgbClr val="00AEEF"/>
              </a:solidFill>
              <a:ln>
                <a:noFill/>
              </a:ln>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1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2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grpSp>
      </p:grpSp>
      <p:grpSp>
        <p:nvGrpSpPr>
          <p:cNvPr id="21" name="组合 20"/>
          <p:cNvGrpSpPr/>
          <p:nvPr/>
        </p:nvGrpSpPr>
        <p:grpSpPr>
          <a:xfrm>
            <a:off x="1055983" y="4028951"/>
            <a:ext cx="2846630" cy="868604"/>
            <a:chOff x="635985" y="4300176"/>
            <a:chExt cx="2846630" cy="868604"/>
          </a:xfrm>
        </p:grpSpPr>
        <p:sp>
          <p:nvSpPr>
            <p:cNvPr id="22" name="矩形 21"/>
            <p:cNvSpPr/>
            <p:nvPr/>
          </p:nvSpPr>
          <p:spPr>
            <a:xfrm>
              <a:off x="635985" y="4307020"/>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bg1"/>
                  </a:solidFill>
                  <a:cs typeface="+mn-ea"/>
                  <a:sym typeface="+mn-lt"/>
                </a:rPr>
                <a:t>您的内容打在这里，或者通过复制您的文本后粘贴</a:t>
              </a:r>
              <a:endParaRPr lang="en-US" altLang="zh-CN" sz="1400" dirty="0">
                <a:solidFill>
                  <a:schemeClr val="bg1"/>
                </a:solidFill>
                <a:cs typeface="+mn-ea"/>
                <a:sym typeface="+mn-lt"/>
              </a:endParaRPr>
            </a:p>
          </p:txBody>
        </p:sp>
        <p:grpSp>
          <p:nvGrpSpPr>
            <p:cNvPr id="23" name="组合 22"/>
            <p:cNvGrpSpPr/>
            <p:nvPr/>
          </p:nvGrpSpPr>
          <p:grpSpPr>
            <a:xfrm>
              <a:off x="2850927" y="4300176"/>
              <a:ext cx="631688" cy="636784"/>
              <a:chOff x="3041651" y="3326606"/>
              <a:chExt cx="631825" cy="636588"/>
            </a:xfrm>
          </p:grpSpPr>
          <p:sp>
            <p:nvSpPr>
              <p:cNvPr id="24" name="Oval 9"/>
              <p:cNvSpPr>
                <a:spLocks noChangeArrowheads="1"/>
              </p:cNvSpPr>
              <p:nvPr/>
            </p:nvSpPr>
            <p:spPr bwMode="auto">
              <a:xfrm>
                <a:off x="3041651" y="3326606"/>
                <a:ext cx="631825" cy="636588"/>
              </a:xfrm>
              <a:prstGeom prst="ellipse">
                <a:avLst/>
              </a:prstGeom>
              <a:solidFill>
                <a:srgbClr val="00AEEF"/>
              </a:solidFill>
              <a:ln>
                <a:noFill/>
              </a:ln>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25"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26"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grpSp>
      </p:grpSp>
      <p:grpSp>
        <p:nvGrpSpPr>
          <p:cNvPr id="27" name="组合 26"/>
          <p:cNvGrpSpPr/>
          <p:nvPr/>
        </p:nvGrpSpPr>
        <p:grpSpPr>
          <a:xfrm>
            <a:off x="7333144" y="2233108"/>
            <a:ext cx="447851" cy="451464"/>
            <a:chOff x="3041651" y="3326606"/>
            <a:chExt cx="631825" cy="636588"/>
          </a:xfrm>
        </p:grpSpPr>
        <p:sp>
          <p:nvSpPr>
            <p:cNvPr id="28" name="Oval 9"/>
            <p:cNvSpPr>
              <a:spLocks noChangeArrowheads="1"/>
            </p:cNvSpPr>
            <p:nvPr/>
          </p:nvSpPr>
          <p:spPr bwMode="auto">
            <a:xfrm>
              <a:off x="3041651" y="3326606"/>
              <a:ext cx="631825" cy="636588"/>
            </a:xfrm>
            <a:prstGeom prst="ellipse">
              <a:avLst/>
            </a:prstGeom>
            <a:solidFill>
              <a:srgbClr val="00AEEF"/>
            </a:solidFill>
            <a:ln>
              <a:noFill/>
            </a:ln>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2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3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grpSp>
      <p:grpSp>
        <p:nvGrpSpPr>
          <p:cNvPr id="31" name="组合 30"/>
          <p:cNvGrpSpPr/>
          <p:nvPr/>
        </p:nvGrpSpPr>
        <p:grpSpPr>
          <a:xfrm>
            <a:off x="7333144" y="3359017"/>
            <a:ext cx="447851" cy="451464"/>
            <a:chOff x="3041651" y="3326606"/>
            <a:chExt cx="631825" cy="636588"/>
          </a:xfrm>
        </p:grpSpPr>
        <p:sp>
          <p:nvSpPr>
            <p:cNvPr id="32" name="Oval 9"/>
            <p:cNvSpPr>
              <a:spLocks noChangeArrowheads="1"/>
            </p:cNvSpPr>
            <p:nvPr/>
          </p:nvSpPr>
          <p:spPr bwMode="auto">
            <a:xfrm>
              <a:off x="3041651" y="3326606"/>
              <a:ext cx="631825" cy="636588"/>
            </a:xfrm>
            <a:prstGeom prst="ellipse">
              <a:avLst/>
            </a:prstGeom>
            <a:solidFill>
              <a:srgbClr val="00AEEF"/>
            </a:solidFill>
            <a:ln>
              <a:noFill/>
            </a:ln>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33"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34"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grpSp>
      <p:grpSp>
        <p:nvGrpSpPr>
          <p:cNvPr id="35" name="组合 34"/>
          <p:cNvGrpSpPr/>
          <p:nvPr/>
        </p:nvGrpSpPr>
        <p:grpSpPr>
          <a:xfrm>
            <a:off x="7333144" y="4513171"/>
            <a:ext cx="447851" cy="451464"/>
            <a:chOff x="3041651" y="3326606"/>
            <a:chExt cx="631825" cy="636588"/>
          </a:xfrm>
        </p:grpSpPr>
        <p:sp>
          <p:nvSpPr>
            <p:cNvPr id="36" name="Oval 9"/>
            <p:cNvSpPr>
              <a:spLocks noChangeArrowheads="1"/>
            </p:cNvSpPr>
            <p:nvPr/>
          </p:nvSpPr>
          <p:spPr bwMode="auto">
            <a:xfrm>
              <a:off x="3041651" y="3326606"/>
              <a:ext cx="631825" cy="636588"/>
            </a:xfrm>
            <a:prstGeom prst="ellipse">
              <a:avLst/>
            </a:prstGeom>
            <a:solidFill>
              <a:srgbClr val="00AEEF"/>
            </a:solidFill>
            <a:ln>
              <a:noFill/>
            </a:ln>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37"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sp>
          <p:nvSpPr>
            <p:cNvPr id="38"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40" fontAlgn="auto">
                <a:spcBef>
                  <a:spcPts val="0"/>
                </a:spcBef>
                <a:spcAft>
                  <a:spcPts val="0"/>
                </a:spcAft>
                <a:defRPr/>
              </a:pPr>
              <a:endParaRPr lang="zh-CN" altLang="en-US" kern="0">
                <a:solidFill>
                  <a:schemeClr val="bg1"/>
                </a:solidFill>
                <a:cs typeface="+mn-ea"/>
                <a:sym typeface="+mn-lt"/>
              </a:endParaRPr>
            </a:p>
          </p:txBody>
        </p:sp>
      </p:grpSp>
      <p:grpSp>
        <p:nvGrpSpPr>
          <p:cNvPr id="39" name="组合 38"/>
          <p:cNvGrpSpPr/>
          <p:nvPr/>
        </p:nvGrpSpPr>
        <p:grpSpPr>
          <a:xfrm>
            <a:off x="3607402" y="3255746"/>
            <a:ext cx="636451" cy="649619"/>
            <a:chOff x="3187404" y="3526971"/>
            <a:chExt cx="636451" cy="649619"/>
          </a:xfrm>
        </p:grpSpPr>
        <p:cxnSp>
          <p:nvCxnSpPr>
            <p:cNvPr id="40" name="直接连接符 39"/>
            <p:cNvCxnSpPr/>
            <p:nvPr/>
          </p:nvCxnSpPr>
          <p:spPr>
            <a:xfrm>
              <a:off x="3187404" y="3526971"/>
              <a:ext cx="0" cy="649619"/>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41" name="直接箭头连接符 40"/>
            <p:cNvCxnSpPr/>
            <p:nvPr/>
          </p:nvCxnSpPr>
          <p:spPr>
            <a:xfrm>
              <a:off x="3187404" y="3870473"/>
              <a:ext cx="636451" cy="0"/>
            </a:xfrm>
            <a:prstGeom prst="straightConnector1">
              <a:avLst/>
            </a:prstGeom>
            <a:ln>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2" name="组合 41"/>
          <p:cNvGrpSpPr/>
          <p:nvPr/>
        </p:nvGrpSpPr>
        <p:grpSpPr>
          <a:xfrm>
            <a:off x="6132029" y="2452399"/>
            <a:ext cx="926276" cy="2256312"/>
            <a:chOff x="2897579" y="2813569"/>
            <a:chExt cx="926276" cy="2256312"/>
          </a:xfrm>
        </p:grpSpPr>
        <p:cxnSp>
          <p:nvCxnSpPr>
            <p:cNvPr id="43" name="直接连接符 42"/>
            <p:cNvCxnSpPr/>
            <p:nvPr/>
          </p:nvCxnSpPr>
          <p:spPr>
            <a:xfrm>
              <a:off x="3187404" y="2813569"/>
              <a:ext cx="0" cy="2256312"/>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44" name="直接箭头连接符 43"/>
            <p:cNvCxnSpPr/>
            <p:nvPr/>
          </p:nvCxnSpPr>
          <p:spPr>
            <a:xfrm>
              <a:off x="2897579" y="3941725"/>
              <a:ext cx="926276" cy="0"/>
            </a:xfrm>
            <a:prstGeom prst="straightConnector1">
              <a:avLst/>
            </a:prstGeom>
            <a:ln>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直接箭头连接符 44"/>
            <p:cNvCxnSpPr/>
            <p:nvPr/>
          </p:nvCxnSpPr>
          <p:spPr>
            <a:xfrm>
              <a:off x="3187404" y="2813569"/>
              <a:ext cx="636451" cy="0"/>
            </a:xfrm>
            <a:prstGeom prst="straightConnector1">
              <a:avLst/>
            </a:prstGeom>
            <a:ln>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直接箭头连接符 45"/>
            <p:cNvCxnSpPr/>
            <p:nvPr/>
          </p:nvCxnSpPr>
          <p:spPr>
            <a:xfrm>
              <a:off x="3187404" y="5069881"/>
              <a:ext cx="636451" cy="0"/>
            </a:xfrm>
            <a:prstGeom prst="straightConnector1">
              <a:avLst/>
            </a:prstGeom>
            <a:ln>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49"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50"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38358086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1600"/>
                            </p:stCondLst>
                            <p:childTnLst>
                              <p:par>
                                <p:cTn id="22" presetID="22" presetClass="entr" presetSubtype="8"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childTnLst>
                          </p:cTn>
                        </p:par>
                        <p:par>
                          <p:cTn id="25" fill="hold">
                            <p:stCondLst>
                              <p:cond delay="2100"/>
                            </p:stCondLst>
                            <p:childTnLst>
                              <p:par>
                                <p:cTn id="26" presetID="42"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3100"/>
                            </p:stCondLst>
                            <p:childTnLst>
                              <p:par>
                                <p:cTn id="32" presetID="22" presetClass="entr" presetSubtype="8"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500"/>
                                        <p:tgtEl>
                                          <p:spTgt spid="42"/>
                                        </p:tgtEl>
                                      </p:cBhvr>
                                    </p:animEffect>
                                  </p:childTnLst>
                                </p:cTn>
                              </p:par>
                            </p:childTnLst>
                          </p:cTn>
                        </p:par>
                        <p:par>
                          <p:cTn id="35" fill="hold">
                            <p:stCondLst>
                              <p:cond delay="36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nodeType="withEffect">
                                  <p:stCondLst>
                                    <p:cond delay="10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par>
                                <p:cTn id="46" presetID="53" presetClass="entr" presetSubtype="16" fill="hold" nodeType="withEffect">
                                  <p:stCondLst>
                                    <p:cond delay="20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4300"/>
                            </p:stCondLst>
                            <p:childTnLst>
                              <p:par>
                                <p:cTn id="52" presetID="2" presetClass="entr" presetSubtype="2"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1+#ppt_w/2"/>
                                          </p:val>
                                        </p:tav>
                                        <p:tav tm="100000">
                                          <p:val>
                                            <p:strVal val="#ppt_x"/>
                                          </p:val>
                                        </p:tav>
                                      </p:tavLst>
                                    </p:anim>
                                    <p:anim calcmode="lin" valueType="num">
                                      <p:cBhvr additive="base">
                                        <p:cTn id="55" dur="500" fill="hold"/>
                                        <p:tgtEl>
                                          <p:spTgt spid="1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1+#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1+#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49" grpId="0" animBg="1"/>
      <p:bldP spid="5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21"/>
          <p:cNvSpPr>
            <a:spLocks noChangeArrowheads="1"/>
          </p:cNvSpPr>
          <p:nvPr/>
        </p:nvSpPr>
        <p:spPr bwMode="auto">
          <a:xfrm>
            <a:off x="938213" y="1772816"/>
            <a:ext cx="2027237" cy="2027238"/>
          </a:xfrm>
          <a:prstGeom prst="ellipse">
            <a:avLst/>
          </a:prstGeom>
          <a:solidFill>
            <a:srgbClr val="2378C2">
              <a:alpha val="81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5" name="椭圆 25"/>
          <p:cNvSpPr>
            <a:spLocks noChangeArrowheads="1"/>
          </p:cNvSpPr>
          <p:nvPr/>
        </p:nvSpPr>
        <p:spPr bwMode="auto">
          <a:xfrm>
            <a:off x="3727450" y="1772816"/>
            <a:ext cx="2028825" cy="2027238"/>
          </a:xfrm>
          <a:prstGeom prst="ellipse">
            <a:avLst/>
          </a:prstGeom>
          <a:solidFill>
            <a:srgbClr val="55B5E2">
              <a:alpha val="63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6" name="椭圆 27"/>
          <p:cNvSpPr>
            <a:spLocks noChangeArrowheads="1"/>
          </p:cNvSpPr>
          <p:nvPr/>
        </p:nvSpPr>
        <p:spPr bwMode="auto">
          <a:xfrm>
            <a:off x="6518275" y="1772816"/>
            <a:ext cx="2027238" cy="2027238"/>
          </a:xfrm>
          <a:prstGeom prst="ellipse">
            <a:avLst/>
          </a:prstGeom>
          <a:solidFill>
            <a:srgbClr val="328FC1">
              <a:alpha val="75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7" name="椭圆 28"/>
          <p:cNvSpPr>
            <a:spLocks noChangeArrowheads="1"/>
          </p:cNvSpPr>
          <p:nvPr/>
        </p:nvSpPr>
        <p:spPr bwMode="auto">
          <a:xfrm>
            <a:off x="9336360" y="1772816"/>
            <a:ext cx="2027237" cy="2027238"/>
          </a:xfrm>
          <a:prstGeom prst="ellipse">
            <a:avLst/>
          </a:prstGeom>
          <a:solidFill>
            <a:srgbClr val="2378C2">
              <a:alpha val="7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mn-lt"/>
              <a:ea typeface="+mn-ea"/>
              <a:cs typeface="+mn-ea"/>
              <a:sym typeface="+mn-lt"/>
            </a:endParaRPr>
          </a:p>
        </p:txBody>
      </p:sp>
      <p:sp>
        <p:nvSpPr>
          <p:cNvPr id="8" name="文本框 29"/>
          <p:cNvSpPr>
            <a:spLocks noChangeArrowheads="1"/>
          </p:cNvSpPr>
          <p:nvPr/>
        </p:nvSpPr>
        <p:spPr bwMode="auto">
          <a:xfrm>
            <a:off x="2946400" y="2245891"/>
            <a:ext cx="567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dirty="0">
                <a:solidFill>
                  <a:schemeClr val="bg1"/>
                </a:solidFill>
                <a:latin typeface="+mn-lt"/>
                <a:ea typeface="+mn-ea"/>
                <a:cs typeface="+mn-ea"/>
                <a:sym typeface="+mn-lt"/>
              </a:rPr>
              <a:t>+</a:t>
            </a:r>
          </a:p>
        </p:txBody>
      </p:sp>
      <p:sp>
        <p:nvSpPr>
          <p:cNvPr id="9" name="文本框 30"/>
          <p:cNvSpPr>
            <a:spLocks noChangeArrowheads="1"/>
          </p:cNvSpPr>
          <p:nvPr/>
        </p:nvSpPr>
        <p:spPr bwMode="auto">
          <a:xfrm>
            <a:off x="5722938" y="2277641"/>
            <a:ext cx="567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mn-lt"/>
                <a:ea typeface="+mn-ea"/>
                <a:cs typeface="+mn-ea"/>
                <a:sym typeface="+mn-lt"/>
              </a:rPr>
              <a:t>+</a:t>
            </a:r>
          </a:p>
        </p:txBody>
      </p:sp>
      <p:sp>
        <p:nvSpPr>
          <p:cNvPr id="10" name="文本框 31"/>
          <p:cNvSpPr>
            <a:spLocks noChangeArrowheads="1"/>
          </p:cNvSpPr>
          <p:nvPr/>
        </p:nvSpPr>
        <p:spPr bwMode="auto">
          <a:xfrm>
            <a:off x="8510588" y="2245891"/>
            <a:ext cx="567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mn-lt"/>
                <a:ea typeface="+mn-ea"/>
                <a:cs typeface="+mn-ea"/>
                <a:sym typeface="+mn-lt"/>
              </a:rPr>
              <a:t>=</a:t>
            </a:r>
            <a:endParaRPr lang="zh-CN" altLang="en-US">
              <a:solidFill>
                <a:schemeClr val="bg1"/>
              </a:solidFill>
              <a:latin typeface="+mn-lt"/>
              <a:ea typeface="+mn-ea"/>
              <a:cs typeface="+mn-ea"/>
              <a:sym typeface="+mn-lt"/>
            </a:endParaRPr>
          </a:p>
        </p:txBody>
      </p:sp>
      <p:grpSp>
        <p:nvGrpSpPr>
          <p:cNvPr id="11" name="组合 33"/>
          <p:cNvGrpSpPr>
            <a:grpSpLocks/>
          </p:cNvGrpSpPr>
          <p:nvPr/>
        </p:nvGrpSpPr>
        <p:grpSpPr bwMode="auto">
          <a:xfrm>
            <a:off x="7194550" y="2342729"/>
            <a:ext cx="638175" cy="720725"/>
            <a:chOff x="0" y="0"/>
            <a:chExt cx="406393" cy="459645"/>
          </a:xfrm>
        </p:grpSpPr>
        <p:sp>
          <p:nvSpPr>
            <p:cNvPr id="12"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13"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14"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chemeClr val="bg1"/>
                </a:solidFill>
                <a:latin typeface="+mn-lt"/>
                <a:ea typeface="+mn-ea"/>
                <a:cs typeface="+mn-ea"/>
                <a:sym typeface="+mn-lt"/>
              </a:endParaRPr>
            </a:p>
          </p:txBody>
        </p:sp>
      </p:grpSp>
      <p:grpSp>
        <p:nvGrpSpPr>
          <p:cNvPr id="15" name="组合 37"/>
          <p:cNvGrpSpPr>
            <a:grpSpLocks/>
          </p:cNvGrpSpPr>
          <p:nvPr/>
        </p:nvGrpSpPr>
        <p:grpSpPr bwMode="auto">
          <a:xfrm>
            <a:off x="4460875" y="2401466"/>
            <a:ext cx="596900" cy="668338"/>
            <a:chOff x="0" y="0"/>
            <a:chExt cx="402656" cy="450303"/>
          </a:xfrm>
        </p:grpSpPr>
        <p:sp>
          <p:nvSpPr>
            <p:cNvPr id="1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1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1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1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2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grpSp>
      <p:grpSp>
        <p:nvGrpSpPr>
          <p:cNvPr id="21" name="组合 43"/>
          <p:cNvGrpSpPr>
            <a:grpSpLocks/>
          </p:cNvGrpSpPr>
          <p:nvPr/>
        </p:nvGrpSpPr>
        <p:grpSpPr bwMode="auto">
          <a:xfrm>
            <a:off x="10061575" y="2433216"/>
            <a:ext cx="517525" cy="511175"/>
            <a:chOff x="0" y="0"/>
            <a:chExt cx="453105" cy="448433"/>
          </a:xfrm>
        </p:grpSpPr>
        <p:sp>
          <p:nvSpPr>
            <p:cNvPr id="22"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23"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grpSp>
      <p:grpSp>
        <p:nvGrpSpPr>
          <p:cNvPr id="24" name="组合 46"/>
          <p:cNvGrpSpPr>
            <a:grpSpLocks/>
          </p:cNvGrpSpPr>
          <p:nvPr/>
        </p:nvGrpSpPr>
        <p:grpSpPr bwMode="auto">
          <a:xfrm>
            <a:off x="1719263" y="2409404"/>
            <a:ext cx="614362" cy="660400"/>
            <a:chOff x="0" y="0"/>
            <a:chExt cx="466184" cy="501686"/>
          </a:xfrm>
        </p:grpSpPr>
        <p:sp>
          <p:nvSpPr>
            <p:cNvPr id="2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26"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chemeClr val="bg1"/>
                </a:solidFill>
                <a:latin typeface="+mn-lt"/>
                <a:ea typeface="+mn-ea"/>
                <a:cs typeface="+mn-ea"/>
                <a:sym typeface="+mn-lt"/>
              </a:endParaRPr>
            </a:p>
          </p:txBody>
        </p:sp>
        <p:sp>
          <p:nvSpPr>
            <p:cNvPr id="2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2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sp>
          <p:nvSpPr>
            <p:cNvPr id="2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bg1"/>
                </a:solidFill>
                <a:cs typeface="+mn-ea"/>
                <a:sym typeface="+mn-lt"/>
              </a:endParaRPr>
            </a:p>
          </p:txBody>
        </p:sp>
      </p:grpSp>
      <p:grpSp>
        <p:nvGrpSpPr>
          <p:cNvPr id="30" name="组合 29"/>
          <p:cNvGrpSpPr/>
          <p:nvPr/>
        </p:nvGrpSpPr>
        <p:grpSpPr>
          <a:xfrm>
            <a:off x="992237" y="4107776"/>
            <a:ext cx="2116040" cy="1129003"/>
            <a:chOff x="1171648" y="4135128"/>
            <a:chExt cx="2116040" cy="1129003"/>
          </a:xfrm>
        </p:grpSpPr>
        <p:sp>
          <p:nvSpPr>
            <p:cNvPr id="31" name="矩形 30"/>
            <p:cNvSpPr/>
            <p:nvPr/>
          </p:nvSpPr>
          <p:spPr>
            <a:xfrm>
              <a:off x="1171648" y="4135128"/>
              <a:ext cx="1467050" cy="400101"/>
            </a:xfrm>
            <a:prstGeom prst="rect">
              <a:avLst/>
            </a:prstGeom>
          </p:spPr>
          <p:txBody>
            <a:bodyPr wrap="none" lIns="91431" tIns="45716" rIns="91431" bIns="45716">
              <a:spAutoFit/>
            </a:bodyPr>
            <a:lstStyle/>
            <a:p>
              <a:r>
                <a:rPr lang="zh-CN" altLang="en-US" sz="2000" b="1" dirty="0">
                  <a:solidFill>
                    <a:schemeClr val="bg1"/>
                  </a:solidFill>
                  <a:cs typeface="+mn-ea"/>
                  <a:sym typeface="+mn-lt"/>
                </a:rPr>
                <a:t>添加标题一</a:t>
              </a:r>
              <a:endParaRPr lang="en-US" altLang="zh-CN" sz="2000" b="1" dirty="0">
                <a:solidFill>
                  <a:schemeClr val="bg1"/>
                </a:solidFill>
                <a:cs typeface="+mn-ea"/>
                <a:sym typeface="+mn-lt"/>
              </a:endParaRPr>
            </a:p>
          </p:txBody>
        </p:sp>
        <p:sp>
          <p:nvSpPr>
            <p:cNvPr id="32" name="矩形 47"/>
            <p:cNvSpPr>
              <a:spLocks noChangeArrowheads="1"/>
            </p:cNvSpPr>
            <p:nvPr/>
          </p:nvSpPr>
          <p:spPr bwMode="auto">
            <a:xfrm>
              <a:off x="1171782" y="4460842"/>
              <a:ext cx="21159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solidFill>
                  <a:latin typeface="+mn-lt"/>
                  <a:ea typeface="+mn-ea"/>
                  <a:cs typeface="+mn-ea"/>
                  <a:sym typeface="+mn-lt"/>
                </a:rPr>
                <a:t>在此录入上述图表的描述说明，在此录入上述图表的描述说明。</a:t>
              </a:r>
            </a:p>
          </p:txBody>
        </p:sp>
      </p:grpSp>
      <p:grpSp>
        <p:nvGrpSpPr>
          <p:cNvPr id="33" name="组合 32"/>
          <p:cNvGrpSpPr/>
          <p:nvPr/>
        </p:nvGrpSpPr>
        <p:grpSpPr>
          <a:xfrm>
            <a:off x="3827586" y="4107776"/>
            <a:ext cx="2116040" cy="1129003"/>
            <a:chOff x="1171648" y="4135128"/>
            <a:chExt cx="2116040" cy="1129003"/>
          </a:xfrm>
        </p:grpSpPr>
        <p:sp>
          <p:nvSpPr>
            <p:cNvPr id="34" name="矩形 33"/>
            <p:cNvSpPr/>
            <p:nvPr/>
          </p:nvSpPr>
          <p:spPr>
            <a:xfrm>
              <a:off x="1171648" y="4135128"/>
              <a:ext cx="1467050" cy="400101"/>
            </a:xfrm>
            <a:prstGeom prst="rect">
              <a:avLst/>
            </a:prstGeom>
          </p:spPr>
          <p:txBody>
            <a:bodyPr wrap="none" lIns="91431" tIns="45716" rIns="91431" bIns="45716">
              <a:spAutoFit/>
            </a:bodyPr>
            <a:lstStyle/>
            <a:p>
              <a:r>
                <a:rPr lang="zh-CN" altLang="en-US" sz="2000" b="1" dirty="0">
                  <a:solidFill>
                    <a:schemeClr val="bg1"/>
                  </a:solidFill>
                  <a:cs typeface="+mn-ea"/>
                  <a:sym typeface="+mn-lt"/>
                </a:rPr>
                <a:t>添加标题一</a:t>
              </a:r>
              <a:endParaRPr lang="en-US" altLang="zh-CN" sz="2000" b="1" dirty="0">
                <a:solidFill>
                  <a:schemeClr val="bg1"/>
                </a:solidFill>
                <a:cs typeface="+mn-ea"/>
                <a:sym typeface="+mn-lt"/>
              </a:endParaRPr>
            </a:p>
          </p:txBody>
        </p:sp>
        <p:sp>
          <p:nvSpPr>
            <p:cNvPr id="35" name="矩形 47"/>
            <p:cNvSpPr>
              <a:spLocks noChangeArrowheads="1"/>
            </p:cNvSpPr>
            <p:nvPr/>
          </p:nvSpPr>
          <p:spPr bwMode="auto">
            <a:xfrm>
              <a:off x="1171782" y="4460842"/>
              <a:ext cx="21159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solidFill>
                  <a:latin typeface="+mn-lt"/>
                  <a:ea typeface="+mn-ea"/>
                  <a:cs typeface="+mn-ea"/>
                  <a:sym typeface="+mn-lt"/>
                </a:rPr>
                <a:t>在此录入上述图表的描述说明，在此录入上述图表的描述说明。</a:t>
              </a:r>
            </a:p>
          </p:txBody>
        </p:sp>
      </p:grpSp>
      <p:grpSp>
        <p:nvGrpSpPr>
          <p:cNvPr id="36" name="组合 35"/>
          <p:cNvGrpSpPr/>
          <p:nvPr/>
        </p:nvGrpSpPr>
        <p:grpSpPr>
          <a:xfrm>
            <a:off x="6662935" y="4107776"/>
            <a:ext cx="2116040" cy="1129003"/>
            <a:chOff x="1171648" y="4135128"/>
            <a:chExt cx="2116040" cy="1129003"/>
          </a:xfrm>
        </p:grpSpPr>
        <p:sp>
          <p:nvSpPr>
            <p:cNvPr id="37" name="矩形 36"/>
            <p:cNvSpPr/>
            <p:nvPr/>
          </p:nvSpPr>
          <p:spPr>
            <a:xfrm>
              <a:off x="1171648" y="4135128"/>
              <a:ext cx="1467050" cy="400101"/>
            </a:xfrm>
            <a:prstGeom prst="rect">
              <a:avLst/>
            </a:prstGeom>
          </p:spPr>
          <p:txBody>
            <a:bodyPr wrap="none" lIns="91431" tIns="45716" rIns="91431" bIns="45716">
              <a:spAutoFit/>
            </a:bodyPr>
            <a:lstStyle/>
            <a:p>
              <a:r>
                <a:rPr lang="zh-CN" altLang="en-US" sz="2000" b="1" dirty="0">
                  <a:solidFill>
                    <a:schemeClr val="bg1"/>
                  </a:solidFill>
                  <a:cs typeface="+mn-ea"/>
                  <a:sym typeface="+mn-lt"/>
                </a:rPr>
                <a:t>添加标题一</a:t>
              </a:r>
              <a:endParaRPr lang="en-US" altLang="zh-CN" sz="2000" b="1" dirty="0">
                <a:solidFill>
                  <a:schemeClr val="bg1"/>
                </a:solidFill>
                <a:cs typeface="+mn-ea"/>
                <a:sym typeface="+mn-lt"/>
              </a:endParaRPr>
            </a:p>
          </p:txBody>
        </p:sp>
        <p:sp>
          <p:nvSpPr>
            <p:cNvPr id="38" name="矩形 47"/>
            <p:cNvSpPr>
              <a:spLocks noChangeArrowheads="1"/>
            </p:cNvSpPr>
            <p:nvPr/>
          </p:nvSpPr>
          <p:spPr bwMode="auto">
            <a:xfrm>
              <a:off x="1171782" y="4460842"/>
              <a:ext cx="21159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solidFill>
                  <a:latin typeface="+mn-lt"/>
                  <a:ea typeface="+mn-ea"/>
                  <a:cs typeface="+mn-ea"/>
                  <a:sym typeface="+mn-lt"/>
                </a:rPr>
                <a:t>在此录入上述图表的描述说明，在此录入上述图表的描述说明。</a:t>
              </a:r>
            </a:p>
          </p:txBody>
        </p:sp>
      </p:grpSp>
      <p:grpSp>
        <p:nvGrpSpPr>
          <p:cNvPr id="39" name="组合 38"/>
          <p:cNvGrpSpPr/>
          <p:nvPr/>
        </p:nvGrpSpPr>
        <p:grpSpPr>
          <a:xfrm>
            <a:off x="9498283" y="4107776"/>
            <a:ext cx="2116040" cy="1129003"/>
            <a:chOff x="1171648" y="4135128"/>
            <a:chExt cx="2116040" cy="1129003"/>
          </a:xfrm>
        </p:grpSpPr>
        <p:sp>
          <p:nvSpPr>
            <p:cNvPr id="40" name="矩形 39"/>
            <p:cNvSpPr/>
            <p:nvPr/>
          </p:nvSpPr>
          <p:spPr>
            <a:xfrm>
              <a:off x="1171648" y="4135128"/>
              <a:ext cx="1467050" cy="400101"/>
            </a:xfrm>
            <a:prstGeom prst="rect">
              <a:avLst/>
            </a:prstGeom>
          </p:spPr>
          <p:txBody>
            <a:bodyPr wrap="none" lIns="91431" tIns="45716" rIns="91431" bIns="45716">
              <a:spAutoFit/>
            </a:bodyPr>
            <a:lstStyle/>
            <a:p>
              <a:r>
                <a:rPr lang="zh-CN" altLang="en-US" sz="2000" b="1" dirty="0">
                  <a:solidFill>
                    <a:schemeClr val="bg1"/>
                  </a:solidFill>
                  <a:cs typeface="+mn-ea"/>
                  <a:sym typeface="+mn-lt"/>
                </a:rPr>
                <a:t>添加标题一</a:t>
              </a:r>
              <a:endParaRPr lang="en-US" altLang="zh-CN" sz="2000" b="1" dirty="0">
                <a:solidFill>
                  <a:schemeClr val="bg1"/>
                </a:solidFill>
                <a:cs typeface="+mn-ea"/>
                <a:sym typeface="+mn-lt"/>
              </a:endParaRPr>
            </a:p>
          </p:txBody>
        </p:sp>
        <p:sp>
          <p:nvSpPr>
            <p:cNvPr id="41" name="矩形 47"/>
            <p:cNvSpPr>
              <a:spLocks noChangeArrowheads="1"/>
            </p:cNvSpPr>
            <p:nvPr/>
          </p:nvSpPr>
          <p:spPr bwMode="auto">
            <a:xfrm>
              <a:off x="1171782" y="4460842"/>
              <a:ext cx="21159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solidFill>
                  <a:latin typeface="+mn-lt"/>
                  <a:ea typeface="+mn-ea"/>
                  <a:cs typeface="+mn-ea"/>
                  <a:sym typeface="+mn-lt"/>
                </a:rPr>
                <a:t>在此录入上述图表的描述说明，在此录入上述图表的描述说明。</a:t>
              </a:r>
            </a:p>
          </p:txBody>
        </p:sp>
      </p:grpSp>
      <p:sp>
        <p:nvSpPr>
          <p:cNvPr id="44"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5"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29663793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childTnLst>
                          </p:cTn>
                        </p:par>
                        <p:par>
                          <p:cTn id="61" fill="hold">
                            <p:stCondLst>
                              <p:cond delay="2200"/>
                            </p:stCondLst>
                            <p:childTnLst>
                              <p:par>
                                <p:cTn id="62" presetID="42" presetClass="entr" presetSubtype="0" fill="hold"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0"/>
                                        <p:tgtEl>
                                          <p:spTgt spid="30"/>
                                        </p:tgtEl>
                                      </p:cBhvr>
                                    </p:animEffect>
                                    <p:anim calcmode="lin" valueType="num">
                                      <p:cBhvr>
                                        <p:cTn id="80" dur="1000" fill="hold"/>
                                        <p:tgtEl>
                                          <p:spTgt spid="30"/>
                                        </p:tgtEl>
                                        <p:attrNameLst>
                                          <p:attrName>ppt_x</p:attrName>
                                        </p:attrNameLst>
                                      </p:cBhvr>
                                      <p:tavLst>
                                        <p:tav tm="0">
                                          <p:val>
                                            <p:strVal val="#ppt_x"/>
                                          </p:val>
                                        </p:tav>
                                        <p:tav tm="100000">
                                          <p:val>
                                            <p:strVal val="#ppt_x"/>
                                          </p:val>
                                        </p:tav>
                                      </p:tavLst>
                                    </p:anim>
                                    <p:anim calcmode="lin" valueType="num">
                                      <p:cBhvr>
                                        <p:cTn id="8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19"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grpSp>
        <p:nvGrpSpPr>
          <p:cNvPr id="20" name="组合 19"/>
          <p:cNvGrpSpPr>
            <a:grpSpLocks/>
          </p:cNvGrpSpPr>
          <p:nvPr/>
        </p:nvGrpSpPr>
        <p:grpSpPr bwMode="auto">
          <a:xfrm>
            <a:off x="5380567" y="1916832"/>
            <a:ext cx="1407584" cy="1981200"/>
            <a:chOff x="4073129" y="1591073"/>
            <a:chExt cx="1056084" cy="1485502"/>
          </a:xfrm>
        </p:grpSpPr>
        <p:sp>
          <p:nvSpPr>
            <p:cNvPr id="21" name="矩形 2"/>
            <p:cNvSpPr/>
            <p:nvPr/>
          </p:nvSpPr>
          <p:spPr>
            <a:xfrm>
              <a:off x="4073129" y="1591073"/>
              <a:ext cx="1056084" cy="1485502"/>
            </a:xfrm>
            <a:custGeom>
              <a:avLst/>
              <a:gdLst>
                <a:gd name="connsiteX0" fmla="*/ 0 w 1056084"/>
                <a:gd name="connsiteY0" fmla="*/ 0 h 1247378"/>
                <a:gd name="connsiteX1" fmla="*/ 1056084 w 1056084"/>
                <a:gd name="connsiteY1" fmla="*/ 0 h 1247378"/>
                <a:gd name="connsiteX2" fmla="*/ 1056084 w 1056084"/>
                <a:gd name="connsiteY2" fmla="*/ 1247378 h 1247378"/>
                <a:gd name="connsiteX3" fmla="*/ 0 w 1056084"/>
                <a:gd name="connsiteY3" fmla="*/ 1247378 h 1247378"/>
                <a:gd name="connsiteX4" fmla="*/ 0 w 1056084"/>
                <a:gd name="connsiteY4" fmla="*/ 0 h 1247378"/>
                <a:gd name="connsiteX0" fmla="*/ 0 w 1056084"/>
                <a:gd name="connsiteY0" fmla="*/ 0 h 1247378"/>
                <a:gd name="connsiteX1" fmla="*/ 1056084 w 1056084"/>
                <a:gd name="connsiteY1" fmla="*/ 0 h 1247378"/>
                <a:gd name="connsiteX2" fmla="*/ 1056084 w 1056084"/>
                <a:gd name="connsiteY2" fmla="*/ 1247378 h 1247378"/>
                <a:gd name="connsiteX3" fmla="*/ 522684 w 1056084"/>
                <a:gd name="connsiteY3" fmla="*/ 1247377 h 1247378"/>
                <a:gd name="connsiteX4" fmla="*/ 0 w 1056084"/>
                <a:gd name="connsiteY4" fmla="*/ 1247378 h 1247378"/>
                <a:gd name="connsiteX5" fmla="*/ 0 w 1056084"/>
                <a:gd name="connsiteY5" fmla="*/ 0 h 1247378"/>
                <a:gd name="connsiteX0" fmla="*/ 0 w 1056084"/>
                <a:gd name="connsiteY0" fmla="*/ 0 h 1485502"/>
                <a:gd name="connsiteX1" fmla="*/ 1056084 w 1056084"/>
                <a:gd name="connsiteY1" fmla="*/ 0 h 1485502"/>
                <a:gd name="connsiteX2" fmla="*/ 1056084 w 1056084"/>
                <a:gd name="connsiteY2" fmla="*/ 1247378 h 1485502"/>
                <a:gd name="connsiteX3" fmla="*/ 522684 w 1056084"/>
                <a:gd name="connsiteY3" fmla="*/ 1485502 h 1485502"/>
                <a:gd name="connsiteX4" fmla="*/ 0 w 1056084"/>
                <a:gd name="connsiteY4" fmla="*/ 1247378 h 1485502"/>
                <a:gd name="connsiteX5" fmla="*/ 0 w 1056084"/>
                <a:gd name="connsiteY5" fmla="*/ 0 h 148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6084" h="1485502">
                  <a:moveTo>
                    <a:pt x="0" y="0"/>
                  </a:moveTo>
                  <a:lnTo>
                    <a:pt x="1056084" y="0"/>
                  </a:lnTo>
                  <a:lnTo>
                    <a:pt x="1056084" y="1247378"/>
                  </a:lnTo>
                  <a:lnTo>
                    <a:pt x="522684" y="1485502"/>
                  </a:lnTo>
                  <a:lnTo>
                    <a:pt x="0" y="1247378"/>
                  </a:lnTo>
                  <a:lnTo>
                    <a:pt x="0" y="0"/>
                  </a:lnTo>
                  <a:close/>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22" name="Freeform 5"/>
            <p:cNvSpPr>
              <a:spLocks noEditPoints="1"/>
            </p:cNvSpPr>
            <p:nvPr/>
          </p:nvSpPr>
          <p:spPr bwMode="auto">
            <a:xfrm>
              <a:off x="4294188" y="1965325"/>
              <a:ext cx="631825" cy="59213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5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328F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 name="组合 22"/>
          <p:cNvGrpSpPr>
            <a:grpSpLocks/>
          </p:cNvGrpSpPr>
          <p:nvPr/>
        </p:nvGrpSpPr>
        <p:grpSpPr bwMode="auto">
          <a:xfrm>
            <a:off x="1526118" y="1916832"/>
            <a:ext cx="1407583" cy="1981200"/>
            <a:chOff x="1182291" y="1591073"/>
            <a:chExt cx="1056084" cy="1485502"/>
          </a:xfrm>
        </p:grpSpPr>
        <p:sp>
          <p:nvSpPr>
            <p:cNvPr id="24" name="矩形 2"/>
            <p:cNvSpPr/>
            <p:nvPr/>
          </p:nvSpPr>
          <p:spPr>
            <a:xfrm>
              <a:off x="1182291" y="1591073"/>
              <a:ext cx="1056084" cy="1485502"/>
            </a:xfrm>
            <a:custGeom>
              <a:avLst/>
              <a:gdLst>
                <a:gd name="connsiteX0" fmla="*/ 0 w 1056084"/>
                <a:gd name="connsiteY0" fmla="*/ 0 h 1247378"/>
                <a:gd name="connsiteX1" fmla="*/ 1056084 w 1056084"/>
                <a:gd name="connsiteY1" fmla="*/ 0 h 1247378"/>
                <a:gd name="connsiteX2" fmla="*/ 1056084 w 1056084"/>
                <a:gd name="connsiteY2" fmla="*/ 1247378 h 1247378"/>
                <a:gd name="connsiteX3" fmla="*/ 0 w 1056084"/>
                <a:gd name="connsiteY3" fmla="*/ 1247378 h 1247378"/>
                <a:gd name="connsiteX4" fmla="*/ 0 w 1056084"/>
                <a:gd name="connsiteY4" fmla="*/ 0 h 1247378"/>
                <a:gd name="connsiteX0" fmla="*/ 0 w 1056084"/>
                <a:gd name="connsiteY0" fmla="*/ 0 h 1247378"/>
                <a:gd name="connsiteX1" fmla="*/ 1056084 w 1056084"/>
                <a:gd name="connsiteY1" fmla="*/ 0 h 1247378"/>
                <a:gd name="connsiteX2" fmla="*/ 1056084 w 1056084"/>
                <a:gd name="connsiteY2" fmla="*/ 1247378 h 1247378"/>
                <a:gd name="connsiteX3" fmla="*/ 522684 w 1056084"/>
                <a:gd name="connsiteY3" fmla="*/ 1247377 h 1247378"/>
                <a:gd name="connsiteX4" fmla="*/ 0 w 1056084"/>
                <a:gd name="connsiteY4" fmla="*/ 1247378 h 1247378"/>
                <a:gd name="connsiteX5" fmla="*/ 0 w 1056084"/>
                <a:gd name="connsiteY5" fmla="*/ 0 h 1247378"/>
                <a:gd name="connsiteX0" fmla="*/ 0 w 1056084"/>
                <a:gd name="connsiteY0" fmla="*/ 0 h 1485502"/>
                <a:gd name="connsiteX1" fmla="*/ 1056084 w 1056084"/>
                <a:gd name="connsiteY1" fmla="*/ 0 h 1485502"/>
                <a:gd name="connsiteX2" fmla="*/ 1056084 w 1056084"/>
                <a:gd name="connsiteY2" fmla="*/ 1247378 h 1485502"/>
                <a:gd name="connsiteX3" fmla="*/ 522684 w 1056084"/>
                <a:gd name="connsiteY3" fmla="*/ 1485502 h 1485502"/>
                <a:gd name="connsiteX4" fmla="*/ 0 w 1056084"/>
                <a:gd name="connsiteY4" fmla="*/ 1247378 h 1485502"/>
                <a:gd name="connsiteX5" fmla="*/ 0 w 1056084"/>
                <a:gd name="connsiteY5" fmla="*/ 0 h 148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6084" h="1485502">
                  <a:moveTo>
                    <a:pt x="0" y="0"/>
                  </a:moveTo>
                  <a:lnTo>
                    <a:pt x="1056084" y="0"/>
                  </a:lnTo>
                  <a:lnTo>
                    <a:pt x="1056084" y="1247378"/>
                  </a:lnTo>
                  <a:lnTo>
                    <a:pt x="522684" y="1485502"/>
                  </a:lnTo>
                  <a:lnTo>
                    <a:pt x="0" y="1247378"/>
                  </a:lnTo>
                  <a:lnTo>
                    <a:pt x="0" y="0"/>
                  </a:lnTo>
                  <a:close/>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25" name="Freeform 9"/>
            <p:cNvSpPr>
              <a:spLocks noEditPoints="1"/>
            </p:cNvSpPr>
            <p:nvPr/>
          </p:nvSpPr>
          <p:spPr bwMode="auto">
            <a:xfrm>
              <a:off x="1381125" y="1885950"/>
              <a:ext cx="658813" cy="722313"/>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328F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 name="组合 25"/>
          <p:cNvGrpSpPr>
            <a:grpSpLocks/>
          </p:cNvGrpSpPr>
          <p:nvPr/>
        </p:nvGrpSpPr>
        <p:grpSpPr bwMode="auto">
          <a:xfrm>
            <a:off x="7306734" y="1916832"/>
            <a:ext cx="1409700" cy="1981200"/>
            <a:chOff x="5518548" y="1591073"/>
            <a:chExt cx="1056084" cy="1485502"/>
          </a:xfrm>
        </p:grpSpPr>
        <p:sp>
          <p:nvSpPr>
            <p:cNvPr id="27" name="矩形 2"/>
            <p:cNvSpPr/>
            <p:nvPr/>
          </p:nvSpPr>
          <p:spPr>
            <a:xfrm>
              <a:off x="5518548" y="1591073"/>
              <a:ext cx="1056084" cy="1485502"/>
            </a:xfrm>
            <a:custGeom>
              <a:avLst/>
              <a:gdLst>
                <a:gd name="connsiteX0" fmla="*/ 0 w 1056084"/>
                <a:gd name="connsiteY0" fmla="*/ 0 h 1247378"/>
                <a:gd name="connsiteX1" fmla="*/ 1056084 w 1056084"/>
                <a:gd name="connsiteY1" fmla="*/ 0 h 1247378"/>
                <a:gd name="connsiteX2" fmla="*/ 1056084 w 1056084"/>
                <a:gd name="connsiteY2" fmla="*/ 1247378 h 1247378"/>
                <a:gd name="connsiteX3" fmla="*/ 0 w 1056084"/>
                <a:gd name="connsiteY3" fmla="*/ 1247378 h 1247378"/>
                <a:gd name="connsiteX4" fmla="*/ 0 w 1056084"/>
                <a:gd name="connsiteY4" fmla="*/ 0 h 1247378"/>
                <a:gd name="connsiteX0" fmla="*/ 0 w 1056084"/>
                <a:gd name="connsiteY0" fmla="*/ 0 h 1247378"/>
                <a:gd name="connsiteX1" fmla="*/ 1056084 w 1056084"/>
                <a:gd name="connsiteY1" fmla="*/ 0 h 1247378"/>
                <a:gd name="connsiteX2" fmla="*/ 1056084 w 1056084"/>
                <a:gd name="connsiteY2" fmla="*/ 1247378 h 1247378"/>
                <a:gd name="connsiteX3" fmla="*/ 522684 w 1056084"/>
                <a:gd name="connsiteY3" fmla="*/ 1247377 h 1247378"/>
                <a:gd name="connsiteX4" fmla="*/ 0 w 1056084"/>
                <a:gd name="connsiteY4" fmla="*/ 1247378 h 1247378"/>
                <a:gd name="connsiteX5" fmla="*/ 0 w 1056084"/>
                <a:gd name="connsiteY5" fmla="*/ 0 h 1247378"/>
                <a:gd name="connsiteX0" fmla="*/ 0 w 1056084"/>
                <a:gd name="connsiteY0" fmla="*/ 0 h 1485502"/>
                <a:gd name="connsiteX1" fmla="*/ 1056084 w 1056084"/>
                <a:gd name="connsiteY1" fmla="*/ 0 h 1485502"/>
                <a:gd name="connsiteX2" fmla="*/ 1056084 w 1056084"/>
                <a:gd name="connsiteY2" fmla="*/ 1247378 h 1485502"/>
                <a:gd name="connsiteX3" fmla="*/ 522684 w 1056084"/>
                <a:gd name="connsiteY3" fmla="*/ 1485502 h 1485502"/>
                <a:gd name="connsiteX4" fmla="*/ 0 w 1056084"/>
                <a:gd name="connsiteY4" fmla="*/ 1247378 h 1485502"/>
                <a:gd name="connsiteX5" fmla="*/ 0 w 1056084"/>
                <a:gd name="connsiteY5" fmla="*/ 0 h 148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6084" h="1485502">
                  <a:moveTo>
                    <a:pt x="0" y="0"/>
                  </a:moveTo>
                  <a:lnTo>
                    <a:pt x="1056084" y="0"/>
                  </a:lnTo>
                  <a:lnTo>
                    <a:pt x="1056084" y="1247378"/>
                  </a:lnTo>
                  <a:lnTo>
                    <a:pt x="522684" y="1485502"/>
                  </a:lnTo>
                  <a:lnTo>
                    <a:pt x="0" y="1247378"/>
                  </a:lnTo>
                  <a:lnTo>
                    <a:pt x="0" y="0"/>
                  </a:lnTo>
                  <a:close/>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28" name="Freeform 17"/>
            <p:cNvSpPr>
              <a:spLocks noEditPoints="1"/>
            </p:cNvSpPr>
            <p:nvPr/>
          </p:nvSpPr>
          <p:spPr bwMode="auto">
            <a:xfrm>
              <a:off x="5716588" y="1924050"/>
              <a:ext cx="663575" cy="609600"/>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328F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9" name="组合 28"/>
          <p:cNvGrpSpPr>
            <a:grpSpLocks/>
          </p:cNvGrpSpPr>
          <p:nvPr/>
        </p:nvGrpSpPr>
        <p:grpSpPr bwMode="auto">
          <a:xfrm>
            <a:off x="9235018" y="1916832"/>
            <a:ext cx="1407583" cy="1981200"/>
            <a:chOff x="6963966" y="1591073"/>
            <a:chExt cx="1056084" cy="1485502"/>
          </a:xfrm>
        </p:grpSpPr>
        <p:sp>
          <p:nvSpPr>
            <p:cNvPr id="30" name="矩形 2"/>
            <p:cNvSpPr/>
            <p:nvPr/>
          </p:nvSpPr>
          <p:spPr>
            <a:xfrm>
              <a:off x="6963966" y="1591073"/>
              <a:ext cx="1056084" cy="1485502"/>
            </a:xfrm>
            <a:custGeom>
              <a:avLst/>
              <a:gdLst>
                <a:gd name="connsiteX0" fmla="*/ 0 w 1056084"/>
                <a:gd name="connsiteY0" fmla="*/ 0 h 1247378"/>
                <a:gd name="connsiteX1" fmla="*/ 1056084 w 1056084"/>
                <a:gd name="connsiteY1" fmla="*/ 0 h 1247378"/>
                <a:gd name="connsiteX2" fmla="*/ 1056084 w 1056084"/>
                <a:gd name="connsiteY2" fmla="*/ 1247378 h 1247378"/>
                <a:gd name="connsiteX3" fmla="*/ 0 w 1056084"/>
                <a:gd name="connsiteY3" fmla="*/ 1247378 h 1247378"/>
                <a:gd name="connsiteX4" fmla="*/ 0 w 1056084"/>
                <a:gd name="connsiteY4" fmla="*/ 0 h 1247378"/>
                <a:gd name="connsiteX0" fmla="*/ 0 w 1056084"/>
                <a:gd name="connsiteY0" fmla="*/ 0 h 1247378"/>
                <a:gd name="connsiteX1" fmla="*/ 1056084 w 1056084"/>
                <a:gd name="connsiteY1" fmla="*/ 0 h 1247378"/>
                <a:gd name="connsiteX2" fmla="*/ 1056084 w 1056084"/>
                <a:gd name="connsiteY2" fmla="*/ 1247378 h 1247378"/>
                <a:gd name="connsiteX3" fmla="*/ 522684 w 1056084"/>
                <a:gd name="connsiteY3" fmla="*/ 1247377 h 1247378"/>
                <a:gd name="connsiteX4" fmla="*/ 0 w 1056084"/>
                <a:gd name="connsiteY4" fmla="*/ 1247378 h 1247378"/>
                <a:gd name="connsiteX5" fmla="*/ 0 w 1056084"/>
                <a:gd name="connsiteY5" fmla="*/ 0 h 1247378"/>
                <a:gd name="connsiteX0" fmla="*/ 0 w 1056084"/>
                <a:gd name="connsiteY0" fmla="*/ 0 h 1485502"/>
                <a:gd name="connsiteX1" fmla="*/ 1056084 w 1056084"/>
                <a:gd name="connsiteY1" fmla="*/ 0 h 1485502"/>
                <a:gd name="connsiteX2" fmla="*/ 1056084 w 1056084"/>
                <a:gd name="connsiteY2" fmla="*/ 1247378 h 1485502"/>
                <a:gd name="connsiteX3" fmla="*/ 522684 w 1056084"/>
                <a:gd name="connsiteY3" fmla="*/ 1485502 h 1485502"/>
                <a:gd name="connsiteX4" fmla="*/ 0 w 1056084"/>
                <a:gd name="connsiteY4" fmla="*/ 1247378 h 1485502"/>
                <a:gd name="connsiteX5" fmla="*/ 0 w 1056084"/>
                <a:gd name="connsiteY5" fmla="*/ 0 h 148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6084" h="1485502">
                  <a:moveTo>
                    <a:pt x="0" y="0"/>
                  </a:moveTo>
                  <a:lnTo>
                    <a:pt x="1056084" y="0"/>
                  </a:lnTo>
                  <a:lnTo>
                    <a:pt x="1056084" y="1247378"/>
                  </a:lnTo>
                  <a:lnTo>
                    <a:pt x="522684" y="1485502"/>
                  </a:lnTo>
                  <a:lnTo>
                    <a:pt x="0" y="1247378"/>
                  </a:lnTo>
                  <a:lnTo>
                    <a:pt x="0" y="0"/>
                  </a:lnTo>
                  <a:close/>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31" name="Freeform 21"/>
            <p:cNvSpPr>
              <a:spLocks noEditPoints="1"/>
            </p:cNvSpPr>
            <p:nvPr/>
          </p:nvSpPr>
          <p:spPr bwMode="auto">
            <a:xfrm>
              <a:off x="7177088" y="1931988"/>
              <a:ext cx="630237" cy="630237"/>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rgbClr val="328F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 name="组合 31"/>
          <p:cNvGrpSpPr>
            <a:grpSpLocks/>
          </p:cNvGrpSpPr>
          <p:nvPr/>
        </p:nvGrpSpPr>
        <p:grpSpPr bwMode="auto">
          <a:xfrm>
            <a:off x="3452285" y="1916832"/>
            <a:ext cx="1409700" cy="1981200"/>
            <a:chOff x="2627710" y="1591073"/>
            <a:chExt cx="1056084" cy="1485502"/>
          </a:xfrm>
        </p:grpSpPr>
        <p:sp>
          <p:nvSpPr>
            <p:cNvPr id="33" name="矩形 2"/>
            <p:cNvSpPr/>
            <p:nvPr/>
          </p:nvSpPr>
          <p:spPr>
            <a:xfrm>
              <a:off x="2627710" y="1591073"/>
              <a:ext cx="1056084" cy="1485502"/>
            </a:xfrm>
            <a:custGeom>
              <a:avLst/>
              <a:gdLst>
                <a:gd name="connsiteX0" fmla="*/ 0 w 1056084"/>
                <a:gd name="connsiteY0" fmla="*/ 0 h 1247378"/>
                <a:gd name="connsiteX1" fmla="*/ 1056084 w 1056084"/>
                <a:gd name="connsiteY1" fmla="*/ 0 h 1247378"/>
                <a:gd name="connsiteX2" fmla="*/ 1056084 w 1056084"/>
                <a:gd name="connsiteY2" fmla="*/ 1247378 h 1247378"/>
                <a:gd name="connsiteX3" fmla="*/ 0 w 1056084"/>
                <a:gd name="connsiteY3" fmla="*/ 1247378 h 1247378"/>
                <a:gd name="connsiteX4" fmla="*/ 0 w 1056084"/>
                <a:gd name="connsiteY4" fmla="*/ 0 h 1247378"/>
                <a:gd name="connsiteX0" fmla="*/ 0 w 1056084"/>
                <a:gd name="connsiteY0" fmla="*/ 0 h 1247378"/>
                <a:gd name="connsiteX1" fmla="*/ 1056084 w 1056084"/>
                <a:gd name="connsiteY1" fmla="*/ 0 h 1247378"/>
                <a:gd name="connsiteX2" fmla="*/ 1056084 w 1056084"/>
                <a:gd name="connsiteY2" fmla="*/ 1247378 h 1247378"/>
                <a:gd name="connsiteX3" fmla="*/ 522684 w 1056084"/>
                <a:gd name="connsiteY3" fmla="*/ 1247377 h 1247378"/>
                <a:gd name="connsiteX4" fmla="*/ 0 w 1056084"/>
                <a:gd name="connsiteY4" fmla="*/ 1247378 h 1247378"/>
                <a:gd name="connsiteX5" fmla="*/ 0 w 1056084"/>
                <a:gd name="connsiteY5" fmla="*/ 0 h 1247378"/>
                <a:gd name="connsiteX0" fmla="*/ 0 w 1056084"/>
                <a:gd name="connsiteY0" fmla="*/ 0 h 1485502"/>
                <a:gd name="connsiteX1" fmla="*/ 1056084 w 1056084"/>
                <a:gd name="connsiteY1" fmla="*/ 0 h 1485502"/>
                <a:gd name="connsiteX2" fmla="*/ 1056084 w 1056084"/>
                <a:gd name="connsiteY2" fmla="*/ 1247378 h 1485502"/>
                <a:gd name="connsiteX3" fmla="*/ 522684 w 1056084"/>
                <a:gd name="connsiteY3" fmla="*/ 1485502 h 1485502"/>
                <a:gd name="connsiteX4" fmla="*/ 0 w 1056084"/>
                <a:gd name="connsiteY4" fmla="*/ 1247378 h 1485502"/>
                <a:gd name="connsiteX5" fmla="*/ 0 w 1056084"/>
                <a:gd name="connsiteY5" fmla="*/ 0 h 148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6084" h="1485502">
                  <a:moveTo>
                    <a:pt x="0" y="0"/>
                  </a:moveTo>
                  <a:lnTo>
                    <a:pt x="1056084" y="0"/>
                  </a:lnTo>
                  <a:lnTo>
                    <a:pt x="1056084" y="1247378"/>
                  </a:lnTo>
                  <a:lnTo>
                    <a:pt x="522684" y="1485502"/>
                  </a:lnTo>
                  <a:lnTo>
                    <a:pt x="0" y="1247378"/>
                  </a:lnTo>
                  <a:lnTo>
                    <a:pt x="0" y="0"/>
                  </a:lnTo>
                  <a:close/>
                </a:path>
              </a:pathLst>
            </a:custGeom>
            <a:no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34" name="Freeform 25"/>
            <p:cNvSpPr>
              <a:spLocks noEditPoints="1"/>
            </p:cNvSpPr>
            <p:nvPr/>
          </p:nvSpPr>
          <p:spPr bwMode="auto">
            <a:xfrm>
              <a:off x="2876550" y="1911350"/>
              <a:ext cx="558800" cy="671513"/>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rgbClr val="328F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5" name="组合 34"/>
          <p:cNvGrpSpPr>
            <a:grpSpLocks/>
          </p:cNvGrpSpPr>
          <p:nvPr/>
        </p:nvGrpSpPr>
        <p:grpSpPr bwMode="auto">
          <a:xfrm>
            <a:off x="1225552" y="3914964"/>
            <a:ext cx="1985433" cy="1119775"/>
            <a:chOff x="956715" y="2955509"/>
            <a:chExt cx="1489859" cy="841139"/>
          </a:xfrm>
        </p:grpSpPr>
        <p:grpSp>
          <p:nvGrpSpPr>
            <p:cNvPr id="36" name="组合 41"/>
            <p:cNvGrpSpPr>
              <a:grpSpLocks/>
            </p:cNvGrpSpPr>
            <p:nvPr/>
          </p:nvGrpSpPr>
          <p:grpSpPr bwMode="auto">
            <a:xfrm>
              <a:off x="1224166" y="2955509"/>
              <a:ext cx="907217" cy="564977"/>
              <a:chOff x="1224166" y="3088859"/>
              <a:chExt cx="907217" cy="564977"/>
            </a:xfrm>
          </p:grpSpPr>
          <p:sp>
            <p:nvSpPr>
              <p:cNvPr id="38" name="文本框 39"/>
              <p:cNvSpPr txBox="1">
                <a:spLocks noChangeArrowheads="1"/>
              </p:cNvSpPr>
              <p:nvPr/>
            </p:nvSpPr>
            <p:spPr bwMode="auto">
              <a:xfrm>
                <a:off x="1446499" y="3088859"/>
                <a:ext cx="369527" cy="2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bg2"/>
                    </a:solidFill>
                    <a:latin typeface="Arial Black" panose="020B0A04020102020204" pitchFamily="34" charset="0"/>
                    <a:ea typeface="微软雅黑" panose="020B0503020204020204" pitchFamily="34" charset="-122"/>
                  </a:rPr>
                  <a:t>01</a:t>
                </a:r>
                <a:endParaRPr lang="zh-CN" altLang="en-US" dirty="0">
                  <a:solidFill>
                    <a:schemeClr val="bg2"/>
                  </a:solidFill>
                  <a:latin typeface="Arial Black" panose="020B0A04020102020204" pitchFamily="34" charset="0"/>
                  <a:ea typeface="微软雅黑" panose="020B0503020204020204" pitchFamily="34" charset="-122"/>
                </a:endParaRPr>
              </a:p>
            </p:txBody>
          </p:sp>
          <p:sp>
            <p:nvSpPr>
              <p:cNvPr id="39" name="矩形 40"/>
              <p:cNvSpPr>
                <a:spLocks noChangeArrowheads="1"/>
              </p:cNvSpPr>
              <p:nvPr/>
            </p:nvSpPr>
            <p:spPr bwMode="auto">
              <a:xfrm>
                <a:off x="1224166" y="3461128"/>
                <a:ext cx="907217" cy="1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bg1"/>
                  </a:solidFill>
                  <a:cs typeface="Arial" panose="020B0604020202020204" pitchFamily="34" charset="0"/>
                </a:endParaRPr>
              </a:p>
            </p:txBody>
          </p:sp>
        </p:grpSp>
        <p:sp>
          <p:nvSpPr>
            <p:cNvPr id="37" name="矩形 36"/>
            <p:cNvSpPr/>
            <p:nvPr/>
          </p:nvSpPr>
          <p:spPr>
            <a:xfrm>
              <a:off x="956715" y="3496098"/>
              <a:ext cx="1489859" cy="3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0" name="组合 39"/>
          <p:cNvGrpSpPr>
            <a:grpSpLocks/>
          </p:cNvGrpSpPr>
          <p:nvPr/>
        </p:nvGrpSpPr>
        <p:grpSpPr bwMode="auto">
          <a:xfrm>
            <a:off x="3206752" y="3914965"/>
            <a:ext cx="1985433" cy="1107076"/>
            <a:chOff x="2442615" y="2955509"/>
            <a:chExt cx="1489859" cy="831599"/>
          </a:xfrm>
        </p:grpSpPr>
        <p:grpSp>
          <p:nvGrpSpPr>
            <p:cNvPr id="41" name="组合 42"/>
            <p:cNvGrpSpPr>
              <a:grpSpLocks/>
            </p:cNvGrpSpPr>
            <p:nvPr/>
          </p:nvGrpSpPr>
          <p:grpSpPr bwMode="auto">
            <a:xfrm>
              <a:off x="2710066" y="2955509"/>
              <a:ext cx="907217" cy="555437"/>
              <a:chOff x="1224166" y="3088859"/>
              <a:chExt cx="907217" cy="555437"/>
            </a:xfrm>
          </p:grpSpPr>
          <p:sp>
            <p:nvSpPr>
              <p:cNvPr id="43" name="文本框 43"/>
              <p:cNvSpPr txBox="1">
                <a:spLocks noChangeArrowheads="1"/>
              </p:cNvSpPr>
              <p:nvPr/>
            </p:nvSpPr>
            <p:spPr bwMode="auto">
              <a:xfrm>
                <a:off x="1446499" y="3088859"/>
                <a:ext cx="369527" cy="2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accent1"/>
                    </a:solidFill>
                    <a:latin typeface="Arial Black" panose="020B0A04020102020204" pitchFamily="34" charset="0"/>
                    <a:ea typeface="微软雅黑" panose="020B0503020204020204" pitchFamily="34" charset="-122"/>
                  </a:rPr>
                  <a:t>02</a:t>
                </a:r>
                <a:endParaRPr lang="zh-CN" altLang="en-US" dirty="0">
                  <a:solidFill>
                    <a:schemeClr val="accent1"/>
                  </a:solidFill>
                  <a:latin typeface="Arial Black" panose="020B0A04020102020204" pitchFamily="34" charset="0"/>
                  <a:ea typeface="微软雅黑" panose="020B0503020204020204" pitchFamily="34" charset="-122"/>
                </a:endParaRPr>
              </a:p>
            </p:txBody>
          </p:sp>
          <p:sp>
            <p:nvSpPr>
              <p:cNvPr id="44" name="矩形 44"/>
              <p:cNvSpPr>
                <a:spLocks noChangeArrowheads="1"/>
              </p:cNvSpPr>
              <p:nvPr/>
            </p:nvSpPr>
            <p:spPr bwMode="auto">
              <a:xfrm>
                <a:off x="1224166" y="3451588"/>
                <a:ext cx="907217" cy="1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grpSp>
        <p:sp>
          <p:nvSpPr>
            <p:cNvPr id="42" name="矩形 41"/>
            <p:cNvSpPr/>
            <p:nvPr/>
          </p:nvSpPr>
          <p:spPr>
            <a:xfrm>
              <a:off x="2442615" y="3486559"/>
              <a:ext cx="1489859" cy="30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a:grpSpLocks/>
          </p:cNvGrpSpPr>
          <p:nvPr/>
        </p:nvGrpSpPr>
        <p:grpSpPr bwMode="auto">
          <a:xfrm>
            <a:off x="5149852" y="3914963"/>
            <a:ext cx="1985433" cy="1119777"/>
            <a:chOff x="3899940" y="2955509"/>
            <a:chExt cx="1489859" cy="841140"/>
          </a:xfrm>
        </p:grpSpPr>
        <p:grpSp>
          <p:nvGrpSpPr>
            <p:cNvPr id="46" name="组合 45"/>
            <p:cNvGrpSpPr>
              <a:grpSpLocks/>
            </p:cNvGrpSpPr>
            <p:nvPr/>
          </p:nvGrpSpPr>
          <p:grpSpPr bwMode="auto">
            <a:xfrm>
              <a:off x="4138816" y="2955509"/>
              <a:ext cx="907217" cy="564977"/>
              <a:chOff x="1224166" y="3088859"/>
              <a:chExt cx="907217" cy="564977"/>
            </a:xfrm>
          </p:grpSpPr>
          <p:sp>
            <p:nvSpPr>
              <p:cNvPr id="48" name="文本框 46"/>
              <p:cNvSpPr txBox="1">
                <a:spLocks noChangeArrowheads="1"/>
              </p:cNvSpPr>
              <p:nvPr/>
            </p:nvSpPr>
            <p:spPr bwMode="auto">
              <a:xfrm>
                <a:off x="1446499" y="3088859"/>
                <a:ext cx="369527" cy="2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rgbClr val="91ECFB"/>
                    </a:solidFill>
                    <a:latin typeface="Arial Black" panose="020B0A04020102020204" pitchFamily="34" charset="0"/>
                    <a:ea typeface="微软雅黑" panose="020B0503020204020204" pitchFamily="34" charset="-122"/>
                  </a:rPr>
                  <a:t>03</a:t>
                </a:r>
                <a:endParaRPr lang="zh-CN" altLang="en-US" dirty="0">
                  <a:solidFill>
                    <a:srgbClr val="91ECFB"/>
                  </a:solidFill>
                  <a:latin typeface="Arial Black" panose="020B0A04020102020204" pitchFamily="34" charset="0"/>
                  <a:ea typeface="微软雅黑" panose="020B0503020204020204" pitchFamily="34" charset="-122"/>
                </a:endParaRPr>
              </a:p>
            </p:txBody>
          </p:sp>
          <p:sp>
            <p:nvSpPr>
              <p:cNvPr id="49" name="矩形 47"/>
              <p:cNvSpPr>
                <a:spLocks noChangeArrowheads="1"/>
              </p:cNvSpPr>
              <p:nvPr/>
            </p:nvSpPr>
            <p:spPr bwMode="auto">
              <a:xfrm>
                <a:off x="1224166" y="3461128"/>
                <a:ext cx="907217" cy="1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a:solidFill>
                    <a:schemeClr val="bg1"/>
                  </a:solidFill>
                  <a:cs typeface="Arial" panose="020B0604020202020204" pitchFamily="34" charset="0"/>
                </a:endParaRPr>
              </a:p>
            </p:txBody>
          </p:sp>
        </p:grpSp>
        <p:sp>
          <p:nvSpPr>
            <p:cNvPr id="47" name="矩形 46"/>
            <p:cNvSpPr/>
            <p:nvPr/>
          </p:nvSpPr>
          <p:spPr>
            <a:xfrm>
              <a:off x="3899940" y="3496099"/>
              <a:ext cx="1489859" cy="3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0" name="组合 49"/>
          <p:cNvGrpSpPr>
            <a:grpSpLocks/>
          </p:cNvGrpSpPr>
          <p:nvPr/>
        </p:nvGrpSpPr>
        <p:grpSpPr bwMode="auto">
          <a:xfrm>
            <a:off x="7131052" y="3914963"/>
            <a:ext cx="1985433" cy="1119777"/>
            <a:chOff x="5385840" y="2955509"/>
            <a:chExt cx="1489859" cy="841140"/>
          </a:xfrm>
        </p:grpSpPr>
        <p:grpSp>
          <p:nvGrpSpPr>
            <p:cNvPr id="51" name="组合 48"/>
            <p:cNvGrpSpPr>
              <a:grpSpLocks/>
            </p:cNvGrpSpPr>
            <p:nvPr/>
          </p:nvGrpSpPr>
          <p:grpSpPr bwMode="auto">
            <a:xfrm>
              <a:off x="5605666" y="2955509"/>
              <a:ext cx="907217" cy="564977"/>
              <a:chOff x="1224166" y="3088859"/>
              <a:chExt cx="907217" cy="564977"/>
            </a:xfrm>
          </p:grpSpPr>
          <p:sp>
            <p:nvSpPr>
              <p:cNvPr id="53" name="文本框 49"/>
              <p:cNvSpPr txBox="1">
                <a:spLocks noChangeArrowheads="1"/>
              </p:cNvSpPr>
              <p:nvPr/>
            </p:nvSpPr>
            <p:spPr bwMode="auto">
              <a:xfrm>
                <a:off x="1446499" y="3088859"/>
                <a:ext cx="369527" cy="2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rgbClr val="02B4DA"/>
                    </a:solidFill>
                    <a:latin typeface="Arial Black" panose="020B0A04020102020204" pitchFamily="34" charset="0"/>
                    <a:ea typeface="微软雅黑" panose="020B0503020204020204" pitchFamily="34" charset="-122"/>
                  </a:rPr>
                  <a:t>04</a:t>
                </a:r>
                <a:endParaRPr lang="zh-CN" altLang="en-US" dirty="0">
                  <a:solidFill>
                    <a:srgbClr val="02B4DA"/>
                  </a:solidFill>
                  <a:latin typeface="Arial Black" panose="020B0A04020102020204" pitchFamily="34" charset="0"/>
                  <a:ea typeface="微软雅黑" panose="020B0503020204020204" pitchFamily="34" charset="-122"/>
                </a:endParaRPr>
              </a:p>
            </p:txBody>
          </p:sp>
          <p:sp>
            <p:nvSpPr>
              <p:cNvPr id="54" name="矩形 50"/>
              <p:cNvSpPr>
                <a:spLocks noChangeArrowheads="1"/>
              </p:cNvSpPr>
              <p:nvPr/>
            </p:nvSpPr>
            <p:spPr bwMode="auto">
              <a:xfrm>
                <a:off x="1224166" y="3461128"/>
                <a:ext cx="907217" cy="1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bg1"/>
                  </a:solidFill>
                  <a:cs typeface="Arial" panose="020B0604020202020204" pitchFamily="34" charset="0"/>
                </a:endParaRPr>
              </a:p>
            </p:txBody>
          </p:sp>
        </p:grpSp>
        <p:sp>
          <p:nvSpPr>
            <p:cNvPr id="52" name="矩形 51"/>
            <p:cNvSpPr/>
            <p:nvPr/>
          </p:nvSpPr>
          <p:spPr>
            <a:xfrm>
              <a:off x="5385840" y="3496099"/>
              <a:ext cx="1489859" cy="3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5" name="组合 54"/>
          <p:cNvGrpSpPr>
            <a:grpSpLocks/>
          </p:cNvGrpSpPr>
          <p:nvPr/>
        </p:nvGrpSpPr>
        <p:grpSpPr bwMode="auto">
          <a:xfrm>
            <a:off x="9048752" y="3914965"/>
            <a:ext cx="1985433" cy="1107076"/>
            <a:chOff x="6824115" y="2955509"/>
            <a:chExt cx="1489859" cy="831599"/>
          </a:xfrm>
        </p:grpSpPr>
        <p:grpSp>
          <p:nvGrpSpPr>
            <p:cNvPr id="56" name="组合 51"/>
            <p:cNvGrpSpPr>
              <a:grpSpLocks/>
            </p:cNvGrpSpPr>
            <p:nvPr/>
          </p:nvGrpSpPr>
          <p:grpSpPr bwMode="auto">
            <a:xfrm>
              <a:off x="7043941" y="2955509"/>
              <a:ext cx="907217" cy="555437"/>
              <a:chOff x="1224166" y="3088859"/>
              <a:chExt cx="907217" cy="555437"/>
            </a:xfrm>
          </p:grpSpPr>
          <p:sp>
            <p:nvSpPr>
              <p:cNvPr id="58" name="文本框 52"/>
              <p:cNvSpPr txBox="1">
                <a:spLocks noChangeArrowheads="1"/>
              </p:cNvSpPr>
              <p:nvPr/>
            </p:nvSpPr>
            <p:spPr bwMode="auto">
              <a:xfrm>
                <a:off x="1446499" y="3088859"/>
                <a:ext cx="369527" cy="2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dirty="0">
                    <a:solidFill>
                      <a:srgbClr val="02B4DA"/>
                    </a:solidFill>
                    <a:latin typeface="Arial Black" panose="020B0A04020102020204" pitchFamily="34" charset="0"/>
                    <a:ea typeface="微软雅黑" panose="020B0503020204020204" pitchFamily="34" charset="-122"/>
                  </a:rPr>
                  <a:t>05</a:t>
                </a:r>
                <a:endParaRPr lang="zh-CN" altLang="en-US" dirty="0">
                  <a:solidFill>
                    <a:srgbClr val="02B4DA"/>
                  </a:solidFill>
                  <a:latin typeface="Arial Black" panose="020B0A04020102020204" pitchFamily="34" charset="0"/>
                  <a:ea typeface="微软雅黑" panose="020B0503020204020204" pitchFamily="34" charset="-122"/>
                </a:endParaRPr>
              </a:p>
            </p:txBody>
          </p:sp>
          <p:sp>
            <p:nvSpPr>
              <p:cNvPr id="59" name="矩形 53"/>
              <p:cNvSpPr>
                <a:spLocks noChangeArrowheads="1"/>
              </p:cNvSpPr>
              <p:nvPr/>
            </p:nvSpPr>
            <p:spPr bwMode="auto">
              <a:xfrm>
                <a:off x="1224166" y="3451588"/>
                <a:ext cx="907217" cy="1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bg1"/>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bg1"/>
                  </a:solidFill>
                  <a:cs typeface="Arial" panose="020B0604020202020204" pitchFamily="34" charset="0"/>
                </a:endParaRPr>
              </a:p>
            </p:txBody>
          </p:sp>
        </p:grpSp>
        <p:sp>
          <p:nvSpPr>
            <p:cNvPr id="57" name="矩形 56"/>
            <p:cNvSpPr/>
            <p:nvPr/>
          </p:nvSpPr>
          <p:spPr>
            <a:xfrm>
              <a:off x="6824115" y="3486559"/>
              <a:ext cx="1489859" cy="30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ts val="1200"/>
                </a:lnSpc>
              </a:pPr>
              <a:r>
                <a:rPr lang="en-US" altLang="zh-CN" sz="8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a:t>
              </a:r>
              <a:endPar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5" name="组合 28"/>
          <p:cNvGrpSpPr>
            <a:grpSpLocks/>
          </p:cNvGrpSpPr>
          <p:nvPr/>
        </p:nvGrpSpPr>
        <p:grpSpPr bwMode="auto">
          <a:xfrm>
            <a:off x="2946400" y="5327794"/>
            <a:ext cx="5956300" cy="669853"/>
            <a:chOff x="2209800" y="4389857"/>
            <a:chExt cx="4467225" cy="502388"/>
          </a:xfrm>
        </p:grpSpPr>
        <p:sp>
          <p:nvSpPr>
            <p:cNvPr id="66" name="文本框 66"/>
            <p:cNvSpPr txBox="1">
              <a:spLocks noChangeArrowheads="1"/>
            </p:cNvSpPr>
            <p:nvPr/>
          </p:nvSpPr>
          <p:spPr bwMode="auto">
            <a:xfrm>
              <a:off x="2209800" y="4649872"/>
              <a:ext cx="4467225" cy="24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t>this is a sample text. insert your desired text here. Again. this is a dummy text. enter your own text here. this is a sample text. insert your desired text here. Again. this is a dummy text. enter your own text here</a:t>
              </a:r>
              <a:endParaRPr lang="zh-CN" altLang="en-US" sz="800" dirty="0"/>
            </a:p>
          </p:txBody>
        </p:sp>
        <p:sp>
          <p:nvSpPr>
            <p:cNvPr id="67" name="文本框 27"/>
            <p:cNvSpPr txBox="1">
              <a:spLocks noChangeArrowheads="1"/>
            </p:cNvSpPr>
            <p:nvPr/>
          </p:nvSpPr>
          <p:spPr bwMode="auto">
            <a:xfrm>
              <a:off x="3484419" y="4389857"/>
              <a:ext cx="2135200" cy="28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rgbClr val="FFFFFF"/>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1867" b="1" dirty="0">
                  <a:solidFill>
                    <a:srgbClr val="FFFFFF"/>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7" b="1" dirty="0">
                <a:solidFill>
                  <a:srgbClr val="FFFFFF"/>
                </a:solidFill>
                <a:latin typeface="Arial" panose="020B0604020202020204" pitchFamily="34" charset="0"/>
                <a:ea typeface="Arial Unicode MS" panose="020B0604020202020204" pitchFamily="34" charset="-122"/>
                <a:cs typeface="Arial" panose="020B0604020202020204" pitchFamily="34" charset="0"/>
              </a:endParaRPr>
            </a:p>
          </p:txBody>
        </p:sp>
      </p:grpSp>
    </p:spTree>
    <p:extLst>
      <p:ext uri="{BB962C8B-B14F-4D97-AF65-F5344CB8AC3E}">
        <p14:creationId xmlns:p14="http://schemas.microsoft.com/office/powerpoint/2010/main" val="12959349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par>
                                <p:cTn id="12" presetID="2" presetClass="entr" presetSubtype="8" fill="hold" nodeType="withEffect">
                                  <p:stCondLst>
                                    <p:cond delay="10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1000" fill="hold"/>
                                        <p:tgtEl>
                                          <p:spTgt spid="23"/>
                                        </p:tgtEl>
                                        <p:attrNameLst>
                                          <p:attrName>ppt_x</p:attrName>
                                        </p:attrNameLst>
                                      </p:cBhvr>
                                      <p:tavLst>
                                        <p:tav tm="0">
                                          <p:val>
                                            <p:strVal val="0-#ppt_w/2"/>
                                          </p:val>
                                        </p:tav>
                                        <p:tav tm="100000">
                                          <p:val>
                                            <p:strVal val="#ppt_x"/>
                                          </p:val>
                                        </p:tav>
                                      </p:tavLst>
                                    </p:anim>
                                    <p:anim calcmode="lin" valueType="num">
                                      <p:cBhvr additive="base">
                                        <p:cTn id="15" dur="10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90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0-#ppt_w/2"/>
                                          </p:val>
                                        </p:tav>
                                        <p:tav tm="100000">
                                          <p:val>
                                            <p:strVal val="#ppt_x"/>
                                          </p:val>
                                        </p:tav>
                                      </p:tavLst>
                                    </p:anim>
                                    <p:anim calcmode="lin" valueType="num">
                                      <p:cBhvr additive="base">
                                        <p:cTn id="19" dur="1000" fill="hold"/>
                                        <p:tgtEl>
                                          <p:spTgt spid="32"/>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8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fill="hold"/>
                                        <p:tgtEl>
                                          <p:spTgt spid="20"/>
                                        </p:tgtEl>
                                        <p:attrNameLst>
                                          <p:attrName>ppt_x</p:attrName>
                                        </p:attrNameLst>
                                      </p:cBhvr>
                                      <p:tavLst>
                                        <p:tav tm="0">
                                          <p:val>
                                            <p:strVal val="0-#ppt_w/2"/>
                                          </p:val>
                                        </p:tav>
                                        <p:tav tm="100000">
                                          <p:val>
                                            <p:strVal val="#ppt_x"/>
                                          </p:val>
                                        </p:tav>
                                      </p:tavLst>
                                    </p:anim>
                                    <p:anim calcmode="lin" valueType="num">
                                      <p:cBhvr additive="base">
                                        <p:cTn id="23" dur="1000" fill="hold"/>
                                        <p:tgtEl>
                                          <p:spTgt spid="20"/>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0-#ppt_w/2"/>
                                          </p:val>
                                        </p:tav>
                                        <p:tav tm="100000">
                                          <p:val>
                                            <p:strVal val="#ppt_x"/>
                                          </p:val>
                                        </p:tav>
                                      </p:tavLst>
                                    </p:anim>
                                    <p:anim calcmode="lin" valueType="num">
                                      <p:cBhvr additive="base">
                                        <p:cTn id="27" dur="10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5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fill="hold"/>
                                        <p:tgtEl>
                                          <p:spTgt spid="29"/>
                                        </p:tgtEl>
                                        <p:attrNameLst>
                                          <p:attrName>ppt_x</p:attrName>
                                        </p:attrNameLst>
                                      </p:cBhvr>
                                      <p:tavLst>
                                        <p:tav tm="0">
                                          <p:val>
                                            <p:strVal val="0-#ppt_w/2"/>
                                          </p:val>
                                        </p:tav>
                                        <p:tav tm="100000">
                                          <p:val>
                                            <p:strVal val="#ppt_x"/>
                                          </p:val>
                                        </p:tav>
                                      </p:tavLst>
                                    </p:anim>
                                    <p:anim calcmode="lin" valueType="num">
                                      <p:cBhvr additive="base">
                                        <p:cTn id="31" dur="1000" fill="hold"/>
                                        <p:tgtEl>
                                          <p:spTgt spid="29"/>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130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1000"/>
                                        <p:tgtEl>
                                          <p:spTgt spid="55"/>
                                        </p:tgtEl>
                                      </p:cBhvr>
                                    </p:animEffect>
                                    <p:anim calcmode="lin" valueType="num">
                                      <p:cBhvr>
                                        <p:cTn id="35" dur="1000" fill="hold"/>
                                        <p:tgtEl>
                                          <p:spTgt spid="55"/>
                                        </p:tgtEl>
                                        <p:attrNameLst>
                                          <p:attrName>ppt_x</p:attrName>
                                        </p:attrNameLst>
                                      </p:cBhvr>
                                      <p:tavLst>
                                        <p:tav tm="0">
                                          <p:val>
                                            <p:strVal val="#ppt_x"/>
                                          </p:val>
                                        </p:tav>
                                        <p:tav tm="100000">
                                          <p:val>
                                            <p:strVal val="#ppt_x"/>
                                          </p:val>
                                        </p:tav>
                                      </p:tavLst>
                                    </p:anim>
                                    <p:anim calcmode="lin" valueType="num">
                                      <p:cBhvr>
                                        <p:cTn id="36" dur="1000" fill="hold"/>
                                        <p:tgtEl>
                                          <p:spTgt spid="5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50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240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anim calcmode="lin" valueType="num">
                                      <p:cBhvr>
                                        <p:cTn id="50" dur="1000" fill="hold"/>
                                        <p:tgtEl>
                                          <p:spTgt spid="40"/>
                                        </p:tgtEl>
                                        <p:attrNameLst>
                                          <p:attrName>ppt_x</p:attrName>
                                        </p:attrNameLst>
                                      </p:cBhvr>
                                      <p:tavLst>
                                        <p:tav tm="0">
                                          <p:val>
                                            <p:strVal val="#ppt_x"/>
                                          </p:val>
                                        </p:tav>
                                        <p:tav tm="100000">
                                          <p:val>
                                            <p:strVal val="#ppt_x"/>
                                          </p:val>
                                        </p:tav>
                                      </p:tavLst>
                                    </p:anim>
                                    <p:anim calcmode="lin" valueType="num">
                                      <p:cBhvr>
                                        <p:cTn id="51" dur="10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70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childTnLst>
                          </p:cTn>
                        </p:par>
                        <p:par>
                          <p:cTn id="57" fill="hold">
                            <p:stCondLst>
                              <p:cond delay="4200"/>
                            </p:stCondLst>
                            <p:childTnLst>
                              <p:par>
                                <p:cTn id="58" presetID="22" presetClass="entr" presetSubtype="1"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1113933" y="2377891"/>
            <a:ext cx="2249165" cy="2243915"/>
            <a:chOff x="2227864" y="4750946"/>
            <a:chExt cx="4498329" cy="4498151"/>
          </a:xfrm>
        </p:grpSpPr>
        <p:sp>
          <p:nvSpPr>
            <p:cNvPr id="72" name="Shape 953"/>
            <p:cNvSpPr/>
            <p:nvPr/>
          </p:nvSpPr>
          <p:spPr>
            <a:xfrm>
              <a:off x="2227864"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14677" y="1066"/>
                  </a:moveTo>
                  <a:cubicBezTo>
                    <a:pt x="13966" y="1777"/>
                    <a:pt x="13611" y="2708"/>
                    <a:pt x="13611" y="3640"/>
                  </a:cubicBezTo>
                  <a:cubicBezTo>
                    <a:pt x="13611" y="7279"/>
                    <a:pt x="7279" y="13611"/>
                    <a:pt x="3640" y="13611"/>
                  </a:cubicBezTo>
                  <a:cubicBezTo>
                    <a:pt x="2708" y="13611"/>
                    <a:pt x="1777" y="13966"/>
                    <a:pt x="1066" y="14677"/>
                  </a:cubicBezTo>
                  <a:cubicBezTo>
                    <a:pt x="-355" y="16098"/>
                    <a:pt x="-355" y="18403"/>
                    <a:pt x="1066" y="19824"/>
                  </a:cubicBezTo>
                  <a:cubicBezTo>
                    <a:pt x="2488" y="21245"/>
                    <a:pt x="4792" y="21245"/>
                    <a:pt x="6213" y="19824"/>
                  </a:cubicBezTo>
                  <a:cubicBezTo>
                    <a:pt x="6924" y="19113"/>
                    <a:pt x="7279" y="18182"/>
                    <a:pt x="7279" y="17250"/>
                  </a:cubicBezTo>
                  <a:lnTo>
                    <a:pt x="7279" y="17250"/>
                  </a:lnTo>
                  <a:cubicBezTo>
                    <a:pt x="7279" y="13611"/>
                    <a:pt x="13611" y="7279"/>
                    <a:pt x="17250" y="7279"/>
                  </a:cubicBezTo>
                  <a:lnTo>
                    <a:pt x="17250" y="7279"/>
                  </a:lnTo>
                  <a:cubicBezTo>
                    <a:pt x="18182" y="7279"/>
                    <a:pt x="19113" y="6924"/>
                    <a:pt x="19824" y="6213"/>
                  </a:cubicBezTo>
                  <a:cubicBezTo>
                    <a:pt x="21245" y="4791"/>
                    <a:pt x="21245" y="2487"/>
                    <a:pt x="19824" y="1066"/>
                  </a:cubicBezTo>
                  <a:cubicBezTo>
                    <a:pt x="18402" y="-355"/>
                    <a:pt x="16098" y="-355"/>
                    <a:pt x="14677" y="1066"/>
                  </a:cubicBezTo>
                  <a:close/>
                </a:path>
              </a:pathLst>
            </a:custGeom>
            <a:solidFill>
              <a:srgbClr val="55B5E2"/>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73" name="Shape 963"/>
            <p:cNvSpPr/>
            <p:nvPr/>
          </p:nvSpPr>
          <p:spPr>
            <a:xfrm>
              <a:off x="2726492" y="8016054"/>
              <a:ext cx="590858"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A</a:t>
              </a:r>
              <a:endParaRPr sz="2000" b="1" dirty="0">
                <a:solidFill>
                  <a:schemeClr val="bg1"/>
                </a:solidFill>
                <a:latin typeface="微软雅黑" pitchFamily="34" charset="-122"/>
                <a:ea typeface="微软雅黑" pitchFamily="34" charset="-122"/>
              </a:endParaRPr>
            </a:p>
          </p:txBody>
        </p:sp>
      </p:grpSp>
      <p:grpSp>
        <p:nvGrpSpPr>
          <p:cNvPr id="74" name="组合 73"/>
          <p:cNvGrpSpPr/>
          <p:nvPr/>
        </p:nvGrpSpPr>
        <p:grpSpPr>
          <a:xfrm>
            <a:off x="2010268" y="1634592"/>
            <a:ext cx="1924309" cy="688241"/>
            <a:chOff x="4020534" y="3260928"/>
            <a:chExt cx="3848619" cy="1379650"/>
          </a:xfrm>
        </p:grpSpPr>
        <p:sp>
          <p:nvSpPr>
            <p:cNvPr id="75" name="Shape 966"/>
            <p:cNvSpPr/>
            <p:nvPr/>
          </p:nvSpPr>
          <p:spPr>
            <a:xfrm>
              <a:off x="4020534" y="3260928"/>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dirty="0">
                  <a:solidFill>
                    <a:schemeClr val="bg1"/>
                  </a:solidFill>
                  <a:latin typeface="微软雅黑" pitchFamily="34" charset="-122"/>
                  <a:ea typeface="微软雅黑" pitchFamily="34" charset="-122"/>
                </a:rPr>
                <a:t>Title Example</a:t>
              </a:r>
            </a:p>
          </p:txBody>
        </p:sp>
        <p:sp>
          <p:nvSpPr>
            <p:cNvPr id="76" name="Shape 967"/>
            <p:cNvSpPr/>
            <p:nvPr/>
          </p:nvSpPr>
          <p:spPr>
            <a:xfrm>
              <a:off x="4035174" y="3715123"/>
              <a:ext cx="3819337" cy="92545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0" dirty="0">
                <a:solidFill>
                  <a:schemeClr val="bg1"/>
                </a:solidFill>
                <a:latin typeface="微软雅黑" pitchFamily="34" charset="-122"/>
                <a:ea typeface="微软雅黑" pitchFamily="34" charset="-122"/>
                <a:cs typeface="Lato"/>
                <a:sym typeface="Lato"/>
              </a:endParaRPr>
            </a:p>
          </p:txBody>
        </p:sp>
      </p:grpSp>
      <p:grpSp>
        <p:nvGrpSpPr>
          <p:cNvPr id="77" name="组合 76"/>
          <p:cNvGrpSpPr/>
          <p:nvPr/>
        </p:nvGrpSpPr>
        <p:grpSpPr>
          <a:xfrm>
            <a:off x="4943641" y="1634592"/>
            <a:ext cx="1924309" cy="688241"/>
            <a:chOff x="9887280" y="3260928"/>
            <a:chExt cx="3848619" cy="1379650"/>
          </a:xfrm>
        </p:grpSpPr>
        <p:sp>
          <p:nvSpPr>
            <p:cNvPr id="80" name="Shape 968"/>
            <p:cNvSpPr/>
            <p:nvPr/>
          </p:nvSpPr>
          <p:spPr>
            <a:xfrm>
              <a:off x="9887280" y="3260928"/>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a:solidFill>
                    <a:schemeClr val="bg1"/>
                  </a:solidFill>
                  <a:latin typeface="微软雅黑" pitchFamily="34" charset="-122"/>
                  <a:ea typeface="微软雅黑" pitchFamily="34" charset="-122"/>
                </a:rPr>
                <a:t>Title Example</a:t>
              </a:r>
            </a:p>
          </p:txBody>
        </p:sp>
        <p:sp>
          <p:nvSpPr>
            <p:cNvPr id="81" name="Shape 969"/>
            <p:cNvSpPr/>
            <p:nvPr/>
          </p:nvSpPr>
          <p:spPr>
            <a:xfrm>
              <a:off x="9901920" y="3715123"/>
              <a:ext cx="3819337" cy="92545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000" dirty="0">
                <a:solidFill>
                  <a:schemeClr val="bg1"/>
                </a:solidFill>
                <a:latin typeface="微软雅黑" pitchFamily="34" charset="-122"/>
                <a:ea typeface="微软雅黑" pitchFamily="34" charset="-122"/>
                <a:cs typeface="Lato"/>
                <a:sym typeface="Lato"/>
              </a:endParaRPr>
            </a:p>
          </p:txBody>
        </p:sp>
      </p:grpSp>
      <p:grpSp>
        <p:nvGrpSpPr>
          <p:cNvPr id="82" name="组合 81"/>
          <p:cNvGrpSpPr/>
          <p:nvPr/>
        </p:nvGrpSpPr>
        <p:grpSpPr>
          <a:xfrm>
            <a:off x="7940841" y="1634592"/>
            <a:ext cx="1924309" cy="688241"/>
            <a:chOff x="15881680" y="3260928"/>
            <a:chExt cx="3848619" cy="1379650"/>
          </a:xfrm>
        </p:grpSpPr>
        <p:sp>
          <p:nvSpPr>
            <p:cNvPr id="83" name="Shape 970"/>
            <p:cNvSpPr/>
            <p:nvPr/>
          </p:nvSpPr>
          <p:spPr>
            <a:xfrm>
              <a:off x="15881680" y="3260928"/>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a:solidFill>
                    <a:schemeClr val="bg1"/>
                  </a:solidFill>
                  <a:latin typeface="微软雅黑" pitchFamily="34" charset="-122"/>
                  <a:ea typeface="微软雅黑" pitchFamily="34" charset="-122"/>
                </a:rPr>
                <a:t>Title Example</a:t>
              </a:r>
            </a:p>
          </p:txBody>
        </p:sp>
        <p:sp>
          <p:nvSpPr>
            <p:cNvPr id="84" name="Shape 971"/>
            <p:cNvSpPr/>
            <p:nvPr/>
          </p:nvSpPr>
          <p:spPr>
            <a:xfrm>
              <a:off x="15896320" y="3715123"/>
              <a:ext cx="3819337" cy="92545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000" dirty="0">
                <a:solidFill>
                  <a:schemeClr val="bg1"/>
                </a:solidFill>
                <a:latin typeface="微软雅黑" pitchFamily="34" charset="-122"/>
                <a:ea typeface="微软雅黑" pitchFamily="34" charset="-122"/>
                <a:cs typeface="Lato"/>
                <a:sym typeface="Lato"/>
              </a:endParaRPr>
            </a:p>
          </p:txBody>
        </p:sp>
      </p:grpSp>
      <p:grpSp>
        <p:nvGrpSpPr>
          <p:cNvPr id="85" name="组合 84"/>
          <p:cNvGrpSpPr/>
          <p:nvPr/>
        </p:nvGrpSpPr>
        <p:grpSpPr>
          <a:xfrm>
            <a:off x="671361" y="4707135"/>
            <a:ext cx="1924309" cy="688241"/>
            <a:chOff x="1342721" y="9420154"/>
            <a:chExt cx="3848619" cy="1379650"/>
          </a:xfrm>
        </p:grpSpPr>
        <p:sp>
          <p:nvSpPr>
            <p:cNvPr id="86" name="Shape 972"/>
            <p:cNvSpPr/>
            <p:nvPr/>
          </p:nvSpPr>
          <p:spPr>
            <a:xfrm>
              <a:off x="1342721" y="9420154"/>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dirty="0">
                  <a:solidFill>
                    <a:schemeClr val="bg1"/>
                  </a:solidFill>
                  <a:latin typeface="微软雅黑" pitchFamily="34" charset="-122"/>
                  <a:ea typeface="微软雅黑" pitchFamily="34" charset="-122"/>
                </a:rPr>
                <a:t>Title Example</a:t>
              </a:r>
            </a:p>
          </p:txBody>
        </p:sp>
        <p:sp>
          <p:nvSpPr>
            <p:cNvPr id="87" name="Shape 973"/>
            <p:cNvSpPr/>
            <p:nvPr/>
          </p:nvSpPr>
          <p:spPr>
            <a:xfrm>
              <a:off x="1357361" y="9874349"/>
              <a:ext cx="3819337" cy="92545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0" dirty="0">
                <a:solidFill>
                  <a:schemeClr val="bg1"/>
                </a:solidFill>
                <a:latin typeface="微软雅黑" pitchFamily="34" charset="-122"/>
                <a:ea typeface="微软雅黑" pitchFamily="34" charset="-122"/>
                <a:cs typeface="Lato"/>
                <a:sym typeface="Lato"/>
              </a:endParaRPr>
            </a:p>
          </p:txBody>
        </p:sp>
      </p:grpSp>
      <p:grpSp>
        <p:nvGrpSpPr>
          <p:cNvPr id="88" name="组合 87"/>
          <p:cNvGrpSpPr/>
          <p:nvPr/>
        </p:nvGrpSpPr>
        <p:grpSpPr>
          <a:xfrm>
            <a:off x="3483468" y="4707136"/>
            <a:ext cx="1924309" cy="688241"/>
            <a:chOff x="6966934" y="9420154"/>
            <a:chExt cx="3848619" cy="1379650"/>
          </a:xfrm>
        </p:grpSpPr>
        <p:sp>
          <p:nvSpPr>
            <p:cNvPr id="89" name="Shape 974"/>
            <p:cNvSpPr/>
            <p:nvPr/>
          </p:nvSpPr>
          <p:spPr>
            <a:xfrm>
              <a:off x="6966934" y="9420154"/>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a:solidFill>
                    <a:schemeClr val="bg1"/>
                  </a:solidFill>
                  <a:latin typeface="微软雅黑" pitchFamily="34" charset="-122"/>
                  <a:ea typeface="微软雅黑" pitchFamily="34" charset="-122"/>
                </a:rPr>
                <a:t>Title Example</a:t>
              </a:r>
            </a:p>
          </p:txBody>
        </p:sp>
        <p:sp>
          <p:nvSpPr>
            <p:cNvPr id="90" name="Shape 975"/>
            <p:cNvSpPr/>
            <p:nvPr/>
          </p:nvSpPr>
          <p:spPr>
            <a:xfrm>
              <a:off x="6981574" y="9874349"/>
              <a:ext cx="3819337" cy="92545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0" dirty="0">
                <a:solidFill>
                  <a:schemeClr val="bg1"/>
                </a:solidFill>
                <a:latin typeface="微软雅黑" pitchFamily="34" charset="-122"/>
                <a:ea typeface="微软雅黑" pitchFamily="34" charset="-122"/>
                <a:cs typeface="Lato"/>
                <a:sym typeface="Lato"/>
              </a:endParaRPr>
            </a:p>
          </p:txBody>
        </p:sp>
      </p:grpSp>
      <p:grpSp>
        <p:nvGrpSpPr>
          <p:cNvPr id="91" name="组合 90"/>
          <p:cNvGrpSpPr/>
          <p:nvPr/>
        </p:nvGrpSpPr>
        <p:grpSpPr>
          <a:xfrm>
            <a:off x="6416841" y="4707141"/>
            <a:ext cx="1924309" cy="688241"/>
            <a:chOff x="12833680" y="9420154"/>
            <a:chExt cx="3848619" cy="1379647"/>
          </a:xfrm>
        </p:grpSpPr>
        <p:sp>
          <p:nvSpPr>
            <p:cNvPr id="92" name="Shape 976"/>
            <p:cNvSpPr/>
            <p:nvPr/>
          </p:nvSpPr>
          <p:spPr>
            <a:xfrm>
              <a:off x="12833680" y="9420154"/>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a:solidFill>
                    <a:schemeClr val="bg1"/>
                  </a:solidFill>
                  <a:latin typeface="微软雅黑" pitchFamily="34" charset="-122"/>
                  <a:ea typeface="微软雅黑" pitchFamily="34" charset="-122"/>
                </a:rPr>
                <a:t>Title Example</a:t>
              </a:r>
            </a:p>
          </p:txBody>
        </p:sp>
        <p:sp>
          <p:nvSpPr>
            <p:cNvPr id="93" name="Shape 977"/>
            <p:cNvSpPr/>
            <p:nvPr/>
          </p:nvSpPr>
          <p:spPr>
            <a:xfrm>
              <a:off x="12848320" y="9874348"/>
              <a:ext cx="3819337" cy="9254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a:t>
              </a:r>
              <a:endParaRPr sz="1000" dirty="0">
                <a:solidFill>
                  <a:schemeClr val="bg1"/>
                </a:solidFill>
                <a:latin typeface="微软雅黑" pitchFamily="34" charset="-122"/>
                <a:ea typeface="微软雅黑" pitchFamily="34" charset="-122"/>
                <a:cs typeface="Lato"/>
                <a:sym typeface="Lato"/>
              </a:endParaRPr>
            </a:p>
          </p:txBody>
        </p:sp>
      </p:grpSp>
      <p:grpSp>
        <p:nvGrpSpPr>
          <p:cNvPr id="94" name="组合 93"/>
          <p:cNvGrpSpPr/>
          <p:nvPr/>
        </p:nvGrpSpPr>
        <p:grpSpPr>
          <a:xfrm>
            <a:off x="9223541" y="4707138"/>
            <a:ext cx="1924309" cy="842129"/>
            <a:chOff x="18447080" y="9420154"/>
            <a:chExt cx="3848619" cy="1688131"/>
          </a:xfrm>
        </p:grpSpPr>
        <p:sp>
          <p:nvSpPr>
            <p:cNvPr id="95" name="Shape 978"/>
            <p:cNvSpPr/>
            <p:nvPr/>
          </p:nvSpPr>
          <p:spPr>
            <a:xfrm>
              <a:off x="18447080" y="9420154"/>
              <a:ext cx="3848619" cy="4408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29">
                  <a:solidFill>
                    <a:schemeClr val="bg1"/>
                  </a:solidFill>
                  <a:latin typeface="微软雅黑" pitchFamily="34" charset="-122"/>
                  <a:ea typeface="微软雅黑" pitchFamily="34" charset="-122"/>
                </a:rPr>
                <a:t>Title Example</a:t>
              </a:r>
            </a:p>
          </p:txBody>
        </p:sp>
        <p:sp>
          <p:nvSpPr>
            <p:cNvPr id="96" name="Shape 979"/>
            <p:cNvSpPr/>
            <p:nvPr/>
          </p:nvSpPr>
          <p:spPr>
            <a:xfrm>
              <a:off x="18461720" y="9874348"/>
              <a:ext cx="3819337" cy="123393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000" dirty="0">
                  <a:solidFill>
                    <a:schemeClr val="bg1"/>
                  </a:solidFill>
                  <a:latin typeface="微软雅黑" pitchFamily="34" charset="-122"/>
                  <a:ea typeface="微软雅黑" pitchFamily="34" charset="-122"/>
                  <a:cs typeface="Lato"/>
                  <a:sym typeface="Lato"/>
                </a:rPr>
                <a:t>Integer </a:t>
              </a:r>
              <a:r>
                <a:rPr sz="1000" dirty="0" err="1">
                  <a:solidFill>
                    <a:schemeClr val="bg1"/>
                  </a:solidFill>
                  <a:latin typeface="微软雅黑" pitchFamily="34" charset="-122"/>
                  <a:ea typeface="微软雅黑" pitchFamily="34" charset="-122"/>
                  <a:cs typeface="Lato"/>
                  <a:sym typeface="Lato"/>
                </a:rPr>
                <a:t>mollis</a:t>
              </a:r>
              <a:endParaRPr sz="1000" dirty="0">
                <a:solidFill>
                  <a:schemeClr val="bg1"/>
                </a:solidFill>
                <a:latin typeface="微软雅黑" pitchFamily="34" charset="-122"/>
                <a:ea typeface="微软雅黑" pitchFamily="34" charset="-122"/>
                <a:cs typeface="Lato"/>
                <a:sym typeface="Lato"/>
              </a:endParaRPr>
            </a:p>
          </p:txBody>
        </p:sp>
      </p:grpSp>
      <p:grpSp>
        <p:nvGrpSpPr>
          <p:cNvPr id="97" name="组合 96"/>
          <p:cNvGrpSpPr/>
          <p:nvPr/>
        </p:nvGrpSpPr>
        <p:grpSpPr>
          <a:xfrm>
            <a:off x="2575939" y="2371557"/>
            <a:ext cx="2249150" cy="2243915"/>
            <a:chOff x="5151877" y="4738246"/>
            <a:chExt cx="4498299" cy="4498151"/>
          </a:xfrm>
        </p:grpSpPr>
        <p:sp>
          <p:nvSpPr>
            <p:cNvPr id="98" name="Shape 954"/>
            <p:cNvSpPr/>
            <p:nvPr/>
          </p:nvSpPr>
          <p:spPr>
            <a:xfrm>
              <a:off x="5151877" y="4738246"/>
              <a:ext cx="449829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3" y="21245"/>
                    <a:pt x="19824" y="19824"/>
                  </a:cubicBezTo>
                  <a:cubicBezTo>
                    <a:pt x="21245" y="18403"/>
                    <a:pt x="21245" y="16098"/>
                    <a:pt x="19824" y="14677"/>
                  </a:cubicBezTo>
                  <a:cubicBezTo>
                    <a:pt x="19113" y="13966"/>
                    <a:pt x="18182"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rgbClr val="328FC1"/>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99" name="Shape 962"/>
            <p:cNvSpPr/>
            <p:nvPr/>
          </p:nvSpPr>
          <p:spPr>
            <a:xfrm>
              <a:off x="5703225" y="5153130"/>
              <a:ext cx="555594"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B</a:t>
              </a:r>
              <a:endParaRPr sz="2000" b="1" dirty="0">
                <a:solidFill>
                  <a:schemeClr val="bg1"/>
                </a:solidFill>
                <a:latin typeface="微软雅黑" pitchFamily="34" charset="-122"/>
                <a:ea typeface="微软雅黑" pitchFamily="34" charset="-122"/>
              </a:endParaRPr>
            </a:p>
          </p:txBody>
        </p:sp>
      </p:grpSp>
      <p:grpSp>
        <p:nvGrpSpPr>
          <p:cNvPr id="100" name="组合 99"/>
          <p:cNvGrpSpPr/>
          <p:nvPr/>
        </p:nvGrpSpPr>
        <p:grpSpPr>
          <a:xfrm>
            <a:off x="4044298" y="2377892"/>
            <a:ext cx="2249165" cy="2243915"/>
            <a:chOff x="8088591" y="4750946"/>
            <a:chExt cx="4498329" cy="4498151"/>
          </a:xfrm>
        </p:grpSpPr>
        <p:sp>
          <p:nvSpPr>
            <p:cNvPr id="101" name="Shape 956"/>
            <p:cNvSpPr/>
            <p:nvPr/>
          </p:nvSpPr>
          <p:spPr>
            <a:xfrm>
              <a:off x="8088591"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solidFill>
              <a:srgbClr val="00AEEF"/>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102" name="Shape 960"/>
            <p:cNvSpPr/>
            <p:nvPr/>
          </p:nvSpPr>
          <p:spPr>
            <a:xfrm>
              <a:off x="8609243" y="8016054"/>
              <a:ext cx="552388"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C</a:t>
              </a:r>
              <a:endParaRPr sz="2000" b="1" dirty="0">
                <a:solidFill>
                  <a:schemeClr val="bg1"/>
                </a:solidFill>
                <a:latin typeface="微软雅黑" pitchFamily="34" charset="-122"/>
                <a:ea typeface="微软雅黑" pitchFamily="34" charset="-122"/>
              </a:endParaRPr>
            </a:p>
          </p:txBody>
        </p:sp>
      </p:grpSp>
      <p:grpSp>
        <p:nvGrpSpPr>
          <p:cNvPr id="103" name="组合 102"/>
          <p:cNvGrpSpPr/>
          <p:nvPr/>
        </p:nvGrpSpPr>
        <p:grpSpPr>
          <a:xfrm>
            <a:off x="5506304" y="2377892"/>
            <a:ext cx="2249185" cy="2243915"/>
            <a:chOff x="11012604" y="4750946"/>
            <a:chExt cx="4498369" cy="4498151"/>
          </a:xfrm>
        </p:grpSpPr>
        <p:sp>
          <p:nvSpPr>
            <p:cNvPr id="104" name="Shape 957"/>
            <p:cNvSpPr/>
            <p:nvPr/>
          </p:nvSpPr>
          <p:spPr>
            <a:xfrm>
              <a:off x="11012604" y="4750946"/>
              <a:ext cx="449836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rgbClr val="144E84"/>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105" name="Shape 959"/>
            <p:cNvSpPr/>
            <p:nvPr/>
          </p:nvSpPr>
          <p:spPr>
            <a:xfrm>
              <a:off x="11540172" y="5070838"/>
              <a:ext cx="613302"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D</a:t>
              </a:r>
              <a:endParaRPr sz="2000" b="1" dirty="0">
                <a:solidFill>
                  <a:schemeClr val="bg1"/>
                </a:solidFill>
                <a:latin typeface="微软雅黑" pitchFamily="34" charset="-122"/>
                <a:ea typeface="微软雅黑" pitchFamily="34" charset="-122"/>
              </a:endParaRPr>
            </a:p>
          </p:txBody>
        </p:sp>
      </p:grpSp>
      <p:grpSp>
        <p:nvGrpSpPr>
          <p:cNvPr id="106" name="组合 105"/>
          <p:cNvGrpSpPr/>
          <p:nvPr/>
        </p:nvGrpSpPr>
        <p:grpSpPr>
          <a:xfrm>
            <a:off x="6974661" y="2384228"/>
            <a:ext cx="2249165" cy="2243915"/>
            <a:chOff x="13949317" y="4763646"/>
            <a:chExt cx="4498329" cy="4498151"/>
          </a:xfrm>
        </p:grpSpPr>
        <p:sp>
          <p:nvSpPr>
            <p:cNvPr id="107" name="Shape 958"/>
            <p:cNvSpPr/>
            <p:nvPr/>
          </p:nvSpPr>
          <p:spPr>
            <a:xfrm>
              <a:off x="13949317" y="47636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solidFill>
              <a:srgbClr val="2378C2"/>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108" name="Shape 961"/>
            <p:cNvSpPr/>
            <p:nvPr/>
          </p:nvSpPr>
          <p:spPr>
            <a:xfrm>
              <a:off x="14509049" y="8016053"/>
              <a:ext cx="497886"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E</a:t>
              </a:r>
              <a:endParaRPr sz="2000" b="1" dirty="0">
                <a:solidFill>
                  <a:schemeClr val="bg1"/>
                </a:solidFill>
                <a:latin typeface="微软雅黑" pitchFamily="34" charset="-122"/>
                <a:ea typeface="微软雅黑" pitchFamily="34" charset="-122"/>
              </a:endParaRPr>
            </a:p>
          </p:txBody>
        </p:sp>
      </p:grpSp>
      <p:grpSp>
        <p:nvGrpSpPr>
          <p:cNvPr id="109" name="组合 108"/>
          <p:cNvGrpSpPr/>
          <p:nvPr/>
        </p:nvGrpSpPr>
        <p:grpSpPr>
          <a:xfrm>
            <a:off x="8439001" y="2384228"/>
            <a:ext cx="2249164" cy="2243915"/>
            <a:chOff x="16878001" y="4763646"/>
            <a:chExt cx="4498328" cy="4498151"/>
          </a:xfrm>
        </p:grpSpPr>
        <p:sp>
          <p:nvSpPr>
            <p:cNvPr id="110" name="Shape 955"/>
            <p:cNvSpPr/>
            <p:nvPr/>
          </p:nvSpPr>
          <p:spPr>
            <a:xfrm>
              <a:off x="16878001" y="4763646"/>
              <a:ext cx="4498328"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rgbClr val="55B5E2"/>
            </a:solidFill>
            <a:ln w="12700">
              <a:miter lim="400000"/>
            </a:ln>
          </p:spPr>
          <p:txBody>
            <a:bodyPr lIns="27219" tIns="27219" rIns="27219" bIns="27219" anchor="ctr"/>
            <a:lstStyle/>
            <a:p>
              <a:pPr defTabSz="2283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58">
                <a:solidFill>
                  <a:schemeClr val="bg1"/>
                </a:solidFill>
                <a:latin typeface="微软雅黑" pitchFamily="34" charset="-122"/>
                <a:ea typeface="微软雅黑" pitchFamily="34" charset="-122"/>
              </a:endParaRPr>
            </a:p>
          </p:txBody>
        </p:sp>
        <p:sp>
          <p:nvSpPr>
            <p:cNvPr id="111" name="Shape 964"/>
            <p:cNvSpPr/>
            <p:nvPr/>
          </p:nvSpPr>
          <p:spPr>
            <a:xfrm>
              <a:off x="17485031" y="5070839"/>
              <a:ext cx="491474"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F</a:t>
              </a:r>
              <a:endParaRPr sz="2000" b="1" dirty="0">
                <a:solidFill>
                  <a:schemeClr val="bg1"/>
                </a:solidFill>
                <a:latin typeface="微软雅黑" pitchFamily="34" charset="-122"/>
                <a:ea typeface="微软雅黑" pitchFamily="34" charset="-122"/>
              </a:endParaRPr>
            </a:p>
          </p:txBody>
        </p:sp>
        <p:sp>
          <p:nvSpPr>
            <p:cNvPr id="112" name="Shape 965"/>
            <p:cNvSpPr/>
            <p:nvPr/>
          </p:nvSpPr>
          <p:spPr>
            <a:xfrm>
              <a:off x="20313763" y="8016053"/>
              <a:ext cx="597272" cy="823580"/>
            </a:xfrm>
            <a:prstGeom prst="rect">
              <a:avLst/>
            </a:prstGeom>
            <a:ln w="12700">
              <a:miter lim="400000"/>
            </a:ln>
            <a:extLst>
              <a:ext uri="{C572A759-6A51-4108-AA02-DFA0A04FC94B}">
                <ma14:wrappingTextBoxFlag xmlns="" xmlns:ma14="http://schemas.microsoft.com/office/mac/drawingml/2011/main" val="1"/>
              </a:ext>
            </a:extLst>
          </p:spPr>
          <p:txBody>
            <a:bodyPr wrap="none" lIns="51036" tIns="51036" rIns="51036" bIns="51036"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b="1" dirty="0">
                  <a:solidFill>
                    <a:schemeClr val="bg1"/>
                  </a:solidFill>
                  <a:latin typeface="微软雅黑" pitchFamily="34" charset="-122"/>
                  <a:ea typeface="微软雅黑" pitchFamily="34" charset="-122"/>
                </a:rPr>
                <a:t>G</a:t>
              </a:r>
              <a:endParaRPr sz="2000" b="1" dirty="0">
                <a:solidFill>
                  <a:schemeClr val="bg1"/>
                </a:solidFill>
                <a:latin typeface="微软雅黑" pitchFamily="34" charset="-122"/>
                <a:ea typeface="微软雅黑" pitchFamily="34" charset="-122"/>
              </a:endParaRPr>
            </a:p>
          </p:txBody>
        </p:sp>
      </p:grpSp>
      <p:sp>
        <p:nvSpPr>
          <p:cNvPr id="44"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45"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3101249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15" presetClass="entr" presetSubtype="0" fill="hold" nodeType="withEffect">
                                  <p:stCondLst>
                                    <p:cond delay="0"/>
                                  </p:stCondLst>
                                  <p:childTnLst>
                                    <p:set>
                                      <p:cBhvr>
                                        <p:cTn id="13" dur="1" fill="hold">
                                          <p:stCondLst>
                                            <p:cond delay="0"/>
                                          </p:stCondLst>
                                        </p:cTn>
                                        <p:tgtEl>
                                          <p:spTgt spid="71"/>
                                        </p:tgtEl>
                                        <p:attrNameLst>
                                          <p:attrName>style.visibility</p:attrName>
                                        </p:attrNameLst>
                                      </p:cBhvr>
                                      <p:to>
                                        <p:strVal val="visible"/>
                                      </p:to>
                                    </p:set>
                                    <p:anim calcmode="lin" valueType="num">
                                      <p:cBhvr>
                                        <p:cTn id="14" dur="1000" fill="hold"/>
                                        <p:tgtEl>
                                          <p:spTgt spid="71"/>
                                        </p:tgtEl>
                                        <p:attrNameLst>
                                          <p:attrName>ppt_w</p:attrName>
                                        </p:attrNameLst>
                                      </p:cBhvr>
                                      <p:tavLst>
                                        <p:tav tm="0">
                                          <p:val>
                                            <p:fltVal val="0"/>
                                          </p:val>
                                        </p:tav>
                                        <p:tav tm="100000">
                                          <p:val>
                                            <p:strVal val="#ppt_w"/>
                                          </p:val>
                                        </p:tav>
                                      </p:tavLst>
                                    </p:anim>
                                    <p:anim calcmode="lin" valueType="num">
                                      <p:cBhvr>
                                        <p:cTn id="15" dur="1000" fill="hold"/>
                                        <p:tgtEl>
                                          <p:spTgt spid="71"/>
                                        </p:tgtEl>
                                        <p:attrNameLst>
                                          <p:attrName>ppt_h</p:attrName>
                                        </p:attrNameLst>
                                      </p:cBhvr>
                                      <p:tavLst>
                                        <p:tav tm="0">
                                          <p:val>
                                            <p:fltVal val="0"/>
                                          </p:val>
                                        </p:tav>
                                        <p:tav tm="100000">
                                          <p:val>
                                            <p:strVal val="#ppt_h"/>
                                          </p:val>
                                        </p:tav>
                                      </p:tavLst>
                                    </p:anim>
                                    <p:anim calcmode="lin" valueType="num">
                                      <p:cBhvr>
                                        <p:cTn id="16" dur="1000" fill="hold"/>
                                        <p:tgtEl>
                                          <p:spTgt spid="7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1"/>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00"/>
                                  </p:stCondLst>
                                  <p:childTnLst>
                                    <p:set>
                                      <p:cBhvr>
                                        <p:cTn id="19" dur="1" fill="hold">
                                          <p:stCondLst>
                                            <p:cond delay="0"/>
                                          </p:stCondLst>
                                        </p:cTn>
                                        <p:tgtEl>
                                          <p:spTgt spid="97"/>
                                        </p:tgtEl>
                                        <p:attrNameLst>
                                          <p:attrName>style.visibility</p:attrName>
                                        </p:attrNameLst>
                                      </p:cBhvr>
                                      <p:to>
                                        <p:strVal val="visible"/>
                                      </p:to>
                                    </p:set>
                                    <p:anim calcmode="lin" valueType="num">
                                      <p:cBhvr>
                                        <p:cTn id="20" dur="1000" fill="hold"/>
                                        <p:tgtEl>
                                          <p:spTgt spid="97"/>
                                        </p:tgtEl>
                                        <p:attrNameLst>
                                          <p:attrName>ppt_w</p:attrName>
                                        </p:attrNameLst>
                                      </p:cBhvr>
                                      <p:tavLst>
                                        <p:tav tm="0">
                                          <p:val>
                                            <p:fltVal val="0"/>
                                          </p:val>
                                        </p:tav>
                                        <p:tav tm="100000">
                                          <p:val>
                                            <p:strVal val="#ppt_w"/>
                                          </p:val>
                                        </p:tav>
                                      </p:tavLst>
                                    </p:anim>
                                    <p:anim calcmode="lin" valueType="num">
                                      <p:cBhvr>
                                        <p:cTn id="21" dur="1000" fill="hold"/>
                                        <p:tgtEl>
                                          <p:spTgt spid="97"/>
                                        </p:tgtEl>
                                        <p:attrNameLst>
                                          <p:attrName>ppt_h</p:attrName>
                                        </p:attrNameLst>
                                      </p:cBhvr>
                                      <p:tavLst>
                                        <p:tav tm="0">
                                          <p:val>
                                            <p:fltVal val="0"/>
                                          </p:val>
                                        </p:tav>
                                        <p:tav tm="100000">
                                          <p:val>
                                            <p:strVal val="#ppt_h"/>
                                          </p:val>
                                        </p:tav>
                                      </p:tavLst>
                                    </p:anim>
                                    <p:anim calcmode="lin" valueType="num">
                                      <p:cBhvr>
                                        <p:cTn id="22" dur="1000" fill="hold"/>
                                        <p:tgtEl>
                                          <p:spTgt spid="97"/>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97"/>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400"/>
                                  </p:stCondLst>
                                  <p:childTnLst>
                                    <p:set>
                                      <p:cBhvr>
                                        <p:cTn id="25" dur="1" fill="hold">
                                          <p:stCondLst>
                                            <p:cond delay="0"/>
                                          </p:stCondLst>
                                        </p:cTn>
                                        <p:tgtEl>
                                          <p:spTgt spid="100"/>
                                        </p:tgtEl>
                                        <p:attrNameLst>
                                          <p:attrName>style.visibility</p:attrName>
                                        </p:attrNameLst>
                                      </p:cBhvr>
                                      <p:to>
                                        <p:strVal val="visible"/>
                                      </p:to>
                                    </p:set>
                                    <p:anim calcmode="lin" valueType="num">
                                      <p:cBhvr>
                                        <p:cTn id="26" dur="1000" fill="hold"/>
                                        <p:tgtEl>
                                          <p:spTgt spid="100"/>
                                        </p:tgtEl>
                                        <p:attrNameLst>
                                          <p:attrName>ppt_w</p:attrName>
                                        </p:attrNameLst>
                                      </p:cBhvr>
                                      <p:tavLst>
                                        <p:tav tm="0">
                                          <p:val>
                                            <p:fltVal val="0"/>
                                          </p:val>
                                        </p:tav>
                                        <p:tav tm="100000">
                                          <p:val>
                                            <p:strVal val="#ppt_w"/>
                                          </p:val>
                                        </p:tav>
                                      </p:tavLst>
                                    </p:anim>
                                    <p:anim calcmode="lin" valueType="num">
                                      <p:cBhvr>
                                        <p:cTn id="27" dur="1000" fill="hold"/>
                                        <p:tgtEl>
                                          <p:spTgt spid="100"/>
                                        </p:tgtEl>
                                        <p:attrNameLst>
                                          <p:attrName>ppt_h</p:attrName>
                                        </p:attrNameLst>
                                      </p:cBhvr>
                                      <p:tavLst>
                                        <p:tav tm="0">
                                          <p:val>
                                            <p:fltVal val="0"/>
                                          </p:val>
                                        </p:tav>
                                        <p:tav tm="100000">
                                          <p:val>
                                            <p:strVal val="#ppt_h"/>
                                          </p:val>
                                        </p:tav>
                                      </p:tavLst>
                                    </p:anim>
                                    <p:anim calcmode="lin" valueType="num">
                                      <p:cBhvr>
                                        <p:cTn id="28" dur="1000" fill="hold"/>
                                        <p:tgtEl>
                                          <p:spTgt spid="10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00"/>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600"/>
                                  </p:stCondLst>
                                  <p:childTnLst>
                                    <p:set>
                                      <p:cBhvr>
                                        <p:cTn id="31" dur="1" fill="hold">
                                          <p:stCondLst>
                                            <p:cond delay="0"/>
                                          </p:stCondLst>
                                        </p:cTn>
                                        <p:tgtEl>
                                          <p:spTgt spid="103"/>
                                        </p:tgtEl>
                                        <p:attrNameLst>
                                          <p:attrName>style.visibility</p:attrName>
                                        </p:attrNameLst>
                                      </p:cBhvr>
                                      <p:to>
                                        <p:strVal val="visible"/>
                                      </p:to>
                                    </p:set>
                                    <p:anim calcmode="lin" valueType="num">
                                      <p:cBhvr>
                                        <p:cTn id="32" dur="1000" fill="hold"/>
                                        <p:tgtEl>
                                          <p:spTgt spid="103"/>
                                        </p:tgtEl>
                                        <p:attrNameLst>
                                          <p:attrName>ppt_w</p:attrName>
                                        </p:attrNameLst>
                                      </p:cBhvr>
                                      <p:tavLst>
                                        <p:tav tm="0">
                                          <p:val>
                                            <p:fltVal val="0"/>
                                          </p:val>
                                        </p:tav>
                                        <p:tav tm="100000">
                                          <p:val>
                                            <p:strVal val="#ppt_w"/>
                                          </p:val>
                                        </p:tav>
                                      </p:tavLst>
                                    </p:anim>
                                    <p:anim calcmode="lin" valueType="num">
                                      <p:cBhvr>
                                        <p:cTn id="33" dur="1000" fill="hold"/>
                                        <p:tgtEl>
                                          <p:spTgt spid="103"/>
                                        </p:tgtEl>
                                        <p:attrNameLst>
                                          <p:attrName>ppt_h</p:attrName>
                                        </p:attrNameLst>
                                      </p:cBhvr>
                                      <p:tavLst>
                                        <p:tav tm="0">
                                          <p:val>
                                            <p:fltVal val="0"/>
                                          </p:val>
                                        </p:tav>
                                        <p:tav tm="100000">
                                          <p:val>
                                            <p:strVal val="#ppt_h"/>
                                          </p:val>
                                        </p:tav>
                                      </p:tavLst>
                                    </p:anim>
                                    <p:anim calcmode="lin" valueType="num">
                                      <p:cBhvr>
                                        <p:cTn id="34" dur="1000" fill="hold"/>
                                        <p:tgtEl>
                                          <p:spTgt spid="103"/>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03"/>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nodeType="withEffect">
                                  <p:stCondLst>
                                    <p:cond delay="800"/>
                                  </p:stCondLst>
                                  <p:childTnLst>
                                    <p:set>
                                      <p:cBhvr>
                                        <p:cTn id="37" dur="1" fill="hold">
                                          <p:stCondLst>
                                            <p:cond delay="0"/>
                                          </p:stCondLst>
                                        </p:cTn>
                                        <p:tgtEl>
                                          <p:spTgt spid="106"/>
                                        </p:tgtEl>
                                        <p:attrNameLst>
                                          <p:attrName>style.visibility</p:attrName>
                                        </p:attrNameLst>
                                      </p:cBhvr>
                                      <p:to>
                                        <p:strVal val="visible"/>
                                      </p:to>
                                    </p:set>
                                    <p:anim calcmode="lin" valueType="num">
                                      <p:cBhvr>
                                        <p:cTn id="38" dur="1000" fill="hold"/>
                                        <p:tgtEl>
                                          <p:spTgt spid="106"/>
                                        </p:tgtEl>
                                        <p:attrNameLst>
                                          <p:attrName>ppt_w</p:attrName>
                                        </p:attrNameLst>
                                      </p:cBhvr>
                                      <p:tavLst>
                                        <p:tav tm="0">
                                          <p:val>
                                            <p:fltVal val="0"/>
                                          </p:val>
                                        </p:tav>
                                        <p:tav tm="100000">
                                          <p:val>
                                            <p:strVal val="#ppt_w"/>
                                          </p:val>
                                        </p:tav>
                                      </p:tavLst>
                                    </p:anim>
                                    <p:anim calcmode="lin" valueType="num">
                                      <p:cBhvr>
                                        <p:cTn id="39" dur="1000" fill="hold"/>
                                        <p:tgtEl>
                                          <p:spTgt spid="106"/>
                                        </p:tgtEl>
                                        <p:attrNameLst>
                                          <p:attrName>ppt_h</p:attrName>
                                        </p:attrNameLst>
                                      </p:cBhvr>
                                      <p:tavLst>
                                        <p:tav tm="0">
                                          <p:val>
                                            <p:fltVal val="0"/>
                                          </p:val>
                                        </p:tav>
                                        <p:tav tm="100000">
                                          <p:val>
                                            <p:strVal val="#ppt_h"/>
                                          </p:val>
                                        </p:tav>
                                      </p:tavLst>
                                    </p:anim>
                                    <p:anim calcmode="lin" valueType="num">
                                      <p:cBhvr>
                                        <p:cTn id="40" dur="1000" fill="hold"/>
                                        <p:tgtEl>
                                          <p:spTgt spid="106"/>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06"/>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nodeType="withEffect">
                                  <p:stCondLst>
                                    <p:cond delay="1000"/>
                                  </p:stCondLst>
                                  <p:childTnLst>
                                    <p:set>
                                      <p:cBhvr>
                                        <p:cTn id="43" dur="1" fill="hold">
                                          <p:stCondLst>
                                            <p:cond delay="0"/>
                                          </p:stCondLst>
                                        </p:cTn>
                                        <p:tgtEl>
                                          <p:spTgt spid="109"/>
                                        </p:tgtEl>
                                        <p:attrNameLst>
                                          <p:attrName>style.visibility</p:attrName>
                                        </p:attrNameLst>
                                      </p:cBhvr>
                                      <p:to>
                                        <p:strVal val="visible"/>
                                      </p:to>
                                    </p:set>
                                    <p:anim calcmode="lin" valueType="num">
                                      <p:cBhvr>
                                        <p:cTn id="44" dur="1000" fill="hold"/>
                                        <p:tgtEl>
                                          <p:spTgt spid="109"/>
                                        </p:tgtEl>
                                        <p:attrNameLst>
                                          <p:attrName>ppt_w</p:attrName>
                                        </p:attrNameLst>
                                      </p:cBhvr>
                                      <p:tavLst>
                                        <p:tav tm="0">
                                          <p:val>
                                            <p:fltVal val="0"/>
                                          </p:val>
                                        </p:tav>
                                        <p:tav tm="100000">
                                          <p:val>
                                            <p:strVal val="#ppt_w"/>
                                          </p:val>
                                        </p:tav>
                                      </p:tavLst>
                                    </p:anim>
                                    <p:anim calcmode="lin" valueType="num">
                                      <p:cBhvr>
                                        <p:cTn id="45" dur="1000" fill="hold"/>
                                        <p:tgtEl>
                                          <p:spTgt spid="109"/>
                                        </p:tgtEl>
                                        <p:attrNameLst>
                                          <p:attrName>ppt_h</p:attrName>
                                        </p:attrNameLst>
                                      </p:cBhvr>
                                      <p:tavLst>
                                        <p:tav tm="0">
                                          <p:val>
                                            <p:fltVal val="0"/>
                                          </p:val>
                                        </p:tav>
                                        <p:tav tm="100000">
                                          <p:val>
                                            <p:strVal val="#ppt_h"/>
                                          </p:val>
                                        </p:tav>
                                      </p:tavLst>
                                    </p:anim>
                                    <p:anim calcmode="lin" valueType="num">
                                      <p:cBhvr>
                                        <p:cTn id="46" dur="1000" fill="hold"/>
                                        <p:tgtEl>
                                          <p:spTgt spid="10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109"/>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2500"/>
                            </p:stCondLst>
                            <p:childTnLst>
                              <p:par>
                                <p:cTn id="49" presetID="2" presetClass="entr" presetSubtype="4" fill="hold"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ppt_x"/>
                                          </p:val>
                                        </p:tav>
                                        <p:tav tm="100000">
                                          <p:val>
                                            <p:strVal val="#ppt_x"/>
                                          </p:val>
                                        </p:tav>
                                      </p:tavLst>
                                    </p:anim>
                                    <p:anim calcmode="lin" valueType="num">
                                      <p:cBhvr additive="base">
                                        <p:cTn id="52" dur="500" fill="hold"/>
                                        <p:tgtEl>
                                          <p:spTgt spid="7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additive="base">
                                        <p:cTn id="55" dur="500" fill="hold"/>
                                        <p:tgtEl>
                                          <p:spTgt spid="77"/>
                                        </p:tgtEl>
                                        <p:attrNameLst>
                                          <p:attrName>ppt_x</p:attrName>
                                        </p:attrNameLst>
                                      </p:cBhvr>
                                      <p:tavLst>
                                        <p:tav tm="0">
                                          <p:val>
                                            <p:strVal val="#ppt_x"/>
                                          </p:val>
                                        </p:tav>
                                        <p:tav tm="100000">
                                          <p:val>
                                            <p:strVal val="#ppt_x"/>
                                          </p:val>
                                        </p:tav>
                                      </p:tavLst>
                                    </p:anim>
                                    <p:anim calcmode="lin" valueType="num">
                                      <p:cBhvr additive="base">
                                        <p:cTn id="56" dur="500" fill="hold"/>
                                        <p:tgtEl>
                                          <p:spTgt spid="7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additive="base">
                                        <p:cTn id="63" dur="500" fill="hold"/>
                                        <p:tgtEl>
                                          <p:spTgt spid="85"/>
                                        </p:tgtEl>
                                        <p:attrNameLst>
                                          <p:attrName>ppt_x</p:attrName>
                                        </p:attrNameLst>
                                      </p:cBhvr>
                                      <p:tavLst>
                                        <p:tav tm="0">
                                          <p:val>
                                            <p:strVal val="#ppt_x"/>
                                          </p:val>
                                        </p:tav>
                                        <p:tav tm="100000">
                                          <p:val>
                                            <p:strVal val="#ppt_x"/>
                                          </p:val>
                                        </p:tav>
                                      </p:tavLst>
                                    </p:anim>
                                    <p:anim calcmode="lin" valueType="num">
                                      <p:cBhvr additive="base">
                                        <p:cTn id="64" dur="500" fill="hold"/>
                                        <p:tgtEl>
                                          <p:spTgt spid="8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additive="base">
                                        <p:cTn id="67" dur="500" fill="hold"/>
                                        <p:tgtEl>
                                          <p:spTgt spid="88"/>
                                        </p:tgtEl>
                                        <p:attrNameLst>
                                          <p:attrName>ppt_x</p:attrName>
                                        </p:attrNameLst>
                                      </p:cBhvr>
                                      <p:tavLst>
                                        <p:tav tm="0">
                                          <p:val>
                                            <p:strVal val="#ppt_x"/>
                                          </p:val>
                                        </p:tav>
                                        <p:tav tm="100000">
                                          <p:val>
                                            <p:strVal val="#ppt_x"/>
                                          </p:val>
                                        </p:tav>
                                      </p:tavLst>
                                    </p:anim>
                                    <p:anim calcmode="lin" valueType="num">
                                      <p:cBhvr additive="base">
                                        <p:cTn id="68" dur="500" fill="hold"/>
                                        <p:tgtEl>
                                          <p:spTgt spid="88"/>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1"/>
                                        </p:tgtEl>
                                        <p:attrNameLst>
                                          <p:attrName>style.visibility</p:attrName>
                                        </p:attrNameLst>
                                      </p:cBhvr>
                                      <p:to>
                                        <p:strVal val="visible"/>
                                      </p:to>
                                    </p:set>
                                    <p:anim calcmode="lin" valueType="num">
                                      <p:cBhvr additive="base">
                                        <p:cTn id="71" dur="500" fill="hold"/>
                                        <p:tgtEl>
                                          <p:spTgt spid="91"/>
                                        </p:tgtEl>
                                        <p:attrNameLst>
                                          <p:attrName>ppt_x</p:attrName>
                                        </p:attrNameLst>
                                      </p:cBhvr>
                                      <p:tavLst>
                                        <p:tav tm="0">
                                          <p:val>
                                            <p:strVal val="#ppt_x"/>
                                          </p:val>
                                        </p:tav>
                                        <p:tav tm="100000">
                                          <p:val>
                                            <p:strVal val="#ppt_x"/>
                                          </p:val>
                                        </p:tav>
                                      </p:tavLst>
                                    </p:anim>
                                    <p:anim calcmode="lin" valueType="num">
                                      <p:cBhvr additive="base">
                                        <p:cTn id="72" dur="500" fill="hold"/>
                                        <p:tgtEl>
                                          <p:spTgt spid="91"/>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94"/>
                                        </p:tgtEl>
                                        <p:attrNameLst>
                                          <p:attrName>style.visibility</p:attrName>
                                        </p:attrNameLst>
                                      </p:cBhvr>
                                      <p:to>
                                        <p:strVal val="visible"/>
                                      </p:to>
                                    </p:set>
                                    <p:anim calcmode="lin" valueType="num">
                                      <p:cBhvr additive="base">
                                        <p:cTn id="75" dur="500" fill="hold"/>
                                        <p:tgtEl>
                                          <p:spTgt spid="94"/>
                                        </p:tgtEl>
                                        <p:attrNameLst>
                                          <p:attrName>ppt_x</p:attrName>
                                        </p:attrNameLst>
                                      </p:cBhvr>
                                      <p:tavLst>
                                        <p:tav tm="0">
                                          <p:val>
                                            <p:strVal val="#ppt_x"/>
                                          </p:val>
                                        </p:tav>
                                        <p:tav tm="100000">
                                          <p:val>
                                            <p:strVal val="#ppt_x"/>
                                          </p:val>
                                        </p:tav>
                                      </p:tavLst>
                                    </p:anim>
                                    <p:anim calcmode="lin" valueType="num">
                                      <p:cBhvr additive="base">
                                        <p:cTn id="76"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1204"/>
          <p:cNvSpPr/>
          <p:nvPr/>
        </p:nvSpPr>
        <p:spPr>
          <a:xfrm>
            <a:off x="821982" y="1388101"/>
            <a:ext cx="10482549" cy="37369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323532">
              <a:spcBef>
                <a:spcPts val="849"/>
              </a:spcBef>
              <a:defRPr sz="1800"/>
            </a:pPr>
            <a:r>
              <a:rPr sz="1214" dirty="0" err="1">
                <a:solidFill>
                  <a:schemeClr val="bg1"/>
                </a:solidFill>
                <a:latin typeface="微软雅黑" pitchFamily="34" charset="-122"/>
                <a:ea typeface="微软雅黑" pitchFamily="34" charset="-122"/>
                <a:cs typeface="Lato"/>
                <a:sym typeface="Lato"/>
              </a:rPr>
              <a:t>volutpat</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quis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venenatis</a:t>
            </a:r>
            <a:r>
              <a:rPr sz="1214" dirty="0">
                <a:solidFill>
                  <a:schemeClr val="bg1"/>
                </a:solidFill>
                <a:latin typeface="微软雅黑" pitchFamily="34" charset="-122"/>
                <a:ea typeface="微软雅黑" pitchFamily="34" charset="-122"/>
                <a:cs typeface="Lato"/>
                <a:sym typeface="Lato"/>
              </a:rPr>
              <a:t> non, </a:t>
            </a:r>
            <a:r>
              <a:rPr sz="1214" dirty="0" err="1">
                <a:solidFill>
                  <a:schemeClr val="bg1"/>
                </a:solidFill>
                <a:latin typeface="微软雅黑" pitchFamily="34" charset="-122"/>
                <a:ea typeface="微软雅黑" pitchFamily="34" charset="-122"/>
                <a:cs typeface="Lato"/>
                <a:sym typeface="Lato"/>
              </a:rPr>
              <a:t>adipiscing</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quis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orci</a:t>
            </a:r>
            <a:r>
              <a:rPr sz="1214" dirty="0">
                <a:solidFill>
                  <a:schemeClr val="bg1"/>
                </a:solidFill>
                <a:latin typeface="微软雅黑" pitchFamily="34" charset="-122"/>
                <a:ea typeface="微软雅黑" pitchFamily="34" charset="-122"/>
                <a:cs typeface="Lato"/>
                <a:sym typeface="Lato"/>
              </a:rPr>
              <a:t>. Integer </a:t>
            </a:r>
            <a:r>
              <a:rPr sz="1214" dirty="0" err="1">
                <a:solidFill>
                  <a:schemeClr val="bg1"/>
                </a:solidFill>
                <a:latin typeface="微软雅黑" pitchFamily="34" charset="-122"/>
                <a:ea typeface="微软雅黑" pitchFamily="34" charset="-122"/>
                <a:cs typeface="Lato"/>
                <a:sym typeface="Lato"/>
              </a:rPr>
              <a:t>condimentum</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leo</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ut</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erat</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ultrices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mollis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Nunc</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ut</a:t>
            </a:r>
            <a:r>
              <a:rPr sz="1214" dirty="0">
                <a:solidFill>
                  <a:schemeClr val="bg1"/>
                </a:solidFill>
                <a:latin typeface="微软雅黑" pitchFamily="34" charset="-122"/>
                <a:ea typeface="微软雅黑" pitchFamily="34" charset="-122"/>
                <a:cs typeface="Lato"/>
                <a:sym typeface="Lato"/>
              </a:rPr>
              <a:t> quam </a:t>
            </a:r>
            <a:r>
              <a:rPr sz="1214" dirty="0" err="1">
                <a:solidFill>
                  <a:schemeClr val="bg1"/>
                </a:solidFill>
                <a:latin typeface="微软雅黑" pitchFamily="34" charset="-122"/>
                <a:ea typeface="微软雅黑" pitchFamily="34" charset="-122"/>
                <a:cs typeface="Lato"/>
                <a:sym typeface="Lato"/>
              </a:rPr>
              <a:t>adipiscing</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elementum</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enim</a:t>
            </a:r>
            <a:r>
              <a:rPr sz="1214" dirty="0">
                <a:solidFill>
                  <a:schemeClr val="bg1"/>
                </a:solidFill>
                <a:latin typeface="微软雅黑" pitchFamily="34" charset="-122"/>
                <a:ea typeface="微软雅黑" pitchFamily="34" charset="-122"/>
                <a:cs typeface="Lato"/>
                <a:sym typeface="Lato"/>
              </a:rPr>
              <a:t> ac, </a:t>
            </a:r>
            <a:r>
              <a:rPr sz="1214" dirty="0" err="1">
                <a:solidFill>
                  <a:schemeClr val="bg1"/>
                </a:solidFill>
                <a:latin typeface="微软雅黑" pitchFamily="34" charset="-122"/>
                <a:ea typeface="微软雅黑" pitchFamily="34" charset="-122"/>
                <a:cs typeface="Lato"/>
                <a:sym typeface="Lato"/>
              </a:rPr>
              <a:t>ullamcorper</a:t>
            </a:r>
            <a:r>
              <a:rPr sz="1214" dirty="0">
                <a:solidFill>
                  <a:schemeClr val="bg1"/>
                </a:solidFill>
                <a:latin typeface="微软雅黑" pitchFamily="34" charset="-122"/>
                <a:ea typeface="微软雅黑" pitchFamily="34" charset="-122"/>
                <a:cs typeface="Lato"/>
                <a:sym typeface="Lato"/>
              </a:rPr>
              <a:t> magna. </a:t>
            </a:r>
            <a:r>
              <a:rPr sz="1214" dirty="0" err="1">
                <a:solidFill>
                  <a:schemeClr val="bg1"/>
                </a:solidFill>
                <a:latin typeface="微软雅黑" pitchFamily="34" charset="-122"/>
                <a:ea typeface="微软雅黑" pitchFamily="34" charset="-122"/>
                <a:cs typeface="Lato"/>
                <a:sym typeface="Lato"/>
              </a:rPr>
              <a:t>Curabitur</a:t>
            </a:r>
            <a:r>
              <a:rPr sz="1214" dirty="0">
                <a:solidFill>
                  <a:schemeClr val="bg1"/>
                </a:solidFill>
                <a:latin typeface="微软雅黑" pitchFamily="34" charset="-122"/>
                <a:ea typeface="微软雅黑" pitchFamily="34" charset="-122"/>
                <a:cs typeface="Lato"/>
                <a:sym typeface="Lato"/>
              </a:rPr>
              <a:t> a </a:t>
            </a:r>
            <a:r>
              <a:rPr sz="1214" dirty="0" err="1">
                <a:solidFill>
                  <a:schemeClr val="bg1"/>
                </a:solidFill>
                <a:latin typeface="微软雅黑" pitchFamily="34" charset="-122"/>
                <a:ea typeface="微软雅黑" pitchFamily="34" charset="-122"/>
                <a:cs typeface="Lato"/>
                <a:sym typeface="Lato"/>
              </a:rPr>
              <a:t>felis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eu</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tellus</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tincidunt</a:t>
            </a:r>
            <a:r>
              <a:rPr sz="1214" dirty="0">
                <a:solidFill>
                  <a:schemeClr val="bg1"/>
                </a:solidFill>
                <a:latin typeface="微软雅黑" pitchFamily="34" charset="-122"/>
                <a:ea typeface="微软雅黑" pitchFamily="34" charset="-122"/>
                <a:cs typeface="Lato"/>
                <a:sym typeface="Lato"/>
              </a:rPr>
              <a:t> </a:t>
            </a:r>
            <a:r>
              <a:rPr sz="1214" dirty="0" err="1">
                <a:solidFill>
                  <a:schemeClr val="bg1"/>
                </a:solidFill>
                <a:latin typeface="微软雅黑" pitchFamily="34" charset="-122"/>
                <a:ea typeface="微软雅黑" pitchFamily="34" charset="-122"/>
                <a:cs typeface="Lato"/>
                <a:sym typeface="Lato"/>
              </a:rPr>
              <a:t>rhoncus</a:t>
            </a:r>
            <a:r>
              <a:rPr sz="1214" dirty="0">
                <a:solidFill>
                  <a:schemeClr val="bg1"/>
                </a:solidFill>
                <a:latin typeface="微软雅黑" pitchFamily="34" charset="-122"/>
                <a:ea typeface="微软雅黑" pitchFamily="34" charset="-122"/>
                <a:cs typeface="Lato"/>
                <a:sym typeface="Lato"/>
              </a:rPr>
              <a:t>.</a:t>
            </a:r>
          </a:p>
        </p:txBody>
      </p:sp>
      <p:sp>
        <p:nvSpPr>
          <p:cNvPr id="3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3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34" name="TextBox 107"/>
          <p:cNvSpPr txBox="1">
            <a:spLocks noChangeArrowheads="1"/>
          </p:cNvSpPr>
          <p:nvPr/>
        </p:nvSpPr>
        <p:spPr bwMode="auto">
          <a:xfrm>
            <a:off x="2639616" y="5014773"/>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dirty="0">
                <a:solidFill>
                  <a:schemeClr val="bg1">
                    <a:lumMod val="85000"/>
                  </a:schemeClr>
                </a:solidFill>
                <a:latin typeface="Raleway" pitchFamily="34" charset="0"/>
              </a:rPr>
              <a:t>2013</a:t>
            </a:r>
          </a:p>
        </p:txBody>
      </p:sp>
      <p:grpSp>
        <p:nvGrpSpPr>
          <p:cNvPr id="35" name="Group 24"/>
          <p:cNvGrpSpPr>
            <a:grpSpLocks/>
          </p:cNvGrpSpPr>
          <p:nvPr/>
        </p:nvGrpSpPr>
        <p:grpSpPr bwMode="auto">
          <a:xfrm>
            <a:off x="2065175" y="3573381"/>
            <a:ext cx="2231812" cy="1191419"/>
            <a:chOff x="1706563" y="4518025"/>
            <a:chExt cx="2605088" cy="1390650"/>
          </a:xfrm>
        </p:grpSpPr>
        <p:sp>
          <p:nvSpPr>
            <p:cNvPr id="36" name="Freeform 5"/>
            <p:cNvSpPr>
              <a:spLocks/>
            </p:cNvSpPr>
            <p:nvPr/>
          </p:nvSpPr>
          <p:spPr bwMode="auto">
            <a:xfrm>
              <a:off x="1706563" y="4518025"/>
              <a:ext cx="1303338" cy="1390650"/>
            </a:xfrm>
            <a:custGeom>
              <a:avLst/>
              <a:gdLst>
                <a:gd name="T0" fmla="*/ 2147483647 w 347"/>
                <a:gd name="T1" fmla="*/ 409666697 h 370"/>
                <a:gd name="T2" fmla="*/ 0 w 347"/>
                <a:gd name="T3" fmla="*/ 2147483647 h 370"/>
                <a:gd name="T4" fmla="*/ 2147483647 w 347"/>
                <a:gd name="T5" fmla="*/ 2147483647 h 370"/>
                <a:gd name="T6" fmla="*/ 2147483647 w 347"/>
                <a:gd name="T7" fmla="*/ 0 h 370"/>
                <a:gd name="T8" fmla="*/ 2147483647 w 347"/>
                <a:gd name="T9" fmla="*/ 409666697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rgbClr val="328FC1">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chemeClr val="tx1">
                    <a:lumMod val="50000"/>
                    <a:lumOff val="50000"/>
                  </a:schemeClr>
                </a:solidFill>
              </a:endParaRPr>
            </a:p>
          </p:txBody>
        </p:sp>
        <p:sp>
          <p:nvSpPr>
            <p:cNvPr id="37" name="Freeform 6"/>
            <p:cNvSpPr>
              <a:spLocks/>
            </p:cNvSpPr>
            <p:nvPr/>
          </p:nvSpPr>
          <p:spPr bwMode="auto">
            <a:xfrm>
              <a:off x="3009571" y="4518025"/>
              <a:ext cx="130208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tx2">
                <a:lumMod val="75000"/>
              </a:schemeClr>
            </a:solidFill>
            <a:ln>
              <a:noFill/>
            </a:ln>
          </p:spPr>
          <p:txBody>
            <a:bodyPr/>
            <a:lstStyle/>
            <a:p>
              <a:pPr defTabSz="914194">
                <a:defRPr/>
              </a:pPr>
              <a:endParaRPr lang="id-ID" kern="0" dirty="0">
                <a:solidFill>
                  <a:schemeClr val="tx1">
                    <a:lumMod val="50000"/>
                    <a:lumOff val="50000"/>
                  </a:schemeClr>
                </a:solidFill>
                <a:latin typeface="Raleway Light"/>
              </a:endParaRPr>
            </a:p>
          </p:txBody>
        </p:sp>
      </p:grpSp>
      <p:grpSp>
        <p:nvGrpSpPr>
          <p:cNvPr id="38" name="Group 27"/>
          <p:cNvGrpSpPr>
            <a:grpSpLocks/>
          </p:cNvGrpSpPr>
          <p:nvPr/>
        </p:nvGrpSpPr>
        <p:grpSpPr bwMode="auto">
          <a:xfrm>
            <a:off x="3194180" y="2803444"/>
            <a:ext cx="2234988" cy="1961356"/>
            <a:chOff x="3024188" y="3378200"/>
            <a:chExt cx="2609851" cy="2530475"/>
          </a:xfrm>
        </p:grpSpPr>
        <p:sp>
          <p:nvSpPr>
            <p:cNvPr id="39" name="Freeform 7"/>
            <p:cNvSpPr>
              <a:spLocks/>
            </p:cNvSpPr>
            <p:nvPr/>
          </p:nvSpPr>
          <p:spPr bwMode="auto">
            <a:xfrm>
              <a:off x="3024188" y="3378200"/>
              <a:ext cx="1306513" cy="2530475"/>
            </a:xfrm>
            <a:custGeom>
              <a:avLst/>
              <a:gdLst>
                <a:gd name="T0" fmla="*/ 2147483647 w 348"/>
                <a:gd name="T1" fmla="*/ 735153747 h 673"/>
                <a:gd name="T2" fmla="*/ 0 w 348"/>
                <a:gd name="T3" fmla="*/ 2147483647 h 673"/>
                <a:gd name="T4" fmla="*/ 2147483647 w 348"/>
                <a:gd name="T5" fmla="*/ 2147483647 h 673"/>
                <a:gd name="T6" fmla="*/ 2147483647 w 348"/>
                <a:gd name="T7" fmla="*/ 0 h 673"/>
                <a:gd name="T8" fmla="*/ 2147483647 w 348"/>
                <a:gd name="T9" fmla="*/ 735153747 h 6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328FC1">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chemeClr val="tx1">
                    <a:lumMod val="50000"/>
                    <a:lumOff val="50000"/>
                  </a:schemeClr>
                </a:solidFill>
              </a:endParaRPr>
            </a:p>
          </p:txBody>
        </p:sp>
        <p:sp>
          <p:nvSpPr>
            <p:cNvPr id="40" name="Freeform 8"/>
            <p:cNvSpPr>
              <a:spLocks/>
            </p:cNvSpPr>
            <p:nvPr/>
          </p:nvSpPr>
          <p:spPr bwMode="auto">
            <a:xfrm>
              <a:off x="4330504"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2378C2"/>
            </a:solidFill>
            <a:ln>
              <a:noFill/>
            </a:ln>
          </p:spPr>
          <p:txBody>
            <a:bodyPr/>
            <a:lstStyle/>
            <a:p>
              <a:pPr defTabSz="914194">
                <a:defRPr/>
              </a:pPr>
              <a:endParaRPr lang="id-ID" kern="0" dirty="0">
                <a:solidFill>
                  <a:schemeClr val="tx1">
                    <a:lumMod val="50000"/>
                    <a:lumOff val="50000"/>
                  </a:schemeClr>
                </a:solidFill>
                <a:latin typeface="Raleway Light"/>
              </a:endParaRPr>
            </a:p>
          </p:txBody>
        </p:sp>
      </p:grpSp>
      <p:grpSp>
        <p:nvGrpSpPr>
          <p:cNvPr id="41" name="Group 30"/>
          <p:cNvGrpSpPr>
            <a:grpSpLocks/>
          </p:cNvGrpSpPr>
          <p:nvPr/>
        </p:nvGrpSpPr>
        <p:grpSpPr bwMode="auto">
          <a:xfrm>
            <a:off x="4320011" y="2697875"/>
            <a:ext cx="2231019" cy="2066925"/>
            <a:chOff x="4338638" y="2257425"/>
            <a:chExt cx="2605088" cy="3651250"/>
          </a:xfrm>
        </p:grpSpPr>
        <p:sp>
          <p:nvSpPr>
            <p:cNvPr id="42" name="Freeform 9"/>
            <p:cNvSpPr>
              <a:spLocks/>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328FC1">
                <a:alpha val="30000"/>
              </a:srgbClr>
            </a:solidFill>
            <a:ln>
              <a:noFill/>
            </a:ln>
          </p:spPr>
          <p:txBody>
            <a:bodyPr/>
            <a:lstStyle/>
            <a:p>
              <a:pPr defTabSz="914194">
                <a:defRPr/>
              </a:pPr>
              <a:endParaRPr lang="id-ID" kern="0" dirty="0">
                <a:solidFill>
                  <a:schemeClr val="tx1">
                    <a:lumMod val="50000"/>
                    <a:lumOff val="50000"/>
                  </a:schemeClr>
                </a:solidFill>
                <a:latin typeface="Raleway Light"/>
              </a:endParaRPr>
            </a:p>
          </p:txBody>
        </p:sp>
        <p:sp>
          <p:nvSpPr>
            <p:cNvPr id="43" name="Freeform 10"/>
            <p:cNvSpPr>
              <a:spLocks/>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2378C2"/>
            </a:solidFill>
            <a:ln>
              <a:noFill/>
            </a:ln>
          </p:spPr>
          <p:txBody>
            <a:bodyPr/>
            <a:lstStyle/>
            <a:p>
              <a:pPr defTabSz="914194">
                <a:defRPr/>
              </a:pPr>
              <a:endParaRPr lang="id-ID" kern="0" dirty="0">
                <a:solidFill>
                  <a:schemeClr val="tx1">
                    <a:lumMod val="50000"/>
                    <a:lumOff val="50000"/>
                  </a:schemeClr>
                </a:solidFill>
                <a:latin typeface="Raleway Light"/>
              </a:endParaRPr>
            </a:p>
          </p:txBody>
        </p:sp>
      </p:grpSp>
      <p:grpSp>
        <p:nvGrpSpPr>
          <p:cNvPr id="44" name="Group 33"/>
          <p:cNvGrpSpPr>
            <a:grpSpLocks/>
          </p:cNvGrpSpPr>
          <p:nvPr/>
        </p:nvGrpSpPr>
        <p:grpSpPr bwMode="auto">
          <a:xfrm>
            <a:off x="5452193" y="3091601"/>
            <a:ext cx="2231812" cy="1680369"/>
            <a:chOff x="5661026" y="3946525"/>
            <a:chExt cx="2605088" cy="1962150"/>
          </a:xfrm>
        </p:grpSpPr>
        <p:sp>
          <p:nvSpPr>
            <p:cNvPr id="45" name="Freeform 11"/>
            <p:cNvSpPr>
              <a:spLocks/>
            </p:cNvSpPr>
            <p:nvPr/>
          </p:nvSpPr>
          <p:spPr bwMode="auto">
            <a:xfrm>
              <a:off x="5661026" y="3946525"/>
              <a:ext cx="130208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328FC1">
                <a:alpha val="30000"/>
              </a:srgbClr>
            </a:solidFill>
            <a:ln>
              <a:noFill/>
            </a:ln>
          </p:spPr>
          <p:txBody>
            <a:bodyPr/>
            <a:lstStyle/>
            <a:p>
              <a:pPr defTabSz="914194">
                <a:defRPr/>
              </a:pPr>
              <a:endParaRPr lang="id-ID" kern="0" dirty="0">
                <a:solidFill>
                  <a:schemeClr val="tx1">
                    <a:lumMod val="50000"/>
                    <a:lumOff val="50000"/>
                  </a:schemeClr>
                </a:solidFill>
                <a:latin typeface="Raleway Light"/>
              </a:endParaRPr>
            </a:p>
          </p:txBody>
        </p:sp>
        <p:sp>
          <p:nvSpPr>
            <p:cNvPr id="46" name="Freeform 12"/>
            <p:cNvSpPr>
              <a:spLocks/>
            </p:cNvSpPr>
            <p:nvPr/>
          </p:nvSpPr>
          <p:spPr bwMode="auto">
            <a:xfrm>
              <a:off x="6963106" y="3946525"/>
              <a:ext cx="130300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328FC1"/>
            </a:solidFill>
            <a:ln>
              <a:noFill/>
            </a:ln>
          </p:spPr>
          <p:txBody>
            <a:bodyPr/>
            <a:lstStyle/>
            <a:p>
              <a:pPr defTabSz="914194">
                <a:defRPr/>
              </a:pPr>
              <a:endParaRPr lang="id-ID" kern="0" dirty="0">
                <a:solidFill>
                  <a:schemeClr val="tx1">
                    <a:lumMod val="50000"/>
                    <a:lumOff val="50000"/>
                  </a:schemeClr>
                </a:solidFill>
                <a:latin typeface="Raleway Light"/>
              </a:endParaRPr>
            </a:p>
          </p:txBody>
        </p:sp>
      </p:grpSp>
      <p:grpSp>
        <p:nvGrpSpPr>
          <p:cNvPr id="47" name="Group 118"/>
          <p:cNvGrpSpPr>
            <a:grpSpLocks/>
          </p:cNvGrpSpPr>
          <p:nvPr/>
        </p:nvGrpSpPr>
        <p:grpSpPr bwMode="auto">
          <a:xfrm>
            <a:off x="6567703" y="2603135"/>
            <a:ext cx="2234988" cy="2167732"/>
            <a:chOff x="3024188" y="3378200"/>
            <a:chExt cx="2609852" cy="2530475"/>
          </a:xfrm>
        </p:grpSpPr>
        <p:sp>
          <p:nvSpPr>
            <p:cNvPr id="48" name="Freeform 7"/>
            <p:cNvSpPr>
              <a:spLocks/>
            </p:cNvSpPr>
            <p:nvPr/>
          </p:nvSpPr>
          <p:spPr bwMode="auto">
            <a:xfrm>
              <a:off x="3024188" y="3378200"/>
              <a:ext cx="1306317"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328FC1">
                <a:alpha val="30000"/>
              </a:srgbClr>
            </a:solidFill>
            <a:ln>
              <a:noFill/>
            </a:ln>
          </p:spPr>
          <p:txBody>
            <a:bodyPr/>
            <a:lstStyle/>
            <a:p>
              <a:pPr defTabSz="914194">
                <a:defRPr/>
              </a:pPr>
              <a:endParaRPr lang="id-ID" kern="0" dirty="0">
                <a:solidFill>
                  <a:schemeClr val="tx1">
                    <a:lumMod val="50000"/>
                    <a:lumOff val="50000"/>
                  </a:schemeClr>
                </a:solidFill>
                <a:latin typeface="Raleway Light"/>
              </a:endParaRPr>
            </a:p>
          </p:txBody>
        </p:sp>
        <p:sp>
          <p:nvSpPr>
            <p:cNvPr id="49" name="Freeform 8"/>
            <p:cNvSpPr>
              <a:spLocks/>
            </p:cNvSpPr>
            <p:nvPr/>
          </p:nvSpPr>
          <p:spPr bwMode="auto">
            <a:xfrm>
              <a:off x="4330505"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328FC1"/>
            </a:solidFill>
            <a:ln>
              <a:noFill/>
            </a:ln>
          </p:spPr>
          <p:txBody>
            <a:bodyPr/>
            <a:lstStyle/>
            <a:p>
              <a:pPr defTabSz="914194">
                <a:defRPr/>
              </a:pPr>
              <a:endParaRPr lang="id-ID" kern="0" dirty="0">
                <a:solidFill>
                  <a:schemeClr val="tx1">
                    <a:lumMod val="50000"/>
                    <a:lumOff val="50000"/>
                  </a:schemeClr>
                </a:solidFill>
                <a:latin typeface="Raleway Light"/>
              </a:endParaRPr>
            </a:p>
          </p:txBody>
        </p:sp>
      </p:grpSp>
      <p:grpSp>
        <p:nvGrpSpPr>
          <p:cNvPr id="50" name="Group 122"/>
          <p:cNvGrpSpPr>
            <a:grpSpLocks/>
          </p:cNvGrpSpPr>
          <p:nvPr/>
        </p:nvGrpSpPr>
        <p:grpSpPr bwMode="auto">
          <a:xfrm>
            <a:off x="7674478" y="2299513"/>
            <a:ext cx="2231019" cy="2466181"/>
            <a:chOff x="4338638" y="2257425"/>
            <a:chExt cx="2605088" cy="3651250"/>
          </a:xfrm>
        </p:grpSpPr>
        <p:sp>
          <p:nvSpPr>
            <p:cNvPr id="51" name="Freeform 9"/>
            <p:cNvSpPr>
              <a:spLocks/>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328FC1">
                <a:alpha val="30000"/>
              </a:srgbClr>
            </a:solidFill>
            <a:ln>
              <a:noFill/>
            </a:ln>
          </p:spPr>
          <p:txBody>
            <a:bodyPr/>
            <a:lstStyle/>
            <a:p>
              <a:pPr defTabSz="914194">
                <a:defRPr/>
              </a:pPr>
              <a:endParaRPr lang="id-ID" kern="0" dirty="0">
                <a:solidFill>
                  <a:schemeClr val="bg1"/>
                </a:solidFill>
                <a:latin typeface="Raleway Light"/>
              </a:endParaRPr>
            </a:p>
          </p:txBody>
        </p:sp>
        <p:sp>
          <p:nvSpPr>
            <p:cNvPr id="52" name="Freeform 10"/>
            <p:cNvSpPr>
              <a:spLocks/>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328FC1"/>
            </a:solidFill>
            <a:ln>
              <a:noFill/>
            </a:ln>
          </p:spPr>
          <p:txBody>
            <a:bodyPr/>
            <a:lstStyle/>
            <a:p>
              <a:pPr defTabSz="914194">
                <a:defRPr/>
              </a:pPr>
              <a:endParaRPr lang="id-ID" kern="0" dirty="0">
                <a:solidFill>
                  <a:schemeClr val="bg1"/>
                </a:solidFill>
                <a:latin typeface="Raleway Light"/>
              </a:endParaRPr>
            </a:p>
          </p:txBody>
        </p:sp>
      </p:grpSp>
      <p:sp>
        <p:nvSpPr>
          <p:cNvPr id="53" name="TextBox 59"/>
          <p:cNvSpPr txBox="1">
            <a:spLocks noChangeArrowheads="1"/>
          </p:cNvSpPr>
          <p:nvPr/>
        </p:nvSpPr>
        <p:spPr bwMode="auto">
          <a:xfrm>
            <a:off x="3884267" y="5019534"/>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dirty="0">
                <a:solidFill>
                  <a:schemeClr val="bg1">
                    <a:lumMod val="85000"/>
                  </a:schemeClr>
                </a:solidFill>
                <a:latin typeface="Raleway" pitchFamily="34" charset="0"/>
              </a:rPr>
              <a:t>2014</a:t>
            </a:r>
          </a:p>
        </p:txBody>
      </p:sp>
      <p:sp>
        <p:nvSpPr>
          <p:cNvPr id="54" name="TextBox 62"/>
          <p:cNvSpPr txBox="1">
            <a:spLocks noChangeArrowheads="1"/>
          </p:cNvSpPr>
          <p:nvPr/>
        </p:nvSpPr>
        <p:spPr bwMode="auto">
          <a:xfrm>
            <a:off x="4883524" y="5021916"/>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dirty="0">
                <a:solidFill>
                  <a:schemeClr val="bg1">
                    <a:lumMod val="85000"/>
                  </a:schemeClr>
                </a:solidFill>
                <a:latin typeface="Raleway" pitchFamily="34" charset="0"/>
              </a:rPr>
              <a:t>2015</a:t>
            </a:r>
          </a:p>
        </p:txBody>
      </p:sp>
      <p:sp>
        <p:nvSpPr>
          <p:cNvPr id="55" name="TextBox 65"/>
          <p:cNvSpPr txBox="1">
            <a:spLocks noChangeArrowheads="1"/>
          </p:cNvSpPr>
          <p:nvPr/>
        </p:nvSpPr>
        <p:spPr bwMode="auto">
          <a:xfrm>
            <a:off x="6145364" y="5021916"/>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dirty="0">
                <a:solidFill>
                  <a:schemeClr val="bg1">
                    <a:lumMod val="85000"/>
                  </a:schemeClr>
                </a:solidFill>
                <a:latin typeface="Raleway" pitchFamily="34" charset="0"/>
              </a:rPr>
              <a:t>2016</a:t>
            </a:r>
          </a:p>
        </p:txBody>
      </p:sp>
      <p:sp>
        <p:nvSpPr>
          <p:cNvPr id="84" name="TextBox 69"/>
          <p:cNvSpPr txBox="1">
            <a:spLocks noChangeArrowheads="1"/>
          </p:cNvSpPr>
          <p:nvPr/>
        </p:nvSpPr>
        <p:spPr bwMode="auto">
          <a:xfrm>
            <a:off x="7272599" y="5014773"/>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a:solidFill>
                  <a:schemeClr val="bg1">
                    <a:lumMod val="85000"/>
                  </a:schemeClr>
                </a:solidFill>
                <a:latin typeface="Raleway" pitchFamily="34" charset="0"/>
              </a:rPr>
              <a:t>2017</a:t>
            </a:r>
          </a:p>
        </p:txBody>
      </p:sp>
      <p:sp>
        <p:nvSpPr>
          <p:cNvPr id="85" name="TextBox 72"/>
          <p:cNvSpPr txBox="1">
            <a:spLocks noChangeArrowheads="1"/>
          </p:cNvSpPr>
          <p:nvPr/>
        </p:nvSpPr>
        <p:spPr bwMode="auto">
          <a:xfrm>
            <a:off x="8507736" y="5021916"/>
            <a:ext cx="79380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r>
              <a:rPr lang="id-ID" altLang="zh-CN" sz="2133">
                <a:solidFill>
                  <a:schemeClr val="bg1">
                    <a:lumMod val="85000"/>
                  </a:schemeClr>
                </a:solidFill>
                <a:latin typeface="Raleway" pitchFamily="34" charset="0"/>
              </a:rPr>
              <a:t>2018</a:t>
            </a:r>
          </a:p>
        </p:txBody>
      </p:sp>
      <p:cxnSp>
        <p:nvCxnSpPr>
          <p:cNvPr id="86" name="直接连接符 85"/>
          <p:cNvCxnSpPr/>
          <p:nvPr/>
        </p:nvCxnSpPr>
        <p:spPr>
          <a:xfrm>
            <a:off x="1830839" y="4870757"/>
            <a:ext cx="84489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a:grpSpLocks/>
          </p:cNvGrpSpPr>
          <p:nvPr/>
        </p:nvGrpSpPr>
        <p:grpSpPr bwMode="auto">
          <a:xfrm>
            <a:off x="1830839" y="5534737"/>
            <a:ext cx="8629050" cy="733933"/>
            <a:chOff x="5513244" y="1237108"/>
            <a:chExt cx="1310676" cy="550665"/>
          </a:xfrm>
        </p:grpSpPr>
        <p:sp>
          <p:nvSpPr>
            <p:cNvPr id="88" name="文本框 66"/>
            <p:cNvSpPr txBox="1">
              <a:spLocks noChangeArrowheads="1"/>
            </p:cNvSpPr>
            <p:nvPr/>
          </p:nvSpPr>
          <p:spPr bwMode="auto">
            <a:xfrm>
              <a:off x="5513244" y="1487573"/>
              <a:ext cx="1310676" cy="3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just" fontAlgn="base">
                <a:lnSpc>
                  <a:spcPts val="1200"/>
                </a:lnSpc>
                <a:spcBef>
                  <a:spcPct val="0"/>
                </a:spcBef>
                <a:spcAft>
                  <a:spcPct val="0"/>
                </a:spcAft>
              </a:pPr>
              <a:r>
                <a:rPr lang="en-US" altLang="zh-CN" sz="1050" kern="0" dirty="0">
                  <a:solidFill>
                    <a:prstClr val="white"/>
                  </a:solidFill>
                </a:rPr>
                <a:t>this is a sample text. insert your desired text here. Again. this is a dummy text. enter your own text here. this is a sample text. insert your desired text here. Again. this is a dummy text. enter your own text here</a:t>
              </a:r>
              <a:endParaRPr lang="zh-CN" altLang="en-US" sz="1050" kern="0" dirty="0">
                <a:solidFill>
                  <a:prstClr val="white"/>
                </a:solidFill>
              </a:endParaRPr>
            </a:p>
          </p:txBody>
        </p:sp>
        <p:sp>
          <p:nvSpPr>
            <p:cNvPr id="89" name="文本框 26"/>
            <p:cNvSpPr txBox="1">
              <a:spLocks noChangeArrowheads="1"/>
            </p:cNvSpPr>
            <p:nvPr/>
          </p:nvSpPr>
          <p:spPr bwMode="auto">
            <a:xfrm>
              <a:off x="5513244" y="1237108"/>
              <a:ext cx="496926" cy="34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b="1" kern="0" dirty="0">
                  <a:solidFill>
                    <a:prstClr val="white"/>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b="1" kern="0" dirty="0">
                <a:solidFill>
                  <a:prstClr val="white"/>
                </a:solidFill>
                <a:latin typeface="Arial" panose="020B0604020202020204" pitchFamily="34" charset="0"/>
                <a:ea typeface="Arial Unicode MS" panose="020B0604020202020204" pitchFamily="34" charset="-122"/>
                <a:cs typeface="Arial" panose="020B0604020202020204" pitchFamily="34" charset="0"/>
              </a:endParaRPr>
            </a:p>
          </p:txBody>
        </p:sp>
      </p:grpSp>
      <p:sp>
        <p:nvSpPr>
          <p:cNvPr id="90" name="文本框 43"/>
          <p:cNvSpPr txBox="1"/>
          <p:nvPr/>
        </p:nvSpPr>
        <p:spPr>
          <a:xfrm>
            <a:off x="2775758" y="2753688"/>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40%</a:t>
            </a:r>
            <a:endParaRPr lang="zh-CN" altLang="en-US" sz="2800" b="1" dirty="0">
              <a:solidFill>
                <a:schemeClr val="bg1">
                  <a:lumMod val="85000"/>
                </a:schemeClr>
              </a:solidFill>
            </a:endParaRPr>
          </a:p>
        </p:txBody>
      </p:sp>
      <p:sp>
        <p:nvSpPr>
          <p:cNvPr id="91" name="文本框 43"/>
          <p:cNvSpPr txBox="1"/>
          <p:nvPr/>
        </p:nvSpPr>
        <p:spPr>
          <a:xfrm>
            <a:off x="3931458" y="2205285"/>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65%</a:t>
            </a:r>
            <a:endParaRPr lang="zh-CN" altLang="en-US" sz="2800" b="1" dirty="0">
              <a:solidFill>
                <a:schemeClr val="bg1">
                  <a:lumMod val="85000"/>
                </a:schemeClr>
              </a:solidFill>
            </a:endParaRPr>
          </a:p>
        </p:txBody>
      </p:sp>
      <p:sp>
        <p:nvSpPr>
          <p:cNvPr id="92" name="文本框 43"/>
          <p:cNvSpPr txBox="1"/>
          <p:nvPr/>
        </p:nvSpPr>
        <p:spPr>
          <a:xfrm>
            <a:off x="4998258" y="2055848"/>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70%</a:t>
            </a:r>
            <a:endParaRPr lang="zh-CN" altLang="en-US" sz="2800" b="1" dirty="0">
              <a:solidFill>
                <a:schemeClr val="bg1">
                  <a:lumMod val="85000"/>
                </a:schemeClr>
              </a:solidFill>
            </a:endParaRPr>
          </a:p>
        </p:txBody>
      </p:sp>
      <p:sp>
        <p:nvSpPr>
          <p:cNvPr id="93" name="文本框 43"/>
          <p:cNvSpPr txBox="1"/>
          <p:nvPr/>
        </p:nvSpPr>
        <p:spPr>
          <a:xfrm>
            <a:off x="6115858" y="2476165"/>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60%</a:t>
            </a:r>
            <a:endParaRPr lang="zh-CN" altLang="en-US" sz="2800" b="1" dirty="0">
              <a:solidFill>
                <a:schemeClr val="bg1">
                  <a:lumMod val="85000"/>
                </a:schemeClr>
              </a:solidFill>
            </a:endParaRPr>
          </a:p>
        </p:txBody>
      </p:sp>
      <p:sp>
        <p:nvSpPr>
          <p:cNvPr id="94" name="文本框 43"/>
          <p:cNvSpPr txBox="1"/>
          <p:nvPr/>
        </p:nvSpPr>
        <p:spPr>
          <a:xfrm>
            <a:off x="7258858" y="2055848"/>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85%</a:t>
            </a:r>
            <a:endParaRPr lang="zh-CN" altLang="en-US" sz="2800" b="1" dirty="0">
              <a:solidFill>
                <a:schemeClr val="bg1">
                  <a:lumMod val="85000"/>
                </a:schemeClr>
              </a:solidFill>
            </a:endParaRPr>
          </a:p>
        </p:txBody>
      </p:sp>
      <p:sp>
        <p:nvSpPr>
          <p:cNvPr id="95" name="文本框 43"/>
          <p:cNvSpPr txBox="1"/>
          <p:nvPr/>
        </p:nvSpPr>
        <p:spPr>
          <a:xfrm>
            <a:off x="8351058" y="1733330"/>
            <a:ext cx="811441" cy="523220"/>
          </a:xfrm>
          <a:prstGeom prst="rect">
            <a:avLst/>
          </a:prstGeom>
          <a:noFill/>
        </p:spPr>
        <p:txBody>
          <a:bodyPr wrap="none" lIns="91440" tIns="45720" rIns="91440" bIns="45720" rtlCol="0">
            <a:spAutoFit/>
          </a:bodyPr>
          <a:lstStyle/>
          <a:p>
            <a:pPr algn="ctr"/>
            <a:r>
              <a:rPr lang="en-US" altLang="zh-CN" sz="2800" b="1" dirty="0">
                <a:solidFill>
                  <a:schemeClr val="bg1">
                    <a:lumMod val="85000"/>
                  </a:schemeClr>
                </a:solidFill>
              </a:rPr>
              <a:t>90%</a:t>
            </a:r>
            <a:endParaRPr lang="zh-CN" altLang="en-US" sz="2800" b="1" dirty="0">
              <a:solidFill>
                <a:schemeClr val="bg1">
                  <a:lumMod val="85000"/>
                </a:schemeClr>
              </a:solidFill>
            </a:endParaRPr>
          </a:p>
        </p:txBody>
      </p:sp>
    </p:spTree>
    <p:extLst>
      <p:ext uri="{BB962C8B-B14F-4D97-AF65-F5344CB8AC3E}">
        <p14:creationId xmlns:p14="http://schemas.microsoft.com/office/powerpoint/2010/main" val="22934663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par>
                                <p:cTn id="12" presetID="2" presetClass="entr" presetSubtype="8" fill="hold" grpId="0" nodeType="withEffect">
                                  <p:stCondLst>
                                    <p:cond delay="0"/>
                                  </p:stCondLst>
                                  <p:iterate>
                                    <p:tmAbs val="0"/>
                                  </p:iterate>
                                  <p:childTnLst>
                                    <p:set>
                                      <p:cBhvr>
                                        <p:cTn id="13" fill="hold"/>
                                        <p:tgtEl>
                                          <p:spTgt spid="56"/>
                                        </p:tgtEl>
                                        <p:attrNameLst>
                                          <p:attrName>style.visibility</p:attrName>
                                        </p:attrNameLst>
                                      </p:cBhvr>
                                      <p:to>
                                        <p:strVal val="visible"/>
                                      </p:to>
                                    </p:set>
                                    <p:anim calcmode="lin" valueType="num">
                                      <p:cBhvr>
                                        <p:cTn id="14" dur="700" fill="hold"/>
                                        <p:tgtEl>
                                          <p:spTgt spid="56"/>
                                        </p:tgtEl>
                                        <p:attrNameLst>
                                          <p:attrName>ppt_x</p:attrName>
                                        </p:attrNameLst>
                                      </p:cBhvr>
                                      <p:tavLst>
                                        <p:tav tm="0">
                                          <p:val>
                                            <p:strVal val="0-#ppt_w/2"/>
                                          </p:val>
                                        </p:tav>
                                        <p:tav tm="100000">
                                          <p:val>
                                            <p:strVal val="#ppt_x"/>
                                          </p:val>
                                        </p:tav>
                                      </p:tavLst>
                                    </p:anim>
                                    <p:anim calcmode="lin" valueType="num">
                                      <p:cBhvr>
                                        <p:cTn id="15" dur="700" fill="hold"/>
                                        <p:tgtEl>
                                          <p:spTgt spid="56"/>
                                        </p:tgtEl>
                                        <p:attrNameLst>
                                          <p:attrName>ppt_y</p:attrName>
                                        </p:attrNameLst>
                                      </p:cBhvr>
                                      <p:tavLst>
                                        <p:tav tm="0">
                                          <p:val>
                                            <p:strVal val="#ppt_y"/>
                                          </p:val>
                                        </p:tav>
                                        <p:tav tm="100000">
                                          <p:val>
                                            <p:strVal val="#ppt_y"/>
                                          </p:val>
                                        </p:tav>
                                      </p:tavLst>
                                    </p:anim>
                                  </p:childTnLst>
                                </p:cTn>
                              </p:par>
                            </p:childTnLst>
                          </p:cTn>
                        </p:par>
                        <p:par>
                          <p:cTn id="16" fill="hold">
                            <p:stCondLst>
                              <p:cond delay="1200"/>
                            </p:stCondLst>
                            <p:childTnLst>
                              <p:par>
                                <p:cTn id="17" presetID="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ppt_x"/>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0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3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4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 calcmode="lin" valueType="num">
                                      <p:cBhvr>
                                        <p:cTn id="44" dur="500" fill="hold"/>
                                        <p:tgtEl>
                                          <p:spTgt spid="90"/>
                                        </p:tgtEl>
                                        <p:attrNameLst>
                                          <p:attrName>ppt_w</p:attrName>
                                        </p:attrNameLst>
                                      </p:cBhvr>
                                      <p:tavLst>
                                        <p:tav tm="0">
                                          <p:val>
                                            <p:fltVal val="0"/>
                                          </p:val>
                                        </p:tav>
                                        <p:tav tm="100000">
                                          <p:val>
                                            <p:strVal val="#ppt_w"/>
                                          </p:val>
                                        </p:tav>
                                      </p:tavLst>
                                    </p:anim>
                                    <p:anim calcmode="lin" valueType="num">
                                      <p:cBhvr>
                                        <p:cTn id="45" dur="500" fill="hold"/>
                                        <p:tgtEl>
                                          <p:spTgt spid="90"/>
                                        </p:tgtEl>
                                        <p:attrNameLst>
                                          <p:attrName>ppt_h</p:attrName>
                                        </p:attrNameLst>
                                      </p:cBhvr>
                                      <p:tavLst>
                                        <p:tav tm="0">
                                          <p:val>
                                            <p:fltVal val="0"/>
                                          </p:val>
                                        </p:tav>
                                        <p:tav tm="100000">
                                          <p:val>
                                            <p:strVal val="#ppt_h"/>
                                          </p:val>
                                        </p:tav>
                                      </p:tavLst>
                                    </p:anim>
                                    <p:animEffect transition="in" filter="fade">
                                      <p:cBhvr>
                                        <p:cTn id="46" dur="500"/>
                                        <p:tgtEl>
                                          <p:spTgt spid="9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1"/>
                                        </p:tgtEl>
                                        <p:attrNameLst>
                                          <p:attrName>style.visibility</p:attrName>
                                        </p:attrNameLst>
                                      </p:cBhvr>
                                      <p:to>
                                        <p:strVal val="visible"/>
                                      </p:to>
                                    </p:set>
                                    <p:anim calcmode="lin" valueType="num">
                                      <p:cBhvr>
                                        <p:cTn id="49" dur="500" fill="hold"/>
                                        <p:tgtEl>
                                          <p:spTgt spid="91"/>
                                        </p:tgtEl>
                                        <p:attrNameLst>
                                          <p:attrName>ppt_w</p:attrName>
                                        </p:attrNameLst>
                                      </p:cBhvr>
                                      <p:tavLst>
                                        <p:tav tm="0">
                                          <p:val>
                                            <p:fltVal val="0"/>
                                          </p:val>
                                        </p:tav>
                                        <p:tav tm="100000">
                                          <p:val>
                                            <p:strVal val="#ppt_w"/>
                                          </p:val>
                                        </p:tav>
                                      </p:tavLst>
                                    </p:anim>
                                    <p:anim calcmode="lin" valueType="num">
                                      <p:cBhvr>
                                        <p:cTn id="50" dur="500" fill="hold"/>
                                        <p:tgtEl>
                                          <p:spTgt spid="91"/>
                                        </p:tgtEl>
                                        <p:attrNameLst>
                                          <p:attrName>ppt_h</p:attrName>
                                        </p:attrNameLst>
                                      </p:cBhvr>
                                      <p:tavLst>
                                        <p:tav tm="0">
                                          <p:val>
                                            <p:fltVal val="0"/>
                                          </p:val>
                                        </p:tav>
                                        <p:tav tm="100000">
                                          <p:val>
                                            <p:strVal val="#ppt_h"/>
                                          </p:val>
                                        </p:tav>
                                      </p:tavLst>
                                    </p:anim>
                                    <p:animEffect transition="in" filter="fade">
                                      <p:cBhvr>
                                        <p:cTn id="51" dur="500"/>
                                        <p:tgtEl>
                                          <p:spTgt spid="9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Effect transition="in" filter="fade">
                                      <p:cBhvr>
                                        <p:cTn id="56" dur="500"/>
                                        <p:tgtEl>
                                          <p:spTgt spid="9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93"/>
                                        </p:tgtEl>
                                        <p:attrNameLst>
                                          <p:attrName>style.visibility</p:attrName>
                                        </p:attrNameLst>
                                      </p:cBhvr>
                                      <p:to>
                                        <p:strVal val="visible"/>
                                      </p:to>
                                    </p:set>
                                    <p:anim calcmode="lin" valueType="num">
                                      <p:cBhvr>
                                        <p:cTn id="59" dur="500" fill="hold"/>
                                        <p:tgtEl>
                                          <p:spTgt spid="93"/>
                                        </p:tgtEl>
                                        <p:attrNameLst>
                                          <p:attrName>ppt_w</p:attrName>
                                        </p:attrNameLst>
                                      </p:cBhvr>
                                      <p:tavLst>
                                        <p:tav tm="0">
                                          <p:val>
                                            <p:fltVal val="0"/>
                                          </p:val>
                                        </p:tav>
                                        <p:tav tm="100000">
                                          <p:val>
                                            <p:strVal val="#ppt_w"/>
                                          </p:val>
                                        </p:tav>
                                      </p:tavLst>
                                    </p:anim>
                                    <p:anim calcmode="lin" valueType="num">
                                      <p:cBhvr>
                                        <p:cTn id="60" dur="500" fill="hold"/>
                                        <p:tgtEl>
                                          <p:spTgt spid="93"/>
                                        </p:tgtEl>
                                        <p:attrNameLst>
                                          <p:attrName>ppt_h</p:attrName>
                                        </p:attrNameLst>
                                      </p:cBhvr>
                                      <p:tavLst>
                                        <p:tav tm="0">
                                          <p:val>
                                            <p:fltVal val="0"/>
                                          </p:val>
                                        </p:tav>
                                        <p:tav tm="100000">
                                          <p:val>
                                            <p:strVal val="#ppt_h"/>
                                          </p:val>
                                        </p:tav>
                                      </p:tavLst>
                                    </p:anim>
                                    <p:animEffect transition="in" filter="fade">
                                      <p:cBhvr>
                                        <p:cTn id="61" dur="500"/>
                                        <p:tgtEl>
                                          <p:spTgt spid="9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animEffect transition="in" filter="fade">
                                      <p:cBhvr>
                                        <p:cTn id="66" dur="500"/>
                                        <p:tgtEl>
                                          <p:spTgt spid="9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p:cTn id="69" dur="500" fill="hold"/>
                                        <p:tgtEl>
                                          <p:spTgt spid="95"/>
                                        </p:tgtEl>
                                        <p:attrNameLst>
                                          <p:attrName>ppt_w</p:attrName>
                                        </p:attrNameLst>
                                      </p:cBhvr>
                                      <p:tavLst>
                                        <p:tav tm="0">
                                          <p:val>
                                            <p:fltVal val="0"/>
                                          </p:val>
                                        </p:tav>
                                        <p:tav tm="100000">
                                          <p:val>
                                            <p:strVal val="#ppt_w"/>
                                          </p:val>
                                        </p:tav>
                                      </p:tavLst>
                                    </p:anim>
                                    <p:anim calcmode="lin" valueType="num">
                                      <p:cBhvr>
                                        <p:cTn id="70" dur="500" fill="hold"/>
                                        <p:tgtEl>
                                          <p:spTgt spid="95"/>
                                        </p:tgtEl>
                                        <p:attrNameLst>
                                          <p:attrName>ppt_h</p:attrName>
                                        </p:attrNameLst>
                                      </p:cBhvr>
                                      <p:tavLst>
                                        <p:tav tm="0">
                                          <p:val>
                                            <p:fltVal val="0"/>
                                          </p:val>
                                        </p:tav>
                                        <p:tav tm="100000">
                                          <p:val>
                                            <p:strVal val="#ppt_h"/>
                                          </p:val>
                                        </p:tav>
                                      </p:tavLst>
                                    </p:anim>
                                    <p:animEffect transition="in" filter="fade">
                                      <p:cBhvr>
                                        <p:cTn id="71" dur="500"/>
                                        <p:tgtEl>
                                          <p:spTgt spid="95"/>
                                        </p:tgtEl>
                                      </p:cBhvr>
                                    </p:animEffect>
                                  </p:childTnLst>
                                </p:cTn>
                              </p:par>
                            </p:childTnLst>
                          </p:cTn>
                        </p:par>
                        <p:par>
                          <p:cTn id="72" fill="hold">
                            <p:stCondLst>
                              <p:cond delay="2700"/>
                            </p:stCondLst>
                            <p:childTnLst>
                              <p:par>
                                <p:cTn id="73" presetID="22" presetClass="entr" presetSubtype="2" fill="hold"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wipe(right)">
                                      <p:cBhvr>
                                        <p:cTn id="75" dur="500"/>
                                        <p:tgtEl>
                                          <p:spTgt spid="86"/>
                                        </p:tgtEl>
                                      </p:cBhvr>
                                    </p:animEffect>
                                  </p:childTnLst>
                                </p:cTn>
                              </p:par>
                            </p:childTnLst>
                          </p:cTn>
                        </p:par>
                        <p:par>
                          <p:cTn id="76" fill="hold">
                            <p:stCondLst>
                              <p:cond delay="3200"/>
                            </p:stCondLst>
                            <p:childTnLst>
                              <p:par>
                                <p:cTn id="77" presetID="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0-#ppt_w/2"/>
                                          </p:val>
                                        </p:tav>
                                        <p:tav tm="100000">
                                          <p:val>
                                            <p:strVal val="#ppt_x"/>
                                          </p:val>
                                        </p:tav>
                                      </p:tavLst>
                                    </p:anim>
                                    <p:anim calcmode="lin" valueType="num">
                                      <p:cBhvr additive="base">
                                        <p:cTn id="80" dur="500" fill="hold"/>
                                        <p:tgtEl>
                                          <p:spTgt spid="34"/>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500" fill="hold"/>
                                        <p:tgtEl>
                                          <p:spTgt spid="53"/>
                                        </p:tgtEl>
                                        <p:attrNameLst>
                                          <p:attrName>ppt_x</p:attrName>
                                        </p:attrNameLst>
                                      </p:cBhvr>
                                      <p:tavLst>
                                        <p:tav tm="0">
                                          <p:val>
                                            <p:strVal val="0-#ppt_w/2"/>
                                          </p:val>
                                        </p:tav>
                                        <p:tav tm="100000">
                                          <p:val>
                                            <p:strVal val="#ppt_x"/>
                                          </p:val>
                                        </p:tav>
                                      </p:tavLst>
                                    </p:anim>
                                    <p:anim calcmode="lin" valueType="num">
                                      <p:cBhvr additive="base">
                                        <p:cTn id="84" dur="500" fill="hold"/>
                                        <p:tgtEl>
                                          <p:spTgt spid="53"/>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additive="base">
                                        <p:cTn id="87" dur="500" fill="hold"/>
                                        <p:tgtEl>
                                          <p:spTgt spid="54"/>
                                        </p:tgtEl>
                                        <p:attrNameLst>
                                          <p:attrName>ppt_x</p:attrName>
                                        </p:attrNameLst>
                                      </p:cBhvr>
                                      <p:tavLst>
                                        <p:tav tm="0">
                                          <p:val>
                                            <p:strVal val="0-#ppt_w/2"/>
                                          </p:val>
                                        </p:tav>
                                        <p:tav tm="100000">
                                          <p:val>
                                            <p:strVal val="#ppt_x"/>
                                          </p:val>
                                        </p:tav>
                                      </p:tavLst>
                                    </p:anim>
                                    <p:anim calcmode="lin" valueType="num">
                                      <p:cBhvr additive="base">
                                        <p:cTn id="88" dur="500" fill="hold"/>
                                        <p:tgtEl>
                                          <p:spTgt spid="54"/>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 calcmode="lin" valueType="num">
                                      <p:cBhvr additive="base">
                                        <p:cTn id="91" dur="500" fill="hold"/>
                                        <p:tgtEl>
                                          <p:spTgt spid="55"/>
                                        </p:tgtEl>
                                        <p:attrNameLst>
                                          <p:attrName>ppt_x</p:attrName>
                                        </p:attrNameLst>
                                      </p:cBhvr>
                                      <p:tavLst>
                                        <p:tav tm="0">
                                          <p:val>
                                            <p:strVal val="0-#ppt_w/2"/>
                                          </p:val>
                                        </p:tav>
                                        <p:tav tm="100000">
                                          <p:val>
                                            <p:strVal val="#ppt_x"/>
                                          </p:val>
                                        </p:tav>
                                      </p:tavLst>
                                    </p:anim>
                                    <p:anim calcmode="lin" valueType="num">
                                      <p:cBhvr additive="base">
                                        <p:cTn id="92" dur="500" fill="hold"/>
                                        <p:tgtEl>
                                          <p:spTgt spid="55"/>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4"/>
                                        </p:tgtEl>
                                        <p:attrNameLst>
                                          <p:attrName>style.visibility</p:attrName>
                                        </p:attrNameLst>
                                      </p:cBhvr>
                                      <p:to>
                                        <p:strVal val="visible"/>
                                      </p:to>
                                    </p:set>
                                    <p:anim calcmode="lin" valueType="num">
                                      <p:cBhvr additive="base">
                                        <p:cTn id="95" dur="500" fill="hold"/>
                                        <p:tgtEl>
                                          <p:spTgt spid="84"/>
                                        </p:tgtEl>
                                        <p:attrNameLst>
                                          <p:attrName>ppt_x</p:attrName>
                                        </p:attrNameLst>
                                      </p:cBhvr>
                                      <p:tavLst>
                                        <p:tav tm="0">
                                          <p:val>
                                            <p:strVal val="0-#ppt_w/2"/>
                                          </p:val>
                                        </p:tav>
                                        <p:tav tm="100000">
                                          <p:val>
                                            <p:strVal val="#ppt_x"/>
                                          </p:val>
                                        </p:tav>
                                      </p:tavLst>
                                    </p:anim>
                                    <p:anim calcmode="lin" valueType="num">
                                      <p:cBhvr additive="base">
                                        <p:cTn id="96" dur="500" fill="hold"/>
                                        <p:tgtEl>
                                          <p:spTgt spid="8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 calcmode="lin" valueType="num">
                                      <p:cBhvr additive="base">
                                        <p:cTn id="99" dur="500" fill="hold"/>
                                        <p:tgtEl>
                                          <p:spTgt spid="85"/>
                                        </p:tgtEl>
                                        <p:attrNameLst>
                                          <p:attrName>ppt_x</p:attrName>
                                        </p:attrNameLst>
                                      </p:cBhvr>
                                      <p:tavLst>
                                        <p:tav tm="0">
                                          <p:val>
                                            <p:strVal val="0-#ppt_w/2"/>
                                          </p:val>
                                        </p:tav>
                                        <p:tav tm="100000">
                                          <p:val>
                                            <p:strVal val="#ppt_x"/>
                                          </p:val>
                                        </p:tav>
                                      </p:tavLst>
                                    </p:anim>
                                    <p:anim calcmode="lin" valueType="num">
                                      <p:cBhvr additive="base">
                                        <p:cTn id="100" dur="500" fill="hold"/>
                                        <p:tgtEl>
                                          <p:spTgt spid="85"/>
                                        </p:tgtEl>
                                        <p:attrNameLst>
                                          <p:attrName>ppt_y</p:attrName>
                                        </p:attrNameLst>
                                      </p:cBhvr>
                                      <p:tavLst>
                                        <p:tav tm="0">
                                          <p:val>
                                            <p:strVal val="#ppt_y"/>
                                          </p:val>
                                        </p:tav>
                                        <p:tav tm="100000">
                                          <p:val>
                                            <p:strVal val="#ppt_y"/>
                                          </p:val>
                                        </p:tav>
                                      </p:tavLst>
                                    </p:anim>
                                  </p:childTnLst>
                                </p:cTn>
                              </p:par>
                              <p:par>
                                <p:cTn id="101" presetID="22" presetClass="entr" presetSubtype="1" fill="hold" nodeType="withEffect">
                                  <p:stCondLst>
                                    <p:cond delay="0"/>
                                  </p:stCondLst>
                                  <p:childTnLst>
                                    <p:set>
                                      <p:cBhvr>
                                        <p:cTn id="102" dur="1" fill="hold">
                                          <p:stCondLst>
                                            <p:cond delay="0"/>
                                          </p:stCondLst>
                                        </p:cTn>
                                        <p:tgtEl>
                                          <p:spTgt spid="87"/>
                                        </p:tgtEl>
                                        <p:attrNameLst>
                                          <p:attrName>style.visibility</p:attrName>
                                        </p:attrNameLst>
                                      </p:cBhvr>
                                      <p:to>
                                        <p:strVal val="visible"/>
                                      </p:to>
                                    </p:set>
                                    <p:animEffect transition="in" filter="wipe(up)">
                                      <p:cBhvr>
                                        <p:cTn id="103" dur="7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advAuto="0"/>
      <p:bldP spid="32" grpId="0" animBg="1"/>
      <p:bldP spid="33" grpId="0" animBg="1"/>
      <p:bldP spid="34" grpId="0"/>
      <p:bldP spid="53" grpId="0"/>
      <p:bldP spid="54" grpId="0"/>
      <p:bldP spid="55" grpId="0"/>
      <p:bldP spid="84" grpId="0"/>
      <p:bldP spid="85" grpId="0"/>
      <p:bldP spid="90" grpId="0"/>
      <p:bldP spid="91" grpId="0"/>
      <p:bldP spid="92" grpId="0"/>
      <p:bldP spid="93" grpId="0"/>
      <p:bldP spid="94" grpId="0"/>
      <p:bldP spid="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80"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81" name="AutoShape 5"/>
          <p:cNvSpPr>
            <a:spLocks/>
          </p:cNvSpPr>
          <p:nvPr/>
        </p:nvSpPr>
        <p:spPr bwMode="auto">
          <a:xfrm>
            <a:off x="1356395" y="1172193"/>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933">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7">
              <a:solidFill>
                <a:schemeClr val="bg1"/>
              </a:solidFill>
              <a:latin typeface="+mn-lt"/>
              <a:ea typeface="+mn-ea"/>
              <a:cs typeface="+mn-ea"/>
              <a:sym typeface="+mn-lt"/>
            </a:endParaRPr>
          </a:p>
        </p:txBody>
      </p:sp>
      <p:grpSp>
        <p:nvGrpSpPr>
          <p:cNvPr id="31" name="组合 30"/>
          <p:cNvGrpSpPr/>
          <p:nvPr/>
        </p:nvGrpSpPr>
        <p:grpSpPr>
          <a:xfrm>
            <a:off x="889001" y="2075595"/>
            <a:ext cx="4837113" cy="4027377"/>
            <a:chOff x="1778000" y="4144963"/>
            <a:chExt cx="9674225" cy="8073280"/>
          </a:xfrm>
        </p:grpSpPr>
        <p:cxnSp>
          <p:nvCxnSpPr>
            <p:cNvPr id="32" name="Straight Connector 11"/>
            <p:cNvCxnSpPr/>
            <p:nvPr/>
          </p:nvCxnSpPr>
          <p:spPr>
            <a:xfrm flipH="1">
              <a:off x="9937750" y="7113588"/>
              <a:ext cx="1514475" cy="0"/>
            </a:xfrm>
            <a:prstGeom prst="line">
              <a:avLst/>
            </a:prstGeom>
            <a:noFill/>
            <a:ln w="6350" cap="flat" cmpd="sng" algn="ctr">
              <a:solidFill>
                <a:sysClr val="window" lastClr="FFFFFF">
                  <a:lumMod val="75000"/>
                </a:sysClr>
              </a:solidFill>
              <a:prstDash val="solid"/>
            </a:ln>
            <a:effectLst/>
          </p:spPr>
        </p:cxnSp>
        <p:cxnSp>
          <p:nvCxnSpPr>
            <p:cNvPr id="33" name="Straight Connector 12"/>
            <p:cNvCxnSpPr/>
            <p:nvPr/>
          </p:nvCxnSpPr>
          <p:spPr>
            <a:xfrm flipH="1">
              <a:off x="8712200" y="5005388"/>
              <a:ext cx="1225550"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34" name="Straight Connector 13"/>
            <p:cNvCxnSpPr/>
            <p:nvPr/>
          </p:nvCxnSpPr>
          <p:spPr>
            <a:xfrm flipH="1">
              <a:off x="8712200" y="7910513"/>
              <a:ext cx="2740025"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35" name="Straight Connector 14"/>
            <p:cNvCxnSpPr/>
            <p:nvPr/>
          </p:nvCxnSpPr>
          <p:spPr>
            <a:xfrm flipH="1">
              <a:off x="8712200" y="10815638"/>
              <a:ext cx="1225550"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36" name="Straight Connector 15"/>
            <p:cNvCxnSpPr/>
            <p:nvPr/>
          </p:nvCxnSpPr>
          <p:spPr>
            <a:xfrm flipV="1">
              <a:off x="9937750" y="5005388"/>
              <a:ext cx="0" cy="2108200"/>
            </a:xfrm>
            <a:prstGeom prst="line">
              <a:avLst/>
            </a:prstGeom>
            <a:noFill/>
            <a:ln w="6350" cap="flat" cmpd="sng" algn="ctr">
              <a:solidFill>
                <a:sysClr val="window" lastClr="FFFFFF">
                  <a:lumMod val="75000"/>
                </a:sysClr>
              </a:solidFill>
              <a:prstDash val="solid"/>
            </a:ln>
            <a:effectLst/>
          </p:spPr>
        </p:cxnSp>
        <p:cxnSp>
          <p:nvCxnSpPr>
            <p:cNvPr id="37" name="Straight Connector 16"/>
            <p:cNvCxnSpPr/>
            <p:nvPr/>
          </p:nvCxnSpPr>
          <p:spPr>
            <a:xfrm flipH="1">
              <a:off x="9937750" y="8729663"/>
              <a:ext cx="1514475" cy="0"/>
            </a:xfrm>
            <a:prstGeom prst="line">
              <a:avLst/>
            </a:prstGeom>
            <a:noFill/>
            <a:ln w="6350" cap="flat" cmpd="sng" algn="ctr">
              <a:solidFill>
                <a:sysClr val="window" lastClr="FFFFFF">
                  <a:lumMod val="75000"/>
                </a:sysClr>
              </a:solidFill>
              <a:prstDash val="solid"/>
            </a:ln>
            <a:effectLst/>
          </p:spPr>
        </p:cxnSp>
        <p:cxnSp>
          <p:nvCxnSpPr>
            <p:cNvPr id="38" name="Straight Connector 17"/>
            <p:cNvCxnSpPr/>
            <p:nvPr/>
          </p:nvCxnSpPr>
          <p:spPr>
            <a:xfrm flipV="1">
              <a:off x="9937750" y="8707438"/>
              <a:ext cx="0" cy="2108200"/>
            </a:xfrm>
            <a:prstGeom prst="line">
              <a:avLst/>
            </a:prstGeom>
            <a:noFill/>
            <a:ln w="6350" cap="flat" cmpd="sng" algn="ctr">
              <a:solidFill>
                <a:sysClr val="window" lastClr="FFFFFF">
                  <a:lumMod val="75000"/>
                </a:sysClr>
              </a:solidFill>
              <a:prstDash val="solid"/>
            </a:ln>
            <a:effectLst/>
          </p:spPr>
        </p:cxnSp>
        <p:sp>
          <p:nvSpPr>
            <p:cNvPr id="39" name="TextBox 91"/>
            <p:cNvSpPr txBox="1">
              <a:spLocks noChangeArrowheads="1"/>
            </p:cNvSpPr>
            <p:nvPr/>
          </p:nvSpPr>
          <p:spPr bwMode="auto">
            <a:xfrm>
              <a:off x="1778000" y="4144963"/>
              <a:ext cx="4835526" cy="74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a:ln>
                    <a:noFill/>
                  </a:ln>
                  <a:solidFill>
                    <a:schemeClr val="bg1"/>
                  </a:solidFill>
                  <a:effectLst/>
                  <a:uLnTx/>
                  <a:uFillTx/>
                  <a:latin typeface="Lato Light" pitchFamily="34" charset="0"/>
                  <a:ea typeface="MS PGothic" pitchFamily="34" charset="-128"/>
                  <a:sym typeface="Helvetica Light"/>
                </a:rPr>
                <a:t>Objective Name</a:t>
              </a:r>
            </a:p>
          </p:txBody>
        </p:sp>
        <p:sp>
          <p:nvSpPr>
            <p:cNvPr id="40" name="Rectangle 94"/>
            <p:cNvSpPr/>
            <p:nvPr/>
          </p:nvSpPr>
          <p:spPr>
            <a:xfrm>
              <a:off x="6888163" y="4335463"/>
              <a:ext cx="1571625" cy="1573212"/>
            </a:xfrm>
            <a:prstGeom prst="rect">
              <a:avLst/>
            </a:prstGeom>
            <a:solidFill>
              <a:srgbClr val="002E59"/>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41" name="TextBox 96"/>
            <p:cNvSpPr txBox="1">
              <a:spLocks noChangeArrowheads="1"/>
            </p:cNvSpPr>
            <p:nvPr/>
          </p:nvSpPr>
          <p:spPr bwMode="auto">
            <a:xfrm>
              <a:off x="1778000" y="6967538"/>
              <a:ext cx="4835526" cy="74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a:ln>
                    <a:noFill/>
                  </a:ln>
                  <a:solidFill>
                    <a:schemeClr val="bg1"/>
                  </a:solidFill>
                  <a:effectLst/>
                  <a:uLnTx/>
                  <a:uFillTx/>
                  <a:latin typeface="Lato Light" pitchFamily="34" charset="0"/>
                  <a:ea typeface="MS PGothic" pitchFamily="34" charset="-128"/>
                  <a:sym typeface="Helvetica Light"/>
                </a:rPr>
                <a:t>Objective Name</a:t>
              </a:r>
            </a:p>
          </p:txBody>
        </p:sp>
        <p:sp>
          <p:nvSpPr>
            <p:cNvPr id="42" name="TextBox 98"/>
            <p:cNvSpPr txBox="1">
              <a:spLocks noChangeArrowheads="1"/>
            </p:cNvSpPr>
            <p:nvPr/>
          </p:nvSpPr>
          <p:spPr bwMode="auto">
            <a:xfrm>
              <a:off x="1778000" y="9898062"/>
              <a:ext cx="4835526" cy="74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a:ln>
                    <a:noFill/>
                  </a:ln>
                  <a:solidFill>
                    <a:schemeClr val="bg1"/>
                  </a:solidFill>
                  <a:effectLst/>
                  <a:uLnTx/>
                  <a:uFillTx/>
                  <a:latin typeface="Lato Light" pitchFamily="34" charset="0"/>
                  <a:ea typeface="MS PGothic" pitchFamily="34" charset="-128"/>
                  <a:sym typeface="Helvetica Light"/>
                </a:rPr>
                <a:t>Objective Name</a:t>
              </a:r>
            </a:p>
          </p:txBody>
        </p:sp>
        <p:sp>
          <p:nvSpPr>
            <p:cNvPr id="43" name="Rectangle 101"/>
            <p:cNvSpPr/>
            <p:nvPr/>
          </p:nvSpPr>
          <p:spPr>
            <a:xfrm>
              <a:off x="6889750" y="7177088"/>
              <a:ext cx="1570038" cy="1573212"/>
            </a:xfrm>
            <a:prstGeom prst="rect">
              <a:avLst/>
            </a:prstGeom>
            <a:solidFill>
              <a:srgbClr val="144E84"/>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44" name="Rectangle 104"/>
            <p:cNvSpPr/>
            <p:nvPr/>
          </p:nvSpPr>
          <p:spPr>
            <a:xfrm>
              <a:off x="6888163" y="10129838"/>
              <a:ext cx="1571625" cy="1573212"/>
            </a:xfrm>
            <a:prstGeom prst="rect">
              <a:avLst/>
            </a:prstGeom>
            <a:solidFill>
              <a:srgbClr val="2378C2"/>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45" name="Freeform 221"/>
            <p:cNvSpPr>
              <a:spLocks noChangeArrowheads="1"/>
            </p:cNvSpPr>
            <p:nvPr/>
          </p:nvSpPr>
          <p:spPr bwMode="auto">
            <a:xfrm>
              <a:off x="7358063" y="4727575"/>
              <a:ext cx="585787" cy="719138"/>
            </a:xfrm>
            <a:custGeom>
              <a:avLst/>
              <a:gdLst>
                <a:gd name="T0" fmla="*/ 412806 w 501"/>
                <a:gd name="T1" fmla="*/ 0 h 619"/>
                <a:gd name="T2" fmla="*/ 412806 w 501"/>
                <a:gd name="T3" fmla="*/ 0 h 619"/>
                <a:gd name="T4" fmla="*/ 412806 w 501"/>
                <a:gd name="T5" fmla="*/ 0 h 619"/>
                <a:gd name="T6" fmla="*/ 361351 w 501"/>
                <a:gd name="T7" fmla="*/ 0 h 619"/>
                <a:gd name="T8" fmla="*/ 85368 w 501"/>
                <a:gd name="T9" fmla="*/ 0 h 619"/>
                <a:gd name="T10" fmla="*/ 0 w 501"/>
                <a:gd name="T11" fmla="*/ 85809 h 619"/>
                <a:gd name="T12" fmla="*/ 0 w 501"/>
                <a:gd name="T13" fmla="*/ 631970 h 619"/>
                <a:gd name="T14" fmla="*/ 85368 w 501"/>
                <a:gd name="T15" fmla="*/ 716619 h 619"/>
                <a:gd name="T16" fmla="*/ 499343 w 501"/>
                <a:gd name="T17" fmla="*/ 716619 h 619"/>
                <a:gd name="T18" fmla="*/ 584711 w 501"/>
                <a:gd name="T19" fmla="*/ 631970 h 619"/>
                <a:gd name="T20" fmla="*/ 584711 w 501"/>
                <a:gd name="T21" fmla="*/ 170458 h 619"/>
                <a:gd name="T22" fmla="*/ 412806 w 501"/>
                <a:gd name="T23" fmla="*/ 0 h 619"/>
                <a:gd name="T24" fmla="*/ 550797 w 501"/>
                <a:gd name="T25" fmla="*/ 631970 h 619"/>
                <a:gd name="T26" fmla="*/ 550797 w 501"/>
                <a:gd name="T27" fmla="*/ 631970 h 619"/>
                <a:gd name="T28" fmla="*/ 499343 w 501"/>
                <a:gd name="T29" fmla="*/ 682992 h 619"/>
                <a:gd name="T30" fmla="*/ 85368 w 501"/>
                <a:gd name="T31" fmla="*/ 682992 h 619"/>
                <a:gd name="T32" fmla="*/ 33913 w 501"/>
                <a:gd name="T33" fmla="*/ 631970 h 619"/>
                <a:gd name="T34" fmla="*/ 33913 w 501"/>
                <a:gd name="T35" fmla="*/ 85809 h 619"/>
                <a:gd name="T36" fmla="*/ 85368 w 501"/>
                <a:gd name="T37" fmla="*/ 33628 h 619"/>
                <a:gd name="T38" fmla="*/ 361351 w 501"/>
                <a:gd name="T39" fmla="*/ 33628 h 619"/>
                <a:gd name="T40" fmla="*/ 361351 w 501"/>
                <a:gd name="T41" fmla="*/ 136830 h 619"/>
                <a:gd name="T42" fmla="*/ 446719 w 501"/>
                <a:gd name="T43" fmla="*/ 222639 h 619"/>
                <a:gd name="T44" fmla="*/ 550797 w 501"/>
                <a:gd name="T45" fmla="*/ 222639 h 619"/>
                <a:gd name="T46" fmla="*/ 550797 w 501"/>
                <a:gd name="T47" fmla="*/ 631970 h 619"/>
                <a:gd name="T48" fmla="*/ 446719 w 501"/>
                <a:gd name="T49" fmla="*/ 170458 h 619"/>
                <a:gd name="T50" fmla="*/ 446719 w 501"/>
                <a:gd name="T51" fmla="*/ 170458 h 619"/>
                <a:gd name="T52" fmla="*/ 412806 w 501"/>
                <a:gd name="T53" fmla="*/ 136830 h 619"/>
                <a:gd name="T54" fmla="*/ 412806 w 501"/>
                <a:gd name="T55" fmla="*/ 33628 h 619"/>
                <a:gd name="T56" fmla="*/ 550797 w 501"/>
                <a:gd name="T57" fmla="*/ 170458 h 619"/>
                <a:gd name="T58" fmla="*/ 446719 w 501"/>
                <a:gd name="T59" fmla="*/ 170458 h 619"/>
                <a:gd name="T60" fmla="*/ 430347 w 501"/>
                <a:gd name="T61" fmla="*/ 495140 h 619"/>
                <a:gd name="T62" fmla="*/ 430347 w 501"/>
                <a:gd name="T63" fmla="*/ 495140 h 619"/>
                <a:gd name="T64" fmla="*/ 154364 w 501"/>
                <a:gd name="T65" fmla="*/ 495140 h 619"/>
                <a:gd name="T66" fmla="*/ 137992 w 501"/>
                <a:gd name="T67" fmla="*/ 512534 h 619"/>
                <a:gd name="T68" fmla="*/ 154364 w 501"/>
                <a:gd name="T69" fmla="*/ 546161 h 619"/>
                <a:gd name="T70" fmla="*/ 430347 w 501"/>
                <a:gd name="T71" fmla="*/ 546161 h 619"/>
                <a:gd name="T72" fmla="*/ 446719 w 501"/>
                <a:gd name="T73" fmla="*/ 512534 h 619"/>
                <a:gd name="T74" fmla="*/ 430347 w 501"/>
                <a:gd name="T75" fmla="*/ 495140 h 619"/>
                <a:gd name="T76" fmla="*/ 430347 w 501"/>
                <a:gd name="T77" fmla="*/ 358310 h 619"/>
                <a:gd name="T78" fmla="*/ 430347 w 501"/>
                <a:gd name="T79" fmla="*/ 358310 h 619"/>
                <a:gd name="T80" fmla="*/ 154364 w 501"/>
                <a:gd name="T81" fmla="*/ 358310 h 619"/>
                <a:gd name="T82" fmla="*/ 137992 w 501"/>
                <a:gd name="T83" fmla="*/ 375703 h 619"/>
                <a:gd name="T84" fmla="*/ 154364 w 501"/>
                <a:gd name="T85" fmla="*/ 410491 h 619"/>
                <a:gd name="T86" fmla="*/ 430347 w 501"/>
                <a:gd name="T87" fmla="*/ 410491 h 619"/>
                <a:gd name="T88" fmla="*/ 446719 w 501"/>
                <a:gd name="T89" fmla="*/ 375703 h 619"/>
                <a:gd name="T90" fmla="*/ 430347 w 501"/>
                <a:gd name="T91" fmla="*/ 358310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46" name="Freeform 214"/>
            <p:cNvSpPr>
              <a:spLocks noChangeArrowheads="1"/>
            </p:cNvSpPr>
            <p:nvPr/>
          </p:nvSpPr>
          <p:spPr bwMode="auto">
            <a:xfrm>
              <a:off x="7331075" y="7607300"/>
              <a:ext cx="565150" cy="636588"/>
            </a:xfrm>
            <a:custGeom>
              <a:avLst/>
              <a:gdLst>
                <a:gd name="T0" fmla="*/ 427854 w 545"/>
                <a:gd name="T1" fmla="*/ 378534 h 619"/>
                <a:gd name="T2" fmla="*/ 122541 w 545"/>
                <a:gd name="T3" fmla="*/ 393963 h 619"/>
                <a:gd name="T4" fmla="*/ 427854 w 545"/>
                <a:gd name="T5" fmla="*/ 423794 h 619"/>
                <a:gd name="T6" fmla="*/ 427854 w 545"/>
                <a:gd name="T7" fmla="*/ 378534 h 619"/>
                <a:gd name="T8" fmla="*/ 427854 w 545"/>
                <a:gd name="T9" fmla="*/ 484482 h 619"/>
                <a:gd name="T10" fmla="*/ 122541 w 545"/>
                <a:gd name="T11" fmla="*/ 499912 h 619"/>
                <a:gd name="T12" fmla="*/ 427854 w 545"/>
                <a:gd name="T13" fmla="*/ 515341 h 619"/>
                <a:gd name="T14" fmla="*/ 427854 w 545"/>
                <a:gd name="T15" fmla="*/ 484482 h 619"/>
                <a:gd name="T16" fmla="*/ 489124 w 545"/>
                <a:gd name="T17" fmla="*/ 76118 h 619"/>
                <a:gd name="T18" fmla="*/ 427854 w 545"/>
                <a:gd name="T19" fmla="*/ 29830 h 619"/>
                <a:gd name="T20" fmla="*/ 275197 w 545"/>
                <a:gd name="T21" fmla="*/ 0 h 619"/>
                <a:gd name="T22" fmla="*/ 137079 w 545"/>
                <a:gd name="T23" fmla="*/ 29830 h 619"/>
                <a:gd name="T24" fmla="*/ 75809 w 545"/>
                <a:gd name="T25" fmla="*/ 76118 h 619"/>
                <a:gd name="T26" fmla="*/ 0 w 545"/>
                <a:gd name="T27" fmla="*/ 560601 h 619"/>
                <a:gd name="T28" fmla="*/ 489124 w 545"/>
                <a:gd name="T29" fmla="*/ 635690 h 619"/>
                <a:gd name="T30" fmla="*/ 564934 w 545"/>
                <a:gd name="T31" fmla="*/ 151208 h 619"/>
                <a:gd name="T32" fmla="*/ 183811 w 545"/>
                <a:gd name="T33" fmla="*/ 76118 h 619"/>
                <a:gd name="T34" fmla="*/ 229504 w 545"/>
                <a:gd name="T35" fmla="*/ 76118 h 619"/>
                <a:gd name="T36" fmla="*/ 336468 w 545"/>
                <a:gd name="T37" fmla="*/ 76118 h 619"/>
                <a:gd name="T38" fmla="*/ 382161 w 545"/>
                <a:gd name="T39" fmla="*/ 151208 h 619"/>
                <a:gd name="T40" fmla="*/ 183811 w 545"/>
                <a:gd name="T41" fmla="*/ 76118 h 619"/>
                <a:gd name="T42" fmla="*/ 519240 w 545"/>
                <a:gd name="T43" fmla="*/ 560601 h 619"/>
                <a:gd name="T44" fmla="*/ 75809 w 545"/>
                <a:gd name="T45" fmla="*/ 605860 h 619"/>
                <a:gd name="T46" fmla="*/ 30116 w 545"/>
                <a:gd name="T47" fmla="*/ 151208 h 619"/>
                <a:gd name="T48" fmla="*/ 137079 w 545"/>
                <a:gd name="T49" fmla="*/ 121378 h 619"/>
                <a:gd name="T50" fmla="*/ 427854 w 545"/>
                <a:gd name="T51" fmla="*/ 197496 h 619"/>
                <a:gd name="T52" fmla="*/ 489124 w 545"/>
                <a:gd name="T53" fmla="*/ 121378 h 619"/>
                <a:gd name="T54" fmla="*/ 519240 w 545"/>
                <a:gd name="T55" fmla="*/ 560601 h 619"/>
                <a:gd name="T56" fmla="*/ 427854 w 545"/>
                <a:gd name="T57" fmla="*/ 272586 h 619"/>
                <a:gd name="T58" fmla="*/ 122541 w 545"/>
                <a:gd name="T59" fmla="*/ 303444 h 619"/>
                <a:gd name="T60" fmla="*/ 427854 w 545"/>
                <a:gd name="T61" fmla="*/ 317845 h 619"/>
                <a:gd name="T62" fmla="*/ 427854 w 545"/>
                <a:gd name="T63" fmla="*/ 272586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47" name="Freeform 177"/>
            <p:cNvSpPr>
              <a:spLocks noChangeArrowheads="1"/>
            </p:cNvSpPr>
            <p:nvPr/>
          </p:nvSpPr>
          <p:spPr bwMode="auto">
            <a:xfrm>
              <a:off x="7310438" y="10629900"/>
              <a:ext cx="606425" cy="606425"/>
            </a:xfrm>
            <a:custGeom>
              <a:avLst/>
              <a:gdLst>
                <a:gd name="T0" fmla="*/ 591217 w 649"/>
                <a:gd name="T1" fmla="*/ 28020 h 649"/>
                <a:gd name="T2" fmla="*/ 591217 w 649"/>
                <a:gd name="T3" fmla="*/ 28020 h 649"/>
                <a:gd name="T4" fmla="*/ 495016 w 649"/>
                <a:gd name="T5" fmla="*/ 28020 h 649"/>
                <a:gd name="T6" fmla="*/ 384805 w 649"/>
                <a:gd name="T7" fmla="*/ 152241 h 649"/>
                <a:gd name="T8" fmla="*/ 165317 w 649"/>
                <a:gd name="T9" fmla="*/ 69115 h 649"/>
                <a:gd name="T10" fmla="*/ 96201 w 649"/>
                <a:gd name="T11" fmla="*/ 83125 h 649"/>
                <a:gd name="T12" fmla="*/ 96201 w 649"/>
                <a:gd name="T13" fmla="*/ 165317 h 649"/>
                <a:gd name="T14" fmla="*/ 247508 w 649"/>
                <a:gd name="T15" fmla="*/ 289538 h 649"/>
                <a:gd name="T16" fmla="*/ 151307 w 649"/>
                <a:gd name="T17" fmla="*/ 385739 h 649"/>
                <a:gd name="T18" fmla="*/ 55106 w 649"/>
                <a:gd name="T19" fmla="*/ 357719 h 649"/>
                <a:gd name="T20" fmla="*/ 27086 w 649"/>
                <a:gd name="T21" fmla="*/ 371729 h 649"/>
                <a:gd name="T22" fmla="*/ 14010 w 649"/>
                <a:gd name="T23" fmla="*/ 412825 h 649"/>
                <a:gd name="T24" fmla="*/ 123287 w 649"/>
                <a:gd name="T25" fmla="*/ 495016 h 649"/>
                <a:gd name="T26" fmla="*/ 206412 w 649"/>
                <a:gd name="T27" fmla="*/ 592151 h 649"/>
                <a:gd name="T28" fmla="*/ 247508 w 649"/>
                <a:gd name="T29" fmla="*/ 578141 h 649"/>
                <a:gd name="T30" fmla="*/ 247508 w 649"/>
                <a:gd name="T31" fmla="*/ 550121 h 649"/>
                <a:gd name="T32" fmla="*/ 233498 w 649"/>
                <a:gd name="T33" fmla="*/ 467930 h 649"/>
                <a:gd name="T34" fmla="*/ 329699 w 649"/>
                <a:gd name="T35" fmla="*/ 371729 h 649"/>
                <a:gd name="T36" fmla="*/ 453920 w 649"/>
                <a:gd name="T37" fmla="*/ 523036 h 649"/>
                <a:gd name="T38" fmla="*/ 536112 w 649"/>
                <a:gd name="T39" fmla="*/ 523036 h 649"/>
                <a:gd name="T40" fmla="*/ 550121 w 649"/>
                <a:gd name="T41" fmla="*/ 453920 h 649"/>
                <a:gd name="T42" fmla="*/ 466996 w 649"/>
                <a:gd name="T43" fmla="*/ 234432 h 649"/>
                <a:gd name="T44" fmla="*/ 577207 w 649"/>
                <a:gd name="T45" fmla="*/ 110211 h 649"/>
                <a:gd name="T46" fmla="*/ 591217 w 649"/>
                <a:gd name="T47" fmla="*/ 28020 h 649"/>
                <a:gd name="T48" fmla="*/ 563197 w 649"/>
                <a:gd name="T49" fmla="*/ 97135 h 649"/>
                <a:gd name="T50" fmla="*/ 563197 w 649"/>
                <a:gd name="T51" fmla="*/ 97135 h 649"/>
                <a:gd name="T52" fmla="*/ 425900 w 649"/>
                <a:gd name="T53" fmla="*/ 234432 h 649"/>
                <a:gd name="T54" fmla="*/ 509026 w 649"/>
                <a:gd name="T55" fmla="*/ 453920 h 649"/>
                <a:gd name="T56" fmla="*/ 509026 w 649"/>
                <a:gd name="T57" fmla="*/ 495016 h 649"/>
                <a:gd name="T58" fmla="*/ 466996 w 649"/>
                <a:gd name="T59" fmla="*/ 495016 h 649"/>
                <a:gd name="T60" fmla="*/ 343709 w 649"/>
                <a:gd name="T61" fmla="*/ 316623 h 649"/>
                <a:gd name="T62" fmla="*/ 192402 w 649"/>
                <a:gd name="T63" fmla="*/ 453920 h 649"/>
                <a:gd name="T64" fmla="*/ 220422 w 649"/>
                <a:gd name="T65" fmla="*/ 550121 h 649"/>
                <a:gd name="T66" fmla="*/ 151307 w 649"/>
                <a:gd name="T67" fmla="*/ 467930 h 649"/>
                <a:gd name="T68" fmla="*/ 55106 w 649"/>
                <a:gd name="T69" fmla="*/ 398815 h 649"/>
                <a:gd name="T70" fmla="*/ 151307 w 649"/>
                <a:gd name="T71" fmla="*/ 426834 h 649"/>
                <a:gd name="T72" fmla="*/ 302614 w 649"/>
                <a:gd name="T73" fmla="*/ 275528 h 649"/>
                <a:gd name="T74" fmla="*/ 123287 w 649"/>
                <a:gd name="T75" fmla="*/ 137297 h 649"/>
                <a:gd name="T76" fmla="*/ 123287 w 649"/>
                <a:gd name="T77" fmla="*/ 110211 h 649"/>
                <a:gd name="T78" fmla="*/ 165317 w 649"/>
                <a:gd name="T79" fmla="*/ 110211 h 649"/>
                <a:gd name="T80" fmla="*/ 384805 w 649"/>
                <a:gd name="T81" fmla="*/ 192402 h 649"/>
                <a:gd name="T82" fmla="*/ 522102 w 649"/>
                <a:gd name="T83" fmla="*/ 55106 h 649"/>
                <a:gd name="T84" fmla="*/ 563197 w 649"/>
                <a:gd name="T85" fmla="*/ 55106 h 649"/>
                <a:gd name="T86" fmla="*/ 563197 w 649"/>
                <a:gd name="T87" fmla="*/ 97135 h 6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48" name="矩形 47"/>
            <p:cNvSpPr/>
            <p:nvPr/>
          </p:nvSpPr>
          <p:spPr>
            <a:xfrm>
              <a:off x="1966798" y="4744860"/>
              <a:ext cx="4515082" cy="1683297"/>
            </a:xfrm>
            <a:prstGeom prst="rect">
              <a:avLst/>
            </a:prstGeom>
          </p:spPr>
          <p:txBody>
            <a:bodyPr wrap="square">
              <a:spAutoFit/>
            </a:body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sp>
          <p:nvSpPr>
            <p:cNvPr id="49" name="矩形 48"/>
            <p:cNvSpPr/>
            <p:nvPr/>
          </p:nvSpPr>
          <p:spPr>
            <a:xfrm>
              <a:off x="1966798" y="7639903"/>
              <a:ext cx="4515082" cy="1683297"/>
            </a:xfrm>
            <a:prstGeom prst="rect">
              <a:avLst/>
            </a:prstGeom>
          </p:spPr>
          <p:txBody>
            <a:bodyPr wrap="square">
              <a:spAutoFit/>
            </a:body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sp>
          <p:nvSpPr>
            <p:cNvPr id="50" name="矩形 49"/>
            <p:cNvSpPr/>
            <p:nvPr/>
          </p:nvSpPr>
          <p:spPr>
            <a:xfrm>
              <a:off x="1966798" y="10534946"/>
              <a:ext cx="4515082" cy="1683297"/>
            </a:xfrm>
            <a:prstGeom prst="rect">
              <a:avLst/>
            </a:prstGeom>
          </p:spPr>
          <p:txBody>
            <a:bodyPr wrap="square">
              <a:spAutoFit/>
            </a:bodyPr>
            <a:lstStyle/>
            <a:p>
              <a:pPr marL="0" marR="0" lvl="0" indent="0" algn="r"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grpSp>
      <p:grpSp>
        <p:nvGrpSpPr>
          <p:cNvPr id="51" name="组合 50"/>
          <p:cNvGrpSpPr/>
          <p:nvPr/>
        </p:nvGrpSpPr>
        <p:grpSpPr>
          <a:xfrm>
            <a:off x="6436520" y="2075596"/>
            <a:ext cx="4843462" cy="4055887"/>
            <a:chOff x="12873038" y="4144963"/>
            <a:chExt cx="9686925" cy="8130429"/>
          </a:xfrm>
        </p:grpSpPr>
        <p:cxnSp>
          <p:nvCxnSpPr>
            <p:cNvPr id="52" name="Straight Connector 3"/>
            <p:cNvCxnSpPr/>
            <p:nvPr/>
          </p:nvCxnSpPr>
          <p:spPr>
            <a:xfrm>
              <a:off x="12873038" y="7113588"/>
              <a:ext cx="1512887" cy="0"/>
            </a:xfrm>
            <a:prstGeom prst="line">
              <a:avLst/>
            </a:prstGeom>
            <a:noFill/>
            <a:ln w="6350" cap="flat" cmpd="sng" algn="ctr">
              <a:solidFill>
                <a:sysClr val="window" lastClr="FFFFFF">
                  <a:lumMod val="75000"/>
                </a:sysClr>
              </a:solidFill>
              <a:prstDash val="solid"/>
            </a:ln>
            <a:effectLst/>
          </p:spPr>
        </p:cxnSp>
        <p:cxnSp>
          <p:nvCxnSpPr>
            <p:cNvPr id="53" name="Straight Connector 4"/>
            <p:cNvCxnSpPr/>
            <p:nvPr/>
          </p:nvCxnSpPr>
          <p:spPr>
            <a:xfrm>
              <a:off x="14385925" y="5005388"/>
              <a:ext cx="1225550"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54" name="Straight Connector 5"/>
            <p:cNvCxnSpPr/>
            <p:nvPr/>
          </p:nvCxnSpPr>
          <p:spPr>
            <a:xfrm>
              <a:off x="12873038" y="7910513"/>
              <a:ext cx="2738437"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55" name="Straight Connector 6"/>
            <p:cNvCxnSpPr/>
            <p:nvPr/>
          </p:nvCxnSpPr>
          <p:spPr>
            <a:xfrm>
              <a:off x="14385925" y="10815638"/>
              <a:ext cx="1225550" cy="0"/>
            </a:xfrm>
            <a:prstGeom prst="line">
              <a:avLst/>
            </a:prstGeom>
            <a:noFill/>
            <a:ln w="6350" cap="flat" cmpd="sng" algn="ctr">
              <a:solidFill>
                <a:sysClr val="window" lastClr="FFFFFF">
                  <a:lumMod val="75000"/>
                </a:sysClr>
              </a:solidFill>
              <a:prstDash val="solid"/>
              <a:headEnd type="none"/>
              <a:tailEnd type="oval" w="sm" len="sm"/>
            </a:ln>
            <a:effectLst/>
          </p:spPr>
        </p:cxnSp>
        <p:cxnSp>
          <p:nvCxnSpPr>
            <p:cNvPr id="56" name="Straight Connector 7"/>
            <p:cNvCxnSpPr/>
            <p:nvPr/>
          </p:nvCxnSpPr>
          <p:spPr>
            <a:xfrm flipH="1" flipV="1">
              <a:off x="14385925" y="5005388"/>
              <a:ext cx="0" cy="2108200"/>
            </a:xfrm>
            <a:prstGeom prst="line">
              <a:avLst/>
            </a:prstGeom>
            <a:noFill/>
            <a:ln w="6350" cap="flat" cmpd="sng" algn="ctr">
              <a:solidFill>
                <a:sysClr val="window" lastClr="FFFFFF">
                  <a:lumMod val="75000"/>
                </a:sysClr>
              </a:solidFill>
              <a:prstDash val="solid"/>
            </a:ln>
            <a:effectLst/>
          </p:spPr>
        </p:cxnSp>
        <p:cxnSp>
          <p:nvCxnSpPr>
            <p:cNvPr id="57" name="Straight Connector 8"/>
            <p:cNvCxnSpPr/>
            <p:nvPr/>
          </p:nvCxnSpPr>
          <p:spPr>
            <a:xfrm>
              <a:off x="12873038" y="8729663"/>
              <a:ext cx="1512887" cy="0"/>
            </a:xfrm>
            <a:prstGeom prst="line">
              <a:avLst/>
            </a:prstGeom>
            <a:noFill/>
            <a:ln w="6350" cap="flat" cmpd="sng" algn="ctr">
              <a:solidFill>
                <a:sysClr val="window" lastClr="FFFFFF">
                  <a:lumMod val="75000"/>
                </a:sysClr>
              </a:solidFill>
              <a:prstDash val="solid"/>
            </a:ln>
            <a:effectLst/>
          </p:spPr>
        </p:cxnSp>
        <p:cxnSp>
          <p:nvCxnSpPr>
            <p:cNvPr id="58" name="Straight Connector 9"/>
            <p:cNvCxnSpPr/>
            <p:nvPr/>
          </p:nvCxnSpPr>
          <p:spPr>
            <a:xfrm flipH="1" flipV="1">
              <a:off x="14385925" y="8707438"/>
              <a:ext cx="0" cy="2108200"/>
            </a:xfrm>
            <a:prstGeom prst="line">
              <a:avLst/>
            </a:prstGeom>
            <a:noFill/>
            <a:ln w="6350" cap="flat" cmpd="sng" algn="ctr">
              <a:solidFill>
                <a:sysClr val="window" lastClr="FFFFFF">
                  <a:lumMod val="75000"/>
                </a:sysClr>
              </a:solidFill>
              <a:prstDash val="solid"/>
            </a:ln>
            <a:effectLst/>
          </p:spPr>
        </p:cxnSp>
        <p:sp>
          <p:nvSpPr>
            <p:cNvPr id="59" name="TextBox 72"/>
            <p:cNvSpPr txBox="1">
              <a:spLocks noChangeArrowheads="1"/>
            </p:cNvSpPr>
            <p:nvPr/>
          </p:nvSpPr>
          <p:spPr bwMode="auto">
            <a:xfrm>
              <a:off x="17726025" y="4144963"/>
              <a:ext cx="4833938" cy="74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a:ln>
                    <a:noFill/>
                  </a:ln>
                  <a:solidFill>
                    <a:schemeClr val="bg1"/>
                  </a:solidFill>
                  <a:effectLst/>
                  <a:uLnTx/>
                  <a:uFillTx/>
                  <a:latin typeface="Lato Light" pitchFamily="34" charset="0"/>
                  <a:ea typeface="MS PGothic" pitchFamily="34" charset="-128"/>
                  <a:sym typeface="Helvetica Light"/>
                </a:rPr>
                <a:t>Objective Name</a:t>
              </a:r>
            </a:p>
          </p:txBody>
        </p:sp>
        <p:sp>
          <p:nvSpPr>
            <p:cNvPr id="60" name="Rectangle 75"/>
            <p:cNvSpPr/>
            <p:nvPr/>
          </p:nvSpPr>
          <p:spPr>
            <a:xfrm>
              <a:off x="15933738" y="4365625"/>
              <a:ext cx="1570037" cy="1573213"/>
            </a:xfrm>
            <a:prstGeom prst="rect">
              <a:avLst/>
            </a:prstGeom>
            <a:solidFill>
              <a:srgbClr val="328FC1"/>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61" name="TextBox 77"/>
            <p:cNvSpPr txBox="1">
              <a:spLocks noChangeArrowheads="1"/>
            </p:cNvSpPr>
            <p:nvPr/>
          </p:nvSpPr>
          <p:spPr bwMode="auto">
            <a:xfrm>
              <a:off x="17726025" y="6967538"/>
              <a:ext cx="4833938" cy="74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a:ln>
                    <a:noFill/>
                  </a:ln>
                  <a:solidFill>
                    <a:schemeClr val="bg1"/>
                  </a:solidFill>
                  <a:effectLst/>
                  <a:uLnTx/>
                  <a:uFillTx/>
                  <a:latin typeface="Lato Light" pitchFamily="34" charset="0"/>
                  <a:ea typeface="MS PGothic" pitchFamily="34" charset="-128"/>
                  <a:sym typeface="Helvetica Light"/>
                </a:rPr>
                <a:t>Objective Name</a:t>
              </a:r>
            </a:p>
          </p:txBody>
        </p:sp>
        <p:sp>
          <p:nvSpPr>
            <p:cNvPr id="62" name="TextBox 79"/>
            <p:cNvSpPr txBox="1">
              <a:spLocks noChangeArrowheads="1"/>
            </p:cNvSpPr>
            <p:nvPr/>
          </p:nvSpPr>
          <p:spPr bwMode="auto">
            <a:xfrm>
              <a:off x="17726025" y="9898064"/>
              <a:ext cx="4833938" cy="74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6" tIns="65314" rIns="130626" bIns="65314">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marL="0" marR="0" lvl="0" indent="0" defTabSz="292037" eaLnBrk="1" fontAlgn="auto" latinLnBrk="0" hangingPunct="1">
                <a:lnSpc>
                  <a:spcPct val="100000"/>
                </a:lnSpc>
                <a:spcBef>
                  <a:spcPts val="0"/>
                </a:spcBef>
                <a:spcAft>
                  <a:spcPts val="0"/>
                </a:spcAft>
                <a:buClrTx/>
                <a:buSzTx/>
                <a:buFontTx/>
                <a:buNone/>
                <a:tabLst/>
                <a:defRPr/>
              </a:pPr>
              <a:r>
                <a:rPr kumimoji="0" lang="en-US" altLang="zh-CN" sz="1572" b="0" i="0" u="none" strike="noStrike" kern="0" cap="none" spc="0" normalizeH="0" baseline="0" noProof="0" dirty="0">
                  <a:ln>
                    <a:noFill/>
                  </a:ln>
                  <a:solidFill>
                    <a:schemeClr val="bg1"/>
                  </a:solidFill>
                  <a:effectLst/>
                  <a:uLnTx/>
                  <a:uFillTx/>
                  <a:latin typeface="Lato Light" pitchFamily="34" charset="0"/>
                  <a:ea typeface="MS PGothic" pitchFamily="34" charset="-128"/>
                  <a:sym typeface="Helvetica Light"/>
                </a:rPr>
                <a:t>Objective Name</a:t>
              </a:r>
            </a:p>
          </p:txBody>
        </p:sp>
        <p:sp>
          <p:nvSpPr>
            <p:cNvPr id="63" name="Rectangle 82"/>
            <p:cNvSpPr/>
            <p:nvPr/>
          </p:nvSpPr>
          <p:spPr>
            <a:xfrm>
              <a:off x="15933738" y="7177088"/>
              <a:ext cx="1571625" cy="1573212"/>
            </a:xfrm>
            <a:prstGeom prst="rect">
              <a:avLst/>
            </a:prstGeom>
            <a:solidFill>
              <a:srgbClr val="55B5E2"/>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64" name="Rectangle 85"/>
            <p:cNvSpPr/>
            <p:nvPr/>
          </p:nvSpPr>
          <p:spPr>
            <a:xfrm>
              <a:off x="15933738" y="10136188"/>
              <a:ext cx="1570037" cy="1573212"/>
            </a:xfrm>
            <a:prstGeom prst="rect">
              <a:avLst/>
            </a:prstGeom>
            <a:solidFill>
              <a:srgbClr val="75E3FF"/>
            </a:solidFill>
            <a:ln w="25400" cap="flat" cmpd="sng" algn="ctr">
              <a:noFill/>
              <a:prstDash val="solid"/>
            </a:ln>
            <a:effectLst/>
          </p:spPr>
          <p:txBody>
            <a:bodyPr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zh-CN" sz="1788" b="0" i="0" u="none" strike="noStrike" kern="0" cap="none" spc="0" normalizeH="0" baseline="0" noProof="0">
                <a:ln>
                  <a:noFill/>
                </a:ln>
                <a:solidFill>
                  <a:schemeClr val="bg1"/>
                </a:solidFill>
                <a:effectLst/>
                <a:uLnTx/>
                <a:uFillTx/>
                <a:latin typeface="Helvetica Light"/>
                <a:ea typeface="MS PGothic" pitchFamily="34" charset="-128"/>
                <a:sym typeface="Helvetica Light"/>
              </a:endParaRPr>
            </a:p>
          </p:txBody>
        </p:sp>
        <p:sp>
          <p:nvSpPr>
            <p:cNvPr id="65" name="Freeform 185"/>
            <p:cNvSpPr>
              <a:spLocks noChangeArrowheads="1"/>
            </p:cNvSpPr>
            <p:nvPr/>
          </p:nvSpPr>
          <p:spPr bwMode="auto">
            <a:xfrm>
              <a:off x="16370300" y="4849813"/>
              <a:ext cx="701675" cy="536575"/>
            </a:xfrm>
            <a:custGeom>
              <a:avLst/>
              <a:gdLst>
                <a:gd name="T0" fmla="*/ 618257 w 619"/>
                <a:gd name="T1" fmla="*/ 0 h 472"/>
                <a:gd name="T2" fmla="*/ 618257 w 619"/>
                <a:gd name="T3" fmla="*/ 0 h 472"/>
                <a:gd name="T4" fmla="*/ 82812 w 619"/>
                <a:gd name="T5" fmla="*/ 0 h 472"/>
                <a:gd name="T6" fmla="*/ 0 w 619"/>
                <a:gd name="T7" fmla="*/ 83077 h 472"/>
                <a:gd name="T8" fmla="*/ 0 w 619"/>
                <a:gd name="T9" fmla="*/ 451802 h 472"/>
                <a:gd name="T10" fmla="*/ 82812 w 619"/>
                <a:gd name="T11" fmla="*/ 536017 h 472"/>
                <a:gd name="T12" fmla="*/ 618257 w 619"/>
                <a:gd name="T13" fmla="*/ 536017 h 472"/>
                <a:gd name="T14" fmla="*/ 701070 w 619"/>
                <a:gd name="T15" fmla="*/ 451802 h 472"/>
                <a:gd name="T16" fmla="*/ 701070 w 619"/>
                <a:gd name="T17" fmla="*/ 83077 h 472"/>
                <a:gd name="T18" fmla="*/ 618257 w 619"/>
                <a:gd name="T19" fmla="*/ 0 h 472"/>
                <a:gd name="T20" fmla="*/ 634139 w 619"/>
                <a:gd name="T21" fmla="*/ 50074 h 472"/>
                <a:gd name="T22" fmla="*/ 634139 w 619"/>
                <a:gd name="T23" fmla="*/ 50074 h 472"/>
                <a:gd name="T24" fmla="*/ 350535 w 619"/>
                <a:gd name="T25" fmla="*/ 267439 h 472"/>
                <a:gd name="T26" fmla="*/ 66931 w 619"/>
                <a:gd name="T27" fmla="*/ 50074 h 472"/>
                <a:gd name="T28" fmla="*/ 634139 w 619"/>
                <a:gd name="T29" fmla="*/ 50074 h 472"/>
                <a:gd name="T30" fmla="*/ 32898 w 619"/>
                <a:gd name="T31" fmla="*/ 451802 h 472"/>
                <a:gd name="T32" fmla="*/ 32898 w 619"/>
                <a:gd name="T33" fmla="*/ 451802 h 472"/>
                <a:gd name="T34" fmla="*/ 32898 w 619"/>
                <a:gd name="T35" fmla="*/ 83077 h 472"/>
                <a:gd name="T36" fmla="*/ 233690 w 619"/>
                <a:gd name="T37" fmla="*/ 251507 h 472"/>
                <a:gd name="T38" fmla="*/ 32898 w 619"/>
                <a:gd name="T39" fmla="*/ 451802 h 472"/>
                <a:gd name="T40" fmla="*/ 66931 w 619"/>
                <a:gd name="T41" fmla="*/ 485943 h 472"/>
                <a:gd name="T42" fmla="*/ 66931 w 619"/>
                <a:gd name="T43" fmla="*/ 485943 h 472"/>
                <a:gd name="T44" fmla="*/ 267722 w 619"/>
                <a:gd name="T45" fmla="*/ 267439 h 472"/>
                <a:gd name="T46" fmla="*/ 350535 w 619"/>
                <a:gd name="T47" fmla="*/ 334584 h 472"/>
                <a:gd name="T48" fmla="*/ 417465 w 619"/>
                <a:gd name="T49" fmla="*/ 267439 h 472"/>
                <a:gd name="T50" fmla="*/ 634139 w 619"/>
                <a:gd name="T51" fmla="*/ 485943 h 472"/>
                <a:gd name="T52" fmla="*/ 66931 w 619"/>
                <a:gd name="T53" fmla="*/ 485943 h 472"/>
                <a:gd name="T54" fmla="*/ 668171 w 619"/>
                <a:gd name="T55" fmla="*/ 451802 h 472"/>
                <a:gd name="T56" fmla="*/ 668171 w 619"/>
                <a:gd name="T57" fmla="*/ 451802 h 472"/>
                <a:gd name="T58" fmla="*/ 668171 w 619"/>
                <a:gd name="T59" fmla="*/ 451802 h 472"/>
                <a:gd name="T60" fmla="*/ 467380 w 619"/>
                <a:gd name="T61" fmla="*/ 251507 h 472"/>
                <a:gd name="T62" fmla="*/ 668171 w 619"/>
                <a:gd name="T63" fmla="*/ 83077 h 472"/>
                <a:gd name="T64" fmla="*/ 668171 w 619"/>
                <a:gd name="T65" fmla="*/ 451802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545" y="0"/>
                  </a:moveTo>
                  <a:lnTo>
                    <a:pt x="545" y="0"/>
                  </a:lnTo>
                  <a:cubicBezTo>
                    <a:pt x="73" y="0"/>
                    <a:pt x="73" y="0"/>
                    <a:pt x="73" y="0"/>
                  </a:cubicBezTo>
                  <a:cubicBezTo>
                    <a:pt x="29" y="0"/>
                    <a:pt x="0" y="30"/>
                    <a:pt x="0" y="73"/>
                  </a:cubicBezTo>
                  <a:cubicBezTo>
                    <a:pt x="0" y="397"/>
                    <a:pt x="0" y="397"/>
                    <a:pt x="0" y="397"/>
                  </a:cubicBezTo>
                  <a:cubicBezTo>
                    <a:pt x="0" y="442"/>
                    <a:pt x="29" y="471"/>
                    <a:pt x="73" y="471"/>
                  </a:cubicBezTo>
                  <a:cubicBezTo>
                    <a:pt x="545" y="471"/>
                    <a:pt x="545" y="471"/>
                    <a:pt x="545" y="471"/>
                  </a:cubicBezTo>
                  <a:cubicBezTo>
                    <a:pt x="589" y="471"/>
                    <a:pt x="618" y="442"/>
                    <a:pt x="618" y="397"/>
                  </a:cubicBezTo>
                  <a:cubicBezTo>
                    <a:pt x="618" y="73"/>
                    <a:pt x="618" y="73"/>
                    <a:pt x="618" y="73"/>
                  </a:cubicBezTo>
                  <a:cubicBezTo>
                    <a:pt x="618" y="30"/>
                    <a:pt x="589" y="0"/>
                    <a:pt x="545" y="0"/>
                  </a:cubicBezTo>
                  <a:close/>
                  <a:moveTo>
                    <a:pt x="559" y="44"/>
                  </a:moveTo>
                  <a:lnTo>
                    <a:pt x="559" y="44"/>
                  </a:lnTo>
                  <a:cubicBezTo>
                    <a:pt x="309" y="235"/>
                    <a:pt x="309" y="235"/>
                    <a:pt x="309" y="235"/>
                  </a:cubicBezTo>
                  <a:cubicBezTo>
                    <a:pt x="59" y="44"/>
                    <a:pt x="59" y="44"/>
                    <a:pt x="59" y="44"/>
                  </a:cubicBezTo>
                  <a:lnTo>
                    <a:pt x="559" y="44"/>
                  </a:lnTo>
                  <a:close/>
                  <a:moveTo>
                    <a:pt x="29" y="397"/>
                  </a:moveTo>
                  <a:lnTo>
                    <a:pt x="29" y="397"/>
                  </a:lnTo>
                  <a:cubicBezTo>
                    <a:pt x="29" y="73"/>
                    <a:pt x="29" y="73"/>
                    <a:pt x="29" y="73"/>
                  </a:cubicBezTo>
                  <a:cubicBezTo>
                    <a:pt x="206" y="221"/>
                    <a:pt x="206" y="221"/>
                    <a:pt x="206" y="221"/>
                  </a:cubicBezTo>
                  <a:cubicBezTo>
                    <a:pt x="29" y="397"/>
                    <a:pt x="29" y="397"/>
                    <a:pt x="29" y="397"/>
                  </a:cubicBezTo>
                  <a:close/>
                  <a:moveTo>
                    <a:pt x="59" y="427"/>
                  </a:moveTo>
                  <a:lnTo>
                    <a:pt x="59" y="427"/>
                  </a:lnTo>
                  <a:cubicBezTo>
                    <a:pt x="236" y="235"/>
                    <a:pt x="236" y="235"/>
                    <a:pt x="236" y="235"/>
                  </a:cubicBezTo>
                  <a:cubicBezTo>
                    <a:pt x="309" y="294"/>
                    <a:pt x="309" y="294"/>
                    <a:pt x="309" y="294"/>
                  </a:cubicBezTo>
                  <a:cubicBezTo>
                    <a:pt x="368" y="235"/>
                    <a:pt x="368" y="235"/>
                    <a:pt x="368" y="235"/>
                  </a:cubicBezTo>
                  <a:cubicBezTo>
                    <a:pt x="559" y="427"/>
                    <a:pt x="559" y="427"/>
                    <a:pt x="559" y="427"/>
                  </a:cubicBezTo>
                  <a:cubicBezTo>
                    <a:pt x="545" y="427"/>
                    <a:pt x="73" y="427"/>
                    <a:pt x="59" y="427"/>
                  </a:cubicBezTo>
                  <a:close/>
                  <a:moveTo>
                    <a:pt x="589" y="397"/>
                  </a:moveTo>
                  <a:lnTo>
                    <a:pt x="589" y="397"/>
                  </a:lnTo>
                  <a:cubicBezTo>
                    <a:pt x="412" y="221"/>
                    <a:pt x="412" y="221"/>
                    <a:pt x="412" y="221"/>
                  </a:cubicBezTo>
                  <a:cubicBezTo>
                    <a:pt x="589" y="73"/>
                    <a:pt x="589" y="73"/>
                    <a:pt x="589" y="73"/>
                  </a:cubicBezTo>
                  <a:lnTo>
                    <a:pt x="589" y="39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66" name="Freeform 183"/>
            <p:cNvSpPr>
              <a:spLocks noChangeArrowheads="1"/>
            </p:cNvSpPr>
            <p:nvPr/>
          </p:nvSpPr>
          <p:spPr bwMode="auto">
            <a:xfrm>
              <a:off x="16367125" y="7564438"/>
              <a:ext cx="749300" cy="730250"/>
            </a:xfrm>
            <a:custGeom>
              <a:avLst/>
              <a:gdLst>
                <a:gd name="T0" fmla="*/ 382784 w 634"/>
                <a:gd name="T1" fmla="*/ 0 h 619"/>
                <a:gd name="T2" fmla="*/ 382784 w 634"/>
                <a:gd name="T3" fmla="*/ 0 h 619"/>
                <a:gd name="T4" fmla="*/ 0 w 634"/>
                <a:gd name="T5" fmla="*/ 208849 h 619"/>
                <a:gd name="T6" fmla="*/ 0 w 634"/>
                <a:gd name="T7" fmla="*/ 643067 h 619"/>
                <a:gd name="T8" fmla="*/ 105147 w 634"/>
                <a:gd name="T9" fmla="*/ 729202 h 619"/>
                <a:gd name="T10" fmla="*/ 661602 w 634"/>
                <a:gd name="T11" fmla="*/ 729202 h 619"/>
                <a:gd name="T12" fmla="*/ 747847 w 634"/>
                <a:gd name="T13" fmla="*/ 643067 h 619"/>
                <a:gd name="T14" fmla="*/ 747847 w 634"/>
                <a:gd name="T15" fmla="*/ 208849 h 619"/>
                <a:gd name="T16" fmla="*/ 382784 w 634"/>
                <a:gd name="T17" fmla="*/ 0 h 619"/>
                <a:gd name="T18" fmla="*/ 53164 w 634"/>
                <a:gd name="T19" fmla="*/ 643067 h 619"/>
                <a:gd name="T20" fmla="*/ 53164 w 634"/>
                <a:gd name="T21" fmla="*/ 643067 h 619"/>
                <a:gd name="T22" fmla="*/ 53164 w 634"/>
                <a:gd name="T23" fmla="*/ 278466 h 619"/>
                <a:gd name="T24" fmla="*/ 261097 w 634"/>
                <a:gd name="T25" fmla="*/ 451916 h 619"/>
                <a:gd name="T26" fmla="*/ 53164 w 634"/>
                <a:gd name="T27" fmla="*/ 660766 h 619"/>
                <a:gd name="T28" fmla="*/ 53164 w 634"/>
                <a:gd name="T29" fmla="*/ 643067 h 619"/>
                <a:gd name="T30" fmla="*/ 87426 w 634"/>
                <a:gd name="T31" fmla="*/ 694984 h 619"/>
                <a:gd name="T32" fmla="*/ 87426 w 634"/>
                <a:gd name="T33" fmla="*/ 694984 h 619"/>
                <a:gd name="T34" fmla="*/ 296539 w 634"/>
                <a:gd name="T35" fmla="*/ 469616 h 619"/>
                <a:gd name="T36" fmla="*/ 382784 w 634"/>
                <a:gd name="T37" fmla="*/ 521533 h 619"/>
                <a:gd name="T38" fmla="*/ 452489 w 634"/>
                <a:gd name="T39" fmla="*/ 469616 h 619"/>
                <a:gd name="T40" fmla="*/ 661602 w 634"/>
                <a:gd name="T41" fmla="*/ 694984 h 619"/>
                <a:gd name="T42" fmla="*/ 87426 w 634"/>
                <a:gd name="T43" fmla="*/ 694984 h 619"/>
                <a:gd name="T44" fmla="*/ 695864 w 634"/>
                <a:gd name="T45" fmla="*/ 643067 h 619"/>
                <a:gd name="T46" fmla="*/ 695864 w 634"/>
                <a:gd name="T47" fmla="*/ 643067 h 619"/>
                <a:gd name="T48" fmla="*/ 695864 w 634"/>
                <a:gd name="T49" fmla="*/ 660766 h 619"/>
                <a:gd name="T50" fmla="*/ 486750 w 634"/>
                <a:gd name="T51" fmla="*/ 451916 h 619"/>
                <a:gd name="T52" fmla="*/ 695864 w 634"/>
                <a:gd name="T53" fmla="*/ 278466 h 619"/>
                <a:gd name="T54" fmla="*/ 695864 w 634"/>
                <a:gd name="T55" fmla="*/ 643067 h 619"/>
                <a:gd name="T56" fmla="*/ 382784 w 634"/>
                <a:gd name="T57" fmla="*/ 469616 h 619"/>
                <a:gd name="T58" fmla="*/ 382784 w 634"/>
                <a:gd name="T59" fmla="*/ 469616 h 619"/>
                <a:gd name="T60" fmla="*/ 53164 w 634"/>
                <a:gd name="T61" fmla="*/ 226548 h 619"/>
                <a:gd name="T62" fmla="*/ 382784 w 634"/>
                <a:gd name="T63" fmla="*/ 53097 h 619"/>
                <a:gd name="T64" fmla="*/ 695864 w 634"/>
                <a:gd name="T65" fmla="*/ 226548 h 619"/>
                <a:gd name="T66" fmla="*/ 382784 w 634"/>
                <a:gd name="T67" fmla="*/ 469616 h 6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34" h="619">
                  <a:moveTo>
                    <a:pt x="324" y="0"/>
                  </a:moveTo>
                  <a:lnTo>
                    <a:pt x="324" y="0"/>
                  </a:lnTo>
                  <a:cubicBezTo>
                    <a:pt x="0" y="177"/>
                    <a:pt x="0" y="177"/>
                    <a:pt x="0" y="177"/>
                  </a:cubicBezTo>
                  <a:cubicBezTo>
                    <a:pt x="0" y="221"/>
                    <a:pt x="0" y="545"/>
                    <a:pt x="0" y="545"/>
                  </a:cubicBezTo>
                  <a:cubicBezTo>
                    <a:pt x="0" y="589"/>
                    <a:pt x="45" y="618"/>
                    <a:pt x="89" y="618"/>
                  </a:cubicBezTo>
                  <a:cubicBezTo>
                    <a:pt x="560" y="618"/>
                    <a:pt x="560" y="618"/>
                    <a:pt x="560" y="618"/>
                  </a:cubicBezTo>
                  <a:cubicBezTo>
                    <a:pt x="604" y="618"/>
                    <a:pt x="633" y="589"/>
                    <a:pt x="633" y="545"/>
                  </a:cubicBezTo>
                  <a:cubicBezTo>
                    <a:pt x="633" y="545"/>
                    <a:pt x="633" y="221"/>
                    <a:pt x="633" y="177"/>
                  </a:cubicBezTo>
                  <a:lnTo>
                    <a:pt x="324" y="0"/>
                  </a:lnTo>
                  <a:close/>
                  <a:moveTo>
                    <a:pt x="45" y="545"/>
                  </a:moveTo>
                  <a:lnTo>
                    <a:pt x="45" y="545"/>
                  </a:lnTo>
                  <a:cubicBezTo>
                    <a:pt x="45" y="236"/>
                    <a:pt x="45" y="236"/>
                    <a:pt x="45" y="236"/>
                  </a:cubicBezTo>
                  <a:cubicBezTo>
                    <a:pt x="221" y="383"/>
                    <a:pt x="221" y="383"/>
                    <a:pt x="221" y="383"/>
                  </a:cubicBezTo>
                  <a:cubicBezTo>
                    <a:pt x="45" y="560"/>
                    <a:pt x="45" y="560"/>
                    <a:pt x="45" y="560"/>
                  </a:cubicBezTo>
                  <a:lnTo>
                    <a:pt x="45" y="545"/>
                  </a:lnTo>
                  <a:close/>
                  <a:moveTo>
                    <a:pt x="74" y="589"/>
                  </a:moveTo>
                  <a:lnTo>
                    <a:pt x="74" y="589"/>
                  </a:lnTo>
                  <a:cubicBezTo>
                    <a:pt x="251" y="398"/>
                    <a:pt x="251" y="398"/>
                    <a:pt x="251" y="398"/>
                  </a:cubicBezTo>
                  <a:cubicBezTo>
                    <a:pt x="324" y="442"/>
                    <a:pt x="324" y="442"/>
                    <a:pt x="324" y="442"/>
                  </a:cubicBezTo>
                  <a:cubicBezTo>
                    <a:pt x="383" y="398"/>
                    <a:pt x="383" y="398"/>
                    <a:pt x="383" y="398"/>
                  </a:cubicBezTo>
                  <a:cubicBezTo>
                    <a:pt x="560" y="589"/>
                    <a:pt x="560" y="589"/>
                    <a:pt x="560" y="589"/>
                  </a:cubicBezTo>
                  <a:lnTo>
                    <a:pt x="74" y="589"/>
                  </a:lnTo>
                  <a:close/>
                  <a:moveTo>
                    <a:pt x="589" y="545"/>
                  </a:moveTo>
                  <a:lnTo>
                    <a:pt x="589" y="545"/>
                  </a:lnTo>
                  <a:lnTo>
                    <a:pt x="589" y="560"/>
                  </a:lnTo>
                  <a:cubicBezTo>
                    <a:pt x="412" y="383"/>
                    <a:pt x="412" y="383"/>
                    <a:pt x="412" y="383"/>
                  </a:cubicBezTo>
                  <a:cubicBezTo>
                    <a:pt x="589" y="236"/>
                    <a:pt x="589" y="236"/>
                    <a:pt x="589" y="236"/>
                  </a:cubicBezTo>
                  <a:lnTo>
                    <a:pt x="589" y="545"/>
                  </a:lnTo>
                  <a:close/>
                  <a:moveTo>
                    <a:pt x="324" y="398"/>
                  </a:moveTo>
                  <a:lnTo>
                    <a:pt x="324" y="398"/>
                  </a:lnTo>
                  <a:cubicBezTo>
                    <a:pt x="45" y="192"/>
                    <a:pt x="45" y="192"/>
                    <a:pt x="45" y="192"/>
                  </a:cubicBezTo>
                  <a:cubicBezTo>
                    <a:pt x="324" y="45"/>
                    <a:pt x="324" y="45"/>
                    <a:pt x="324" y="45"/>
                  </a:cubicBezTo>
                  <a:cubicBezTo>
                    <a:pt x="589" y="192"/>
                    <a:pt x="589" y="192"/>
                    <a:pt x="589" y="192"/>
                  </a:cubicBezTo>
                  <a:lnTo>
                    <a:pt x="324" y="398"/>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67" name="Freeform 179"/>
            <p:cNvSpPr>
              <a:spLocks noChangeArrowheads="1"/>
            </p:cNvSpPr>
            <p:nvPr/>
          </p:nvSpPr>
          <p:spPr bwMode="auto">
            <a:xfrm>
              <a:off x="16422688" y="10596563"/>
              <a:ext cx="665162" cy="617537"/>
            </a:xfrm>
            <a:custGeom>
              <a:avLst/>
              <a:gdLst>
                <a:gd name="T0" fmla="*/ 617256 w 634"/>
                <a:gd name="T1" fmla="*/ 0 h 590"/>
                <a:gd name="T2" fmla="*/ 617256 w 634"/>
                <a:gd name="T3" fmla="*/ 0 h 590"/>
                <a:gd name="T4" fmla="*/ 431765 w 634"/>
                <a:gd name="T5" fmla="*/ 122463 h 590"/>
                <a:gd name="T6" fmla="*/ 169772 w 634"/>
                <a:gd name="T7" fmla="*/ 122463 h 590"/>
                <a:gd name="T8" fmla="*/ 0 w 634"/>
                <a:gd name="T9" fmla="*/ 277374 h 590"/>
                <a:gd name="T10" fmla="*/ 123661 w 634"/>
                <a:gd name="T11" fmla="*/ 415537 h 590"/>
                <a:gd name="T12" fmla="*/ 123661 w 634"/>
                <a:gd name="T13" fmla="*/ 585102 h 590"/>
                <a:gd name="T14" fmla="*/ 169772 w 634"/>
                <a:gd name="T15" fmla="*/ 616502 h 590"/>
                <a:gd name="T16" fmla="*/ 231602 w 634"/>
                <a:gd name="T17" fmla="*/ 616502 h 590"/>
                <a:gd name="T18" fmla="*/ 277713 w 634"/>
                <a:gd name="T19" fmla="*/ 585102 h 590"/>
                <a:gd name="T20" fmla="*/ 277713 w 634"/>
                <a:gd name="T21" fmla="*/ 415537 h 590"/>
                <a:gd name="T22" fmla="*/ 431765 w 634"/>
                <a:gd name="T23" fmla="*/ 415537 h 590"/>
                <a:gd name="T24" fmla="*/ 617256 w 634"/>
                <a:gd name="T25" fmla="*/ 539047 h 590"/>
                <a:gd name="T26" fmla="*/ 663367 w 634"/>
                <a:gd name="T27" fmla="*/ 492993 h 590"/>
                <a:gd name="T28" fmla="*/ 663367 w 634"/>
                <a:gd name="T29" fmla="*/ 46055 h 590"/>
                <a:gd name="T30" fmla="*/ 617256 w 634"/>
                <a:gd name="T31" fmla="*/ 0 h 590"/>
                <a:gd name="T32" fmla="*/ 231602 w 634"/>
                <a:gd name="T33" fmla="*/ 554747 h 590"/>
                <a:gd name="T34" fmla="*/ 231602 w 634"/>
                <a:gd name="T35" fmla="*/ 554747 h 590"/>
                <a:gd name="T36" fmla="*/ 216930 w 634"/>
                <a:gd name="T37" fmla="*/ 585102 h 590"/>
                <a:gd name="T38" fmla="*/ 185491 w 634"/>
                <a:gd name="T39" fmla="*/ 585102 h 590"/>
                <a:gd name="T40" fmla="*/ 169772 w 634"/>
                <a:gd name="T41" fmla="*/ 554747 h 590"/>
                <a:gd name="T42" fmla="*/ 169772 w 634"/>
                <a:gd name="T43" fmla="*/ 415537 h 590"/>
                <a:gd name="T44" fmla="*/ 231602 w 634"/>
                <a:gd name="T45" fmla="*/ 415537 h 590"/>
                <a:gd name="T46" fmla="*/ 231602 w 634"/>
                <a:gd name="T47" fmla="*/ 554747 h 590"/>
                <a:gd name="T48" fmla="*/ 339543 w 634"/>
                <a:gd name="T49" fmla="*/ 369483 h 590"/>
                <a:gd name="T50" fmla="*/ 339543 w 634"/>
                <a:gd name="T51" fmla="*/ 369483 h 590"/>
                <a:gd name="T52" fmla="*/ 169772 w 634"/>
                <a:gd name="T53" fmla="*/ 369483 h 590"/>
                <a:gd name="T54" fmla="*/ 46111 w 634"/>
                <a:gd name="T55" fmla="*/ 277374 h 590"/>
                <a:gd name="T56" fmla="*/ 169772 w 634"/>
                <a:gd name="T57" fmla="*/ 169564 h 590"/>
                <a:gd name="T58" fmla="*/ 339543 w 634"/>
                <a:gd name="T59" fmla="*/ 169564 h 590"/>
                <a:gd name="T60" fmla="*/ 339543 w 634"/>
                <a:gd name="T61" fmla="*/ 369483 h 590"/>
                <a:gd name="T62" fmla="*/ 431765 w 634"/>
                <a:gd name="T63" fmla="*/ 369483 h 590"/>
                <a:gd name="T64" fmla="*/ 431765 w 634"/>
                <a:gd name="T65" fmla="*/ 369483 h 590"/>
                <a:gd name="T66" fmla="*/ 370983 w 634"/>
                <a:gd name="T67" fmla="*/ 369483 h 590"/>
                <a:gd name="T68" fmla="*/ 370983 w 634"/>
                <a:gd name="T69" fmla="*/ 169564 h 590"/>
                <a:gd name="T70" fmla="*/ 431765 w 634"/>
                <a:gd name="T71" fmla="*/ 169564 h 590"/>
                <a:gd name="T72" fmla="*/ 431765 w 634"/>
                <a:gd name="T73" fmla="*/ 369483 h 590"/>
                <a:gd name="T74" fmla="*/ 617256 w 634"/>
                <a:gd name="T75" fmla="*/ 492993 h 590"/>
                <a:gd name="T76" fmla="*/ 617256 w 634"/>
                <a:gd name="T77" fmla="*/ 492993 h 590"/>
                <a:gd name="T78" fmla="*/ 478924 w 634"/>
                <a:gd name="T79" fmla="*/ 400884 h 590"/>
                <a:gd name="T80" fmla="*/ 478924 w 634"/>
                <a:gd name="T81" fmla="*/ 153864 h 590"/>
                <a:gd name="T82" fmla="*/ 617256 w 634"/>
                <a:gd name="T83" fmla="*/ 46055 h 590"/>
                <a:gd name="T84" fmla="*/ 617256 w 634"/>
                <a:gd name="T85" fmla="*/ 492993 h 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34" h="590">
                  <a:moveTo>
                    <a:pt x="589" y="0"/>
                  </a:moveTo>
                  <a:lnTo>
                    <a:pt x="589" y="0"/>
                  </a:lnTo>
                  <a:cubicBezTo>
                    <a:pt x="412" y="117"/>
                    <a:pt x="412" y="117"/>
                    <a:pt x="412" y="117"/>
                  </a:cubicBezTo>
                  <a:cubicBezTo>
                    <a:pt x="162" y="117"/>
                    <a:pt x="162" y="117"/>
                    <a:pt x="162" y="117"/>
                  </a:cubicBezTo>
                  <a:cubicBezTo>
                    <a:pt x="74" y="117"/>
                    <a:pt x="0" y="176"/>
                    <a:pt x="0" y="265"/>
                  </a:cubicBezTo>
                  <a:cubicBezTo>
                    <a:pt x="0" y="338"/>
                    <a:pt x="59" y="383"/>
                    <a:pt x="118" y="397"/>
                  </a:cubicBezTo>
                  <a:lnTo>
                    <a:pt x="118" y="559"/>
                  </a:lnTo>
                  <a:cubicBezTo>
                    <a:pt x="118" y="574"/>
                    <a:pt x="148" y="589"/>
                    <a:pt x="162" y="589"/>
                  </a:cubicBezTo>
                  <a:cubicBezTo>
                    <a:pt x="221" y="589"/>
                    <a:pt x="221" y="589"/>
                    <a:pt x="221" y="589"/>
                  </a:cubicBezTo>
                  <a:cubicBezTo>
                    <a:pt x="236" y="589"/>
                    <a:pt x="265" y="574"/>
                    <a:pt x="265" y="559"/>
                  </a:cubicBezTo>
                  <a:cubicBezTo>
                    <a:pt x="265" y="397"/>
                    <a:pt x="265" y="397"/>
                    <a:pt x="265" y="397"/>
                  </a:cubicBezTo>
                  <a:cubicBezTo>
                    <a:pt x="412" y="397"/>
                    <a:pt x="412" y="397"/>
                    <a:pt x="412" y="397"/>
                  </a:cubicBezTo>
                  <a:cubicBezTo>
                    <a:pt x="589" y="515"/>
                    <a:pt x="589" y="515"/>
                    <a:pt x="589" y="515"/>
                  </a:cubicBezTo>
                  <a:cubicBezTo>
                    <a:pt x="619" y="515"/>
                    <a:pt x="633" y="500"/>
                    <a:pt x="633" y="471"/>
                  </a:cubicBezTo>
                  <a:cubicBezTo>
                    <a:pt x="633" y="44"/>
                    <a:pt x="633" y="44"/>
                    <a:pt x="633" y="44"/>
                  </a:cubicBezTo>
                  <a:cubicBezTo>
                    <a:pt x="633" y="29"/>
                    <a:pt x="619" y="0"/>
                    <a:pt x="589" y="0"/>
                  </a:cubicBezTo>
                  <a:close/>
                  <a:moveTo>
                    <a:pt x="221" y="530"/>
                  </a:moveTo>
                  <a:lnTo>
                    <a:pt x="221" y="530"/>
                  </a:lnTo>
                  <a:cubicBezTo>
                    <a:pt x="221" y="545"/>
                    <a:pt x="207" y="559"/>
                    <a:pt x="207" y="559"/>
                  </a:cubicBezTo>
                  <a:cubicBezTo>
                    <a:pt x="177" y="559"/>
                    <a:pt x="177" y="559"/>
                    <a:pt x="177" y="559"/>
                  </a:cubicBezTo>
                  <a:cubicBezTo>
                    <a:pt x="177" y="559"/>
                    <a:pt x="162" y="545"/>
                    <a:pt x="162" y="530"/>
                  </a:cubicBezTo>
                  <a:cubicBezTo>
                    <a:pt x="162" y="397"/>
                    <a:pt x="162" y="397"/>
                    <a:pt x="162" y="397"/>
                  </a:cubicBezTo>
                  <a:cubicBezTo>
                    <a:pt x="162" y="397"/>
                    <a:pt x="207" y="397"/>
                    <a:pt x="221" y="397"/>
                  </a:cubicBezTo>
                  <a:lnTo>
                    <a:pt x="221" y="530"/>
                  </a:lnTo>
                  <a:close/>
                  <a:moveTo>
                    <a:pt x="324" y="353"/>
                  </a:moveTo>
                  <a:lnTo>
                    <a:pt x="324" y="353"/>
                  </a:lnTo>
                  <a:cubicBezTo>
                    <a:pt x="162" y="353"/>
                    <a:pt x="162" y="353"/>
                    <a:pt x="162" y="353"/>
                  </a:cubicBezTo>
                  <a:cubicBezTo>
                    <a:pt x="118" y="353"/>
                    <a:pt x="44" y="353"/>
                    <a:pt x="44" y="265"/>
                  </a:cubicBezTo>
                  <a:cubicBezTo>
                    <a:pt x="44" y="176"/>
                    <a:pt x="118" y="162"/>
                    <a:pt x="162" y="162"/>
                  </a:cubicBezTo>
                  <a:cubicBezTo>
                    <a:pt x="324" y="162"/>
                    <a:pt x="324" y="162"/>
                    <a:pt x="324" y="162"/>
                  </a:cubicBezTo>
                  <a:lnTo>
                    <a:pt x="324" y="353"/>
                  </a:lnTo>
                  <a:close/>
                  <a:moveTo>
                    <a:pt x="412" y="353"/>
                  </a:moveTo>
                  <a:lnTo>
                    <a:pt x="412" y="353"/>
                  </a:lnTo>
                  <a:cubicBezTo>
                    <a:pt x="354" y="353"/>
                    <a:pt x="354" y="353"/>
                    <a:pt x="354" y="353"/>
                  </a:cubicBezTo>
                  <a:cubicBezTo>
                    <a:pt x="354" y="162"/>
                    <a:pt x="354" y="162"/>
                    <a:pt x="354" y="162"/>
                  </a:cubicBezTo>
                  <a:cubicBezTo>
                    <a:pt x="412" y="162"/>
                    <a:pt x="412" y="162"/>
                    <a:pt x="412" y="162"/>
                  </a:cubicBezTo>
                  <a:cubicBezTo>
                    <a:pt x="412" y="162"/>
                    <a:pt x="412" y="338"/>
                    <a:pt x="412" y="353"/>
                  </a:cubicBezTo>
                  <a:close/>
                  <a:moveTo>
                    <a:pt x="589" y="471"/>
                  </a:moveTo>
                  <a:lnTo>
                    <a:pt x="589" y="471"/>
                  </a:lnTo>
                  <a:cubicBezTo>
                    <a:pt x="457" y="383"/>
                    <a:pt x="457" y="383"/>
                    <a:pt x="457" y="383"/>
                  </a:cubicBezTo>
                  <a:cubicBezTo>
                    <a:pt x="457" y="353"/>
                    <a:pt x="457" y="162"/>
                    <a:pt x="457" y="147"/>
                  </a:cubicBezTo>
                  <a:cubicBezTo>
                    <a:pt x="589" y="44"/>
                    <a:pt x="589" y="44"/>
                    <a:pt x="589" y="44"/>
                  </a:cubicBezTo>
                  <a:cubicBezTo>
                    <a:pt x="589" y="74"/>
                    <a:pt x="589" y="456"/>
                    <a:pt x="589" y="471"/>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5320" tIns="32660" rIns="65320" bIns="32660"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68" name="矩形 67"/>
            <p:cNvSpPr/>
            <p:nvPr/>
          </p:nvSpPr>
          <p:spPr>
            <a:xfrm>
              <a:off x="17911645" y="10592096"/>
              <a:ext cx="4515080" cy="1683296"/>
            </a:xfrm>
            <a:prstGeom prst="rect">
              <a:avLst/>
            </a:prstGeom>
          </p:spPr>
          <p:txBody>
            <a:bodyPr wrap="square">
              <a:spAutoFit/>
            </a:bodyPr>
            <a:lstStyle/>
            <a:p>
              <a:pPr marL="0" marR="0" lvl="0" indent="0"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sp>
          <p:nvSpPr>
            <p:cNvPr id="69" name="矩形 68"/>
            <p:cNvSpPr/>
            <p:nvPr/>
          </p:nvSpPr>
          <p:spPr>
            <a:xfrm>
              <a:off x="17911645" y="7616825"/>
              <a:ext cx="4515080" cy="1683296"/>
            </a:xfrm>
            <a:prstGeom prst="rect">
              <a:avLst/>
            </a:prstGeom>
          </p:spPr>
          <p:txBody>
            <a:bodyPr wrap="square">
              <a:spAutoFit/>
            </a:bodyPr>
            <a:lstStyle/>
            <a:p>
              <a:pPr marL="0" marR="0" lvl="0" indent="0"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sp>
          <p:nvSpPr>
            <p:cNvPr id="70" name="矩形 69"/>
            <p:cNvSpPr/>
            <p:nvPr/>
          </p:nvSpPr>
          <p:spPr>
            <a:xfrm>
              <a:off x="17911645" y="4840962"/>
              <a:ext cx="4515080" cy="1683296"/>
            </a:xfrm>
            <a:prstGeom prst="rect">
              <a:avLst/>
            </a:prstGeom>
          </p:spPr>
          <p:txBody>
            <a:bodyPr wrap="square">
              <a:spAutoFit/>
            </a:bodyPr>
            <a:lstStyle/>
            <a:p>
              <a:pPr marL="0" marR="0" lvl="0" indent="0" defTabSz="292037" eaLnBrk="1" fontAlgn="auto" latinLnBrk="0" hangingPunct="1">
                <a:lnSpc>
                  <a:spcPct val="100000"/>
                </a:lnSpc>
                <a:spcBef>
                  <a:spcPts val="0"/>
                </a:spcBef>
                <a:spcAft>
                  <a:spcPts val="0"/>
                </a:spcAft>
                <a:buClrTx/>
                <a:buSzTx/>
                <a:buFontTx/>
                <a:buNone/>
                <a:tabLst/>
                <a:defRPr/>
              </a:pP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您的内容输入您的内容内容输入您的内容</a:t>
              </a:r>
              <a:r>
                <a:rPr kumimoji="0" lang="en-US" altLang="zh-CN" sz="1214" b="0" i="0" u="none" strike="noStrike" kern="0" cap="none" spc="0" normalizeH="0" baseline="0" noProof="0" dirty="0">
                  <a:ln>
                    <a:noFill/>
                  </a:ln>
                  <a:solidFill>
                    <a:schemeClr val="bg1"/>
                  </a:solidFill>
                  <a:effectLst/>
                  <a:uLnTx/>
                  <a:uFillTx/>
                  <a:latin typeface="微软雅黑" pitchFamily="34" charset="-122"/>
                  <a:cs typeface="Lato"/>
                  <a:sym typeface="Lato"/>
                </a:rPr>
                <a:t>.</a:t>
              </a:r>
              <a:r>
                <a:rPr kumimoji="0" lang="zh-CN" altLang="en-US" sz="1214" b="0" i="0" u="none" strike="noStrike" kern="0" cap="none" spc="0" normalizeH="0" baseline="0" noProof="0" dirty="0">
                  <a:ln>
                    <a:noFill/>
                  </a:ln>
                  <a:solidFill>
                    <a:schemeClr val="bg1"/>
                  </a:solidFill>
                  <a:effectLst/>
                  <a:uLnTx/>
                  <a:uFillTx/>
                  <a:latin typeface="微软雅黑" pitchFamily="34" charset="-122"/>
                  <a:cs typeface="Lato"/>
                  <a:sym typeface="Lato"/>
                </a:rPr>
                <a:t>输入您的内容输入您的内容输入您的输入您的内容</a:t>
              </a:r>
              <a:endParaRPr kumimoji="0" lang="zh-CN" altLang="en-US" sz="1214" b="0" i="0" u="none" strike="noStrike" kern="0" cap="none" spc="0" normalizeH="0" baseline="0" noProof="0" dirty="0">
                <a:ln>
                  <a:noFill/>
                </a:ln>
                <a:solidFill>
                  <a:schemeClr val="bg1"/>
                </a:solidFill>
                <a:effectLst/>
                <a:uLnTx/>
                <a:uFillTx/>
                <a:latin typeface="Helvetica Light"/>
                <a:sym typeface="Helvetica Light"/>
              </a:endParaRPr>
            </a:p>
          </p:txBody>
        </p:sp>
      </p:grpSp>
      <p:grpSp>
        <p:nvGrpSpPr>
          <p:cNvPr id="71" name="Group 23"/>
          <p:cNvGrpSpPr>
            <a:grpSpLocks/>
          </p:cNvGrpSpPr>
          <p:nvPr/>
        </p:nvGrpSpPr>
        <p:grpSpPr bwMode="auto">
          <a:xfrm>
            <a:off x="5035551" y="3027494"/>
            <a:ext cx="2766219" cy="2127912"/>
            <a:chOff x="10070537" y="3323510"/>
            <a:chExt cx="5533238" cy="4265690"/>
          </a:xfrm>
        </p:grpSpPr>
        <p:grpSp>
          <p:nvGrpSpPr>
            <p:cNvPr id="72" name="Group 62"/>
            <p:cNvGrpSpPr>
              <a:grpSpLocks/>
            </p:cNvGrpSpPr>
            <p:nvPr/>
          </p:nvGrpSpPr>
          <p:grpSpPr bwMode="auto">
            <a:xfrm>
              <a:off x="10070537" y="3323510"/>
              <a:ext cx="4265896" cy="4265690"/>
              <a:chOff x="10070537" y="3323510"/>
              <a:chExt cx="4265896" cy="4265690"/>
            </a:xfrm>
          </p:grpSpPr>
          <p:sp>
            <p:nvSpPr>
              <p:cNvPr id="108" name="Freeform 13"/>
              <p:cNvSpPr>
                <a:spLocks noChangeArrowheads="1"/>
              </p:cNvSpPr>
              <p:nvPr/>
            </p:nvSpPr>
            <p:spPr bwMode="auto">
              <a:xfrm>
                <a:off x="10070537" y="3323510"/>
                <a:ext cx="4265896" cy="4265690"/>
              </a:xfrm>
              <a:custGeom>
                <a:avLst/>
                <a:gdLst>
                  <a:gd name="T0" fmla="*/ 1536065523 w 4540"/>
                  <a:gd name="T1" fmla="*/ 767826079 h 4540"/>
                  <a:gd name="T2" fmla="*/ 1536065523 w 4540"/>
                  <a:gd name="T3" fmla="*/ 767826079 h 4540"/>
                  <a:gd name="T4" fmla="*/ 768202364 w 4540"/>
                  <a:gd name="T5" fmla="*/ 1535991346 h 4540"/>
                  <a:gd name="T6" fmla="*/ 0 w 4540"/>
                  <a:gd name="T7" fmla="*/ 767826079 h 4540"/>
                  <a:gd name="T8" fmla="*/ 768202364 w 4540"/>
                  <a:gd name="T9" fmla="*/ 0 h 4540"/>
                  <a:gd name="T10" fmla="*/ 1536065523 w 4540"/>
                  <a:gd name="T11" fmla="*/ 767826079 h 4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rgbClr val="144E84"/>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109" name="Freeform 14"/>
              <p:cNvSpPr>
                <a:spLocks noChangeArrowheads="1"/>
              </p:cNvSpPr>
              <p:nvPr/>
            </p:nvSpPr>
            <p:spPr bwMode="auto">
              <a:xfrm>
                <a:off x="10542684" y="3791492"/>
                <a:ext cx="3321600" cy="3321439"/>
              </a:xfrm>
              <a:custGeom>
                <a:avLst/>
                <a:gdLst>
                  <a:gd name="T0" fmla="*/ 1194963907 w 3538"/>
                  <a:gd name="T1" fmla="*/ 597284481 h 3538"/>
                  <a:gd name="T2" fmla="*/ 1194963907 w 3538"/>
                  <a:gd name="T3" fmla="*/ 597284481 h 3538"/>
                  <a:gd name="T4" fmla="*/ 597651413 w 3538"/>
                  <a:gd name="T5" fmla="*/ 1194905987 h 3538"/>
                  <a:gd name="T6" fmla="*/ 0 w 3538"/>
                  <a:gd name="T7" fmla="*/ 597284481 h 3538"/>
                  <a:gd name="T8" fmla="*/ 597651413 w 3538"/>
                  <a:gd name="T9" fmla="*/ 0 h 3538"/>
                  <a:gd name="T10" fmla="*/ 1194963907 w 3538"/>
                  <a:gd name="T11" fmla="*/ 597284481 h 35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rgbClr val="55B5E2"/>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27219" tIns="27219" rIns="27219" bIns="27219" anchor="ctr"/>
              <a:lstStyle/>
              <a:p>
                <a:pPr marL="0" marR="0" lvl="0" indent="0" algn="ctr" defTabSz="228375"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微软雅黑" pitchFamily="34" charset="-122"/>
                  <a:cs typeface="Gill Sans"/>
                  <a:sym typeface="Helvetica Light"/>
                </a:endParaRPr>
              </a:p>
            </p:txBody>
          </p:sp>
          <p:sp>
            <p:nvSpPr>
              <p:cNvPr id="110" name="Freeform 15"/>
              <p:cNvSpPr>
                <a:spLocks noChangeArrowheads="1"/>
              </p:cNvSpPr>
              <p:nvPr/>
            </p:nvSpPr>
            <p:spPr bwMode="auto">
              <a:xfrm>
                <a:off x="11010691" y="4263617"/>
                <a:ext cx="2381445" cy="2381333"/>
              </a:xfrm>
              <a:custGeom>
                <a:avLst/>
                <a:gdLst>
                  <a:gd name="T0" fmla="*/ 856843160 w 2536"/>
                  <a:gd name="T1" fmla="*/ 428233348 h 2536"/>
                  <a:gd name="T2" fmla="*/ 856843160 w 2536"/>
                  <a:gd name="T3" fmla="*/ 428233348 h 2536"/>
                  <a:gd name="T4" fmla="*/ 428590610 w 2536"/>
                  <a:gd name="T5" fmla="*/ 856803801 h 2536"/>
                  <a:gd name="T6" fmla="*/ 0 w 2536"/>
                  <a:gd name="T7" fmla="*/ 428233348 h 2536"/>
                  <a:gd name="T8" fmla="*/ 428590610 w 2536"/>
                  <a:gd name="T9" fmla="*/ 0 h 2536"/>
                  <a:gd name="T10" fmla="*/ 856843160 w 2536"/>
                  <a:gd name="T11" fmla="*/ 428233348 h 2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27219" tIns="27219" rIns="27219" bIns="27219" anchor="ctr"/>
              <a:lstStyle/>
              <a:p>
                <a:pPr marL="0" marR="0" lvl="0" indent="0" algn="ctr" defTabSz="228375"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微软雅黑" pitchFamily="34" charset="-122"/>
                  <a:cs typeface="Gill Sans"/>
                  <a:sym typeface="Helvetica Light"/>
                </a:endParaRPr>
              </a:p>
            </p:txBody>
          </p:sp>
          <p:sp>
            <p:nvSpPr>
              <p:cNvPr id="111" name="Freeform 16"/>
              <p:cNvSpPr>
                <a:spLocks noChangeArrowheads="1"/>
              </p:cNvSpPr>
              <p:nvPr/>
            </p:nvSpPr>
            <p:spPr bwMode="auto">
              <a:xfrm>
                <a:off x="11482839" y="4731602"/>
                <a:ext cx="1441293" cy="1445364"/>
              </a:xfrm>
              <a:custGeom>
                <a:avLst/>
                <a:gdLst>
                  <a:gd name="T0" fmla="*/ 518724545 w 1534"/>
                  <a:gd name="T1" fmla="*/ 260672385 h 1537"/>
                  <a:gd name="T2" fmla="*/ 518724545 w 1534"/>
                  <a:gd name="T3" fmla="*/ 260672385 h 1537"/>
                  <a:gd name="T4" fmla="*/ 259531394 w 1534"/>
                  <a:gd name="T5" fmla="*/ 520666756 h 1537"/>
                  <a:gd name="T6" fmla="*/ 0 w 1534"/>
                  <a:gd name="T7" fmla="*/ 260672385 h 1537"/>
                  <a:gd name="T8" fmla="*/ 259531394 w 1534"/>
                  <a:gd name="T9" fmla="*/ 0 h 1537"/>
                  <a:gd name="T10" fmla="*/ 518724545 w 1534"/>
                  <a:gd name="T11" fmla="*/ 260672385 h 15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rgbClr val="002E59"/>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112" name="Freeform 17"/>
              <p:cNvSpPr>
                <a:spLocks noChangeArrowheads="1"/>
              </p:cNvSpPr>
              <p:nvPr/>
            </p:nvSpPr>
            <p:spPr bwMode="auto">
              <a:xfrm>
                <a:off x="11950843" y="5199582"/>
                <a:ext cx="501141" cy="501117"/>
              </a:xfrm>
              <a:custGeom>
                <a:avLst/>
                <a:gdLst>
                  <a:gd name="T0" fmla="*/ 179594884 w 535"/>
                  <a:gd name="T1" fmla="*/ 90129873 h 535"/>
                  <a:gd name="T2" fmla="*/ 179594884 w 535"/>
                  <a:gd name="T3" fmla="*/ 90129873 h 535"/>
                  <a:gd name="T4" fmla="*/ 89460694 w 535"/>
                  <a:gd name="T5" fmla="*/ 179586283 h 535"/>
                  <a:gd name="T6" fmla="*/ 0 w 535"/>
                  <a:gd name="T7" fmla="*/ 90129873 h 535"/>
                  <a:gd name="T8" fmla="*/ 89460694 w 535"/>
                  <a:gd name="T9" fmla="*/ 0 h 535"/>
                  <a:gd name="T10" fmla="*/ 179594884 w 535"/>
                  <a:gd name="T11" fmla="*/ 90129873 h 5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rgbClr val="328FC1"/>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27219" tIns="27219" rIns="27219" bIns="27219" anchor="ctr"/>
              <a:lstStyle/>
              <a:p>
                <a:pPr marL="0" marR="0" lvl="0" indent="0" algn="ctr" defTabSz="228375" eaLnBrk="1" fontAlgn="auto" latinLnBrk="0" hangingPunct="1">
                  <a:lnSpc>
                    <a:spcPct val="100000"/>
                  </a:lnSpc>
                  <a:spcBef>
                    <a:spcPts val="0"/>
                  </a:spcBef>
                  <a:spcAft>
                    <a:spcPts val="0"/>
                  </a:spcAft>
                  <a:buClrTx/>
                  <a:buSzTx/>
                  <a:buFontTx/>
                  <a:buNone/>
                  <a:tabLst/>
                  <a:defRPr/>
                </a:pPr>
                <a:endParaRPr kumimoji="0" lang="zh-CN" altLang="en-US"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微软雅黑" pitchFamily="34" charset="-122"/>
                  <a:cs typeface="Gill Sans"/>
                  <a:sym typeface="Helvetica Light"/>
                </a:endParaRPr>
              </a:p>
            </p:txBody>
          </p:sp>
        </p:grpSp>
        <p:grpSp>
          <p:nvGrpSpPr>
            <p:cNvPr id="73" name="Group 68"/>
            <p:cNvGrpSpPr>
              <a:grpSpLocks/>
            </p:cNvGrpSpPr>
            <p:nvPr/>
          </p:nvGrpSpPr>
          <p:grpSpPr bwMode="auto">
            <a:xfrm>
              <a:off x="12124791" y="3770786"/>
              <a:ext cx="3478984" cy="1689710"/>
              <a:chOff x="12124791" y="3770786"/>
              <a:chExt cx="3478984" cy="1689710"/>
            </a:xfrm>
          </p:grpSpPr>
          <p:sp>
            <p:nvSpPr>
              <p:cNvPr id="74" name="Freeform 18"/>
              <p:cNvSpPr>
                <a:spLocks noChangeArrowheads="1"/>
              </p:cNvSpPr>
              <p:nvPr/>
            </p:nvSpPr>
            <p:spPr bwMode="auto">
              <a:xfrm>
                <a:off x="12124793" y="4118666"/>
                <a:ext cx="2841169" cy="1341829"/>
              </a:xfrm>
              <a:custGeom>
                <a:avLst/>
                <a:gdLst>
                  <a:gd name="T0" fmla="*/ 100219111 w 3023"/>
                  <a:gd name="T1" fmla="*/ 382395930 h 1430"/>
                  <a:gd name="T2" fmla="*/ 1002867807 w 3023"/>
                  <a:gd name="T3" fmla="*/ 0 h 1430"/>
                  <a:gd name="T4" fmla="*/ 1023182683 w 3023"/>
                  <a:gd name="T5" fmla="*/ 48938286 h 1430"/>
                  <a:gd name="T6" fmla="*/ 0 w 3023"/>
                  <a:gd name="T7" fmla="*/ 482298383 h 1430"/>
                  <a:gd name="T8" fmla="*/ 100219111 w 3023"/>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75" name="Freeform 19"/>
              <p:cNvSpPr>
                <a:spLocks noChangeArrowheads="1"/>
              </p:cNvSpPr>
              <p:nvPr/>
            </p:nvSpPr>
            <p:spPr bwMode="auto">
              <a:xfrm>
                <a:off x="12124791" y="4255333"/>
                <a:ext cx="2899153" cy="1205163"/>
              </a:xfrm>
              <a:custGeom>
                <a:avLst/>
                <a:gdLst>
                  <a:gd name="T0" fmla="*/ 141743780 w 3086"/>
                  <a:gd name="T1" fmla="*/ 430563943 h 1285"/>
                  <a:gd name="T2" fmla="*/ 1043629318 w 3086"/>
                  <a:gd name="T3" fmla="*/ 48552594 h 1285"/>
                  <a:gd name="T4" fmla="*/ 1022316880 w 3086"/>
                  <a:gd name="T5" fmla="*/ 0 h 1285"/>
                  <a:gd name="T6" fmla="*/ 0 w 3086"/>
                  <a:gd name="T7" fmla="*/ 432923624 h 1285"/>
                  <a:gd name="T8" fmla="*/ 141743780 w 3086"/>
                  <a:gd name="T9" fmla="*/ 430563943 h 1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76" name="Freeform 20"/>
              <p:cNvSpPr>
                <a:spLocks noChangeArrowheads="1"/>
              </p:cNvSpPr>
              <p:nvPr/>
            </p:nvSpPr>
            <p:spPr bwMode="auto">
              <a:xfrm>
                <a:off x="12157926" y="4097957"/>
                <a:ext cx="2841169" cy="1341829"/>
              </a:xfrm>
              <a:custGeom>
                <a:avLst/>
                <a:gdLst>
                  <a:gd name="T0" fmla="*/ 100020228 w 3026"/>
                  <a:gd name="T1" fmla="*/ 382395930 h 1430"/>
                  <a:gd name="T2" fmla="*/ 1001556202 w 3026"/>
                  <a:gd name="T3" fmla="*/ 0 h 1430"/>
                  <a:gd name="T4" fmla="*/ 1022168291 w 3026"/>
                  <a:gd name="T5" fmla="*/ 48601422 h 1430"/>
                  <a:gd name="T6" fmla="*/ 0 w 3026"/>
                  <a:gd name="T7" fmla="*/ 482298383 h 1430"/>
                  <a:gd name="T8" fmla="*/ 100020228 w 3026"/>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6" h="1430">
                    <a:moveTo>
                      <a:pt x="296" y="1133"/>
                    </a:moveTo>
                    <a:lnTo>
                      <a:pt x="2964" y="0"/>
                    </a:lnTo>
                    <a:lnTo>
                      <a:pt x="3025" y="144"/>
                    </a:lnTo>
                    <a:lnTo>
                      <a:pt x="0" y="1429"/>
                    </a:lnTo>
                    <a:lnTo>
                      <a:pt x="296" y="1133"/>
                    </a:lnTo>
                  </a:path>
                </a:pathLst>
              </a:custGeom>
              <a:solidFill>
                <a:srgbClr val="A6A6A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77" name="Freeform 21"/>
              <p:cNvSpPr>
                <a:spLocks noChangeArrowheads="1"/>
              </p:cNvSpPr>
              <p:nvPr/>
            </p:nvSpPr>
            <p:spPr bwMode="auto">
              <a:xfrm>
                <a:off x="12157924" y="4234626"/>
                <a:ext cx="2899153" cy="1209302"/>
              </a:xfrm>
              <a:custGeom>
                <a:avLst/>
                <a:gdLst>
                  <a:gd name="T0" fmla="*/ 141806968 w 3089"/>
                  <a:gd name="T1" fmla="*/ 433191536 h 1286"/>
                  <a:gd name="T2" fmla="*/ 1042615758 w 3089"/>
                  <a:gd name="T3" fmla="*/ 49149757 h 1286"/>
                  <a:gd name="T4" fmla="*/ 1021344666 w 3089"/>
                  <a:gd name="T5" fmla="*/ 0 h 1286"/>
                  <a:gd name="T6" fmla="*/ 0 w 3089"/>
                  <a:gd name="T7" fmla="*/ 435565003 h 1286"/>
                  <a:gd name="T8" fmla="*/ 141806968 w 3089"/>
                  <a:gd name="T9" fmla="*/ 433191536 h 1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9" h="1286">
                    <a:moveTo>
                      <a:pt x="420" y="1278"/>
                    </a:moveTo>
                    <a:lnTo>
                      <a:pt x="3088" y="145"/>
                    </a:lnTo>
                    <a:lnTo>
                      <a:pt x="3025" y="0"/>
                    </a:lnTo>
                    <a:lnTo>
                      <a:pt x="0" y="1285"/>
                    </a:lnTo>
                    <a:lnTo>
                      <a:pt x="420" y="1278"/>
                    </a:lnTo>
                  </a:path>
                </a:pathLst>
              </a:custGeom>
              <a:solidFill>
                <a:srgbClr val="7F7F7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78" name="Freeform 22"/>
              <p:cNvSpPr>
                <a:spLocks noChangeArrowheads="1"/>
              </p:cNvSpPr>
              <p:nvPr/>
            </p:nvSpPr>
            <p:spPr bwMode="auto">
              <a:xfrm>
                <a:off x="14560081" y="3770786"/>
                <a:ext cx="820046" cy="604652"/>
              </a:xfrm>
              <a:custGeom>
                <a:avLst/>
                <a:gdLst>
                  <a:gd name="T0" fmla="*/ 0 w 875"/>
                  <a:gd name="T1" fmla="*/ 217275687 h 644"/>
                  <a:gd name="T2" fmla="*/ 0 w 875"/>
                  <a:gd name="T3" fmla="*/ 217275687 h 644"/>
                  <a:gd name="T4" fmla="*/ 109080176 w 875"/>
                  <a:gd name="T5" fmla="*/ 79746463 h 644"/>
                  <a:gd name="T6" fmla="*/ 294247500 w 875"/>
                  <a:gd name="T7" fmla="*/ 0 h 644"/>
                  <a:gd name="T8" fmla="*/ 207723744 w 875"/>
                  <a:gd name="T9" fmla="*/ 129419001 h 644"/>
                  <a:gd name="T10" fmla="*/ 0 w 875"/>
                  <a:gd name="T11" fmla="*/ 217275687 h 6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0A56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sp>
            <p:nvSpPr>
              <p:cNvPr id="107" name="Freeform 23"/>
              <p:cNvSpPr>
                <a:spLocks noChangeArrowheads="1"/>
              </p:cNvSpPr>
              <p:nvPr/>
            </p:nvSpPr>
            <p:spPr bwMode="auto">
              <a:xfrm>
                <a:off x="14597357" y="4218063"/>
                <a:ext cx="1006418" cy="401719"/>
              </a:xfrm>
              <a:custGeom>
                <a:avLst/>
                <a:gdLst>
                  <a:gd name="T0" fmla="*/ 0 w 1071"/>
                  <a:gd name="T1" fmla="*/ 89228658 h 427"/>
                  <a:gd name="T2" fmla="*/ 0 w 1071"/>
                  <a:gd name="T3" fmla="*/ 89228658 h 427"/>
                  <a:gd name="T4" fmla="*/ 176003808 w 1071"/>
                  <a:gd name="T5" fmla="*/ 106531739 h 427"/>
                  <a:gd name="T6" fmla="*/ 362162008 w 1071"/>
                  <a:gd name="T7" fmla="*/ 26802278 h 427"/>
                  <a:gd name="T8" fmla="*/ 209850839 w 1071"/>
                  <a:gd name="T9" fmla="*/ 0 h 427"/>
                  <a:gd name="T10" fmla="*/ 0 w 1071"/>
                  <a:gd name="T11" fmla="*/ 89228658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rgbClr val="002E59"/>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74144" tIns="87072" rIns="174144" bIns="87072" anchor="ctr"/>
              <a:lstStyle/>
              <a:p>
                <a:pPr marL="0" marR="0" lvl="0" indent="0" algn="ctr" defTabSz="292037" eaLnBrk="1" fontAlgn="auto" latinLnBrk="0" hangingPunct="1">
                  <a:lnSpc>
                    <a:spcPct val="100000"/>
                  </a:lnSpc>
                  <a:spcBef>
                    <a:spcPts val="0"/>
                  </a:spcBef>
                  <a:spcAft>
                    <a:spcPts val="0"/>
                  </a:spcAft>
                  <a:buClrTx/>
                  <a:buSzTx/>
                  <a:buFontTx/>
                  <a:buNone/>
                  <a:tabLst/>
                  <a:defRPr/>
                </a:pPr>
                <a:endParaRPr kumimoji="0" lang="zh-CN" altLang="en-US" sz="1788" b="0" i="0" u="none" strike="noStrike" kern="0" cap="none" spc="0" normalizeH="0" baseline="0" noProof="0">
                  <a:ln>
                    <a:noFill/>
                  </a:ln>
                  <a:solidFill>
                    <a:schemeClr val="bg1"/>
                  </a:solidFill>
                  <a:effectLst/>
                  <a:uLnTx/>
                  <a:uFillTx/>
                  <a:latin typeface="Helvetica Light"/>
                  <a:sym typeface="Helvetica Light"/>
                </a:endParaRPr>
              </a:p>
            </p:txBody>
          </p:sp>
        </p:grpSp>
      </p:grpSp>
    </p:spTree>
    <p:extLst>
      <p:ext uri="{BB962C8B-B14F-4D97-AF65-F5344CB8AC3E}">
        <p14:creationId xmlns:p14="http://schemas.microsoft.com/office/powerpoint/2010/main" val="13194085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500" fill="hold"/>
                                        <p:tgtEl>
                                          <p:spTgt spid="81"/>
                                        </p:tgtEl>
                                        <p:attrNameLst>
                                          <p:attrName>ppt_x</p:attrName>
                                        </p:attrNameLst>
                                      </p:cBhvr>
                                      <p:tavLst>
                                        <p:tav tm="0">
                                          <p:val>
                                            <p:strVal val="1+#ppt_w/2"/>
                                          </p:val>
                                        </p:tav>
                                        <p:tav tm="100000">
                                          <p:val>
                                            <p:strVal val="#ppt_x"/>
                                          </p:val>
                                        </p:tav>
                                      </p:tavLst>
                                    </p:anim>
                                    <p:anim calcmode="lin" valueType="num">
                                      <p:cBhvr additive="base">
                                        <p:cTn id="16" dur="500" fill="hold"/>
                                        <p:tgtEl>
                                          <p:spTgt spid="81"/>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Effect transition="in" filter="fade">
                                      <p:cBhvr>
                                        <p:cTn id="21" dur="500"/>
                                        <p:tgtEl>
                                          <p:spTgt spid="71"/>
                                        </p:tgtEl>
                                      </p:cBhvr>
                                    </p:animEffect>
                                  </p:childTnLst>
                                </p:cTn>
                              </p:par>
                              <p:par>
                                <p:cTn id="22" presetID="22" presetClass="entr" presetSubtype="2" fill="hold" nodeType="withEffect">
                                  <p:stCondLst>
                                    <p:cond delay="750"/>
                                  </p:stCondLst>
                                  <p:childTnLst>
                                    <p:set>
                                      <p:cBhvr>
                                        <p:cTn id="23" dur="1" fill="hold">
                                          <p:stCondLst>
                                            <p:cond delay="0"/>
                                          </p:stCondLst>
                                        </p:cTn>
                                        <p:tgtEl>
                                          <p:spTgt spid="31"/>
                                        </p:tgtEl>
                                        <p:attrNameLst>
                                          <p:attrName>style.visibility</p:attrName>
                                        </p:attrNameLst>
                                      </p:cBhvr>
                                      <p:to>
                                        <p:strVal val="visible"/>
                                      </p:to>
                                    </p:set>
                                    <p:animEffect transition="in" filter="wipe(right)">
                                      <p:cBhvr>
                                        <p:cTn id="24" dur="500"/>
                                        <p:tgtEl>
                                          <p:spTgt spid="31"/>
                                        </p:tgtEl>
                                      </p:cBhvr>
                                    </p:animEffect>
                                  </p:childTnLst>
                                </p:cTn>
                              </p:par>
                              <p:par>
                                <p:cTn id="25" presetID="22" presetClass="entr" presetSubtype="8" fill="hold" nodeType="withEffect">
                                  <p:stCondLst>
                                    <p:cond delay="75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66"/>
          <p:cNvSpPr txBox="1">
            <a:spLocks noChangeArrowheads="1"/>
          </p:cNvSpPr>
          <p:nvPr/>
        </p:nvSpPr>
        <p:spPr bwMode="auto">
          <a:xfrm>
            <a:off x="5231905" y="3514761"/>
            <a:ext cx="374441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50000"/>
              </a:lnSpc>
            </a:pPr>
            <a:r>
              <a:rPr lang="en-US" altLang="zh-CN" sz="1000" dirty="0">
                <a:solidFill>
                  <a:schemeClr val="bg1">
                    <a:lumMod val="9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bg1">
                  <a:lumMod val="95000"/>
                </a:schemeClr>
              </a:solidFill>
            </a:endParaRPr>
          </a:p>
        </p:txBody>
      </p:sp>
      <p:sp>
        <p:nvSpPr>
          <p:cNvPr id="9" name="文本框 8"/>
          <p:cNvSpPr txBox="1">
            <a:spLocks noChangeArrowheads="1"/>
          </p:cNvSpPr>
          <p:nvPr/>
        </p:nvSpPr>
        <p:spPr bwMode="auto">
          <a:xfrm>
            <a:off x="5231904" y="2984223"/>
            <a:ext cx="4717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67"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3200" b="1" dirty="0">
              <a:solidFill>
                <a:schemeClr val="bg1">
                  <a:lumMod val="9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10" name="组合 9"/>
          <p:cNvGrpSpPr/>
          <p:nvPr/>
        </p:nvGrpSpPr>
        <p:grpSpPr>
          <a:xfrm>
            <a:off x="1885141" y="2407547"/>
            <a:ext cx="1528566" cy="2130273"/>
            <a:chOff x="1127125" y="2265363"/>
            <a:chExt cx="1447800" cy="2017713"/>
          </a:xfrm>
        </p:grpSpPr>
        <p:sp>
          <p:nvSpPr>
            <p:cNvPr id="11" name="Freeform 22"/>
            <p:cNvSpPr>
              <a:spLocks/>
            </p:cNvSpPr>
            <p:nvPr/>
          </p:nvSpPr>
          <p:spPr bwMode="auto">
            <a:xfrm>
              <a:off x="1839913" y="2287588"/>
              <a:ext cx="22225" cy="196215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3"/>
            <p:cNvSpPr>
              <a:spLocks/>
            </p:cNvSpPr>
            <p:nvPr/>
          </p:nvSpPr>
          <p:spPr bwMode="auto">
            <a:xfrm>
              <a:off x="1363663" y="2528888"/>
              <a:ext cx="1125538" cy="11398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4"/>
            <p:cNvSpPr>
              <a:spLocks/>
            </p:cNvSpPr>
            <p:nvPr/>
          </p:nvSpPr>
          <p:spPr bwMode="auto">
            <a:xfrm>
              <a:off x="1839913" y="3646488"/>
              <a:ext cx="649288" cy="60325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5"/>
            <p:cNvSpPr>
              <a:spLocks/>
            </p:cNvSpPr>
            <p:nvPr/>
          </p:nvSpPr>
          <p:spPr bwMode="auto">
            <a:xfrm>
              <a:off x="1839913" y="2287588"/>
              <a:ext cx="649288" cy="13811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
            <p:cNvSpPr>
              <a:spLocks/>
            </p:cNvSpPr>
            <p:nvPr/>
          </p:nvSpPr>
          <p:spPr bwMode="auto">
            <a:xfrm>
              <a:off x="1839913" y="2528888"/>
              <a:ext cx="485775" cy="172085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7"/>
            <p:cNvSpPr>
              <a:spLocks noEditPoints="1"/>
            </p:cNvSpPr>
            <p:nvPr/>
          </p:nvSpPr>
          <p:spPr bwMode="auto">
            <a:xfrm>
              <a:off x="1127125" y="2265363"/>
              <a:ext cx="1447800" cy="2017713"/>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8"/>
            <p:cNvSpPr>
              <a:spLocks noChangeArrowheads="1"/>
            </p:cNvSpPr>
            <p:nvPr/>
          </p:nvSpPr>
          <p:spPr bwMode="auto">
            <a:xfrm>
              <a:off x="1797050" y="2967038"/>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29"/>
            <p:cNvSpPr>
              <a:spLocks noChangeArrowheads="1"/>
            </p:cNvSpPr>
            <p:nvPr/>
          </p:nvSpPr>
          <p:spPr bwMode="auto">
            <a:xfrm>
              <a:off x="2132013" y="296703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30"/>
            <p:cNvSpPr>
              <a:spLocks noChangeArrowheads="1"/>
            </p:cNvSpPr>
            <p:nvPr/>
          </p:nvSpPr>
          <p:spPr bwMode="auto">
            <a:xfrm>
              <a:off x="2055813" y="3230563"/>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31"/>
            <p:cNvSpPr>
              <a:spLocks noChangeArrowheads="1"/>
            </p:cNvSpPr>
            <p:nvPr/>
          </p:nvSpPr>
          <p:spPr bwMode="auto">
            <a:xfrm>
              <a:off x="1547813" y="3735388"/>
              <a:ext cx="107950"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32"/>
            <p:cNvSpPr>
              <a:spLocks noChangeArrowheads="1"/>
            </p:cNvSpPr>
            <p:nvPr/>
          </p:nvSpPr>
          <p:spPr bwMode="auto">
            <a:xfrm>
              <a:off x="2109788" y="3898901"/>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33"/>
            <p:cNvSpPr>
              <a:spLocks noChangeArrowheads="1"/>
            </p:cNvSpPr>
            <p:nvPr/>
          </p:nvSpPr>
          <p:spPr bwMode="auto">
            <a:xfrm>
              <a:off x="1493838" y="2671763"/>
              <a:ext cx="107950" cy="98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3409224" y="2407547"/>
            <a:ext cx="1585927" cy="2095956"/>
            <a:chOff x="5254626" y="5126039"/>
            <a:chExt cx="676275" cy="893763"/>
          </a:xfrm>
        </p:grpSpPr>
        <p:sp>
          <p:nvSpPr>
            <p:cNvPr id="33" name="Freeform 223"/>
            <p:cNvSpPr>
              <a:spLocks/>
            </p:cNvSpPr>
            <p:nvPr/>
          </p:nvSpPr>
          <p:spPr bwMode="auto">
            <a:xfrm>
              <a:off x="5264151" y="5141914"/>
              <a:ext cx="433388" cy="608013"/>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24"/>
            <p:cNvSpPr>
              <a:spLocks/>
            </p:cNvSpPr>
            <p:nvPr/>
          </p:nvSpPr>
          <p:spPr bwMode="auto">
            <a:xfrm>
              <a:off x="5264151" y="5141914"/>
              <a:ext cx="561975" cy="608013"/>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5"/>
            <p:cNvSpPr>
              <a:spLocks/>
            </p:cNvSpPr>
            <p:nvPr/>
          </p:nvSpPr>
          <p:spPr bwMode="auto">
            <a:xfrm>
              <a:off x="5264151" y="5740401"/>
              <a:ext cx="657225" cy="123825"/>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6"/>
            <p:cNvSpPr>
              <a:spLocks/>
            </p:cNvSpPr>
            <p:nvPr/>
          </p:nvSpPr>
          <p:spPr bwMode="auto">
            <a:xfrm>
              <a:off x="5653088" y="5700714"/>
              <a:ext cx="173038" cy="307975"/>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27"/>
            <p:cNvSpPr>
              <a:spLocks/>
            </p:cNvSpPr>
            <p:nvPr/>
          </p:nvSpPr>
          <p:spPr bwMode="auto">
            <a:xfrm>
              <a:off x="5443538" y="5484814"/>
              <a:ext cx="382588" cy="3794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8"/>
            <p:cNvSpPr>
              <a:spLocks/>
            </p:cNvSpPr>
            <p:nvPr/>
          </p:nvSpPr>
          <p:spPr bwMode="auto">
            <a:xfrm>
              <a:off x="5688013" y="5141914"/>
              <a:ext cx="138113" cy="722313"/>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29"/>
            <p:cNvSpPr>
              <a:spLocks/>
            </p:cNvSpPr>
            <p:nvPr/>
          </p:nvSpPr>
          <p:spPr bwMode="auto">
            <a:xfrm>
              <a:off x="5588001" y="5256214"/>
              <a:ext cx="128588" cy="603250"/>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30"/>
            <p:cNvSpPr>
              <a:spLocks/>
            </p:cNvSpPr>
            <p:nvPr/>
          </p:nvSpPr>
          <p:spPr bwMode="auto">
            <a:xfrm>
              <a:off x="5254626" y="5126039"/>
              <a:ext cx="676275" cy="893763"/>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231"/>
            <p:cNvSpPr>
              <a:spLocks noChangeArrowheads="1"/>
            </p:cNvSpPr>
            <p:nvPr/>
          </p:nvSpPr>
          <p:spPr bwMode="auto">
            <a:xfrm>
              <a:off x="5602288" y="5645151"/>
              <a:ext cx="50800"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232"/>
            <p:cNvSpPr>
              <a:spLocks noChangeArrowheads="1"/>
            </p:cNvSpPr>
            <p:nvPr/>
          </p:nvSpPr>
          <p:spPr bwMode="auto">
            <a:xfrm>
              <a:off x="5727701" y="580548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233"/>
            <p:cNvSpPr>
              <a:spLocks noChangeArrowheads="1"/>
            </p:cNvSpPr>
            <p:nvPr/>
          </p:nvSpPr>
          <p:spPr bwMode="auto">
            <a:xfrm>
              <a:off x="5688013" y="5235576"/>
              <a:ext cx="49213" cy="508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234"/>
            <p:cNvSpPr>
              <a:spLocks noChangeArrowheads="1"/>
            </p:cNvSpPr>
            <p:nvPr/>
          </p:nvSpPr>
          <p:spPr bwMode="auto">
            <a:xfrm>
              <a:off x="5422901" y="5470526"/>
              <a:ext cx="50800" cy="44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235"/>
            <p:cNvSpPr>
              <a:spLocks noChangeArrowheads="1"/>
            </p:cNvSpPr>
            <p:nvPr/>
          </p:nvSpPr>
          <p:spPr bwMode="auto">
            <a:xfrm>
              <a:off x="5578476" y="5780089"/>
              <a:ext cx="49213" cy="49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6803031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14:presetBounceEnd="48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8000">
                                          <p:cBhvr additive="base">
                                            <p:cTn id="7" dur="1250" fill="hold"/>
                                            <p:tgtEl>
                                              <p:spTgt spid="10"/>
                                            </p:tgtEl>
                                            <p:attrNameLst>
                                              <p:attrName>ppt_x</p:attrName>
                                            </p:attrNameLst>
                                          </p:cBhvr>
                                          <p:tavLst>
                                            <p:tav tm="0">
                                              <p:val>
                                                <p:strVal val="#ppt_x"/>
                                              </p:val>
                                            </p:tav>
                                            <p:tav tm="100000">
                                              <p:val>
                                                <p:strVal val="#ppt_x"/>
                                              </p:val>
                                            </p:tav>
                                          </p:tavLst>
                                        </p:anim>
                                        <p:anim calcmode="lin" valueType="num" p14:bounceEnd="48000">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14:presetBounceEnd="48000">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14:bounceEnd="48000">
                                          <p:cBhvr additive="base">
                                            <p:cTn id="11" dur="1250" fill="hold"/>
                                            <p:tgtEl>
                                              <p:spTgt spid="32"/>
                                            </p:tgtEl>
                                            <p:attrNameLst>
                                              <p:attrName>ppt_x</p:attrName>
                                            </p:attrNameLst>
                                          </p:cBhvr>
                                          <p:tavLst>
                                            <p:tav tm="0">
                                              <p:val>
                                                <p:strVal val="#ppt_x"/>
                                              </p:val>
                                            </p:tav>
                                            <p:tav tm="100000">
                                              <p:val>
                                                <p:strVal val="#ppt_x"/>
                                              </p:val>
                                            </p:tav>
                                          </p:tavLst>
                                        </p:anim>
                                        <p:anim calcmode="lin" valueType="num" p14:bounceEnd="48000">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2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250" fill="hold"/>
                                            <p:tgtEl>
                                              <p:spTgt spid="10"/>
                                            </p:tgtEl>
                                            <p:attrNameLst>
                                              <p:attrName>ppt_x</p:attrName>
                                            </p:attrNameLst>
                                          </p:cBhvr>
                                          <p:tavLst>
                                            <p:tav tm="0">
                                              <p:val>
                                                <p:strVal val="#ppt_x"/>
                                              </p:val>
                                            </p:tav>
                                            <p:tav tm="100000">
                                              <p:val>
                                                <p:strVal val="#ppt_x"/>
                                              </p:val>
                                            </p:tav>
                                          </p:tavLst>
                                        </p:anim>
                                        <p:anim calcmode="lin" valueType="num">
                                          <p:cBhvr additive="base">
                                            <p:cTn id="8" dur="12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1" accel="52000" fill="hold" nodeType="withEffect">
                                      <p:stCondLst>
                                        <p:cond delay="1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250" fill="hold"/>
                                            <p:tgtEl>
                                              <p:spTgt spid="32"/>
                                            </p:tgtEl>
                                            <p:attrNameLst>
                                              <p:attrName>ppt_x</p:attrName>
                                            </p:attrNameLst>
                                          </p:cBhvr>
                                          <p:tavLst>
                                            <p:tav tm="0">
                                              <p:val>
                                                <p:strVal val="#ppt_x"/>
                                              </p:val>
                                            </p:tav>
                                            <p:tav tm="100000">
                                              <p:val>
                                                <p:strVal val="#ppt_x"/>
                                              </p:val>
                                            </p:tav>
                                          </p:tavLst>
                                        </p:anim>
                                        <p:anim calcmode="lin" valueType="num">
                                          <p:cBhvr additive="base">
                                            <p:cTn id="12" dur="12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3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8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23"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pic>
        <p:nvPicPr>
          <p:cNvPr id="24" name="coal_train-2560x1440.jpg"/>
          <p:cNvPicPr/>
          <p:nvPr/>
        </p:nvPicPr>
        <p:blipFill rotWithShape="1">
          <a:blip r:embed="rId3" cstate="print">
            <a:extLst>
              <a:ext uri="{28A0092B-C50C-407E-A947-70E740481C1C}">
                <a14:useLocalDpi xmlns:a14="http://schemas.microsoft.com/office/drawing/2010/main" val="0"/>
              </a:ext>
            </a:extLst>
          </a:blip>
          <a:srcRect/>
          <a:stretch/>
        </p:blipFill>
        <p:spPr>
          <a:xfrm>
            <a:off x="861467" y="2318874"/>
            <a:ext cx="10469166" cy="2629883"/>
          </a:xfrm>
          <a:prstGeom prst="rect">
            <a:avLst/>
          </a:prstGeom>
          <a:noFill/>
          <a:ln w="12700">
            <a:miter lim="400000"/>
          </a:ln>
        </p:spPr>
      </p:pic>
      <p:sp>
        <p:nvSpPr>
          <p:cNvPr id="25" name="Shape 1549"/>
          <p:cNvSpPr/>
          <p:nvPr/>
        </p:nvSpPr>
        <p:spPr>
          <a:xfrm>
            <a:off x="861467" y="2163982"/>
            <a:ext cx="10469166" cy="4664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1469" y="14669"/>
                </a:lnTo>
                <a:lnTo>
                  <a:pt x="1733" y="21600"/>
                </a:lnTo>
                <a:lnTo>
                  <a:pt x="1998" y="14669"/>
                </a:lnTo>
                <a:lnTo>
                  <a:pt x="21600" y="14669"/>
                </a:lnTo>
                <a:lnTo>
                  <a:pt x="21600" y="0"/>
                </a:lnTo>
                <a:lnTo>
                  <a:pt x="0" y="0"/>
                </a:lnTo>
                <a:close/>
              </a:path>
            </a:pathLst>
          </a:custGeom>
          <a:solidFill>
            <a:srgbClr val="042548"/>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sp>
        <p:nvSpPr>
          <p:cNvPr id="26" name="Shape 1550"/>
          <p:cNvSpPr/>
          <p:nvPr/>
        </p:nvSpPr>
        <p:spPr>
          <a:xfrm>
            <a:off x="1062137" y="2225451"/>
            <a:ext cx="1649487" cy="19126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lang="en-US" altLang="zh-CN" sz="1214" b="0" dirty="0">
                <a:solidFill>
                  <a:schemeClr val="bg1"/>
                </a:solidFill>
                <a:latin typeface="微软雅黑" pitchFamily="34" charset="-122"/>
                <a:ea typeface="微软雅黑" pitchFamily="34" charset="-122"/>
              </a:rPr>
              <a:t>YOUR TITLE</a:t>
            </a:r>
            <a:endParaRPr sz="1214" b="0" dirty="0">
              <a:solidFill>
                <a:schemeClr val="bg1"/>
              </a:solidFill>
              <a:latin typeface="微软雅黑" pitchFamily="34" charset="-122"/>
              <a:ea typeface="微软雅黑" pitchFamily="34" charset="-122"/>
            </a:endParaRPr>
          </a:p>
        </p:txBody>
      </p:sp>
      <p:sp>
        <p:nvSpPr>
          <p:cNvPr id="27" name="Shape 1553"/>
          <p:cNvSpPr/>
          <p:nvPr/>
        </p:nvSpPr>
        <p:spPr>
          <a:xfrm>
            <a:off x="865089" y="5041355"/>
            <a:ext cx="593924" cy="592561"/>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grpSp>
        <p:nvGrpSpPr>
          <p:cNvPr id="28" name="组合 27"/>
          <p:cNvGrpSpPr/>
          <p:nvPr/>
        </p:nvGrpSpPr>
        <p:grpSpPr>
          <a:xfrm>
            <a:off x="1595537" y="5079942"/>
            <a:ext cx="2626841" cy="622200"/>
            <a:chOff x="3191072" y="10167469"/>
            <a:chExt cx="5253681" cy="1247261"/>
          </a:xfrm>
        </p:grpSpPr>
        <p:sp>
          <p:nvSpPr>
            <p:cNvPr id="31" name="Shape 1555"/>
            <p:cNvSpPr/>
            <p:nvPr/>
          </p:nvSpPr>
          <p:spPr>
            <a:xfrm>
              <a:off x="3191072" y="10167469"/>
              <a:ext cx="4699075" cy="4849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A1BC23"/>
                  </a:solidFill>
                  <a:latin typeface="Lato"/>
                  <a:ea typeface="Lato"/>
                  <a:cs typeface="Lato"/>
                  <a:sym typeface="Lato"/>
                </a:defRPr>
              </a:lvl1pPr>
            </a:lstStyle>
            <a:p>
              <a:pPr lvl="0">
                <a:lnSpc>
                  <a:spcPct val="100000"/>
                </a:lnSpc>
                <a:defRPr sz="1800" b="0">
                  <a:solidFill>
                    <a:srgbClr val="000000"/>
                  </a:solidFill>
                </a:defRPr>
              </a:pPr>
              <a:r>
                <a:rPr sz="1572" dirty="0">
                  <a:solidFill>
                    <a:schemeClr val="bg1"/>
                  </a:solidFill>
                  <a:latin typeface="微软雅黑" pitchFamily="34" charset="-122"/>
                  <a:ea typeface="微软雅黑" pitchFamily="34" charset="-122"/>
                </a:rPr>
                <a:t>Market Investigation</a:t>
              </a:r>
            </a:p>
          </p:txBody>
        </p:sp>
        <p:sp>
          <p:nvSpPr>
            <p:cNvPr id="48" name="Shape 1556"/>
            <p:cNvSpPr/>
            <p:nvPr/>
          </p:nvSpPr>
          <p:spPr>
            <a:xfrm>
              <a:off x="3191590" y="10797761"/>
              <a:ext cx="5253163" cy="61696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输入您的内容输入您的内容输入您的内容输入您的内的内容</a:t>
              </a:r>
              <a:r>
                <a:rPr sz="1000" dirty="0">
                  <a:solidFill>
                    <a:schemeClr val="bg1"/>
                  </a:solidFill>
                  <a:latin typeface="微软雅黑" pitchFamily="34" charset="-122"/>
                  <a:ea typeface="微软雅黑" pitchFamily="34" charset="-122"/>
                  <a:cs typeface="Lato"/>
                  <a:sym typeface="Lato"/>
                </a:rPr>
                <a:t>Integer </a:t>
              </a:r>
              <a:r>
                <a:rPr sz="1000" dirty="0" err="1">
                  <a:solidFill>
                    <a:schemeClr val="bg1"/>
                  </a:solidFill>
                  <a:latin typeface="微软雅黑" pitchFamily="34" charset="-122"/>
                  <a:ea typeface="微软雅黑" pitchFamily="34" charset="-122"/>
                  <a:cs typeface="Lato"/>
                  <a:sym typeface="Lato"/>
                </a:rPr>
                <a:t>mollis</a:t>
              </a:r>
              <a:r>
                <a:rPr sz="1000" dirty="0">
                  <a:solidFill>
                    <a:schemeClr val="bg1"/>
                  </a:solidFill>
                  <a:latin typeface="微软雅黑" pitchFamily="34" charset="-122"/>
                  <a:ea typeface="微软雅黑" pitchFamily="34" charset="-122"/>
                  <a:cs typeface="Lato"/>
                  <a:sym typeface="Lato"/>
                </a:rPr>
                <a:t> </a:t>
              </a:r>
              <a:r>
                <a:rPr sz="1000" dirty="0" err="1">
                  <a:solidFill>
                    <a:schemeClr val="bg1"/>
                  </a:solidFill>
                  <a:latin typeface="微软雅黑" pitchFamily="34" charset="-122"/>
                  <a:ea typeface="微软雅黑" pitchFamily="34" charset="-122"/>
                  <a:cs typeface="Lato"/>
                  <a:sym typeface="Lato"/>
                </a:rPr>
                <a:t>vehicula</a:t>
              </a:r>
              <a:r>
                <a:rPr sz="1000" dirty="0">
                  <a:solidFill>
                    <a:schemeClr val="bg1"/>
                  </a:solidFill>
                  <a:latin typeface="微软雅黑" pitchFamily="34" charset="-122"/>
                  <a:ea typeface="微软雅黑" pitchFamily="34" charset="-122"/>
                  <a:cs typeface="Lato"/>
                  <a:sym typeface="Lato"/>
                </a:rPr>
                <a:t> ligula.</a:t>
              </a:r>
            </a:p>
          </p:txBody>
        </p:sp>
      </p:grpSp>
      <p:sp>
        <p:nvSpPr>
          <p:cNvPr id="49" name="Shape 1557"/>
          <p:cNvSpPr/>
          <p:nvPr/>
        </p:nvSpPr>
        <p:spPr>
          <a:xfrm>
            <a:off x="4567139" y="5041355"/>
            <a:ext cx="593924" cy="592561"/>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grpSp>
        <p:nvGrpSpPr>
          <p:cNvPr id="50" name="组合 49"/>
          <p:cNvGrpSpPr/>
          <p:nvPr/>
        </p:nvGrpSpPr>
        <p:grpSpPr>
          <a:xfrm>
            <a:off x="5297586" y="5079935"/>
            <a:ext cx="2350706" cy="778909"/>
            <a:chOff x="10595171" y="10167469"/>
            <a:chExt cx="4701412" cy="1561403"/>
          </a:xfrm>
        </p:grpSpPr>
        <p:sp>
          <p:nvSpPr>
            <p:cNvPr id="51" name="Shape 1559"/>
            <p:cNvSpPr/>
            <p:nvPr/>
          </p:nvSpPr>
          <p:spPr>
            <a:xfrm>
              <a:off x="10595171" y="10167469"/>
              <a:ext cx="4699078" cy="4849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FF8601"/>
                  </a:solidFill>
                  <a:latin typeface="Lato"/>
                  <a:ea typeface="Lato"/>
                  <a:cs typeface="Lato"/>
                  <a:sym typeface="Lato"/>
                </a:defRPr>
              </a:lvl1pPr>
            </a:lstStyle>
            <a:p>
              <a:pPr lvl="0">
                <a:lnSpc>
                  <a:spcPct val="100000"/>
                </a:lnSpc>
                <a:defRPr sz="1800" b="0">
                  <a:solidFill>
                    <a:srgbClr val="000000"/>
                  </a:solidFill>
                </a:defRPr>
              </a:pPr>
              <a:r>
                <a:rPr sz="1572" dirty="0">
                  <a:solidFill>
                    <a:schemeClr val="bg1"/>
                  </a:solidFill>
                  <a:latin typeface="微软雅黑" pitchFamily="34" charset="-122"/>
                  <a:ea typeface="微软雅黑" pitchFamily="34" charset="-122"/>
                </a:rPr>
                <a:t>Creativity</a:t>
              </a:r>
            </a:p>
          </p:txBody>
        </p:sp>
        <p:sp>
          <p:nvSpPr>
            <p:cNvPr id="52" name="Shape 1560"/>
            <p:cNvSpPr/>
            <p:nvPr/>
          </p:nvSpPr>
          <p:spPr>
            <a:xfrm>
              <a:off x="10598023" y="10803417"/>
              <a:ext cx="4698560" cy="92545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输入您的内容输入您的内容输入您的内容输入您的内容输入您的内容您的内容</a:t>
              </a:r>
              <a:r>
                <a:rPr sz="1000" dirty="0">
                  <a:solidFill>
                    <a:schemeClr val="bg1"/>
                  </a:solidFill>
                  <a:latin typeface="微软雅黑" pitchFamily="34" charset="-122"/>
                  <a:ea typeface="微软雅黑" pitchFamily="34" charset="-122"/>
                  <a:cs typeface="Lato"/>
                  <a:sym typeface="Lato"/>
                </a:rPr>
                <a:t>Integer </a:t>
              </a:r>
              <a:r>
                <a:rPr sz="1000" dirty="0" err="1">
                  <a:solidFill>
                    <a:schemeClr val="bg1"/>
                  </a:solidFill>
                  <a:latin typeface="微软雅黑" pitchFamily="34" charset="-122"/>
                  <a:ea typeface="微软雅黑" pitchFamily="34" charset="-122"/>
                  <a:cs typeface="Lato"/>
                  <a:sym typeface="Lato"/>
                </a:rPr>
                <a:t>mollis</a:t>
              </a:r>
              <a:r>
                <a:rPr sz="1000" dirty="0">
                  <a:solidFill>
                    <a:schemeClr val="bg1"/>
                  </a:solidFill>
                  <a:latin typeface="微软雅黑" pitchFamily="34" charset="-122"/>
                  <a:ea typeface="微软雅黑" pitchFamily="34" charset="-122"/>
                  <a:cs typeface="Lato"/>
                  <a:sym typeface="Lato"/>
                </a:rPr>
                <a:t> </a:t>
              </a:r>
              <a:r>
                <a:rPr sz="1000" dirty="0" err="1">
                  <a:solidFill>
                    <a:schemeClr val="bg1"/>
                  </a:solidFill>
                  <a:latin typeface="微软雅黑" pitchFamily="34" charset="-122"/>
                  <a:ea typeface="微软雅黑" pitchFamily="34" charset="-122"/>
                  <a:cs typeface="Lato"/>
                  <a:sym typeface="Lato"/>
                </a:rPr>
                <a:t>vehicula</a:t>
              </a:r>
              <a:r>
                <a:rPr sz="1000" dirty="0">
                  <a:solidFill>
                    <a:schemeClr val="bg1"/>
                  </a:solidFill>
                  <a:latin typeface="微软雅黑" pitchFamily="34" charset="-122"/>
                  <a:ea typeface="微软雅黑" pitchFamily="34" charset="-122"/>
                  <a:cs typeface="Lato"/>
                  <a:sym typeface="Lato"/>
                </a:rPr>
                <a:t> ligula.</a:t>
              </a:r>
            </a:p>
          </p:txBody>
        </p:sp>
      </p:grpSp>
      <p:sp>
        <p:nvSpPr>
          <p:cNvPr id="53" name="Shape 1561"/>
          <p:cNvSpPr/>
          <p:nvPr/>
        </p:nvSpPr>
        <p:spPr>
          <a:xfrm>
            <a:off x="8271521" y="5041355"/>
            <a:ext cx="593924" cy="592561"/>
          </a:xfrm>
          <a:prstGeom prst="roundRect">
            <a:avLst>
              <a:gd name="adj" fmla="val 20667"/>
            </a:avLst>
          </a:prstGeom>
          <a:solidFill>
            <a:schemeClr val="bg1">
              <a:alpha val="50000"/>
            </a:schemeClr>
          </a:solidFill>
          <a:ln w="12700">
            <a:miter lim="400000"/>
          </a:ln>
        </p:spPr>
        <p:txBody>
          <a:bodyPr lIns="0" tIns="0" rIns="0" bIns="0" anchor="ctr"/>
          <a:lstStyle/>
          <a:p>
            <a:pPr lvl="0">
              <a:defRPr sz="3200">
                <a:solidFill>
                  <a:srgbClr val="FFFFFF"/>
                </a:solidFill>
              </a:defRPr>
            </a:pPr>
            <a:endParaRPr sz="2286">
              <a:solidFill>
                <a:schemeClr val="bg1"/>
              </a:solidFill>
              <a:latin typeface="微软雅黑" pitchFamily="34" charset="-122"/>
              <a:ea typeface="微软雅黑" pitchFamily="34" charset="-122"/>
            </a:endParaRPr>
          </a:p>
        </p:txBody>
      </p:sp>
      <p:grpSp>
        <p:nvGrpSpPr>
          <p:cNvPr id="54" name="组合 53"/>
          <p:cNvGrpSpPr/>
          <p:nvPr/>
        </p:nvGrpSpPr>
        <p:grpSpPr>
          <a:xfrm>
            <a:off x="9001969" y="5079936"/>
            <a:ext cx="2349538" cy="765745"/>
            <a:chOff x="18003936" y="10167469"/>
            <a:chExt cx="4699077" cy="1535012"/>
          </a:xfrm>
        </p:grpSpPr>
        <p:sp>
          <p:nvSpPr>
            <p:cNvPr id="55" name="Shape 1563"/>
            <p:cNvSpPr/>
            <p:nvPr/>
          </p:nvSpPr>
          <p:spPr>
            <a:xfrm>
              <a:off x="18003936" y="10167469"/>
              <a:ext cx="4699077" cy="4849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D53E01"/>
                  </a:solidFill>
                  <a:latin typeface="Lato"/>
                  <a:ea typeface="Lato"/>
                  <a:cs typeface="Lato"/>
                  <a:sym typeface="Lato"/>
                </a:defRPr>
              </a:lvl1pPr>
            </a:lstStyle>
            <a:p>
              <a:pPr lvl="0">
                <a:lnSpc>
                  <a:spcPct val="100000"/>
                </a:lnSpc>
                <a:defRPr sz="1800" b="0">
                  <a:solidFill>
                    <a:srgbClr val="000000"/>
                  </a:solidFill>
                </a:defRPr>
              </a:pPr>
              <a:r>
                <a:rPr sz="1572" dirty="0">
                  <a:solidFill>
                    <a:schemeClr val="bg1"/>
                  </a:solidFill>
                  <a:latin typeface="微软雅黑" pitchFamily="34" charset="-122"/>
                  <a:ea typeface="微软雅黑" pitchFamily="34" charset="-122"/>
                </a:rPr>
                <a:t>Forum</a:t>
              </a:r>
            </a:p>
          </p:txBody>
        </p:sp>
        <p:sp>
          <p:nvSpPr>
            <p:cNvPr id="56" name="Shape 1564"/>
            <p:cNvSpPr/>
            <p:nvPr/>
          </p:nvSpPr>
          <p:spPr>
            <a:xfrm>
              <a:off x="18003936" y="10777028"/>
              <a:ext cx="4699077" cy="92545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323532">
                <a:spcBef>
                  <a:spcPts val="849"/>
                </a:spcBef>
                <a:defRPr sz="1800"/>
              </a:pPr>
              <a:r>
                <a:rPr lang="zh-CN" altLang="en-US" sz="1000" dirty="0">
                  <a:solidFill>
                    <a:schemeClr val="bg1"/>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r>
                <a:rPr sz="1000" dirty="0">
                  <a:solidFill>
                    <a:schemeClr val="bg1"/>
                  </a:solidFill>
                  <a:latin typeface="微软雅黑" pitchFamily="34" charset="-122"/>
                  <a:ea typeface="微软雅黑" pitchFamily="34" charset="-122"/>
                  <a:cs typeface="Lato"/>
                  <a:sym typeface="Lato"/>
                </a:rPr>
                <a:t>.</a:t>
              </a:r>
            </a:p>
          </p:txBody>
        </p:sp>
      </p:grpSp>
      <p:sp>
        <p:nvSpPr>
          <p:cNvPr id="57" name="AutoShape 5"/>
          <p:cNvSpPr>
            <a:spLocks/>
          </p:cNvSpPr>
          <p:nvPr/>
        </p:nvSpPr>
        <p:spPr bwMode="auto">
          <a:xfrm>
            <a:off x="1356395" y="1361445"/>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900">
                <a:solidFill>
                  <a:schemeClr val="bg1"/>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a:solidFill>
                <a:schemeClr val="bg1"/>
              </a:solidFill>
              <a:latin typeface="+mn-lt"/>
              <a:ea typeface="+mn-ea"/>
              <a:cs typeface="+mn-ea"/>
              <a:sym typeface="+mn-lt"/>
            </a:endParaRPr>
          </a:p>
        </p:txBody>
      </p:sp>
    </p:spTree>
    <p:extLst>
      <p:ext uri="{BB962C8B-B14F-4D97-AF65-F5344CB8AC3E}">
        <p14:creationId xmlns:p14="http://schemas.microsoft.com/office/powerpoint/2010/main" val="27446488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47" presetClass="entr" presetSubtype="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16" presetClass="entr" presetSubtype="21" fill="hold" nodeType="withEffect">
                                  <p:stCondLst>
                                    <p:cond delay="700"/>
                                  </p:stCondLst>
                                  <p:childTnLst>
                                    <p:set>
                                      <p:cBhvr>
                                        <p:cTn id="23" dur="1" fill="hold">
                                          <p:stCondLst>
                                            <p:cond delay="0"/>
                                          </p:stCondLst>
                                        </p:cTn>
                                        <p:tgtEl>
                                          <p:spTgt spid="24"/>
                                        </p:tgtEl>
                                        <p:attrNameLst>
                                          <p:attrName>style.visibility</p:attrName>
                                        </p:attrNameLst>
                                      </p:cBhvr>
                                      <p:to>
                                        <p:strVal val="visible"/>
                                      </p:to>
                                    </p:set>
                                    <p:animEffect transition="in" filter="barn(inVertical)">
                                      <p:cBhvr>
                                        <p:cTn id="24" dur="500"/>
                                        <p:tgtEl>
                                          <p:spTgt spid="24"/>
                                        </p:tgtEl>
                                      </p:cBhvr>
                                    </p:animEffect>
                                  </p:childTnLst>
                                </p:cTn>
                              </p:par>
                            </p:childTnLst>
                          </p:cTn>
                        </p:par>
                        <p:par>
                          <p:cTn id="25" fill="hold">
                            <p:stCondLst>
                              <p:cond delay="2400"/>
                            </p:stCondLst>
                            <p:childTnLst>
                              <p:par>
                                <p:cTn id="26" presetID="22" presetClass="entr" presetSubtype="8"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childTnLst>
                          </p:cTn>
                        </p:par>
                        <p:par>
                          <p:cTn id="29" fill="hold">
                            <p:stCondLst>
                              <p:cond delay="2900"/>
                            </p:stCondLst>
                            <p:childTnLst>
                              <p:par>
                                <p:cTn id="30" presetID="15"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fltVal val="0"/>
                                          </p:val>
                                        </p:tav>
                                        <p:tav tm="100000">
                                          <p:val>
                                            <p:strVal val="#ppt_w"/>
                                          </p:val>
                                        </p:tav>
                                      </p:tavLst>
                                    </p:anim>
                                    <p:anim calcmode="lin" valueType="num">
                                      <p:cBhvr>
                                        <p:cTn id="33" dur="1000" fill="hold"/>
                                        <p:tgtEl>
                                          <p:spTgt spid="27"/>
                                        </p:tgtEl>
                                        <p:attrNameLst>
                                          <p:attrName>ppt_h</p:attrName>
                                        </p:attrNameLst>
                                      </p:cBhvr>
                                      <p:tavLst>
                                        <p:tav tm="0">
                                          <p:val>
                                            <p:fltVal val="0"/>
                                          </p:val>
                                        </p:tav>
                                        <p:tav tm="100000">
                                          <p:val>
                                            <p:strVal val="#ppt_h"/>
                                          </p:val>
                                        </p:tav>
                                      </p:tavLst>
                                    </p:anim>
                                    <p:anim calcmode="lin" valueType="num">
                                      <p:cBhvr>
                                        <p:cTn id="34"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7"/>
                                        </p:tgtEl>
                                        <p:attrNameLst>
                                          <p:attrName>ppt_y</p:attrName>
                                        </p:attrNameLst>
                                      </p:cBhvr>
                                      <p:tavLst>
                                        <p:tav tm="0" fmla="#ppt_y+(sin(-2*pi*(1-$))*-#ppt_x+cos(-2*pi*(1-$))*(1-#ppt_y))*(1-$)">
                                          <p:val>
                                            <p:fltVal val="0"/>
                                          </p:val>
                                        </p:tav>
                                        <p:tav tm="100000">
                                          <p:val>
                                            <p:fltVal val="1"/>
                                          </p:val>
                                        </p:tav>
                                      </p:tavLst>
                                    </p:anim>
                                  </p:childTnLst>
                                </p:cTn>
                              </p:par>
                              <p:par>
                                <p:cTn id="36" presetID="2" presetClass="entr" presetSubtype="2"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1+#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childTnLst>
                          </p:cTn>
                        </p:par>
                        <p:par>
                          <p:cTn id="40" fill="hold">
                            <p:stCondLst>
                              <p:cond delay="3900"/>
                            </p:stCondLst>
                            <p:childTnLst>
                              <p:par>
                                <p:cTn id="41" presetID="15"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1000" fill="hold"/>
                                        <p:tgtEl>
                                          <p:spTgt spid="49"/>
                                        </p:tgtEl>
                                        <p:attrNameLst>
                                          <p:attrName>ppt_w</p:attrName>
                                        </p:attrNameLst>
                                      </p:cBhvr>
                                      <p:tavLst>
                                        <p:tav tm="0">
                                          <p:val>
                                            <p:fltVal val="0"/>
                                          </p:val>
                                        </p:tav>
                                        <p:tav tm="100000">
                                          <p:val>
                                            <p:strVal val="#ppt_w"/>
                                          </p:val>
                                        </p:tav>
                                      </p:tavLst>
                                    </p:anim>
                                    <p:anim calcmode="lin" valueType="num">
                                      <p:cBhvr>
                                        <p:cTn id="44" dur="1000" fill="hold"/>
                                        <p:tgtEl>
                                          <p:spTgt spid="49"/>
                                        </p:tgtEl>
                                        <p:attrNameLst>
                                          <p:attrName>ppt_h</p:attrName>
                                        </p:attrNameLst>
                                      </p:cBhvr>
                                      <p:tavLst>
                                        <p:tav tm="0">
                                          <p:val>
                                            <p:fltVal val="0"/>
                                          </p:val>
                                        </p:tav>
                                        <p:tav tm="100000">
                                          <p:val>
                                            <p:strVal val="#ppt_h"/>
                                          </p:val>
                                        </p:tav>
                                      </p:tavLst>
                                    </p:anim>
                                    <p:anim calcmode="lin" valueType="num">
                                      <p:cBhvr>
                                        <p:cTn id="45"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49"/>
                                        </p:tgtEl>
                                        <p:attrNameLst>
                                          <p:attrName>ppt_y</p:attrName>
                                        </p:attrNameLst>
                                      </p:cBhvr>
                                      <p:tavLst>
                                        <p:tav tm="0" fmla="#ppt_y+(sin(-2*pi*(1-$))*-#ppt_x+cos(-2*pi*(1-$))*(1-#ppt_y))*(1-$)">
                                          <p:val>
                                            <p:fltVal val="0"/>
                                          </p:val>
                                        </p:tav>
                                        <p:tav tm="100000">
                                          <p:val>
                                            <p:fltVal val="1"/>
                                          </p:val>
                                        </p:tav>
                                      </p:tavLst>
                                    </p:anim>
                                  </p:childTnLst>
                                </p:cTn>
                              </p:par>
                              <p:par>
                                <p:cTn id="47" presetID="2" presetClass="entr" presetSubtype="2"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1+#ppt_w/2"/>
                                          </p:val>
                                        </p:tav>
                                        <p:tav tm="100000">
                                          <p:val>
                                            <p:strVal val="#ppt_x"/>
                                          </p:val>
                                        </p:tav>
                                      </p:tavLst>
                                    </p:anim>
                                    <p:anim calcmode="lin" valueType="num">
                                      <p:cBhvr additive="base">
                                        <p:cTn id="50" dur="500" fill="hold"/>
                                        <p:tgtEl>
                                          <p:spTgt spid="50"/>
                                        </p:tgtEl>
                                        <p:attrNameLst>
                                          <p:attrName>ppt_y</p:attrName>
                                        </p:attrNameLst>
                                      </p:cBhvr>
                                      <p:tavLst>
                                        <p:tav tm="0">
                                          <p:val>
                                            <p:strVal val="#ppt_y"/>
                                          </p:val>
                                        </p:tav>
                                        <p:tav tm="100000">
                                          <p:val>
                                            <p:strVal val="#ppt_y"/>
                                          </p:val>
                                        </p:tav>
                                      </p:tavLst>
                                    </p:anim>
                                  </p:childTnLst>
                                </p:cTn>
                              </p:par>
                            </p:childTnLst>
                          </p:cTn>
                        </p:par>
                        <p:par>
                          <p:cTn id="51" fill="hold">
                            <p:stCondLst>
                              <p:cond delay="4900"/>
                            </p:stCondLst>
                            <p:childTnLst>
                              <p:par>
                                <p:cTn id="52" presetID="15" presetClass="entr" presetSubtype="0"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p:cTn id="54" dur="1000" fill="hold"/>
                                        <p:tgtEl>
                                          <p:spTgt spid="53"/>
                                        </p:tgtEl>
                                        <p:attrNameLst>
                                          <p:attrName>ppt_w</p:attrName>
                                        </p:attrNameLst>
                                      </p:cBhvr>
                                      <p:tavLst>
                                        <p:tav tm="0">
                                          <p:val>
                                            <p:fltVal val="0"/>
                                          </p:val>
                                        </p:tav>
                                        <p:tav tm="100000">
                                          <p:val>
                                            <p:strVal val="#ppt_w"/>
                                          </p:val>
                                        </p:tav>
                                      </p:tavLst>
                                    </p:anim>
                                    <p:anim calcmode="lin" valueType="num">
                                      <p:cBhvr>
                                        <p:cTn id="55" dur="1000" fill="hold"/>
                                        <p:tgtEl>
                                          <p:spTgt spid="53"/>
                                        </p:tgtEl>
                                        <p:attrNameLst>
                                          <p:attrName>ppt_h</p:attrName>
                                        </p:attrNameLst>
                                      </p:cBhvr>
                                      <p:tavLst>
                                        <p:tav tm="0">
                                          <p:val>
                                            <p:fltVal val="0"/>
                                          </p:val>
                                        </p:tav>
                                        <p:tav tm="100000">
                                          <p:val>
                                            <p:strVal val="#ppt_h"/>
                                          </p:val>
                                        </p:tav>
                                      </p:tavLst>
                                    </p:anim>
                                    <p:anim calcmode="lin" valueType="num">
                                      <p:cBhvr>
                                        <p:cTn id="56"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57" dur="1000" fill="hold"/>
                                        <p:tgtEl>
                                          <p:spTgt spid="53"/>
                                        </p:tgtEl>
                                        <p:attrNameLst>
                                          <p:attrName>ppt_y</p:attrName>
                                        </p:attrNameLst>
                                      </p:cBhvr>
                                      <p:tavLst>
                                        <p:tav tm="0" fmla="#ppt_y+(sin(-2*pi*(1-$))*-#ppt_x+cos(-2*pi*(1-$))*(1-#ppt_y))*(1-$)">
                                          <p:val>
                                            <p:fltVal val="0"/>
                                          </p:val>
                                        </p:tav>
                                        <p:tav tm="100000">
                                          <p:val>
                                            <p:fltVal val="1"/>
                                          </p:val>
                                        </p:tav>
                                      </p:tavLst>
                                    </p:anim>
                                  </p:childTnLst>
                                </p:cTn>
                              </p:par>
                              <p:par>
                                <p:cTn id="58" presetID="2" presetClass="entr" presetSubtype="2" fill="hold" nodeType="with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500" fill="hold"/>
                                        <p:tgtEl>
                                          <p:spTgt spid="54"/>
                                        </p:tgtEl>
                                        <p:attrNameLst>
                                          <p:attrName>ppt_x</p:attrName>
                                        </p:attrNameLst>
                                      </p:cBhvr>
                                      <p:tavLst>
                                        <p:tav tm="0">
                                          <p:val>
                                            <p:strVal val="1+#ppt_w/2"/>
                                          </p:val>
                                        </p:tav>
                                        <p:tav tm="100000">
                                          <p:val>
                                            <p:strVal val="#ppt_x"/>
                                          </p:val>
                                        </p:tav>
                                      </p:tavLst>
                                    </p:anim>
                                    <p:anim calcmode="lin" valueType="num">
                                      <p:cBhvr additive="base">
                                        <p:cTn id="61"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animBg="1"/>
      <p:bldP spid="26" grpId="0" animBg="1"/>
      <p:bldP spid="27" grpId="0" animBg="1"/>
      <p:bldP spid="49" grpId="0" animBg="1"/>
      <p:bldP spid="53" grpId="0" animBg="1"/>
      <p:bldP spid="57"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4419346" y="2529701"/>
            <a:ext cx="3349847" cy="3349847"/>
          </a:xfrm>
          <a:prstGeom prst="blockArc">
            <a:avLst>
              <a:gd name="adj1" fmla="val 10800000"/>
              <a:gd name="adj2" fmla="val 0"/>
              <a:gd name="adj3" fmla="val 4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endParaRPr>
          </a:p>
        </p:txBody>
      </p:sp>
      <p:sp>
        <p:nvSpPr>
          <p:cNvPr id="3" name="等腰三角形 2"/>
          <p:cNvSpPr/>
          <p:nvPr/>
        </p:nvSpPr>
        <p:spPr>
          <a:xfrm rot="16200000">
            <a:off x="4125216" y="3966270"/>
            <a:ext cx="151197" cy="1303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endParaRPr>
          </a:p>
        </p:txBody>
      </p:sp>
      <p:sp>
        <p:nvSpPr>
          <p:cNvPr id="4" name="等腰三角形 3"/>
          <p:cNvSpPr/>
          <p:nvPr/>
        </p:nvSpPr>
        <p:spPr>
          <a:xfrm rot="19800000">
            <a:off x="5095035" y="2444209"/>
            <a:ext cx="151197" cy="1303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endParaRPr>
          </a:p>
        </p:txBody>
      </p:sp>
      <p:sp>
        <p:nvSpPr>
          <p:cNvPr id="5" name="等腰三角形 4"/>
          <p:cNvSpPr/>
          <p:nvPr/>
        </p:nvSpPr>
        <p:spPr>
          <a:xfrm rot="1800000">
            <a:off x="6919216" y="2444209"/>
            <a:ext cx="151197" cy="1303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endParaRPr>
          </a:p>
        </p:txBody>
      </p:sp>
      <p:sp>
        <p:nvSpPr>
          <p:cNvPr id="6" name="等腰三角形 5"/>
          <p:cNvSpPr/>
          <p:nvPr/>
        </p:nvSpPr>
        <p:spPr>
          <a:xfrm rot="5400000">
            <a:off x="7877490" y="3966270"/>
            <a:ext cx="151197" cy="1303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endParaRPr>
          </a:p>
        </p:txBody>
      </p:sp>
      <p:grpSp>
        <p:nvGrpSpPr>
          <p:cNvPr id="7" name="组合 6"/>
          <p:cNvGrpSpPr/>
          <p:nvPr/>
        </p:nvGrpSpPr>
        <p:grpSpPr>
          <a:xfrm>
            <a:off x="4632193" y="1711805"/>
            <a:ext cx="661240" cy="661240"/>
            <a:chOff x="3474145" y="1609679"/>
            <a:chExt cx="495930" cy="495930"/>
          </a:xfrm>
        </p:grpSpPr>
        <p:grpSp>
          <p:nvGrpSpPr>
            <p:cNvPr id="8" name="组合 7"/>
            <p:cNvGrpSpPr/>
            <p:nvPr/>
          </p:nvGrpSpPr>
          <p:grpSpPr>
            <a:xfrm>
              <a:off x="3474145" y="1609679"/>
              <a:ext cx="495930" cy="495930"/>
              <a:chOff x="3092449" y="4083050"/>
              <a:chExt cx="800100" cy="800100"/>
            </a:xfrm>
          </p:grpSpPr>
          <p:sp>
            <p:nvSpPr>
              <p:cNvPr id="17" name="椭圆 16"/>
              <p:cNvSpPr/>
              <p:nvPr/>
            </p:nvSpPr>
            <p:spPr>
              <a:xfrm>
                <a:off x="3092449" y="4083050"/>
                <a:ext cx="800100" cy="800100"/>
              </a:xfrm>
              <a:prstGeom prst="ellipse">
                <a:avLst/>
              </a:prstGeom>
              <a:solidFill>
                <a:srgbClr val="2378C2"/>
              </a:solidFill>
              <a:ln w="19050">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18" name="椭圆 17"/>
              <p:cNvSpPr/>
              <p:nvPr/>
            </p:nvSpPr>
            <p:spPr>
              <a:xfrm>
                <a:off x="3187082" y="4177682"/>
                <a:ext cx="610837" cy="610837"/>
              </a:xfrm>
              <a:prstGeom prst="ellipse">
                <a:avLst/>
              </a:prstGeom>
              <a:noFill/>
              <a:ln w="19050">
                <a:gradFill flip="none" rotWithShape="1">
                  <a:gsLst>
                    <a:gs pos="0">
                      <a:srgbClr val="DCDCDC"/>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9" name="组合 8"/>
            <p:cNvGrpSpPr/>
            <p:nvPr/>
          </p:nvGrpSpPr>
          <p:grpSpPr>
            <a:xfrm>
              <a:off x="3635353" y="1771345"/>
              <a:ext cx="173516" cy="172599"/>
              <a:chOff x="3856417" y="4248125"/>
              <a:chExt cx="409860" cy="407692"/>
            </a:xfrm>
            <a:solidFill>
              <a:schemeClr val="bg1"/>
            </a:solidFill>
          </p:grpSpPr>
          <p:sp>
            <p:nvSpPr>
              <p:cNvPr id="10"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1"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2"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3"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4"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5"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16"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19" name="组合 18"/>
          <p:cNvGrpSpPr/>
          <p:nvPr/>
        </p:nvGrpSpPr>
        <p:grpSpPr>
          <a:xfrm>
            <a:off x="3385285" y="3631548"/>
            <a:ext cx="661240" cy="661240"/>
            <a:chOff x="2538964" y="3049486"/>
            <a:chExt cx="495930" cy="495930"/>
          </a:xfrm>
        </p:grpSpPr>
        <p:grpSp>
          <p:nvGrpSpPr>
            <p:cNvPr id="20" name="组合 19"/>
            <p:cNvGrpSpPr/>
            <p:nvPr/>
          </p:nvGrpSpPr>
          <p:grpSpPr>
            <a:xfrm>
              <a:off x="2538964" y="3049486"/>
              <a:ext cx="495930" cy="495930"/>
              <a:chOff x="3092450" y="4083050"/>
              <a:chExt cx="800100" cy="800100"/>
            </a:xfrm>
          </p:grpSpPr>
          <p:sp>
            <p:nvSpPr>
              <p:cNvPr id="39" name="椭圆 38"/>
              <p:cNvSpPr/>
              <p:nvPr/>
            </p:nvSpPr>
            <p:spPr>
              <a:xfrm>
                <a:off x="3092450" y="4083050"/>
                <a:ext cx="800100" cy="800100"/>
              </a:xfrm>
              <a:prstGeom prst="ellipse">
                <a:avLst/>
              </a:prstGeom>
              <a:solidFill>
                <a:srgbClr val="2378C2"/>
              </a:solidFill>
              <a:ln w="19050">
                <a:noFill/>
              </a:ln>
              <a:effectLst>
                <a:outerShdw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40" name="椭圆 39"/>
              <p:cNvSpPr/>
              <p:nvPr/>
            </p:nvSpPr>
            <p:spPr>
              <a:xfrm>
                <a:off x="3187084" y="4177682"/>
                <a:ext cx="610837" cy="610837"/>
              </a:xfrm>
              <a:prstGeom prst="ellipse">
                <a:avLst/>
              </a:prstGeom>
              <a:noFill/>
              <a:ln w="19050">
                <a:gradFill flip="none" rotWithShape="1">
                  <a:gsLst>
                    <a:gs pos="0">
                      <a:srgbClr val="DCDCDC"/>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21" name="组合 20"/>
            <p:cNvGrpSpPr/>
            <p:nvPr/>
          </p:nvGrpSpPr>
          <p:grpSpPr>
            <a:xfrm>
              <a:off x="2711546" y="3204458"/>
              <a:ext cx="169579" cy="194617"/>
              <a:chOff x="2733098" y="4187405"/>
              <a:chExt cx="484675" cy="556238"/>
            </a:xfrm>
            <a:solidFill>
              <a:schemeClr val="bg1"/>
            </a:solidFill>
          </p:grpSpPr>
          <p:sp>
            <p:nvSpPr>
              <p:cNvPr id="2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4"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5"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6"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7"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8"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29"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0"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1"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2"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3"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4"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5"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6"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3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41" name="组合 40"/>
          <p:cNvGrpSpPr/>
          <p:nvPr/>
        </p:nvGrpSpPr>
        <p:grpSpPr>
          <a:xfrm>
            <a:off x="6848921" y="1711807"/>
            <a:ext cx="661240" cy="661240"/>
            <a:chOff x="5136691" y="1609681"/>
            <a:chExt cx="495930" cy="495930"/>
          </a:xfrm>
        </p:grpSpPr>
        <p:grpSp>
          <p:nvGrpSpPr>
            <p:cNvPr id="42" name="组合 41"/>
            <p:cNvGrpSpPr/>
            <p:nvPr/>
          </p:nvGrpSpPr>
          <p:grpSpPr>
            <a:xfrm>
              <a:off x="5136691" y="1609681"/>
              <a:ext cx="495930" cy="495930"/>
              <a:chOff x="3092450" y="4083053"/>
              <a:chExt cx="800100" cy="800100"/>
            </a:xfrm>
          </p:grpSpPr>
          <p:sp>
            <p:nvSpPr>
              <p:cNvPr id="53" name="椭圆 52"/>
              <p:cNvSpPr/>
              <p:nvPr/>
            </p:nvSpPr>
            <p:spPr>
              <a:xfrm>
                <a:off x="3092450" y="4083053"/>
                <a:ext cx="800100" cy="800100"/>
              </a:xfrm>
              <a:prstGeom prst="ellipse">
                <a:avLst/>
              </a:prstGeom>
              <a:solidFill>
                <a:schemeClr val="tx1">
                  <a:lumMod val="65000"/>
                  <a:lumOff val="35000"/>
                </a:schemeClr>
              </a:solidFill>
              <a:ln w="19050">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54" name="椭圆 53"/>
              <p:cNvSpPr/>
              <p:nvPr/>
            </p:nvSpPr>
            <p:spPr>
              <a:xfrm>
                <a:off x="3187082" y="4177683"/>
                <a:ext cx="610837" cy="610837"/>
              </a:xfrm>
              <a:prstGeom prst="ellipse">
                <a:avLst/>
              </a:prstGeom>
              <a:noFill/>
              <a:ln w="19050">
                <a:gradFill flip="none" rotWithShape="1">
                  <a:gsLst>
                    <a:gs pos="0">
                      <a:srgbClr val="DCDCDC"/>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43" name="组合 42"/>
            <p:cNvGrpSpPr/>
            <p:nvPr/>
          </p:nvGrpSpPr>
          <p:grpSpPr>
            <a:xfrm>
              <a:off x="5283355" y="1787248"/>
              <a:ext cx="219920" cy="149813"/>
              <a:chOff x="4895160" y="4287159"/>
              <a:chExt cx="571418" cy="389258"/>
            </a:xfrm>
            <a:solidFill>
              <a:schemeClr val="bg1"/>
            </a:solidFill>
          </p:grpSpPr>
          <p:sp>
            <p:nvSpPr>
              <p:cNvPr id="44"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5"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6"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7"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8"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9"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50"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51"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52"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55" name="组合 54"/>
          <p:cNvGrpSpPr/>
          <p:nvPr/>
        </p:nvGrpSpPr>
        <p:grpSpPr>
          <a:xfrm>
            <a:off x="8107376" y="3631548"/>
            <a:ext cx="661240" cy="661240"/>
            <a:chOff x="6080532" y="3049486"/>
            <a:chExt cx="495930" cy="495930"/>
          </a:xfrm>
        </p:grpSpPr>
        <p:grpSp>
          <p:nvGrpSpPr>
            <p:cNvPr id="56" name="组合 55"/>
            <p:cNvGrpSpPr/>
            <p:nvPr/>
          </p:nvGrpSpPr>
          <p:grpSpPr>
            <a:xfrm>
              <a:off x="6080532" y="3049486"/>
              <a:ext cx="495930" cy="495930"/>
              <a:chOff x="3092450" y="4083050"/>
              <a:chExt cx="800100" cy="800100"/>
            </a:xfrm>
          </p:grpSpPr>
          <p:sp>
            <p:nvSpPr>
              <p:cNvPr id="67" name="椭圆 66"/>
              <p:cNvSpPr/>
              <p:nvPr/>
            </p:nvSpPr>
            <p:spPr>
              <a:xfrm>
                <a:off x="3092450" y="4083050"/>
                <a:ext cx="800100" cy="800100"/>
              </a:xfrm>
              <a:prstGeom prst="ellipse">
                <a:avLst/>
              </a:prstGeom>
              <a:solidFill>
                <a:srgbClr val="2378C2"/>
              </a:solidFill>
              <a:ln w="19050">
                <a:no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68" name="椭圆 67"/>
              <p:cNvSpPr/>
              <p:nvPr/>
            </p:nvSpPr>
            <p:spPr>
              <a:xfrm>
                <a:off x="3187082" y="4177682"/>
                <a:ext cx="610837" cy="610837"/>
              </a:xfrm>
              <a:prstGeom prst="ellipse">
                <a:avLst/>
              </a:prstGeom>
              <a:noFill/>
              <a:ln w="19050">
                <a:gradFill flip="none" rotWithShape="1">
                  <a:gsLst>
                    <a:gs pos="0">
                      <a:srgbClr val="DCDCDC"/>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57" name="组合 56"/>
            <p:cNvGrpSpPr/>
            <p:nvPr/>
          </p:nvGrpSpPr>
          <p:grpSpPr>
            <a:xfrm>
              <a:off x="6257589" y="3233458"/>
              <a:ext cx="153266" cy="136193"/>
              <a:chOff x="6007636" y="4287159"/>
              <a:chExt cx="438051" cy="389258"/>
            </a:xfrm>
            <a:solidFill>
              <a:schemeClr val="bg1"/>
            </a:solidFill>
          </p:grpSpPr>
          <p:sp>
            <p:nvSpPr>
              <p:cNvPr id="58"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59" name="Freeform 825"/>
              <p:cNvSpPr>
                <a:spLocks/>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0" name="Freeform 826"/>
              <p:cNvSpPr>
                <a:spLocks/>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1" name="Freeform 827"/>
              <p:cNvSpPr>
                <a:spLocks/>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2" name="Freeform 828"/>
              <p:cNvSpPr>
                <a:spLocks/>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3" name="Freeform 829"/>
              <p:cNvSpPr>
                <a:spLocks/>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4" name="Freeform 830"/>
              <p:cNvSpPr>
                <a:spLocks/>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5"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66" name="Freeform 832"/>
              <p:cNvSpPr>
                <a:spLocks/>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69" name="组合 68"/>
          <p:cNvGrpSpPr/>
          <p:nvPr/>
        </p:nvGrpSpPr>
        <p:grpSpPr>
          <a:xfrm>
            <a:off x="5265107" y="3335979"/>
            <a:ext cx="1777899" cy="3522021"/>
            <a:chOff x="3948830" y="2632323"/>
            <a:chExt cx="1333424" cy="2641516"/>
          </a:xfrm>
        </p:grpSpPr>
        <p:grpSp>
          <p:nvGrpSpPr>
            <p:cNvPr id="70" name="Group 4"/>
            <p:cNvGrpSpPr>
              <a:grpSpLocks noChangeAspect="1"/>
            </p:cNvGrpSpPr>
            <p:nvPr/>
          </p:nvGrpSpPr>
          <p:grpSpPr bwMode="auto">
            <a:xfrm>
              <a:off x="3948830" y="2632323"/>
              <a:ext cx="1333424" cy="2641516"/>
              <a:chOff x="2310" y="-864"/>
              <a:chExt cx="3053" cy="6048"/>
            </a:xfrm>
          </p:grpSpPr>
          <p:sp>
            <p:nvSpPr>
              <p:cNvPr id="75" name="Freeform 5"/>
              <p:cNvSpPr>
                <a:spLocks/>
              </p:cNvSpPr>
              <p:nvPr/>
            </p:nvSpPr>
            <p:spPr bwMode="auto">
              <a:xfrm>
                <a:off x="2672" y="2679"/>
                <a:ext cx="1437" cy="1798"/>
              </a:xfrm>
              <a:custGeom>
                <a:avLst/>
                <a:gdLst>
                  <a:gd name="T0" fmla="*/ 607 w 607"/>
                  <a:gd name="T1" fmla="*/ 748 h 760"/>
                  <a:gd name="T2" fmla="*/ 595 w 607"/>
                  <a:gd name="T3" fmla="*/ 760 h 760"/>
                  <a:gd name="T4" fmla="*/ 13 w 607"/>
                  <a:gd name="T5" fmla="*/ 760 h 760"/>
                  <a:gd name="T6" fmla="*/ 0 w 607"/>
                  <a:gd name="T7" fmla="*/ 748 h 760"/>
                  <a:gd name="T8" fmla="*/ 0 w 607"/>
                  <a:gd name="T9" fmla="*/ 11 h 760"/>
                  <a:gd name="T10" fmla="*/ 13 w 607"/>
                  <a:gd name="T11" fmla="*/ 0 h 760"/>
                  <a:gd name="T12" fmla="*/ 595 w 607"/>
                  <a:gd name="T13" fmla="*/ 0 h 760"/>
                  <a:gd name="T14" fmla="*/ 607 w 607"/>
                  <a:gd name="T15" fmla="*/ 11 h 760"/>
                  <a:gd name="T16" fmla="*/ 607 w 607"/>
                  <a:gd name="T17" fmla="*/ 74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7" h="760">
                    <a:moveTo>
                      <a:pt x="607" y="748"/>
                    </a:moveTo>
                    <a:cubicBezTo>
                      <a:pt x="607" y="755"/>
                      <a:pt x="602" y="760"/>
                      <a:pt x="595" y="760"/>
                    </a:cubicBezTo>
                    <a:cubicBezTo>
                      <a:pt x="13" y="760"/>
                      <a:pt x="13" y="760"/>
                      <a:pt x="13" y="760"/>
                    </a:cubicBezTo>
                    <a:cubicBezTo>
                      <a:pt x="6" y="760"/>
                      <a:pt x="0" y="755"/>
                      <a:pt x="0" y="748"/>
                    </a:cubicBezTo>
                    <a:cubicBezTo>
                      <a:pt x="0" y="11"/>
                      <a:pt x="0" y="11"/>
                      <a:pt x="0" y="11"/>
                    </a:cubicBezTo>
                    <a:cubicBezTo>
                      <a:pt x="0" y="5"/>
                      <a:pt x="6" y="0"/>
                      <a:pt x="13" y="0"/>
                    </a:cubicBezTo>
                    <a:cubicBezTo>
                      <a:pt x="595" y="0"/>
                      <a:pt x="595" y="0"/>
                      <a:pt x="595" y="0"/>
                    </a:cubicBezTo>
                    <a:cubicBezTo>
                      <a:pt x="602" y="0"/>
                      <a:pt x="607" y="5"/>
                      <a:pt x="607" y="11"/>
                    </a:cubicBezTo>
                    <a:lnTo>
                      <a:pt x="607" y="748"/>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6" name="Freeform 6"/>
              <p:cNvSpPr>
                <a:spLocks/>
              </p:cNvSpPr>
              <p:nvPr/>
            </p:nvSpPr>
            <p:spPr bwMode="auto">
              <a:xfrm>
                <a:off x="2310" y="1437"/>
                <a:ext cx="2166" cy="2164"/>
              </a:xfrm>
              <a:custGeom>
                <a:avLst/>
                <a:gdLst>
                  <a:gd name="T0" fmla="*/ 359 w 915"/>
                  <a:gd name="T1" fmla="*/ 0 h 915"/>
                  <a:gd name="T2" fmla="*/ 54 w 915"/>
                  <a:gd name="T3" fmla="*/ 305 h 915"/>
                  <a:gd name="T4" fmla="*/ 54 w 915"/>
                  <a:gd name="T5" fmla="*/ 502 h 915"/>
                  <a:gd name="T6" fmla="*/ 413 w 915"/>
                  <a:gd name="T7" fmla="*/ 860 h 915"/>
                  <a:gd name="T8" fmla="*/ 610 w 915"/>
                  <a:gd name="T9" fmla="*/ 861 h 915"/>
                  <a:gd name="T10" fmla="*/ 915 w 915"/>
                  <a:gd name="T11" fmla="*/ 556 h 915"/>
                  <a:gd name="T12" fmla="*/ 359 w 915"/>
                  <a:gd name="T13" fmla="*/ 0 h 915"/>
                </a:gdLst>
                <a:ahLst/>
                <a:cxnLst>
                  <a:cxn ang="0">
                    <a:pos x="T0" y="T1"/>
                  </a:cxn>
                  <a:cxn ang="0">
                    <a:pos x="T2" y="T3"/>
                  </a:cxn>
                  <a:cxn ang="0">
                    <a:pos x="T4" y="T5"/>
                  </a:cxn>
                  <a:cxn ang="0">
                    <a:pos x="T6" y="T7"/>
                  </a:cxn>
                  <a:cxn ang="0">
                    <a:pos x="T8" y="T9"/>
                  </a:cxn>
                  <a:cxn ang="0">
                    <a:pos x="T10" y="T11"/>
                  </a:cxn>
                  <a:cxn ang="0">
                    <a:pos x="T12" y="T13"/>
                  </a:cxn>
                </a:cxnLst>
                <a:rect l="0" t="0" r="r" b="b"/>
                <a:pathLst>
                  <a:path w="915" h="915">
                    <a:moveTo>
                      <a:pt x="359" y="0"/>
                    </a:moveTo>
                    <a:cubicBezTo>
                      <a:pt x="54" y="305"/>
                      <a:pt x="54" y="305"/>
                      <a:pt x="54" y="305"/>
                    </a:cubicBezTo>
                    <a:cubicBezTo>
                      <a:pt x="0" y="359"/>
                      <a:pt x="0" y="448"/>
                      <a:pt x="54" y="502"/>
                    </a:cubicBezTo>
                    <a:cubicBezTo>
                      <a:pt x="413" y="860"/>
                      <a:pt x="413" y="860"/>
                      <a:pt x="413" y="860"/>
                    </a:cubicBezTo>
                    <a:cubicBezTo>
                      <a:pt x="467" y="915"/>
                      <a:pt x="555" y="915"/>
                      <a:pt x="610" y="861"/>
                    </a:cubicBezTo>
                    <a:cubicBezTo>
                      <a:pt x="915" y="556"/>
                      <a:pt x="915" y="556"/>
                      <a:pt x="915" y="556"/>
                    </a:cubicBezTo>
                    <a:lnTo>
                      <a:pt x="359" y="0"/>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7" name="Freeform 7"/>
              <p:cNvSpPr>
                <a:spLocks/>
              </p:cNvSpPr>
              <p:nvPr/>
            </p:nvSpPr>
            <p:spPr bwMode="auto">
              <a:xfrm>
                <a:off x="3796" y="-107"/>
                <a:ext cx="1567" cy="1566"/>
              </a:xfrm>
              <a:custGeom>
                <a:avLst/>
                <a:gdLst>
                  <a:gd name="T0" fmla="*/ 171 w 662"/>
                  <a:gd name="T1" fmla="*/ 630 h 662"/>
                  <a:gd name="T2" fmla="*/ 55 w 662"/>
                  <a:gd name="T3" fmla="*/ 630 h 662"/>
                  <a:gd name="T4" fmla="*/ 32 w 662"/>
                  <a:gd name="T5" fmla="*/ 607 h 662"/>
                  <a:gd name="T6" fmla="*/ 32 w 662"/>
                  <a:gd name="T7" fmla="*/ 491 h 662"/>
                  <a:gd name="T8" fmla="*/ 491 w 662"/>
                  <a:gd name="T9" fmla="*/ 31 h 662"/>
                  <a:gd name="T10" fmla="*/ 607 w 662"/>
                  <a:gd name="T11" fmla="*/ 32 h 662"/>
                  <a:gd name="T12" fmla="*/ 630 w 662"/>
                  <a:gd name="T13" fmla="*/ 55 h 662"/>
                  <a:gd name="T14" fmla="*/ 631 w 662"/>
                  <a:gd name="T15" fmla="*/ 171 h 662"/>
                  <a:gd name="T16" fmla="*/ 171 w 662"/>
                  <a:gd name="T17" fmla="*/ 6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2" h="662">
                    <a:moveTo>
                      <a:pt x="171" y="630"/>
                    </a:moveTo>
                    <a:cubicBezTo>
                      <a:pt x="140" y="662"/>
                      <a:pt x="88" y="662"/>
                      <a:pt x="55" y="630"/>
                    </a:cubicBezTo>
                    <a:cubicBezTo>
                      <a:pt x="32" y="607"/>
                      <a:pt x="32" y="607"/>
                      <a:pt x="32" y="607"/>
                    </a:cubicBezTo>
                    <a:cubicBezTo>
                      <a:pt x="0" y="574"/>
                      <a:pt x="0" y="522"/>
                      <a:pt x="32" y="491"/>
                    </a:cubicBezTo>
                    <a:cubicBezTo>
                      <a:pt x="491" y="31"/>
                      <a:pt x="491" y="31"/>
                      <a:pt x="491" y="31"/>
                    </a:cubicBezTo>
                    <a:cubicBezTo>
                      <a:pt x="523" y="0"/>
                      <a:pt x="575" y="0"/>
                      <a:pt x="607" y="32"/>
                    </a:cubicBezTo>
                    <a:cubicBezTo>
                      <a:pt x="630" y="55"/>
                      <a:pt x="630" y="55"/>
                      <a:pt x="630" y="55"/>
                    </a:cubicBezTo>
                    <a:cubicBezTo>
                      <a:pt x="662" y="87"/>
                      <a:pt x="662" y="139"/>
                      <a:pt x="631" y="171"/>
                    </a:cubicBezTo>
                    <a:lnTo>
                      <a:pt x="171" y="630"/>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8" name="Freeform 8"/>
              <p:cNvSpPr>
                <a:spLocks/>
              </p:cNvSpPr>
              <p:nvPr/>
            </p:nvSpPr>
            <p:spPr bwMode="auto">
              <a:xfrm>
                <a:off x="2729" y="-864"/>
                <a:ext cx="2038" cy="3645"/>
              </a:xfrm>
              <a:custGeom>
                <a:avLst/>
                <a:gdLst>
                  <a:gd name="T0" fmla="*/ 861 w 861"/>
                  <a:gd name="T1" fmla="*/ 1503 h 1541"/>
                  <a:gd name="T2" fmla="*/ 823 w 861"/>
                  <a:gd name="T3" fmla="*/ 1541 h 1541"/>
                  <a:gd name="T4" fmla="*/ 38 w 861"/>
                  <a:gd name="T5" fmla="*/ 1541 h 1541"/>
                  <a:gd name="T6" fmla="*/ 0 w 861"/>
                  <a:gd name="T7" fmla="*/ 1503 h 1541"/>
                  <a:gd name="T8" fmla="*/ 0 w 861"/>
                  <a:gd name="T9" fmla="*/ 39 h 1541"/>
                  <a:gd name="T10" fmla="*/ 38 w 861"/>
                  <a:gd name="T11" fmla="*/ 0 h 1541"/>
                  <a:gd name="T12" fmla="*/ 823 w 861"/>
                  <a:gd name="T13" fmla="*/ 0 h 1541"/>
                  <a:gd name="T14" fmla="*/ 861 w 861"/>
                  <a:gd name="T15" fmla="*/ 39 h 1541"/>
                  <a:gd name="T16" fmla="*/ 861 w 861"/>
                  <a:gd name="T17" fmla="*/ 150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1" h="1541">
                    <a:moveTo>
                      <a:pt x="861" y="1503"/>
                    </a:moveTo>
                    <a:cubicBezTo>
                      <a:pt x="861" y="1524"/>
                      <a:pt x="844" y="1541"/>
                      <a:pt x="823" y="1541"/>
                    </a:cubicBezTo>
                    <a:cubicBezTo>
                      <a:pt x="38" y="1541"/>
                      <a:pt x="38" y="1541"/>
                      <a:pt x="38" y="1541"/>
                    </a:cubicBezTo>
                    <a:cubicBezTo>
                      <a:pt x="17" y="1541"/>
                      <a:pt x="0" y="1524"/>
                      <a:pt x="0" y="1503"/>
                    </a:cubicBezTo>
                    <a:cubicBezTo>
                      <a:pt x="0" y="39"/>
                      <a:pt x="0" y="39"/>
                      <a:pt x="0" y="39"/>
                    </a:cubicBezTo>
                    <a:cubicBezTo>
                      <a:pt x="0" y="17"/>
                      <a:pt x="17" y="0"/>
                      <a:pt x="38" y="0"/>
                    </a:cubicBezTo>
                    <a:cubicBezTo>
                      <a:pt x="823" y="0"/>
                      <a:pt x="823" y="0"/>
                      <a:pt x="823" y="0"/>
                    </a:cubicBezTo>
                    <a:cubicBezTo>
                      <a:pt x="844" y="0"/>
                      <a:pt x="861" y="17"/>
                      <a:pt x="861" y="39"/>
                    </a:cubicBezTo>
                    <a:lnTo>
                      <a:pt x="861" y="1503"/>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9" name="Rectangle 9"/>
              <p:cNvSpPr>
                <a:spLocks noChangeArrowheads="1"/>
              </p:cNvSpPr>
              <p:nvPr/>
            </p:nvSpPr>
            <p:spPr bwMode="auto">
              <a:xfrm>
                <a:off x="2892" y="-601"/>
                <a:ext cx="1711" cy="2857"/>
              </a:xfrm>
              <a:prstGeom prst="rect">
                <a:avLst/>
              </a:prstGeom>
              <a:solidFill>
                <a:srgbClr val="FFFFFF">
                  <a:alpha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0" name="Freeform 10"/>
              <p:cNvSpPr>
                <a:spLocks/>
              </p:cNvSpPr>
              <p:nvPr/>
            </p:nvSpPr>
            <p:spPr bwMode="auto">
              <a:xfrm>
                <a:off x="4490" y="681"/>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1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8"/>
                      <a:pt x="56" y="266"/>
                    </a:cubicBezTo>
                    <a:cubicBezTo>
                      <a:pt x="33" y="243"/>
                      <a:pt x="33" y="243"/>
                      <a:pt x="33" y="243"/>
                    </a:cubicBezTo>
                    <a:cubicBezTo>
                      <a:pt x="0" y="211"/>
                      <a:pt x="0" y="159"/>
                      <a:pt x="32" y="127"/>
                    </a:cubicBezTo>
                    <a:cubicBezTo>
                      <a:pt x="127" y="31"/>
                      <a:pt x="127" y="31"/>
                      <a:pt x="127" y="31"/>
                    </a:cubicBezTo>
                    <a:cubicBezTo>
                      <a:pt x="159" y="0"/>
                      <a:pt x="211" y="0"/>
                      <a:pt x="244" y="32"/>
                    </a:cubicBezTo>
                    <a:cubicBezTo>
                      <a:pt x="267" y="55"/>
                      <a:pt x="267" y="55"/>
                      <a:pt x="267" y="55"/>
                    </a:cubicBezTo>
                    <a:cubicBezTo>
                      <a:pt x="299" y="87"/>
                      <a:pt x="299" y="139"/>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1" name="Freeform 11"/>
              <p:cNvSpPr>
                <a:spLocks/>
              </p:cNvSpPr>
              <p:nvPr/>
            </p:nvSpPr>
            <p:spPr bwMode="auto">
              <a:xfrm>
                <a:off x="4568" y="983"/>
                <a:ext cx="331" cy="334"/>
              </a:xfrm>
              <a:custGeom>
                <a:avLst/>
                <a:gdLst>
                  <a:gd name="T0" fmla="*/ 40 w 140"/>
                  <a:gd name="T1" fmla="*/ 0 h 141"/>
                  <a:gd name="T2" fmla="*/ 25 w 140"/>
                  <a:gd name="T3" fmla="*/ 16 h 141"/>
                  <a:gd name="T4" fmla="*/ 23 w 140"/>
                  <a:gd name="T5" fmla="*/ 102 h 141"/>
                  <a:gd name="T6" fmla="*/ 39 w 140"/>
                  <a:gd name="T7" fmla="*/ 118 h 141"/>
                  <a:gd name="T8" fmla="*/ 125 w 140"/>
                  <a:gd name="T9" fmla="*/ 116 h 141"/>
                  <a:gd name="T10" fmla="*/ 140 w 140"/>
                  <a:gd name="T11" fmla="*/ 101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9"/>
                      <a:pt x="23" y="102"/>
                    </a:cubicBezTo>
                    <a:cubicBezTo>
                      <a:pt x="39" y="118"/>
                      <a:pt x="39" y="118"/>
                      <a:pt x="39" y="118"/>
                    </a:cubicBezTo>
                    <a:cubicBezTo>
                      <a:pt x="62" y="141"/>
                      <a:pt x="101" y="140"/>
                      <a:pt x="125" y="116"/>
                    </a:cubicBezTo>
                    <a:cubicBezTo>
                      <a:pt x="140" y="101"/>
                      <a:pt x="140" y="101"/>
                      <a:pt x="140" y="101"/>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2" name="Freeform 12"/>
              <p:cNvSpPr>
                <a:spLocks/>
              </p:cNvSpPr>
              <p:nvPr/>
            </p:nvSpPr>
            <p:spPr bwMode="auto">
              <a:xfrm>
                <a:off x="4490" y="1272"/>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2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6"/>
                    </a:cubicBezTo>
                    <a:cubicBezTo>
                      <a:pt x="33" y="243"/>
                      <a:pt x="33" y="243"/>
                      <a:pt x="33" y="243"/>
                    </a:cubicBezTo>
                    <a:cubicBezTo>
                      <a:pt x="0" y="211"/>
                      <a:pt x="0" y="159"/>
                      <a:pt x="32" y="127"/>
                    </a:cubicBezTo>
                    <a:cubicBezTo>
                      <a:pt x="127" y="32"/>
                      <a:pt x="127" y="32"/>
                      <a:pt x="127" y="32"/>
                    </a:cubicBezTo>
                    <a:cubicBezTo>
                      <a:pt x="159" y="0"/>
                      <a:pt x="211" y="0"/>
                      <a:pt x="244" y="32"/>
                    </a:cubicBezTo>
                    <a:cubicBezTo>
                      <a:pt x="267" y="55"/>
                      <a:pt x="267" y="55"/>
                      <a:pt x="267" y="55"/>
                    </a:cubicBezTo>
                    <a:cubicBezTo>
                      <a:pt x="299" y="88"/>
                      <a:pt x="299" y="140"/>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3" name="Freeform 13"/>
              <p:cNvSpPr>
                <a:spLocks/>
              </p:cNvSpPr>
              <p:nvPr/>
            </p:nvSpPr>
            <p:spPr bwMode="auto">
              <a:xfrm>
                <a:off x="4568" y="1577"/>
                <a:ext cx="331" cy="333"/>
              </a:xfrm>
              <a:custGeom>
                <a:avLst/>
                <a:gdLst>
                  <a:gd name="T0" fmla="*/ 40 w 140"/>
                  <a:gd name="T1" fmla="*/ 0 h 141"/>
                  <a:gd name="T2" fmla="*/ 25 w 140"/>
                  <a:gd name="T3" fmla="*/ 15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5"/>
                      <a:pt x="25" y="15"/>
                      <a:pt x="25" y="15"/>
                    </a:cubicBezTo>
                    <a:cubicBezTo>
                      <a:pt x="0" y="39"/>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4" name="Freeform 14"/>
              <p:cNvSpPr>
                <a:spLocks/>
              </p:cNvSpPr>
              <p:nvPr/>
            </p:nvSpPr>
            <p:spPr bwMode="auto">
              <a:xfrm>
                <a:off x="4490" y="1863"/>
                <a:ext cx="708" cy="707"/>
              </a:xfrm>
              <a:custGeom>
                <a:avLst/>
                <a:gdLst>
                  <a:gd name="T0" fmla="*/ 172 w 299"/>
                  <a:gd name="T1" fmla="*/ 267 h 299"/>
                  <a:gd name="T2" fmla="*/ 56 w 299"/>
                  <a:gd name="T3" fmla="*/ 267 h 299"/>
                  <a:gd name="T4" fmla="*/ 33 w 299"/>
                  <a:gd name="T5" fmla="*/ 244 h 299"/>
                  <a:gd name="T6" fmla="*/ 32 w 299"/>
                  <a:gd name="T7" fmla="*/ 127 h 299"/>
                  <a:gd name="T8" fmla="*/ 127 w 299"/>
                  <a:gd name="T9" fmla="*/ 32 h 299"/>
                  <a:gd name="T10" fmla="*/ 244 w 299"/>
                  <a:gd name="T11" fmla="*/ 33 h 299"/>
                  <a:gd name="T12" fmla="*/ 267 w 299"/>
                  <a:gd name="T13" fmla="*/ 56 h 299"/>
                  <a:gd name="T14" fmla="*/ 267 w 299"/>
                  <a:gd name="T15" fmla="*/ 172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7"/>
                    </a:cubicBezTo>
                    <a:cubicBezTo>
                      <a:pt x="33" y="244"/>
                      <a:pt x="33" y="244"/>
                      <a:pt x="33" y="244"/>
                    </a:cubicBezTo>
                    <a:cubicBezTo>
                      <a:pt x="0" y="211"/>
                      <a:pt x="0" y="159"/>
                      <a:pt x="32" y="127"/>
                    </a:cubicBezTo>
                    <a:cubicBezTo>
                      <a:pt x="127" y="32"/>
                      <a:pt x="127" y="32"/>
                      <a:pt x="127" y="32"/>
                    </a:cubicBezTo>
                    <a:cubicBezTo>
                      <a:pt x="159" y="0"/>
                      <a:pt x="211" y="0"/>
                      <a:pt x="244" y="33"/>
                    </a:cubicBezTo>
                    <a:cubicBezTo>
                      <a:pt x="267" y="56"/>
                      <a:pt x="267" y="56"/>
                      <a:pt x="267" y="56"/>
                    </a:cubicBezTo>
                    <a:cubicBezTo>
                      <a:pt x="299" y="88"/>
                      <a:pt x="299" y="140"/>
                      <a:pt x="267" y="172"/>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5" name="Freeform 15"/>
              <p:cNvSpPr>
                <a:spLocks/>
              </p:cNvSpPr>
              <p:nvPr/>
            </p:nvSpPr>
            <p:spPr bwMode="auto">
              <a:xfrm>
                <a:off x="4568" y="2168"/>
                <a:ext cx="331" cy="334"/>
              </a:xfrm>
              <a:custGeom>
                <a:avLst/>
                <a:gdLst>
                  <a:gd name="T0" fmla="*/ 40 w 140"/>
                  <a:gd name="T1" fmla="*/ 0 h 141"/>
                  <a:gd name="T2" fmla="*/ 25 w 140"/>
                  <a:gd name="T3" fmla="*/ 16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6" name="Freeform 16"/>
              <p:cNvSpPr>
                <a:spLocks/>
              </p:cNvSpPr>
              <p:nvPr/>
            </p:nvSpPr>
            <p:spPr bwMode="auto">
              <a:xfrm>
                <a:off x="2336" y="156"/>
                <a:ext cx="390" cy="2391"/>
              </a:xfrm>
              <a:custGeom>
                <a:avLst/>
                <a:gdLst>
                  <a:gd name="T0" fmla="*/ 102 w 165"/>
                  <a:gd name="T1" fmla="*/ 1 h 1011"/>
                  <a:gd name="T2" fmla="*/ 99 w 165"/>
                  <a:gd name="T3" fmla="*/ 0 h 1011"/>
                  <a:gd name="T4" fmla="*/ 12 w 165"/>
                  <a:gd name="T5" fmla="*/ 0 h 1011"/>
                  <a:gd name="T6" fmla="*/ 0 w 165"/>
                  <a:gd name="T7" fmla="*/ 12 h 1011"/>
                  <a:gd name="T8" fmla="*/ 0 w 165"/>
                  <a:gd name="T9" fmla="*/ 128 h 1011"/>
                  <a:gd name="T10" fmla="*/ 0 w 165"/>
                  <a:gd name="T11" fmla="*/ 130 h 1011"/>
                  <a:gd name="T12" fmla="*/ 0 w 165"/>
                  <a:gd name="T13" fmla="*/ 942 h 1011"/>
                  <a:gd name="T14" fmla="*/ 69 w 165"/>
                  <a:gd name="T15" fmla="*/ 1011 h 1011"/>
                  <a:gd name="T16" fmla="*/ 96 w 165"/>
                  <a:gd name="T17" fmla="*/ 1011 h 1011"/>
                  <a:gd name="T18" fmla="*/ 165 w 165"/>
                  <a:gd name="T19" fmla="*/ 942 h 1011"/>
                  <a:gd name="T20" fmla="*/ 165 w 165"/>
                  <a:gd name="T21" fmla="*/ 69 h 1011"/>
                  <a:gd name="T22" fmla="*/ 102 w 165"/>
                  <a:gd name="T23" fmla="*/ 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011">
                    <a:moveTo>
                      <a:pt x="102" y="1"/>
                    </a:moveTo>
                    <a:cubicBezTo>
                      <a:pt x="101" y="1"/>
                      <a:pt x="100" y="0"/>
                      <a:pt x="99" y="0"/>
                    </a:cubicBezTo>
                    <a:cubicBezTo>
                      <a:pt x="12" y="0"/>
                      <a:pt x="12" y="0"/>
                      <a:pt x="12" y="0"/>
                    </a:cubicBezTo>
                    <a:cubicBezTo>
                      <a:pt x="5" y="0"/>
                      <a:pt x="0" y="6"/>
                      <a:pt x="0" y="12"/>
                    </a:cubicBezTo>
                    <a:cubicBezTo>
                      <a:pt x="0" y="128"/>
                      <a:pt x="0" y="128"/>
                      <a:pt x="0" y="128"/>
                    </a:cubicBezTo>
                    <a:cubicBezTo>
                      <a:pt x="0" y="129"/>
                      <a:pt x="0" y="130"/>
                      <a:pt x="0" y="130"/>
                    </a:cubicBezTo>
                    <a:cubicBezTo>
                      <a:pt x="0" y="942"/>
                      <a:pt x="0" y="942"/>
                      <a:pt x="0" y="942"/>
                    </a:cubicBezTo>
                    <a:cubicBezTo>
                      <a:pt x="0" y="980"/>
                      <a:pt x="31" y="1011"/>
                      <a:pt x="69" y="1011"/>
                    </a:cubicBezTo>
                    <a:cubicBezTo>
                      <a:pt x="96" y="1011"/>
                      <a:pt x="96" y="1011"/>
                      <a:pt x="96" y="1011"/>
                    </a:cubicBezTo>
                    <a:cubicBezTo>
                      <a:pt x="134" y="1011"/>
                      <a:pt x="165" y="980"/>
                      <a:pt x="165" y="942"/>
                    </a:cubicBezTo>
                    <a:cubicBezTo>
                      <a:pt x="165" y="69"/>
                      <a:pt x="165" y="69"/>
                      <a:pt x="165" y="69"/>
                    </a:cubicBezTo>
                    <a:cubicBezTo>
                      <a:pt x="165" y="33"/>
                      <a:pt x="137" y="3"/>
                      <a:pt x="102" y="1"/>
                    </a:cubicBezTo>
                    <a:close/>
                  </a:path>
                </a:pathLst>
              </a:custGeom>
              <a:solidFill>
                <a:srgbClr val="F4C0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7" name="Freeform 17"/>
              <p:cNvSpPr>
                <a:spLocks/>
              </p:cNvSpPr>
              <p:nvPr/>
            </p:nvSpPr>
            <p:spPr bwMode="auto">
              <a:xfrm>
                <a:off x="2336" y="217"/>
                <a:ext cx="180" cy="371"/>
              </a:xfrm>
              <a:custGeom>
                <a:avLst/>
                <a:gdLst>
                  <a:gd name="T0" fmla="*/ 0 w 76"/>
                  <a:gd name="T1" fmla="*/ 0 h 157"/>
                  <a:gd name="T2" fmla="*/ 0 w 76"/>
                  <a:gd name="T3" fmla="*/ 112 h 157"/>
                  <a:gd name="T4" fmla="*/ 0 w 76"/>
                  <a:gd name="T5" fmla="*/ 115 h 157"/>
                  <a:gd name="T6" fmla="*/ 0 w 76"/>
                  <a:gd name="T7" fmla="*/ 157 h 157"/>
                  <a:gd name="T8" fmla="*/ 45 w 76"/>
                  <a:gd name="T9" fmla="*/ 157 h 157"/>
                  <a:gd name="T10" fmla="*/ 76 w 76"/>
                  <a:gd name="T11" fmla="*/ 126 h 157"/>
                  <a:gd name="T12" fmla="*/ 76 w 76"/>
                  <a:gd name="T13" fmla="*/ 0 h 157"/>
                  <a:gd name="T14" fmla="*/ 0 w 76"/>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7">
                    <a:moveTo>
                      <a:pt x="0" y="0"/>
                    </a:moveTo>
                    <a:cubicBezTo>
                      <a:pt x="0" y="112"/>
                      <a:pt x="0" y="112"/>
                      <a:pt x="0" y="112"/>
                    </a:cubicBezTo>
                    <a:cubicBezTo>
                      <a:pt x="0" y="113"/>
                      <a:pt x="0" y="114"/>
                      <a:pt x="0" y="115"/>
                    </a:cubicBezTo>
                    <a:cubicBezTo>
                      <a:pt x="0" y="157"/>
                      <a:pt x="0" y="157"/>
                      <a:pt x="0" y="157"/>
                    </a:cubicBezTo>
                    <a:cubicBezTo>
                      <a:pt x="45" y="157"/>
                      <a:pt x="45" y="157"/>
                      <a:pt x="45" y="157"/>
                    </a:cubicBezTo>
                    <a:cubicBezTo>
                      <a:pt x="62" y="157"/>
                      <a:pt x="76" y="143"/>
                      <a:pt x="76" y="126"/>
                    </a:cubicBezTo>
                    <a:cubicBezTo>
                      <a:pt x="76" y="0"/>
                      <a:pt x="76" y="0"/>
                      <a:pt x="76" y="0"/>
                    </a:cubicBezTo>
                    <a:lnTo>
                      <a:pt x="0" y="0"/>
                    </a:lnTo>
                    <a:close/>
                  </a:path>
                </a:pathLst>
              </a:custGeom>
              <a:solidFill>
                <a:srgbClr val="F4D9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8" name="Freeform 18"/>
              <p:cNvSpPr>
                <a:spLocks noEditPoints="1"/>
              </p:cNvSpPr>
              <p:nvPr/>
            </p:nvSpPr>
            <p:spPr bwMode="auto">
              <a:xfrm>
                <a:off x="3119" y="2376"/>
                <a:ext cx="384" cy="194"/>
              </a:xfrm>
              <a:custGeom>
                <a:avLst/>
                <a:gdLst>
                  <a:gd name="T0" fmla="*/ 142 w 162"/>
                  <a:gd name="T1" fmla="*/ 82 h 82"/>
                  <a:gd name="T2" fmla="*/ 20 w 162"/>
                  <a:gd name="T3" fmla="*/ 82 h 82"/>
                  <a:gd name="T4" fmla="*/ 0 w 162"/>
                  <a:gd name="T5" fmla="*/ 61 h 82"/>
                  <a:gd name="T6" fmla="*/ 0 w 162"/>
                  <a:gd name="T7" fmla="*/ 21 h 82"/>
                  <a:gd name="T8" fmla="*/ 20 w 162"/>
                  <a:gd name="T9" fmla="*/ 0 h 82"/>
                  <a:gd name="T10" fmla="*/ 142 w 162"/>
                  <a:gd name="T11" fmla="*/ 0 h 82"/>
                  <a:gd name="T12" fmla="*/ 162 w 162"/>
                  <a:gd name="T13" fmla="*/ 21 h 82"/>
                  <a:gd name="T14" fmla="*/ 162 w 162"/>
                  <a:gd name="T15" fmla="*/ 61 h 82"/>
                  <a:gd name="T16" fmla="*/ 142 w 162"/>
                  <a:gd name="T17" fmla="*/ 82 h 82"/>
                  <a:gd name="T18" fmla="*/ 20 w 162"/>
                  <a:gd name="T19" fmla="*/ 13 h 82"/>
                  <a:gd name="T20" fmla="*/ 12 w 162"/>
                  <a:gd name="T21" fmla="*/ 21 h 82"/>
                  <a:gd name="T22" fmla="*/ 12 w 162"/>
                  <a:gd name="T23" fmla="*/ 61 h 82"/>
                  <a:gd name="T24" fmla="*/ 20 w 162"/>
                  <a:gd name="T25" fmla="*/ 69 h 82"/>
                  <a:gd name="T26" fmla="*/ 142 w 162"/>
                  <a:gd name="T27" fmla="*/ 69 h 82"/>
                  <a:gd name="T28" fmla="*/ 149 w 162"/>
                  <a:gd name="T29" fmla="*/ 61 h 82"/>
                  <a:gd name="T30" fmla="*/ 149 w 162"/>
                  <a:gd name="T31" fmla="*/ 21 h 82"/>
                  <a:gd name="T32" fmla="*/ 142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0" y="82"/>
                      <a:pt x="20" y="82"/>
                      <a:pt x="20" y="82"/>
                    </a:cubicBezTo>
                    <a:cubicBezTo>
                      <a:pt x="9" y="82"/>
                      <a:pt x="0" y="72"/>
                      <a:pt x="0" y="61"/>
                    </a:cubicBezTo>
                    <a:cubicBezTo>
                      <a:pt x="0" y="21"/>
                      <a:pt x="0" y="21"/>
                      <a:pt x="0" y="21"/>
                    </a:cubicBezTo>
                    <a:cubicBezTo>
                      <a:pt x="0" y="10"/>
                      <a:pt x="9" y="0"/>
                      <a:pt x="20"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0" y="13"/>
                    </a:moveTo>
                    <a:cubicBezTo>
                      <a:pt x="16" y="13"/>
                      <a:pt x="12" y="17"/>
                      <a:pt x="12" y="21"/>
                    </a:cubicBezTo>
                    <a:cubicBezTo>
                      <a:pt x="12" y="61"/>
                      <a:pt x="12" y="61"/>
                      <a:pt x="12" y="61"/>
                    </a:cubicBezTo>
                    <a:cubicBezTo>
                      <a:pt x="12" y="65"/>
                      <a:pt x="16" y="69"/>
                      <a:pt x="20" y="69"/>
                    </a:cubicBezTo>
                    <a:cubicBezTo>
                      <a:pt x="142" y="69"/>
                      <a:pt x="142" y="69"/>
                      <a:pt x="142" y="69"/>
                    </a:cubicBezTo>
                    <a:cubicBezTo>
                      <a:pt x="146" y="69"/>
                      <a:pt x="149" y="65"/>
                      <a:pt x="149" y="61"/>
                    </a:cubicBezTo>
                    <a:cubicBezTo>
                      <a:pt x="149" y="21"/>
                      <a:pt x="149" y="21"/>
                      <a:pt x="149" y="21"/>
                    </a:cubicBezTo>
                    <a:cubicBezTo>
                      <a:pt x="149" y="17"/>
                      <a:pt x="146" y="13"/>
                      <a:pt x="142"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89" name="Freeform 19"/>
              <p:cNvSpPr>
                <a:spLocks noEditPoints="1"/>
              </p:cNvSpPr>
              <p:nvPr/>
            </p:nvSpPr>
            <p:spPr bwMode="auto">
              <a:xfrm>
                <a:off x="4021" y="2376"/>
                <a:ext cx="384" cy="194"/>
              </a:xfrm>
              <a:custGeom>
                <a:avLst/>
                <a:gdLst>
                  <a:gd name="T0" fmla="*/ 141 w 162"/>
                  <a:gd name="T1" fmla="*/ 82 h 82"/>
                  <a:gd name="T2" fmla="*/ 20 w 162"/>
                  <a:gd name="T3" fmla="*/ 82 h 82"/>
                  <a:gd name="T4" fmla="*/ 0 w 162"/>
                  <a:gd name="T5" fmla="*/ 61 h 82"/>
                  <a:gd name="T6" fmla="*/ 0 w 162"/>
                  <a:gd name="T7" fmla="*/ 21 h 82"/>
                  <a:gd name="T8" fmla="*/ 20 w 162"/>
                  <a:gd name="T9" fmla="*/ 0 h 82"/>
                  <a:gd name="T10" fmla="*/ 141 w 162"/>
                  <a:gd name="T11" fmla="*/ 0 h 82"/>
                  <a:gd name="T12" fmla="*/ 162 w 162"/>
                  <a:gd name="T13" fmla="*/ 21 h 82"/>
                  <a:gd name="T14" fmla="*/ 162 w 162"/>
                  <a:gd name="T15" fmla="*/ 61 h 82"/>
                  <a:gd name="T16" fmla="*/ 141 w 162"/>
                  <a:gd name="T17" fmla="*/ 82 h 82"/>
                  <a:gd name="T18" fmla="*/ 20 w 162"/>
                  <a:gd name="T19" fmla="*/ 13 h 82"/>
                  <a:gd name="T20" fmla="*/ 12 w 162"/>
                  <a:gd name="T21" fmla="*/ 21 h 82"/>
                  <a:gd name="T22" fmla="*/ 12 w 162"/>
                  <a:gd name="T23" fmla="*/ 61 h 82"/>
                  <a:gd name="T24" fmla="*/ 20 w 162"/>
                  <a:gd name="T25" fmla="*/ 69 h 82"/>
                  <a:gd name="T26" fmla="*/ 141 w 162"/>
                  <a:gd name="T27" fmla="*/ 69 h 82"/>
                  <a:gd name="T28" fmla="*/ 149 w 162"/>
                  <a:gd name="T29" fmla="*/ 61 h 82"/>
                  <a:gd name="T30" fmla="*/ 149 w 162"/>
                  <a:gd name="T31" fmla="*/ 21 h 82"/>
                  <a:gd name="T32" fmla="*/ 141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1" y="82"/>
                    </a:moveTo>
                    <a:cubicBezTo>
                      <a:pt x="20" y="82"/>
                      <a:pt x="20" y="82"/>
                      <a:pt x="20" y="82"/>
                    </a:cubicBezTo>
                    <a:cubicBezTo>
                      <a:pt x="9" y="82"/>
                      <a:pt x="0" y="72"/>
                      <a:pt x="0" y="61"/>
                    </a:cubicBezTo>
                    <a:cubicBezTo>
                      <a:pt x="0" y="21"/>
                      <a:pt x="0" y="21"/>
                      <a:pt x="0" y="21"/>
                    </a:cubicBezTo>
                    <a:cubicBezTo>
                      <a:pt x="0" y="10"/>
                      <a:pt x="9" y="0"/>
                      <a:pt x="20" y="0"/>
                    </a:cubicBezTo>
                    <a:cubicBezTo>
                      <a:pt x="141" y="0"/>
                      <a:pt x="141" y="0"/>
                      <a:pt x="141" y="0"/>
                    </a:cubicBezTo>
                    <a:cubicBezTo>
                      <a:pt x="153" y="0"/>
                      <a:pt x="162" y="10"/>
                      <a:pt x="162" y="21"/>
                    </a:cubicBezTo>
                    <a:cubicBezTo>
                      <a:pt x="162" y="61"/>
                      <a:pt x="162" y="61"/>
                      <a:pt x="162" y="61"/>
                    </a:cubicBezTo>
                    <a:cubicBezTo>
                      <a:pt x="162" y="72"/>
                      <a:pt x="153" y="82"/>
                      <a:pt x="141" y="82"/>
                    </a:cubicBezTo>
                    <a:close/>
                    <a:moveTo>
                      <a:pt x="20" y="13"/>
                    </a:moveTo>
                    <a:cubicBezTo>
                      <a:pt x="16" y="13"/>
                      <a:pt x="12" y="17"/>
                      <a:pt x="12" y="21"/>
                    </a:cubicBezTo>
                    <a:cubicBezTo>
                      <a:pt x="12" y="61"/>
                      <a:pt x="12" y="61"/>
                      <a:pt x="12" y="61"/>
                    </a:cubicBezTo>
                    <a:cubicBezTo>
                      <a:pt x="12" y="65"/>
                      <a:pt x="16" y="69"/>
                      <a:pt x="20" y="69"/>
                    </a:cubicBezTo>
                    <a:cubicBezTo>
                      <a:pt x="141" y="69"/>
                      <a:pt x="141" y="69"/>
                      <a:pt x="141" y="69"/>
                    </a:cubicBezTo>
                    <a:cubicBezTo>
                      <a:pt x="146" y="69"/>
                      <a:pt x="149" y="65"/>
                      <a:pt x="149" y="61"/>
                    </a:cubicBezTo>
                    <a:cubicBezTo>
                      <a:pt x="149" y="21"/>
                      <a:pt x="149" y="21"/>
                      <a:pt x="149" y="21"/>
                    </a:cubicBezTo>
                    <a:cubicBezTo>
                      <a:pt x="149" y="17"/>
                      <a:pt x="146" y="13"/>
                      <a:pt x="141"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90" name="Freeform 20"/>
              <p:cNvSpPr>
                <a:spLocks noEditPoints="1"/>
              </p:cNvSpPr>
              <p:nvPr/>
            </p:nvSpPr>
            <p:spPr bwMode="auto">
              <a:xfrm>
                <a:off x="3569" y="2376"/>
                <a:ext cx="383" cy="194"/>
              </a:xfrm>
              <a:custGeom>
                <a:avLst/>
                <a:gdLst>
                  <a:gd name="T0" fmla="*/ 142 w 162"/>
                  <a:gd name="T1" fmla="*/ 82 h 82"/>
                  <a:gd name="T2" fmla="*/ 21 w 162"/>
                  <a:gd name="T3" fmla="*/ 82 h 82"/>
                  <a:gd name="T4" fmla="*/ 0 w 162"/>
                  <a:gd name="T5" fmla="*/ 61 h 82"/>
                  <a:gd name="T6" fmla="*/ 0 w 162"/>
                  <a:gd name="T7" fmla="*/ 21 h 82"/>
                  <a:gd name="T8" fmla="*/ 21 w 162"/>
                  <a:gd name="T9" fmla="*/ 0 h 82"/>
                  <a:gd name="T10" fmla="*/ 142 w 162"/>
                  <a:gd name="T11" fmla="*/ 0 h 82"/>
                  <a:gd name="T12" fmla="*/ 162 w 162"/>
                  <a:gd name="T13" fmla="*/ 21 h 82"/>
                  <a:gd name="T14" fmla="*/ 162 w 162"/>
                  <a:gd name="T15" fmla="*/ 61 h 82"/>
                  <a:gd name="T16" fmla="*/ 142 w 162"/>
                  <a:gd name="T17" fmla="*/ 82 h 82"/>
                  <a:gd name="T18" fmla="*/ 21 w 162"/>
                  <a:gd name="T19" fmla="*/ 13 h 82"/>
                  <a:gd name="T20" fmla="*/ 13 w 162"/>
                  <a:gd name="T21" fmla="*/ 21 h 82"/>
                  <a:gd name="T22" fmla="*/ 13 w 162"/>
                  <a:gd name="T23" fmla="*/ 61 h 82"/>
                  <a:gd name="T24" fmla="*/ 21 w 162"/>
                  <a:gd name="T25" fmla="*/ 69 h 82"/>
                  <a:gd name="T26" fmla="*/ 142 w 162"/>
                  <a:gd name="T27" fmla="*/ 69 h 82"/>
                  <a:gd name="T28" fmla="*/ 150 w 162"/>
                  <a:gd name="T29" fmla="*/ 61 h 82"/>
                  <a:gd name="T30" fmla="*/ 150 w 162"/>
                  <a:gd name="T31" fmla="*/ 21 h 82"/>
                  <a:gd name="T32" fmla="*/ 142 w 162"/>
                  <a:gd name="T33" fmla="*/ 13 h 82"/>
                  <a:gd name="T34" fmla="*/ 21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1" y="82"/>
                      <a:pt x="21" y="82"/>
                      <a:pt x="21" y="82"/>
                    </a:cubicBezTo>
                    <a:cubicBezTo>
                      <a:pt x="9" y="82"/>
                      <a:pt x="0" y="72"/>
                      <a:pt x="0" y="61"/>
                    </a:cubicBezTo>
                    <a:cubicBezTo>
                      <a:pt x="0" y="21"/>
                      <a:pt x="0" y="21"/>
                      <a:pt x="0" y="21"/>
                    </a:cubicBezTo>
                    <a:cubicBezTo>
                      <a:pt x="0" y="10"/>
                      <a:pt x="9" y="0"/>
                      <a:pt x="21"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1" y="13"/>
                    </a:moveTo>
                    <a:cubicBezTo>
                      <a:pt x="16" y="13"/>
                      <a:pt x="13" y="17"/>
                      <a:pt x="13" y="21"/>
                    </a:cubicBezTo>
                    <a:cubicBezTo>
                      <a:pt x="13" y="61"/>
                      <a:pt x="13" y="61"/>
                      <a:pt x="13" y="61"/>
                    </a:cubicBezTo>
                    <a:cubicBezTo>
                      <a:pt x="13" y="65"/>
                      <a:pt x="16" y="69"/>
                      <a:pt x="21" y="69"/>
                    </a:cubicBezTo>
                    <a:cubicBezTo>
                      <a:pt x="142" y="69"/>
                      <a:pt x="142" y="69"/>
                      <a:pt x="142" y="69"/>
                    </a:cubicBezTo>
                    <a:cubicBezTo>
                      <a:pt x="146" y="69"/>
                      <a:pt x="150" y="65"/>
                      <a:pt x="150" y="61"/>
                    </a:cubicBezTo>
                    <a:cubicBezTo>
                      <a:pt x="150" y="21"/>
                      <a:pt x="150" y="21"/>
                      <a:pt x="150" y="21"/>
                    </a:cubicBezTo>
                    <a:cubicBezTo>
                      <a:pt x="150" y="17"/>
                      <a:pt x="146" y="13"/>
                      <a:pt x="142" y="13"/>
                    </a:cubicBezTo>
                    <a:lnTo>
                      <a:pt x="21" y="13"/>
                    </a:lnTo>
                    <a:close/>
                  </a:path>
                </a:pathLst>
              </a:custGeom>
              <a:solidFill>
                <a:srgbClr val="40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91" name="Rectangle 21"/>
              <p:cNvSpPr>
                <a:spLocks noChangeArrowheads="1"/>
              </p:cNvSpPr>
              <p:nvPr/>
            </p:nvSpPr>
            <p:spPr bwMode="auto">
              <a:xfrm>
                <a:off x="2565" y="3549"/>
                <a:ext cx="1626" cy="16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92" name="Rectangle 22"/>
              <p:cNvSpPr>
                <a:spLocks noChangeArrowheads="1"/>
              </p:cNvSpPr>
              <p:nvPr/>
            </p:nvSpPr>
            <p:spPr bwMode="auto">
              <a:xfrm>
                <a:off x="2454" y="3899"/>
                <a:ext cx="1849" cy="128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nvGrpSpPr>
            <p:cNvPr id="71" name="Group 25"/>
            <p:cNvGrpSpPr>
              <a:grpSpLocks noChangeAspect="1"/>
            </p:cNvGrpSpPr>
            <p:nvPr/>
          </p:nvGrpSpPr>
          <p:grpSpPr bwMode="auto">
            <a:xfrm>
              <a:off x="4249213" y="3177524"/>
              <a:ext cx="644864" cy="422267"/>
              <a:chOff x="3165" y="1719"/>
              <a:chExt cx="1350" cy="884"/>
            </a:xfrm>
            <a:solidFill>
              <a:schemeClr val="accent2"/>
            </a:solidFill>
          </p:grpSpPr>
          <p:sp>
            <p:nvSpPr>
              <p:cNvPr id="72" name="Freeform 26"/>
              <p:cNvSpPr>
                <a:spLocks/>
              </p:cNvSpPr>
              <p:nvPr/>
            </p:nvSpPr>
            <p:spPr bwMode="auto">
              <a:xfrm>
                <a:off x="3165" y="1719"/>
                <a:ext cx="414" cy="884"/>
              </a:xfrm>
              <a:custGeom>
                <a:avLst/>
                <a:gdLst>
                  <a:gd name="T0" fmla="*/ 108 w 174"/>
                  <a:gd name="T1" fmla="*/ 165 h 371"/>
                  <a:gd name="T2" fmla="*/ 58 w 174"/>
                  <a:gd name="T3" fmla="*/ 93 h 371"/>
                  <a:gd name="T4" fmla="*/ 88 w 174"/>
                  <a:gd name="T5" fmla="*/ 53 h 371"/>
                  <a:gd name="T6" fmla="*/ 119 w 174"/>
                  <a:gd name="T7" fmla="*/ 94 h 371"/>
                  <a:gd name="T8" fmla="*/ 119 w 174"/>
                  <a:gd name="T9" fmla="*/ 106 h 371"/>
                  <a:gd name="T10" fmla="*/ 174 w 174"/>
                  <a:gd name="T11" fmla="*/ 106 h 371"/>
                  <a:gd name="T12" fmla="*/ 174 w 174"/>
                  <a:gd name="T13" fmla="*/ 95 h 371"/>
                  <a:gd name="T14" fmla="*/ 87 w 174"/>
                  <a:gd name="T15" fmla="*/ 0 h 371"/>
                  <a:gd name="T16" fmla="*/ 2 w 174"/>
                  <a:gd name="T17" fmla="*/ 95 h 371"/>
                  <a:gd name="T18" fmla="*/ 68 w 174"/>
                  <a:gd name="T19" fmla="*/ 205 h 371"/>
                  <a:gd name="T20" fmla="*/ 117 w 174"/>
                  <a:gd name="T21" fmla="*/ 277 h 371"/>
                  <a:gd name="T22" fmla="*/ 86 w 174"/>
                  <a:gd name="T23" fmla="*/ 317 h 371"/>
                  <a:gd name="T24" fmla="*/ 55 w 174"/>
                  <a:gd name="T25" fmla="*/ 277 h 371"/>
                  <a:gd name="T26" fmla="*/ 55 w 174"/>
                  <a:gd name="T27" fmla="*/ 246 h 371"/>
                  <a:gd name="T28" fmla="*/ 0 w 174"/>
                  <a:gd name="T29" fmla="*/ 246 h 371"/>
                  <a:gd name="T30" fmla="*/ 0 w 174"/>
                  <a:gd name="T31" fmla="*/ 275 h 371"/>
                  <a:gd name="T32" fmla="*/ 87 w 174"/>
                  <a:gd name="T33" fmla="*/ 371 h 371"/>
                  <a:gd name="T34" fmla="*/ 174 w 174"/>
                  <a:gd name="T35" fmla="*/ 275 h 371"/>
                  <a:gd name="T36" fmla="*/ 108 w 174"/>
                  <a:gd name="T37" fmla="*/ 1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371">
                    <a:moveTo>
                      <a:pt x="108" y="165"/>
                    </a:moveTo>
                    <a:cubicBezTo>
                      <a:pt x="81" y="144"/>
                      <a:pt x="58" y="125"/>
                      <a:pt x="58" y="93"/>
                    </a:cubicBezTo>
                    <a:cubicBezTo>
                      <a:pt x="58" y="58"/>
                      <a:pt x="74" y="53"/>
                      <a:pt x="88" y="53"/>
                    </a:cubicBezTo>
                    <a:cubicBezTo>
                      <a:pt x="103" y="53"/>
                      <a:pt x="119" y="58"/>
                      <a:pt x="119" y="94"/>
                    </a:cubicBezTo>
                    <a:cubicBezTo>
                      <a:pt x="119" y="106"/>
                      <a:pt x="119" y="106"/>
                      <a:pt x="119" y="106"/>
                    </a:cubicBezTo>
                    <a:cubicBezTo>
                      <a:pt x="174" y="106"/>
                      <a:pt x="174" y="106"/>
                      <a:pt x="174" y="106"/>
                    </a:cubicBezTo>
                    <a:cubicBezTo>
                      <a:pt x="174" y="95"/>
                      <a:pt x="174" y="95"/>
                      <a:pt x="174" y="95"/>
                    </a:cubicBezTo>
                    <a:cubicBezTo>
                      <a:pt x="174" y="35"/>
                      <a:pt x="142" y="0"/>
                      <a:pt x="87" y="0"/>
                    </a:cubicBezTo>
                    <a:cubicBezTo>
                      <a:pt x="33" y="0"/>
                      <a:pt x="2" y="35"/>
                      <a:pt x="2" y="95"/>
                    </a:cubicBezTo>
                    <a:cubicBezTo>
                      <a:pt x="2" y="151"/>
                      <a:pt x="37" y="180"/>
                      <a:pt x="68" y="205"/>
                    </a:cubicBezTo>
                    <a:cubicBezTo>
                      <a:pt x="94" y="227"/>
                      <a:pt x="117" y="245"/>
                      <a:pt x="117" y="277"/>
                    </a:cubicBezTo>
                    <a:cubicBezTo>
                      <a:pt x="117" y="313"/>
                      <a:pt x="99" y="317"/>
                      <a:pt x="86" y="317"/>
                    </a:cubicBezTo>
                    <a:cubicBezTo>
                      <a:pt x="73" y="317"/>
                      <a:pt x="55" y="313"/>
                      <a:pt x="55" y="277"/>
                    </a:cubicBezTo>
                    <a:cubicBezTo>
                      <a:pt x="55" y="246"/>
                      <a:pt x="55" y="246"/>
                      <a:pt x="55" y="246"/>
                    </a:cubicBezTo>
                    <a:cubicBezTo>
                      <a:pt x="0" y="246"/>
                      <a:pt x="0" y="246"/>
                      <a:pt x="0" y="246"/>
                    </a:cubicBezTo>
                    <a:cubicBezTo>
                      <a:pt x="0" y="275"/>
                      <a:pt x="0" y="275"/>
                      <a:pt x="0" y="275"/>
                    </a:cubicBezTo>
                    <a:cubicBezTo>
                      <a:pt x="0" y="336"/>
                      <a:pt x="32" y="371"/>
                      <a:pt x="87" y="371"/>
                    </a:cubicBezTo>
                    <a:cubicBezTo>
                      <a:pt x="142" y="371"/>
                      <a:pt x="174" y="336"/>
                      <a:pt x="174" y="275"/>
                    </a:cubicBezTo>
                    <a:cubicBezTo>
                      <a:pt x="174" y="219"/>
                      <a:pt x="139" y="191"/>
                      <a:pt x="108" y="1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3" name="Freeform 27"/>
              <p:cNvSpPr>
                <a:spLocks/>
              </p:cNvSpPr>
              <p:nvPr/>
            </p:nvSpPr>
            <p:spPr bwMode="auto">
              <a:xfrm>
                <a:off x="3648" y="1727"/>
                <a:ext cx="382" cy="867"/>
              </a:xfrm>
              <a:custGeom>
                <a:avLst/>
                <a:gdLst>
                  <a:gd name="T0" fmla="*/ 0 w 382"/>
                  <a:gd name="T1" fmla="*/ 867 h 867"/>
                  <a:gd name="T2" fmla="*/ 382 w 382"/>
                  <a:gd name="T3" fmla="*/ 867 h 867"/>
                  <a:gd name="T4" fmla="*/ 382 w 382"/>
                  <a:gd name="T5" fmla="*/ 740 h 867"/>
                  <a:gd name="T6" fmla="*/ 135 w 382"/>
                  <a:gd name="T7" fmla="*/ 740 h 867"/>
                  <a:gd name="T8" fmla="*/ 135 w 382"/>
                  <a:gd name="T9" fmla="*/ 490 h 867"/>
                  <a:gd name="T10" fmla="*/ 335 w 382"/>
                  <a:gd name="T11" fmla="*/ 490 h 867"/>
                  <a:gd name="T12" fmla="*/ 335 w 382"/>
                  <a:gd name="T13" fmla="*/ 364 h 867"/>
                  <a:gd name="T14" fmla="*/ 135 w 382"/>
                  <a:gd name="T15" fmla="*/ 364 h 867"/>
                  <a:gd name="T16" fmla="*/ 135 w 382"/>
                  <a:gd name="T17" fmla="*/ 128 h 867"/>
                  <a:gd name="T18" fmla="*/ 363 w 382"/>
                  <a:gd name="T19" fmla="*/ 128 h 867"/>
                  <a:gd name="T20" fmla="*/ 363 w 382"/>
                  <a:gd name="T21" fmla="*/ 0 h 867"/>
                  <a:gd name="T22" fmla="*/ 0 w 382"/>
                  <a:gd name="T23" fmla="*/ 0 h 867"/>
                  <a:gd name="T24" fmla="*/ 0 w 382"/>
                  <a:gd name="T25"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867">
                    <a:moveTo>
                      <a:pt x="0" y="867"/>
                    </a:moveTo>
                    <a:lnTo>
                      <a:pt x="382" y="867"/>
                    </a:lnTo>
                    <a:lnTo>
                      <a:pt x="382" y="740"/>
                    </a:lnTo>
                    <a:lnTo>
                      <a:pt x="135" y="740"/>
                    </a:lnTo>
                    <a:lnTo>
                      <a:pt x="135" y="490"/>
                    </a:lnTo>
                    <a:lnTo>
                      <a:pt x="335" y="490"/>
                    </a:lnTo>
                    <a:lnTo>
                      <a:pt x="335" y="364"/>
                    </a:lnTo>
                    <a:lnTo>
                      <a:pt x="135" y="364"/>
                    </a:lnTo>
                    <a:lnTo>
                      <a:pt x="135" y="128"/>
                    </a:lnTo>
                    <a:lnTo>
                      <a:pt x="363" y="128"/>
                    </a:lnTo>
                    <a:lnTo>
                      <a:pt x="363" y="0"/>
                    </a:lnTo>
                    <a:lnTo>
                      <a:pt x="0" y="0"/>
                    </a:lnTo>
                    <a:lnTo>
                      <a:pt x="0" y="8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74" name="Freeform 28"/>
              <p:cNvSpPr>
                <a:spLocks noEditPoints="1"/>
              </p:cNvSpPr>
              <p:nvPr/>
            </p:nvSpPr>
            <p:spPr bwMode="auto">
              <a:xfrm>
                <a:off x="4094" y="1719"/>
                <a:ext cx="421" cy="884"/>
              </a:xfrm>
              <a:custGeom>
                <a:avLst/>
                <a:gdLst>
                  <a:gd name="T0" fmla="*/ 88 w 177"/>
                  <a:gd name="T1" fmla="*/ 0 h 371"/>
                  <a:gd name="T2" fmla="*/ 0 w 177"/>
                  <a:gd name="T3" fmla="*/ 96 h 371"/>
                  <a:gd name="T4" fmla="*/ 0 w 177"/>
                  <a:gd name="T5" fmla="*/ 275 h 371"/>
                  <a:gd name="T6" fmla="*/ 88 w 177"/>
                  <a:gd name="T7" fmla="*/ 371 h 371"/>
                  <a:gd name="T8" fmla="*/ 177 w 177"/>
                  <a:gd name="T9" fmla="*/ 275 h 371"/>
                  <a:gd name="T10" fmla="*/ 177 w 177"/>
                  <a:gd name="T11" fmla="*/ 96 h 371"/>
                  <a:gd name="T12" fmla="*/ 88 w 177"/>
                  <a:gd name="T13" fmla="*/ 0 h 371"/>
                  <a:gd name="T14" fmla="*/ 88 w 177"/>
                  <a:gd name="T15" fmla="*/ 317 h 371"/>
                  <a:gd name="T16" fmla="*/ 57 w 177"/>
                  <a:gd name="T17" fmla="*/ 277 h 371"/>
                  <a:gd name="T18" fmla="*/ 57 w 177"/>
                  <a:gd name="T19" fmla="*/ 94 h 371"/>
                  <a:gd name="T20" fmla="*/ 88 w 177"/>
                  <a:gd name="T21" fmla="*/ 53 h 371"/>
                  <a:gd name="T22" fmla="*/ 120 w 177"/>
                  <a:gd name="T23" fmla="*/ 94 h 371"/>
                  <a:gd name="T24" fmla="*/ 120 w 177"/>
                  <a:gd name="T25" fmla="*/ 277 h 371"/>
                  <a:gd name="T26" fmla="*/ 88 w 177"/>
                  <a:gd name="T27" fmla="*/ 31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371">
                    <a:moveTo>
                      <a:pt x="88" y="0"/>
                    </a:moveTo>
                    <a:cubicBezTo>
                      <a:pt x="33" y="0"/>
                      <a:pt x="0" y="36"/>
                      <a:pt x="0" y="96"/>
                    </a:cubicBezTo>
                    <a:cubicBezTo>
                      <a:pt x="0" y="275"/>
                      <a:pt x="0" y="275"/>
                      <a:pt x="0" y="275"/>
                    </a:cubicBezTo>
                    <a:cubicBezTo>
                      <a:pt x="0" y="335"/>
                      <a:pt x="33" y="371"/>
                      <a:pt x="88" y="371"/>
                    </a:cubicBezTo>
                    <a:cubicBezTo>
                      <a:pt x="144" y="371"/>
                      <a:pt x="177" y="335"/>
                      <a:pt x="177" y="275"/>
                    </a:cubicBezTo>
                    <a:cubicBezTo>
                      <a:pt x="177" y="96"/>
                      <a:pt x="177" y="96"/>
                      <a:pt x="177" y="96"/>
                    </a:cubicBezTo>
                    <a:cubicBezTo>
                      <a:pt x="177" y="35"/>
                      <a:pt x="145" y="0"/>
                      <a:pt x="88" y="0"/>
                    </a:cubicBezTo>
                    <a:close/>
                    <a:moveTo>
                      <a:pt x="88" y="317"/>
                    </a:moveTo>
                    <a:cubicBezTo>
                      <a:pt x="75" y="317"/>
                      <a:pt x="57" y="313"/>
                      <a:pt x="57" y="277"/>
                    </a:cubicBezTo>
                    <a:cubicBezTo>
                      <a:pt x="57" y="94"/>
                      <a:pt x="57" y="94"/>
                      <a:pt x="57" y="94"/>
                    </a:cubicBezTo>
                    <a:cubicBezTo>
                      <a:pt x="57" y="53"/>
                      <a:pt x="81" y="53"/>
                      <a:pt x="88" y="53"/>
                    </a:cubicBezTo>
                    <a:cubicBezTo>
                      <a:pt x="102" y="53"/>
                      <a:pt x="120" y="58"/>
                      <a:pt x="120" y="94"/>
                    </a:cubicBezTo>
                    <a:cubicBezTo>
                      <a:pt x="120" y="277"/>
                      <a:pt x="120" y="277"/>
                      <a:pt x="120" y="277"/>
                    </a:cubicBezTo>
                    <a:cubicBezTo>
                      <a:pt x="120" y="313"/>
                      <a:pt x="102" y="317"/>
                      <a:pt x="88" y="3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grpSp>
      </p:grpSp>
      <p:grpSp>
        <p:nvGrpSpPr>
          <p:cNvPr id="93" name="组合 92"/>
          <p:cNvGrpSpPr/>
          <p:nvPr/>
        </p:nvGrpSpPr>
        <p:grpSpPr>
          <a:xfrm>
            <a:off x="776253" y="4527053"/>
            <a:ext cx="3396905" cy="730863"/>
            <a:chOff x="4631245" y="1185231"/>
            <a:chExt cx="2547679" cy="548147"/>
          </a:xfrm>
        </p:grpSpPr>
        <p:grpSp>
          <p:nvGrpSpPr>
            <p:cNvPr id="94" name="组合 93"/>
            <p:cNvGrpSpPr/>
            <p:nvPr/>
          </p:nvGrpSpPr>
          <p:grpSpPr>
            <a:xfrm>
              <a:off x="4631245" y="1185231"/>
              <a:ext cx="434254" cy="469992"/>
              <a:chOff x="6242320" y="1105726"/>
              <a:chExt cx="579005" cy="626658"/>
            </a:xfrm>
          </p:grpSpPr>
          <p:sp>
            <p:nvSpPr>
              <p:cNvPr id="99" name="TextBox 6"/>
              <p:cNvSpPr txBox="1"/>
              <p:nvPr/>
            </p:nvSpPr>
            <p:spPr>
              <a:xfrm>
                <a:off x="6327224" y="1105726"/>
                <a:ext cx="448425" cy="492445"/>
              </a:xfrm>
              <a:prstGeom prst="rect">
                <a:avLst/>
              </a:prstGeom>
              <a:noFill/>
            </p:spPr>
            <p:txBody>
              <a:bodyPr vert="horz" wrap="square" lIns="0" tIns="0" rIns="0" bIns="0" rtlCol="0" anchor="ctr">
                <a:spAutoFit/>
              </a:bodyPr>
              <a:lstStyle/>
              <a:p>
                <a:pPr algn="l"/>
                <a:r>
                  <a:rPr lang="en-US" altLang="zh-CN" sz="3200" dirty="0">
                    <a:solidFill>
                      <a:schemeClr val="bg1"/>
                    </a:solidFill>
                    <a:latin typeface="Impact" pitchFamily="34" charset="0"/>
                    <a:ea typeface="微软雅黑" pitchFamily="34" charset="-122"/>
                  </a:rPr>
                  <a:t>01</a:t>
                </a:r>
                <a:endParaRPr lang="zh-CN" altLang="en-US" sz="3200" dirty="0">
                  <a:solidFill>
                    <a:schemeClr val="bg1"/>
                  </a:solidFill>
                  <a:latin typeface="微软雅黑" pitchFamily="34" charset="-122"/>
                  <a:ea typeface="微软雅黑" pitchFamily="34" charset="-122"/>
                </a:endParaRPr>
              </a:p>
            </p:txBody>
          </p:sp>
          <p:sp>
            <p:nvSpPr>
              <p:cNvPr id="100" name="文本框 22"/>
              <p:cNvSpPr txBox="1"/>
              <p:nvPr/>
            </p:nvSpPr>
            <p:spPr>
              <a:xfrm>
                <a:off x="6242320" y="1516939"/>
                <a:ext cx="579005" cy="215445"/>
              </a:xfrm>
              <a:prstGeom prst="rect">
                <a:avLst/>
              </a:prstGeom>
              <a:noFill/>
            </p:spPr>
            <p:txBody>
              <a:bodyPr wrap="none" rtlCol="0">
                <a:spAutoFit/>
              </a:bodyPr>
              <a:lstStyle/>
              <a:p>
                <a:r>
                  <a:rPr lang="en-US" altLang="zh-CN" sz="800" b="1" dirty="0">
                    <a:solidFill>
                      <a:schemeClr val="bg1"/>
                    </a:solidFill>
                    <a:latin typeface="Leelawadee" panose="020B0502040204020203" pitchFamily="34" charset="-34"/>
                    <a:cs typeface="Leelawadee" panose="020B0502040204020203" pitchFamily="34" charset="-34"/>
                  </a:rPr>
                  <a:t>OPTION</a:t>
                </a:r>
                <a:endParaRPr lang="zh-CN" altLang="en-US" sz="800" b="1" dirty="0">
                  <a:solidFill>
                    <a:schemeClr val="bg1"/>
                  </a:solidFill>
                  <a:latin typeface="Leelawadee" panose="020B0502040204020203" pitchFamily="34" charset="-34"/>
                  <a:cs typeface="Leelawadee" panose="020B0502040204020203" pitchFamily="34" charset="-34"/>
                </a:endParaRPr>
              </a:p>
            </p:txBody>
          </p:sp>
        </p:grpSp>
        <p:grpSp>
          <p:nvGrpSpPr>
            <p:cNvPr id="95" name="组合 94"/>
            <p:cNvGrpSpPr/>
            <p:nvPr/>
          </p:nvGrpSpPr>
          <p:grpSpPr>
            <a:xfrm>
              <a:off x="4694924" y="1726235"/>
              <a:ext cx="2484000" cy="7143"/>
              <a:chOff x="6327224" y="1896619"/>
              <a:chExt cx="2624395" cy="9524"/>
            </a:xfrm>
          </p:grpSpPr>
          <p:cxnSp>
            <p:nvCxnSpPr>
              <p:cNvPr id="97" name="直接连接符 96"/>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96" name="文本框 44"/>
            <p:cNvSpPr txBox="1"/>
            <p:nvPr/>
          </p:nvSpPr>
          <p:spPr>
            <a:xfrm>
              <a:off x="5264285" y="1203331"/>
              <a:ext cx="1914639" cy="401648"/>
            </a:xfrm>
            <a:prstGeom prst="rect">
              <a:avLst/>
            </a:prstGeom>
            <a:noFill/>
          </p:spPr>
          <p:txBody>
            <a:bodyPr wrap="square" lIns="91440" tIns="45720" rIns="91440" bIns="45720"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01" name="组合 100"/>
          <p:cNvGrpSpPr/>
          <p:nvPr/>
        </p:nvGrpSpPr>
        <p:grpSpPr>
          <a:xfrm>
            <a:off x="1275017" y="2088653"/>
            <a:ext cx="3396905" cy="730863"/>
            <a:chOff x="4631245" y="1185231"/>
            <a:chExt cx="2547679" cy="548147"/>
          </a:xfrm>
        </p:grpSpPr>
        <p:grpSp>
          <p:nvGrpSpPr>
            <p:cNvPr id="102" name="组合 101"/>
            <p:cNvGrpSpPr/>
            <p:nvPr/>
          </p:nvGrpSpPr>
          <p:grpSpPr>
            <a:xfrm>
              <a:off x="4631245" y="1185231"/>
              <a:ext cx="434254" cy="469992"/>
              <a:chOff x="6242320" y="1105726"/>
              <a:chExt cx="579005" cy="626658"/>
            </a:xfrm>
          </p:grpSpPr>
          <p:sp>
            <p:nvSpPr>
              <p:cNvPr id="107" name="TextBox 6"/>
              <p:cNvSpPr txBox="1"/>
              <p:nvPr/>
            </p:nvSpPr>
            <p:spPr>
              <a:xfrm>
                <a:off x="6327224" y="1105726"/>
                <a:ext cx="448425" cy="492445"/>
              </a:xfrm>
              <a:prstGeom prst="rect">
                <a:avLst/>
              </a:prstGeom>
              <a:noFill/>
            </p:spPr>
            <p:txBody>
              <a:bodyPr vert="horz" wrap="square" lIns="0" tIns="0" rIns="0" bIns="0" rtlCol="0" anchor="ctr">
                <a:spAutoFit/>
              </a:bodyPr>
              <a:lstStyle/>
              <a:p>
                <a:pPr algn="l"/>
                <a:r>
                  <a:rPr lang="en-US" altLang="zh-CN" sz="3200" dirty="0">
                    <a:solidFill>
                      <a:schemeClr val="bg1"/>
                    </a:solidFill>
                    <a:latin typeface="Impact" pitchFamily="34" charset="0"/>
                    <a:ea typeface="微软雅黑" pitchFamily="34" charset="-122"/>
                  </a:rPr>
                  <a:t>02</a:t>
                </a:r>
                <a:endParaRPr lang="zh-CN" altLang="en-US" sz="3200" dirty="0">
                  <a:solidFill>
                    <a:schemeClr val="bg1"/>
                  </a:solidFill>
                  <a:latin typeface="微软雅黑" pitchFamily="34" charset="-122"/>
                  <a:ea typeface="微软雅黑" pitchFamily="34" charset="-122"/>
                </a:endParaRPr>
              </a:p>
            </p:txBody>
          </p:sp>
          <p:sp>
            <p:nvSpPr>
              <p:cNvPr id="108" name="文本框 22"/>
              <p:cNvSpPr txBox="1"/>
              <p:nvPr/>
            </p:nvSpPr>
            <p:spPr>
              <a:xfrm>
                <a:off x="6242320" y="1516939"/>
                <a:ext cx="579005" cy="215445"/>
              </a:xfrm>
              <a:prstGeom prst="rect">
                <a:avLst/>
              </a:prstGeom>
              <a:noFill/>
            </p:spPr>
            <p:txBody>
              <a:bodyPr wrap="none" rtlCol="0">
                <a:spAutoFit/>
              </a:bodyPr>
              <a:lstStyle/>
              <a:p>
                <a:r>
                  <a:rPr lang="en-US" altLang="zh-CN" sz="800" b="1" dirty="0">
                    <a:solidFill>
                      <a:schemeClr val="bg1"/>
                    </a:solidFill>
                    <a:latin typeface="Leelawadee" panose="020B0502040204020203" pitchFamily="34" charset="-34"/>
                    <a:cs typeface="Leelawadee" panose="020B0502040204020203" pitchFamily="34" charset="-34"/>
                  </a:rPr>
                  <a:t>OPTION</a:t>
                </a:r>
                <a:endParaRPr lang="zh-CN" altLang="en-US" sz="800" b="1" dirty="0">
                  <a:solidFill>
                    <a:schemeClr val="bg1"/>
                  </a:solidFill>
                  <a:latin typeface="Leelawadee" panose="020B0502040204020203" pitchFamily="34" charset="-34"/>
                  <a:cs typeface="Leelawadee" panose="020B0502040204020203" pitchFamily="34" charset="-34"/>
                </a:endParaRPr>
              </a:p>
            </p:txBody>
          </p:sp>
        </p:grpSp>
        <p:grpSp>
          <p:nvGrpSpPr>
            <p:cNvPr id="103" name="组合 102"/>
            <p:cNvGrpSpPr/>
            <p:nvPr/>
          </p:nvGrpSpPr>
          <p:grpSpPr>
            <a:xfrm>
              <a:off x="4694924" y="1726235"/>
              <a:ext cx="2484000" cy="7143"/>
              <a:chOff x="6327224" y="1896619"/>
              <a:chExt cx="2624395" cy="9524"/>
            </a:xfrm>
          </p:grpSpPr>
          <p:cxnSp>
            <p:nvCxnSpPr>
              <p:cNvPr id="105" name="直接连接符 104"/>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04" name="文本框 44"/>
            <p:cNvSpPr txBox="1"/>
            <p:nvPr/>
          </p:nvSpPr>
          <p:spPr>
            <a:xfrm>
              <a:off x="5264285" y="1203331"/>
              <a:ext cx="1914639" cy="401648"/>
            </a:xfrm>
            <a:prstGeom prst="rect">
              <a:avLst/>
            </a:prstGeom>
            <a:noFill/>
          </p:spPr>
          <p:txBody>
            <a:bodyPr wrap="square" lIns="91440" tIns="45720" rIns="91440" bIns="45720"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09" name="组合 108"/>
          <p:cNvGrpSpPr/>
          <p:nvPr/>
        </p:nvGrpSpPr>
        <p:grpSpPr>
          <a:xfrm>
            <a:off x="7632174" y="1790013"/>
            <a:ext cx="3396905" cy="730863"/>
            <a:chOff x="4631245" y="1185231"/>
            <a:chExt cx="2547679" cy="548147"/>
          </a:xfrm>
        </p:grpSpPr>
        <p:grpSp>
          <p:nvGrpSpPr>
            <p:cNvPr id="110" name="组合 109"/>
            <p:cNvGrpSpPr/>
            <p:nvPr/>
          </p:nvGrpSpPr>
          <p:grpSpPr>
            <a:xfrm>
              <a:off x="4631245" y="1185231"/>
              <a:ext cx="434254" cy="469992"/>
              <a:chOff x="6242320" y="1105726"/>
              <a:chExt cx="579005" cy="626658"/>
            </a:xfrm>
          </p:grpSpPr>
          <p:sp>
            <p:nvSpPr>
              <p:cNvPr id="115" name="TextBox 6"/>
              <p:cNvSpPr txBox="1"/>
              <p:nvPr/>
            </p:nvSpPr>
            <p:spPr>
              <a:xfrm>
                <a:off x="6327224" y="1105726"/>
                <a:ext cx="448425" cy="492445"/>
              </a:xfrm>
              <a:prstGeom prst="rect">
                <a:avLst/>
              </a:prstGeom>
              <a:noFill/>
            </p:spPr>
            <p:txBody>
              <a:bodyPr vert="horz" wrap="square" lIns="0" tIns="0" rIns="0" bIns="0" rtlCol="0" anchor="ctr">
                <a:spAutoFit/>
              </a:bodyPr>
              <a:lstStyle/>
              <a:p>
                <a:pPr algn="l"/>
                <a:r>
                  <a:rPr lang="en-US" altLang="zh-CN" sz="3200" dirty="0">
                    <a:solidFill>
                      <a:schemeClr val="bg1"/>
                    </a:solidFill>
                    <a:latin typeface="Impact" pitchFamily="34" charset="0"/>
                    <a:ea typeface="微软雅黑" pitchFamily="34" charset="-122"/>
                  </a:rPr>
                  <a:t>03</a:t>
                </a:r>
                <a:endParaRPr lang="zh-CN" altLang="en-US" sz="3200" dirty="0">
                  <a:solidFill>
                    <a:schemeClr val="bg1"/>
                  </a:solidFill>
                  <a:latin typeface="微软雅黑" pitchFamily="34" charset="-122"/>
                  <a:ea typeface="微软雅黑" pitchFamily="34" charset="-122"/>
                </a:endParaRPr>
              </a:p>
            </p:txBody>
          </p:sp>
          <p:sp>
            <p:nvSpPr>
              <p:cNvPr id="116" name="文本框 22"/>
              <p:cNvSpPr txBox="1"/>
              <p:nvPr/>
            </p:nvSpPr>
            <p:spPr>
              <a:xfrm>
                <a:off x="6242320" y="1516939"/>
                <a:ext cx="579005" cy="215445"/>
              </a:xfrm>
              <a:prstGeom prst="rect">
                <a:avLst/>
              </a:prstGeom>
              <a:noFill/>
            </p:spPr>
            <p:txBody>
              <a:bodyPr wrap="none" rtlCol="0">
                <a:spAutoFit/>
              </a:bodyPr>
              <a:lstStyle/>
              <a:p>
                <a:r>
                  <a:rPr lang="en-US" altLang="zh-CN" sz="800" b="1" dirty="0">
                    <a:solidFill>
                      <a:schemeClr val="bg1"/>
                    </a:solidFill>
                    <a:latin typeface="Leelawadee" panose="020B0502040204020203" pitchFamily="34" charset="-34"/>
                    <a:cs typeface="Leelawadee" panose="020B0502040204020203" pitchFamily="34" charset="-34"/>
                  </a:rPr>
                  <a:t>OPTION</a:t>
                </a:r>
                <a:endParaRPr lang="zh-CN" altLang="en-US" sz="800" b="1" dirty="0">
                  <a:solidFill>
                    <a:schemeClr val="bg1"/>
                  </a:solidFill>
                  <a:latin typeface="Leelawadee" panose="020B0502040204020203" pitchFamily="34" charset="-34"/>
                  <a:cs typeface="Leelawadee" panose="020B0502040204020203" pitchFamily="34" charset="-34"/>
                </a:endParaRPr>
              </a:p>
            </p:txBody>
          </p:sp>
        </p:grpSp>
        <p:grpSp>
          <p:nvGrpSpPr>
            <p:cNvPr id="111" name="组合 110"/>
            <p:cNvGrpSpPr/>
            <p:nvPr/>
          </p:nvGrpSpPr>
          <p:grpSpPr>
            <a:xfrm>
              <a:off x="4694924" y="1726235"/>
              <a:ext cx="2484000" cy="7143"/>
              <a:chOff x="6327224" y="1896619"/>
              <a:chExt cx="2624395" cy="9524"/>
            </a:xfrm>
          </p:grpSpPr>
          <p:cxnSp>
            <p:nvCxnSpPr>
              <p:cNvPr id="113" name="直接连接符 112"/>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12" name="文本框 44"/>
            <p:cNvSpPr txBox="1"/>
            <p:nvPr/>
          </p:nvSpPr>
          <p:spPr>
            <a:xfrm>
              <a:off x="5264285" y="1203331"/>
              <a:ext cx="1914639" cy="401648"/>
            </a:xfrm>
            <a:prstGeom prst="rect">
              <a:avLst/>
            </a:prstGeom>
            <a:noFill/>
          </p:spPr>
          <p:txBody>
            <a:bodyPr wrap="square" lIns="91440" tIns="45720" rIns="91440" bIns="45720"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17" name="组合 116"/>
          <p:cNvGrpSpPr/>
          <p:nvPr/>
        </p:nvGrpSpPr>
        <p:grpSpPr>
          <a:xfrm>
            <a:off x="7986850" y="4516587"/>
            <a:ext cx="3396905" cy="730863"/>
            <a:chOff x="4631245" y="1185231"/>
            <a:chExt cx="2547679" cy="548147"/>
          </a:xfrm>
        </p:grpSpPr>
        <p:grpSp>
          <p:nvGrpSpPr>
            <p:cNvPr id="118" name="组合 117"/>
            <p:cNvGrpSpPr/>
            <p:nvPr/>
          </p:nvGrpSpPr>
          <p:grpSpPr>
            <a:xfrm>
              <a:off x="4631245" y="1185231"/>
              <a:ext cx="434254" cy="469992"/>
              <a:chOff x="6242320" y="1105726"/>
              <a:chExt cx="579005" cy="626658"/>
            </a:xfrm>
          </p:grpSpPr>
          <p:sp>
            <p:nvSpPr>
              <p:cNvPr id="123" name="TextBox 6"/>
              <p:cNvSpPr txBox="1"/>
              <p:nvPr/>
            </p:nvSpPr>
            <p:spPr>
              <a:xfrm>
                <a:off x="6327224" y="1105726"/>
                <a:ext cx="448425" cy="492445"/>
              </a:xfrm>
              <a:prstGeom prst="rect">
                <a:avLst/>
              </a:prstGeom>
              <a:noFill/>
            </p:spPr>
            <p:txBody>
              <a:bodyPr vert="horz" wrap="square" lIns="0" tIns="0" rIns="0" bIns="0" rtlCol="0" anchor="ctr">
                <a:spAutoFit/>
              </a:bodyPr>
              <a:lstStyle/>
              <a:p>
                <a:pPr algn="l"/>
                <a:r>
                  <a:rPr lang="en-US" altLang="zh-CN" sz="3200" dirty="0">
                    <a:solidFill>
                      <a:schemeClr val="bg1"/>
                    </a:solidFill>
                    <a:latin typeface="Impact" pitchFamily="34" charset="0"/>
                    <a:ea typeface="微软雅黑" pitchFamily="34" charset="-122"/>
                  </a:rPr>
                  <a:t>04</a:t>
                </a:r>
                <a:endParaRPr lang="zh-CN" altLang="en-US" sz="3200" dirty="0">
                  <a:solidFill>
                    <a:schemeClr val="bg1"/>
                  </a:solidFill>
                  <a:latin typeface="微软雅黑" pitchFamily="34" charset="-122"/>
                  <a:ea typeface="微软雅黑" pitchFamily="34" charset="-122"/>
                </a:endParaRPr>
              </a:p>
            </p:txBody>
          </p:sp>
          <p:sp>
            <p:nvSpPr>
              <p:cNvPr id="124" name="文本框 22"/>
              <p:cNvSpPr txBox="1"/>
              <p:nvPr/>
            </p:nvSpPr>
            <p:spPr>
              <a:xfrm>
                <a:off x="6242320" y="1516939"/>
                <a:ext cx="579005" cy="215445"/>
              </a:xfrm>
              <a:prstGeom prst="rect">
                <a:avLst/>
              </a:prstGeom>
              <a:noFill/>
            </p:spPr>
            <p:txBody>
              <a:bodyPr wrap="none" rtlCol="0">
                <a:spAutoFit/>
              </a:bodyPr>
              <a:lstStyle/>
              <a:p>
                <a:r>
                  <a:rPr lang="en-US" altLang="zh-CN" sz="800" b="1" dirty="0">
                    <a:solidFill>
                      <a:schemeClr val="bg1"/>
                    </a:solidFill>
                    <a:latin typeface="Leelawadee" panose="020B0502040204020203" pitchFamily="34" charset="-34"/>
                    <a:cs typeface="Leelawadee" panose="020B0502040204020203" pitchFamily="34" charset="-34"/>
                  </a:rPr>
                  <a:t>OPTION</a:t>
                </a:r>
                <a:endParaRPr lang="zh-CN" altLang="en-US" sz="800" b="1" dirty="0">
                  <a:solidFill>
                    <a:schemeClr val="bg1"/>
                  </a:solidFill>
                  <a:latin typeface="Leelawadee" panose="020B0502040204020203" pitchFamily="34" charset="-34"/>
                  <a:cs typeface="Leelawadee" panose="020B0502040204020203" pitchFamily="34" charset="-34"/>
                </a:endParaRPr>
              </a:p>
            </p:txBody>
          </p:sp>
        </p:grpSp>
        <p:grpSp>
          <p:nvGrpSpPr>
            <p:cNvPr id="119" name="组合 118"/>
            <p:cNvGrpSpPr/>
            <p:nvPr/>
          </p:nvGrpSpPr>
          <p:grpSpPr>
            <a:xfrm>
              <a:off x="4694924" y="1726235"/>
              <a:ext cx="2484000" cy="7143"/>
              <a:chOff x="6327224" y="1896619"/>
              <a:chExt cx="2624395" cy="9524"/>
            </a:xfrm>
          </p:grpSpPr>
          <p:cxnSp>
            <p:nvCxnSpPr>
              <p:cNvPr id="121" name="直接连接符 120"/>
              <p:cNvCxnSpPr/>
              <p:nvPr/>
            </p:nvCxnSpPr>
            <p:spPr>
              <a:xfrm>
                <a:off x="6327224" y="1896619"/>
                <a:ext cx="2624395"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6327224" y="1906143"/>
                <a:ext cx="2624395" cy="0"/>
              </a:xfrm>
              <a:prstGeom prst="line">
                <a:avLst/>
              </a:prstGeom>
              <a:ln w="1270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20" name="文本框 44"/>
            <p:cNvSpPr txBox="1"/>
            <p:nvPr/>
          </p:nvSpPr>
          <p:spPr>
            <a:xfrm>
              <a:off x="5264285" y="1203331"/>
              <a:ext cx="1914639" cy="401648"/>
            </a:xfrm>
            <a:prstGeom prst="rect">
              <a:avLst/>
            </a:prstGeom>
            <a:noFill/>
          </p:spPr>
          <p:txBody>
            <a:bodyPr wrap="square" lIns="91440" tIns="45720" rIns="91440" bIns="45720" rtlCol="0">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sp>
        <p:nvSpPr>
          <p:cNvPr id="127"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130"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Tree>
    <p:extLst>
      <p:ext uri="{BB962C8B-B14F-4D97-AF65-F5344CB8AC3E}">
        <p14:creationId xmlns:p14="http://schemas.microsoft.com/office/powerpoint/2010/main" val="42561398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arn(inVertical)">
                                      <p:cBhvr>
                                        <p:cTn id="7" dur="500"/>
                                        <p:tgtEl>
                                          <p:spTgt spid="1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0"/>
                                        </p:tgtEl>
                                        <p:attrNameLst>
                                          <p:attrName>style.visibility</p:attrName>
                                        </p:attrNameLst>
                                      </p:cBhvr>
                                      <p:to>
                                        <p:strVal val="visible"/>
                                      </p:to>
                                    </p:set>
                                    <p:animEffect transition="in" filter="wipe(left)">
                                      <p:cBhvr>
                                        <p:cTn id="11" dur="500"/>
                                        <p:tgtEl>
                                          <p:spTgt spid="13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1000"/>
                                        <p:tgtEl>
                                          <p:spTgt spid="69"/>
                                        </p:tgtEl>
                                      </p:cBhvr>
                                    </p:animEffect>
                                    <p:anim calcmode="lin" valueType="num">
                                      <p:cBhvr>
                                        <p:cTn id="16" dur="1000" fill="hold"/>
                                        <p:tgtEl>
                                          <p:spTgt spid="69"/>
                                        </p:tgtEl>
                                        <p:attrNameLst>
                                          <p:attrName>ppt_x</p:attrName>
                                        </p:attrNameLst>
                                      </p:cBhvr>
                                      <p:tavLst>
                                        <p:tav tm="0">
                                          <p:val>
                                            <p:strVal val="#ppt_x"/>
                                          </p:val>
                                        </p:tav>
                                        <p:tav tm="100000">
                                          <p:val>
                                            <p:strVal val="#ppt_x"/>
                                          </p:val>
                                        </p:tav>
                                      </p:tavLst>
                                    </p:anim>
                                    <p:anim calcmode="lin" valueType="num">
                                      <p:cBhvr>
                                        <p:cTn id="17" dur="1000" fill="hold"/>
                                        <p:tgtEl>
                                          <p:spTgt spid="6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3500"/>
                            </p:stCondLst>
                            <p:childTnLst>
                              <p:par>
                                <p:cTn id="52" presetID="18" presetClass="entr" presetSubtype="3" fill="hold"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strips(upRight)">
                                      <p:cBhvr>
                                        <p:cTn id="54" dur="500"/>
                                        <p:tgtEl>
                                          <p:spTgt spid="93"/>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par>
                          <p:cTn id="61" fill="hold">
                            <p:stCondLst>
                              <p:cond delay="4500"/>
                            </p:stCondLst>
                            <p:childTnLst>
                              <p:par>
                                <p:cTn id="62" presetID="18" presetClass="entr" presetSubtype="3" fill="hold" nodeType="afterEffect">
                                  <p:stCondLst>
                                    <p:cond delay="0"/>
                                  </p:stCondLst>
                                  <p:childTnLst>
                                    <p:set>
                                      <p:cBhvr>
                                        <p:cTn id="63" dur="1" fill="hold">
                                          <p:stCondLst>
                                            <p:cond delay="0"/>
                                          </p:stCondLst>
                                        </p:cTn>
                                        <p:tgtEl>
                                          <p:spTgt spid="101"/>
                                        </p:tgtEl>
                                        <p:attrNameLst>
                                          <p:attrName>style.visibility</p:attrName>
                                        </p:attrNameLst>
                                      </p:cBhvr>
                                      <p:to>
                                        <p:strVal val="visible"/>
                                      </p:to>
                                    </p:set>
                                    <p:animEffect transition="in" filter="strips(upRight)">
                                      <p:cBhvr>
                                        <p:cTn id="64" dur="500"/>
                                        <p:tgtEl>
                                          <p:spTgt spid="101"/>
                                        </p:tgtEl>
                                      </p:cBhvr>
                                    </p:animEffect>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childTnLst>
                          </p:cTn>
                        </p:par>
                        <p:par>
                          <p:cTn id="71" fill="hold">
                            <p:stCondLst>
                              <p:cond delay="5500"/>
                            </p:stCondLst>
                            <p:childTnLst>
                              <p:par>
                                <p:cTn id="72" presetID="18" presetClass="entr" presetSubtype="3" fill="hold" nodeType="afterEffect">
                                  <p:stCondLst>
                                    <p:cond delay="0"/>
                                  </p:stCondLst>
                                  <p:childTnLst>
                                    <p:set>
                                      <p:cBhvr>
                                        <p:cTn id="73" dur="1" fill="hold">
                                          <p:stCondLst>
                                            <p:cond delay="0"/>
                                          </p:stCondLst>
                                        </p:cTn>
                                        <p:tgtEl>
                                          <p:spTgt spid="109"/>
                                        </p:tgtEl>
                                        <p:attrNameLst>
                                          <p:attrName>style.visibility</p:attrName>
                                        </p:attrNameLst>
                                      </p:cBhvr>
                                      <p:to>
                                        <p:strVal val="visible"/>
                                      </p:to>
                                    </p:set>
                                    <p:animEffect transition="in" filter="strips(upRight)">
                                      <p:cBhvr>
                                        <p:cTn id="74" dur="500"/>
                                        <p:tgtEl>
                                          <p:spTgt spid="109"/>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p:cTn id="78" dur="500" fill="hold"/>
                                        <p:tgtEl>
                                          <p:spTgt spid="55"/>
                                        </p:tgtEl>
                                        <p:attrNameLst>
                                          <p:attrName>ppt_w</p:attrName>
                                        </p:attrNameLst>
                                      </p:cBhvr>
                                      <p:tavLst>
                                        <p:tav tm="0">
                                          <p:val>
                                            <p:fltVal val="0"/>
                                          </p:val>
                                        </p:tav>
                                        <p:tav tm="100000">
                                          <p:val>
                                            <p:strVal val="#ppt_w"/>
                                          </p:val>
                                        </p:tav>
                                      </p:tavLst>
                                    </p:anim>
                                    <p:anim calcmode="lin" valueType="num">
                                      <p:cBhvr>
                                        <p:cTn id="79" dur="500" fill="hold"/>
                                        <p:tgtEl>
                                          <p:spTgt spid="55"/>
                                        </p:tgtEl>
                                        <p:attrNameLst>
                                          <p:attrName>ppt_h</p:attrName>
                                        </p:attrNameLst>
                                      </p:cBhvr>
                                      <p:tavLst>
                                        <p:tav tm="0">
                                          <p:val>
                                            <p:fltVal val="0"/>
                                          </p:val>
                                        </p:tav>
                                        <p:tav tm="100000">
                                          <p:val>
                                            <p:strVal val="#ppt_h"/>
                                          </p:val>
                                        </p:tav>
                                      </p:tavLst>
                                    </p:anim>
                                    <p:animEffect transition="in" filter="fade">
                                      <p:cBhvr>
                                        <p:cTn id="80" dur="500"/>
                                        <p:tgtEl>
                                          <p:spTgt spid="55"/>
                                        </p:tgtEl>
                                      </p:cBhvr>
                                    </p:animEffect>
                                  </p:childTnLst>
                                </p:cTn>
                              </p:par>
                            </p:childTnLst>
                          </p:cTn>
                        </p:par>
                        <p:par>
                          <p:cTn id="81" fill="hold">
                            <p:stCondLst>
                              <p:cond delay="6500"/>
                            </p:stCondLst>
                            <p:childTnLst>
                              <p:par>
                                <p:cTn id="82" presetID="18" presetClass="entr" presetSubtype="3" fill="hold" nodeType="after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strips(upRight)">
                                      <p:cBhvr>
                                        <p:cTn id="8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7" grpId="0" animBg="1"/>
      <p:bldP spid="13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1545"/>
          <p:cNvSpPr/>
          <p:nvPr/>
        </p:nvSpPr>
        <p:spPr>
          <a:xfrm>
            <a:off x="858359"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94" name="Shape 1546"/>
          <p:cNvSpPr/>
          <p:nvPr/>
        </p:nvSpPr>
        <p:spPr>
          <a:xfrm>
            <a:off x="866826"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pic>
        <p:nvPicPr>
          <p:cNvPr id="95" name="图片 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1753" y="1614835"/>
            <a:ext cx="4918016" cy="4394988"/>
          </a:xfrm>
          <a:prstGeom prst="rect">
            <a:avLst/>
          </a:prstGeom>
        </p:spPr>
      </p:pic>
      <p:grpSp>
        <p:nvGrpSpPr>
          <p:cNvPr id="96" name="组合 95"/>
          <p:cNvGrpSpPr/>
          <p:nvPr/>
        </p:nvGrpSpPr>
        <p:grpSpPr>
          <a:xfrm>
            <a:off x="719403" y="1796819"/>
            <a:ext cx="2896975" cy="1863957"/>
            <a:chOff x="539552" y="1347614"/>
            <a:chExt cx="2172731" cy="1397968"/>
          </a:xfrm>
        </p:grpSpPr>
        <p:sp>
          <p:nvSpPr>
            <p:cNvPr id="97" name="TextBox 73"/>
            <p:cNvSpPr txBox="1">
              <a:spLocks noChangeArrowheads="1"/>
            </p:cNvSpPr>
            <p:nvPr/>
          </p:nvSpPr>
          <p:spPr bwMode="auto">
            <a:xfrm>
              <a:off x="683568" y="1491630"/>
              <a:ext cx="1837461" cy="101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0947" rIns="0" bIns="0">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600" b="1" kern="0" dirty="0">
                  <a:solidFill>
                    <a:schemeClr val="bg1"/>
                  </a:solidFill>
                  <a:latin typeface="微软雅黑" pitchFamily="34" charset="-122"/>
                  <a:ea typeface="微软雅黑" pitchFamily="34" charset="-122"/>
                </a:rPr>
                <a:t>安全性</a:t>
              </a:r>
            </a:p>
            <a:p>
              <a:pPr lvl="0" eaLnBrk="1" hangingPunct="1"/>
              <a:r>
                <a:rPr lang="zh-CN" altLang="en-US" sz="1333" kern="0" dirty="0">
                  <a:solidFill>
                    <a:schemeClr val="bg1"/>
                  </a:solidFill>
                  <a:latin typeface="微软雅黑" pitchFamily="34" charset="-122"/>
                  <a:ea typeface="微软雅黑" pitchFamily="34" charset="-122"/>
                </a:rPr>
                <a:t>旁路获取网络数据，无需对现有业务系统进行功能改造，无需在业务主机上安装</a:t>
              </a:r>
              <a:r>
                <a:rPr lang="en-US" altLang="zh-CN" sz="1333" kern="0" dirty="0">
                  <a:solidFill>
                    <a:schemeClr val="bg1"/>
                  </a:solidFill>
                  <a:latin typeface="微软雅黑" pitchFamily="34" charset="-122"/>
                  <a:ea typeface="微软雅黑" pitchFamily="34" charset="-122"/>
                </a:rPr>
                <a:t>agent</a:t>
              </a:r>
              <a:r>
                <a:rPr lang="zh-CN" altLang="en-US" sz="1333" kern="0" dirty="0">
                  <a:solidFill>
                    <a:schemeClr val="bg1"/>
                  </a:solidFill>
                  <a:latin typeface="微软雅黑" pitchFamily="34" charset="-122"/>
                  <a:ea typeface="微软雅黑" pitchFamily="34" charset="-122"/>
                </a:rPr>
                <a:t>或采集日志，无需访问数据库，只关注前端业务操作的通讯数据</a:t>
              </a:r>
              <a:r>
                <a:rPr lang="zh-CN" altLang="en-US" sz="1467" kern="0" dirty="0">
                  <a:solidFill>
                    <a:schemeClr val="bg1"/>
                  </a:solidFill>
                  <a:latin typeface="微软雅黑" pitchFamily="34" charset="-122"/>
                  <a:ea typeface="微软雅黑" pitchFamily="34" charset="-122"/>
                </a:rPr>
                <a:t>。 </a:t>
              </a:r>
            </a:p>
          </p:txBody>
        </p:sp>
        <p:sp>
          <p:nvSpPr>
            <p:cNvPr id="98" name="圆角矩形标注 97"/>
            <p:cNvSpPr/>
            <p:nvPr/>
          </p:nvSpPr>
          <p:spPr>
            <a:xfrm>
              <a:off x="539552" y="1347614"/>
              <a:ext cx="2172731" cy="1397968"/>
            </a:xfrm>
            <a:prstGeom prst="wedgeRoundRectCallout">
              <a:avLst>
                <a:gd name="adj1" fmla="val 58459"/>
                <a:gd name="adj2" fmla="val -13811"/>
                <a:gd name="adj3" fmla="val 16667"/>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99" name="组合 98"/>
          <p:cNvGrpSpPr/>
          <p:nvPr/>
        </p:nvGrpSpPr>
        <p:grpSpPr>
          <a:xfrm>
            <a:off x="719403" y="3909052"/>
            <a:ext cx="2896975" cy="1863957"/>
            <a:chOff x="539552" y="2931790"/>
            <a:chExt cx="2172731" cy="1397968"/>
          </a:xfrm>
        </p:grpSpPr>
        <p:sp>
          <p:nvSpPr>
            <p:cNvPr id="100" name="TextBox 72"/>
            <p:cNvSpPr txBox="1">
              <a:spLocks noChangeArrowheads="1"/>
            </p:cNvSpPr>
            <p:nvPr/>
          </p:nvSpPr>
          <p:spPr bwMode="auto">
            <a:xfrm>
              <a:off x="683568" y="3115253"/>
              <a:ext cx="1895178" cy="100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0947" rIns="0" bIns="0">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600" b="1" kern="0" dirty="0">
                  <a:solidFill>
                    <a:schemeClr val="bg1"/>
                  </a:solidFill>
                  <a:latin typeface="微软雅黑" pitchFamily="34" charset="-122"/>
                  <a:ea typeface="微软雅黑" pitchFamily="34" charset="-122"/>
                </a:rPr>
                <a:t>可靠性</a:t>
              </a:r>
              <a:endParaRPr lang="en-US" altLang="zh-CN" sz="1600" b="1" kern="0" dirty="0">
                <a:solidFill>
                  <a:schemeClr val="bg1"/>
                </a:solidFill>
                <a:latin typeface="微软雅黑" pitchFamily="34" charset="-122"/>
                <a:ea typeface="微软雅黑" pitchFamily="34" charset="-122"/>
              </a:endParaRPr>
            </a:p>
            <a:p>
              <a:pPr lvl="0" eaLnBrk="1" hangingPunct="1"/>
              <a:r>
                <a:rPr lang="zh-CN" altLang="en-US" sz="1333" kern="0" dirty="0">
                  <a:solidFill>
                    <a:schemeClr val="bg1"/>
                  </a:solidFill>
                  <a:latin typeface="微软雅黑" pitchFamily="34" charset="-122"/>
                  <a:ea typeface="微软雅黑" pitchFamily="34" charset="-122"/>
                </a:rPr>
                <a:t>能够在万兆网络接口下做到真实业务通讯流量采集和分析，无数据丢失，无遗漏，完整反映业务数据实况。 </a:t>
              </a:r>
            </a:p>
            <a:p>
              <a:pPr lvl="0" algn="r" eaLnBrk="1" hangingPunct="1"/>
              <a:r>
                <a:rPr lang="zh-CN" altLang="en-US" sz="1333" kern="0" dirty="0">
                  <a:solidFill>
                    <a:schemeClr val="bg1"/>
                  </a:solidFill>
                  <a:latin typeface="微软雅黑" pitchFamily="34" charset="-122"/>
                  <a:ea typeface="微软雅黑" pitchFamily="34" charset="-122"/>
                </a:rPr>
                <a:t> </a:t>
              </a:r>
            </a:p>
          </p:txBody>
        </p:sp>
        <p:sp>
          <p:nvSpPr>
            <p:cNvPr id="101" name="圆角矩形标注 100"/>
            <p:cNvSpPr/>
            <p:nvPr/>
          </p:nvSpPr>
          <p:spPr>
            <a:xfrm flipV="1">
              <a:off x="539552" y="2931790"/>
              <a:ext cx="2172731" cy="1397968"/>
            </a:xfrm>
            <a:prstGeom prst="wedgeRoundRectCallout">
              <a:avLst>
                <a:gd name="adj1" fmla="val 58459"/>
                <a:gd name="adj2" fmla="val -13811"/>
                <a:gd name="adj3" fmla="val 16667"/>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102" name="组合 101"/>
          <p:cNvGrpSpPr/>
          <p:nvPr/>
        </p:nvGrpSpPr>
        <p:grpSpPr>
          <a:xfrm>
            <a:off x="8671634" y="3909054"/>
            <a:ext cx="2896975" cy="1863958"/>
            <a:chOff x="6503725" y="2931790"/>
            <a:chExt cx="2172731" cy="1397968"/>
          </a:xfrm>
        </p:grpSpPr>
        <p:sp>
          <p:nvSpPr>
            <p:cNvPr id="103" name="TextBox 75"/>
            <p:cNvSpPr txBox="1">
              <a:spLocks noChangeArrowheads="1"/>
            </p:cNvSpPr>
            <p:nvPr/>
          </p:nvSpPr>
          <p:spPr bwMode="auto">
            <a:xfrm>
              <a:off x="6657287" y="3083654"/>
              <a:ext cx="1843568" cy="100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0947" rIns="0" bIns="0">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600" b="1" kern="0" dirty="0">
                  <a:solidFill>
                    <a:schemeClr val="bg1"/>
                  </a:solidFill>
                  <a:latin typeface="微软雅黑" pitchFamily="34" charset="-122"/>
                  <a:ea typeface="微软雅黑" pitchFamily="34" charset="-122"/>
                </a:rPr>
                <a:t>审计粒度</a:t>
              </a:r>
              <a:endParaRPr lang="en-US" altLang="zh-CN" sz="1600" b="1" kern="0" dirty="0">
                <a:solidFill>
                  <a:schemeClr val="bg1"/>
                </a:solidFill>
                <a:latin typeface="微软雅黑" pitchFamily="34" charset="-122"/>
                <a:ea typeface="微软雅黑" pitchFamily="34" charset="-122"/>
              </a:endParaRPr>
            </a:p>
            <a:p>
              <a:pPr lvl="0" eaLnBrk="1" hangingPunct="1"/>
              <a:r>
                <a:rPr lang="zh-CN" altLang="en-US" sz="1333" kern="0" dirty="0">
                  <a:solidFill>
                    <a:schemeClr val="bg1"/>
                  </a:solidFill>
                  <a:latin typeface="微软雅黑" pitchFamily="34" charset="-122"/>
                  <a:ea typeface="微软雅黑" pitchFamily="34" charset="-122"/>
                </a:rPr>
                <a:t>实现业务系统层审计，审计粒度达到操作级，提取页面输入参数、系统返回业务数据、操作者、时间等各类业务信息，可以还原业务系统的操作界面； </a:t>
              </a:r>
            </a:p>
          </p:txBody>
        </p:sp>
        <p:sp>
          <p:nvSpPr>
            <p:cNvPr id="104" name="圆角矩形标注 103"/>
            <p:cNvSpPr/>
            <p:nvPr/>
          </p:nvSpPr>
          <p:spPr>
            <a:xfrm flipH="1" flipV="1">
              <a:off x="6503725" y="2931790"/>
              <a:ext cx="2172731" cy="1397968"/>
            </a:xfrm>
            <a:prstGeom prst="wedgeRoundRectCallout">
              <a:avLst>
                <a:gd name="adj1" fmla="val 58459"/>
                <a:gd name="adj2" fmla="val -13811"/>
                <a:gd name="adj3" fmla="val 16667"/>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105" name="组合 104"/>
          <p:cNvGrpSpPr/>
          <p:nvPr/>
        </p:nvGrpSpPr>
        <p:grpSpPr>
          <a:xfrm>
            <a:off x="8671634" y="1796819"/>
            <a:ext cx="2896975" cy="1863957"/>
            <a:chOff x="6503725" y="1347614"/>
            <a:chExt cx="2172731" cy="1397968"/>
          </a:xfrm>
        </p:grpSpPr>
        <p:sp>
          <p:nvSpPr>
            <p:cNvPr id="106" name="TextBox 74"/>
            <p:cNvSpPr txBox="1">
              <a:spLocks noChangeArrowheads="1"/>
            </p:cNvSpPr>
            <p:nvPr/>
          </p:nvSpPr>
          <p:spPr bwMode="auto">
            <a:xfrm>
              <a:off x="6668172" y="1657412"/>
              <a:ext cx="1896304" cy="692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0947" rIns="0" bIns="0">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600" b="1" kern="0" dirty="0">
                  <a:solidFill>
                    <a:schemeClr val="bg1"/>
                  </a:solidFill>
                  <a:latin typeface="微软雅黑" pitchFamily="34" charset="-122"/>
                  <a:ea typeface="微软雅黑" pitchFamily="34" charset="-122"/>
                </a:rPr>
                <a:t>实时性</a:t>
              </a:r>
              <a:endParaRPr lang="en-US" altLang="zh-CN" sz="1600" b="1" kern="0" dirty="0">
                <a:solidFill>
                  <a:schemeClr val="bg1"/>
                </a:solidFill>
                <a:latin typeface="微软雅黑" pitchFamily="34" charset="-122"/>
                <a:ea typeface="微软雅黑" pitchFamily="34" charset="-122"/>
              </a:endParaRPr>
            </a:p>
            <a:p>
              <a:pPr lvl="0" eaLnBrk="1" hangingPunct="1"/>
              <a:r>
                <a:rPr lang="zh-CN" altLang="en-US" sz="1333" kern="0" dirty="0">
                  <a:solidFill>
                    <a:schemeClr val="bg1"/>
                  </a:solidFill>
                  <a:latin typeface="微软雅黑" pitchFamily="34" charset="-122"/>
                  <a:ea typeface="微软雅黑" pitchFamily="34" charset="-122"/>
                </a:rPr>
                <a:t>实时采集数据，实时处理分析和展示，第一时间发现数据变化和敏感操作。</a:t>
              </a:r>
            </a:p>
          </p:txBody>
        </p:sp>
        <p:sp>
          <p:nvSpPr>
            <p:cNvPr id="107" name="圆角矩形标注 106"/>
            <p:cNvSpPr/>
            <p:nvPr/>
          </p:nvSpPr>
          <p:spPr>
            <a:xfrm flipH="1">
              <a:off x="6503725" y="1347614"/>
              <a:ext cx="2172731" cy="1397968"/>
            </a:xfrm>
            <a:prstGeom prst="wedgeRoundRectCallout">
              <a:avLst>
                <a:gd name="adj1" fmla="val 58459"/>
                <a:gd name="adj2" fmla="val -13811"/>
                <a:gd name="adj3" fmla="val 16667"/>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grpSp>
      <p:grpSp>
        <p:nvGrpSpPr>
          <p:cNvPr id="108" name="组合 107"/>
          <p:cNvGrpSpPr/>
          <p:nvPr/>
        </p:nvGrpSpPr>
        <p:grpSpPr>
          <a:xfrm>
            <a:off x="3908164" y="2292515"/>
            <a:ext cx="1327883" cy="656432"/>
            <a:chOff x="2931123" y="1719386"/>
            <a:chExt cx="995912" cy="492324"/>
          </a:xfrm>
        </p:grpSpPr>
        <p:cxnSp>
          <p:nvCxnSpPr>
            <p:cNvPr id="109" name="Straight Connector 56"/>
            <p:cNvCxnSpPr/>
            <p:nvPr/>
          </p:nvCxnSpPr>
          <p:spPr>
            <a:xfrm flipH="1">
              <a:off x="3432797" y="1910136"/>
              <a:ext cx="494238" cy="2381"/>
            </a:xfrm>
            <a:prstGeom prst="line">
              <a:avLst/>
            </a:prstGeom>
            <a:noFill/>
            <a:ln w="6350" cap="flat" cmpd="sng" algn="ctr">
              <a:solidFill>
                <a:srgbClr val="00AEEF"/>
              </a:solidFill>
              <a:prstDash val="sysDash"/>
              <a:miter lim="800000"/>
              <a:headEnd type="oval" w="sm" len="sm"/>
              <a:tailEnd type="triangle" w="sm" len="sm"/>
            </a:ln>
            <a:effectLst/>
          </p:spPr>
        </p:cxnSp>
        <p:grpSp>
          <p:nvGrpSpPr>
            <p:cNvPr id="110" name="组合 109"/>
            <p:cNvGrpSpPr/>
            <p:nvPr/>
          </p:nvGrpSpPr>
          <p:grpSpPr>
            <a:xfrm>
              <a:off x="2931123" y="1719386"/>
              <a:ext cx="491856" cy="492324"/>
              <a:chOff x="2931123" y="1719386"/>
              <a:chExt cx="491856" cy="492324"/>
            </a:xfrm>
          </p:grpSpPr>
          <p:sp>
            <p:nvSpPr>
              <p:cNvPr id="111" name="Oval 57"/>
              <p:cNvSpPr/>
              <p:nvPr/>
            </p:nvSpPr>
            <p:spPr>
              <a:xfrm>
                <a:off x="2931123" y="1719386"/>
                <a:ext cx="491856" cy="492324"/>
              </a:xfrm>
              <a:prstGeom prst="ellipse">
                <a:avLst/>
              </a:prstGeom>
              <a:solidFill>
                <a:srgbClr val="00AEEF"/>
              </a:solidFill>
              <a:ln w="6350" cap="flat" cmpd="sng" algn="ctr">
                <a:noFill/>
                <a:prstDash val="solid"/>
                <a:miter lim="800000"/>
              </a:ln>
              <a:effectLst/>
            </p:spPr>
            <p:txBody>
              <a:bodyPr lIns="121892" tIns="60947" rIns="121892" bIns="60947" anchor="ctr"/>
              <a:lstStyle/>
              <a:p>
                <a:pPr algn="ctr">
                  <a:defRPr/>
                </a:pPr>
                <a:endParaRPr lang="zh-CN" altLang="zh-CN" kern="0">
                  <a:solidFill>
                    <a:schemeClr val="bg1"/>
                  </a:solidFill>
                  <a:latin typeface="Raleway Light" charset="0"/>
                  <a:ea typeface="MS PGothic" pitchFamily="34" charset="-128"/>
                </a:endParaRPr>
              </a:p>
            </p:txBody>
          </p:sp>
          <p:sp>
            <p:nvSpPr>
              <p:cNvPr id="112" name="KSO_Shape"/>
              <p:cNvSpPr>
                <a:spLocks/>
              </p:cNvSpPr>
              <p:nvPr/>
            </p:nvSpPr>
            <p:spPr bwMode="auto">
              <a:xfrm>
                <a:off x="3059832" y="1786967"/>
                <a:ext cx="234536" cy="357161"/>
              </a:xfrm>
              <a:custGeom>
                <a:avLst/>
                <a:gdLst>
                  <a:gd name="T0" fmla="*/ 602519 w 1341438"/>
                  <a:gd name="T1" fmla="*/ 1058498 h 2044700"/>
                  <a:gd name="T2" fmla="*/ 556115 w 1341438"/>
                  <a:gd name="T3" fmla="*/ 1085860 h 2044700"/>
                  <a:gd name="T4" fmla="*/ 524027 w 1341438"/>
                  <a:gd name="T5" fmla="*/ 1128259 h 2044700"/>
                  <a:gd name="T6" fmla="*/ 510204 w 1341438"/>
                  <a:gd name="T7" fmla="*/ 1180765 h 2044700"/>
                  <a:gd name="T8" fmla="*/ 514894 w 1341438"/>
                  <a:gd name="T9" fmla="*/ 1223903 h 2044700"/>
                  <a:gd name="T10" fmla="*/ 531432 w 1341438"/>
                  <a:gd name="T11" fmla="*/ 1260880 h 2044700"/>
                  <a:gd name="T12" fmla="*/ 557843 w 1341438"/>
                  <a:gd name="T13" fmla="*/ 1290953 h 2044700"/>
                  <a:gd name="T14" fmla="*/ 591906 w 1341438"/>
                  <a:gd name="T15" fmla="*/ 1312892 h 2044700"/>
                  <a:gd name="T16" fmla="*/ 605976 w 1341438"/>
                  <a:gd name="T17" fmla="*/ 1586515 h 2044700"/>
                  <a:gd name="T18" fmla="*/ 639791 w 1341438"/>
                  <a:gd name="T19" fmla="*/ 1608947 h 2044700"/>
                  <a:gd name="T20" fmla="*/ 680766 w 1341438"/>
                  <a:gd name="T21" fmla="*/ 1600811 h 2044700"/>
                  <a:gd name="T22" fmla="*/ 703475 w 1341438"/>
                  <a:gd name="T23" fmla="*/ 1567534 h 2044700"/>
                  <a:gd name="T24" fmla="*/ 727417 w 1341438"/>
                  <a:gd name="T25" fmla="*/ 1303278 h 2044700"/>
                  <a:gd name="T26" fmla="*/ 758271 w 1341438"/>
                  <a:gd name="T27" fmla="*/ 1276902 h 2044700"/>
                  <a:gd name="T28" fmla="*/ 779993 w 1341438"/>
                  <a:gd name="T29" fmla="*/ 1243378 h 2044700"/>
                  <a:gd name="T30" fmla="*/ 791100 w 1341438"/>
                  <a:gd name="T31" fmla="*/ 1203690 h 2044700"/>
                  <a:gd name="T32" fmla="*/ 787397 w 1341438"/>
                  <a:gd name="T33" fmla="*/ 1153649 h 2044700"/>
                  <a:gd name="T34" fmla="*/ 763948 w 1341438"/>
                  <a:gd name="T35" fmla="*/ 1105580 h 2044700"/>
                  <a:gd name="T36" fmla="*/ 724208 w 1341438"/>
                  <a:gd name="T37" fmla="*/ 1070083 h 2044700"/>
                  <a:gd name="T38" fmla="*/ 672621 w 1341438"/>
                  <a:gd name="T39" fmla="*/ 1051842 h 2044700"/>
                  <a:gd name="T40" fmla="*/ 1250210 w 1341438"/>
                  <a:gd name="T41" fmla="*/ 1403360 h 2044700"/>
                  <a:gd name="T42" fmla="*/ 1233672 w 1341438"/>
                  <a:gd name="T43" fmla="*/ 1508125 h 2044700"/>
                  <a:gd name="T44" fmla="*/ 1197387 w 1341438"/>
                  <a:gd name="T45" fmla="*/ 1605249 h 2044700"/>
                  <a:gd name="T46" fmla="*/ 1143331 w 1341438"/>
                  <a:gd name="T47" fmla="*/ 1692266 h 2044700"/>
                  <a:gd name="T48" fmla="*/ 1073230 w 1341438"/>
                  <a:gd name="T49" fmla="*/ 1767450 h 2044700"/>
                  <a:gd name="T50" fmla="*/ 989800 w 1341438"/>
                  <a:gd name="T51" fmla="*/ 1828583 h 2044700"/>
                  <a:gd name="T52" fmla="*/ 895017 w 1341438"/>
                  <a:gd name="T53" fmla="*/ 1872708 h 2044700"/>
                  <a:gd name="T54" fmla="*/ 791347 w 1341438"/>
                  <a:gd name="T55" fmla="*/ 1898838 h 2044700"/>
                  <a:gd name="T56" fmla="*/ 527977 w 1341438"/>
                  <a:gd name="T57" fmla="*/ 1904754 h 2044700"/>
                  <a:gd name="T58" fmla="*/ 419617 w 1341438"/>
                  <a:gd name="T59" fmla="*/ 1891442 h 2044700"/>
                  <a:gd name="T60" fmla="*/ 318909 w 1341438"/>
                  <a:gd name="T61" fmla="*/ 1858164 h 2044700"/>
                  <a:gd name="T62" fmla="*/ 228074 w 1341438"/>
                  <a:gd name="T63" fmla="*/ 1807384 h 2044700"/>
                  <a:gd name="T64" fmla="*/ 149581 w 1341438"/>
                  <a:gd name="T65" fmla="*/ 1740827 h 2044700"/>
                  <a:gd name="T66" fmla="*/ 85404 w 1341438"/>
                  <a:gd name="T67" fmla="*/ 1660959 h 2044700"/>
                  <a:gd name="T68" fmla="*/ 37765 w 1341438"/>
                  <a:gd name="T69" fmla="*/ 1569752 h 2044700"/>
                  <a:gd name="T70" fmla="*/ 8639 w 1341438"/>
                  <a:gd name="T71" fmla="*/ 1469423 h 2044700"/>
                  <a:gd name="T72" fmla="*/ 0 w 1341438"/>
                  <a:gd name="T73" fmla="*/ 822345 h 2044700"/>
                  <a:gd name="T74" fmla="*/ 768654 w 1341438"/>
                  <a:gd name="T75" fmla="*/ 2712 h 2044700"/>
                  <a:gd name="T76" fmla="*/ 837779 w 1341438"/>
                  <a:gd name="T77" fmla="*/ 18248 h 2044700"/>
                  <a:gd name="T78" fmla="*/ 900978 w 1341438"/>
                  <a:gd name="T79" fmla="*/ 46359 h 2044700"/>
                  <a:gd name="T80" fmla="*/ 957019 w 1341438"/>
                  <a:gd name="T81" fmla="*/ 85073 h 2044700"/>
                  <a:gd name="T82" fmla="*/ 1004665 w 1341438"/>
                  <a:gd name="T83" fmla="*/ 133652 h 2044700"/>
                  <a:gd name="T84" fmla="*/ 1041449 w 1341438"/>
                  <a:gd name="T85" fmla="*/ 190368 h 2044700"/>
                  <a:gd name="T86" fmla="*/ 1067124 w 1341438"/>
                  <a:gd name="T87" fmla="*/ 253495 h 2044700"/>
                  <a:gd name="T88" fmla="*/ 1079714 w 1341438"/>
                  <a:gd name="T89" fmla="*/ 322294 h 2044700"/>
                  <a:gd name="T90" fmla="*/ 877032 w 1341438"/>
                  <a:gd name="T91" fmla="*/ 333637 h 2044700"/>
                  <a:gd name="T92" fmla="*/ 859010 w 1341438"/>
                  <a:gd name="T93" fmla="*/ 277168 h 2044700"/>
                  <a:gd name="T94" fmla="*/ 821485 w 1341438"/>
                  <a:gd name="T95" fmla="*/ 232781 h 2044700"/>
                  <a:gd name="T96" fmla="*/ 769148 w 1341438"/>
                  <a:gd name="T97" fmla="*/ 204671 h 2044700"/>
                  <a:gd name="T98" fmla="*/ 543506 w 1341438"/>
                  <a:gd name="T99" fmla="*/ 198012 h 2044700"/>
                  <a:gd name="T100" fmla="*/ 484257 w 1341438"/>
                  <a:gd name="T101" fmla="*/ 213055 h 2044700"/>
                  <a:gd name="T102" fmla="*/ 437104 w 1341438"/>
                  <a:gd name="T103" fmla="*/ 247577 h 2044700"/>
                  <a:gd name="T104" fmla="*/ 406245 w 1341438"/>
                  <a:gd name="T105" fmla="*/ 297389 h 2044700"/>
                  <a:gd name="T106" fmla="*/ 396864 w 1341438"/>
                  <a:gd name="T107" fmla="*/ 518088 h 2044700"/>
                  <a:gd name="T108" fmla="*/ 198131 w 1341438"/>
                  <a:gd name="T109" fmla="*/ 295909 h 2044700"/>
                  <a:gd name="T110" fmla="*/ 215412 w 1341438"/>
                  <a:gd name="T111" fmla="*/ 229083 h 2044700"/>
                  <a:gd name="T112" fmla="*/ 245530 w 1341438"/>
                  <a:gd name="T113" fmla="*/ 168175 h 2044700"/>
                  <a:gd name="T114" fmla="*/ 286758 w 1341438"/>
                  <a:gd name="T115" fmla="*/ 114418 h 2044700"/>
                  <a:gd name="T116" fmla="*/ 337367 w 1341438"/>
                  <a:gd name="T117" fmla="*/ 69292 h 2044700"/>
                  <a:gd name="T118" fmla="*/ 396369 w 1341438"/>
                  <a:gd name="T119" fmla="*/ 34522 h 2044700"/>
                  <a:gd name="T120" fmla="*/ 462038 w 1341438"/>
                  <a:gd name="T121" fmla="*/ 11096 h 2044700"/>
                  <a:gd name="T122" fmla="*/ 532891 w 1341438"/>
                  <a:gd name="T123" fmla="*/ 493 h 20447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41438" h="2044700">
                    <a:moveTo>
                      <a:pt x="697982" y="1127125"/>
                    </a:moveTo>
                    <a:lnTo>
                      <a:pt x="690306" y="1127390"/>
                    </a:lnTo>
                    <a:lnTo>
                      <a:pt x="682365" y="1128184"/>
                    </a:lnTo>
                    <a:lnTo>
                      <a:pt x="674954" y="1128977"/>
                    </a:lnTo>
                    <a:lnTo>
                      <a:pt x="667543" y="1130036"/>
                    </a:lnTo>
                    <a:lnTo>
                      <a:pt x="660132" y="1131888"/>
                    </a:lnTo>
                    <a:lnTo>
                      <a:pt x="652985" y="1133740"/>
                    </a:lnTo>
                    <a:lnTo>
                      <a:pt x="646103" y="1136121"/>
                    </a:lnTo>
                    <a:lnTo>
                      <a:pt x="639221" y="1138767"/>
                    </a:lnTo>
                    <a:lnTo>
                      <a:pt x="632339" y="1141677"/>
                    </a:lnTo>
                    <a:lnTo>
                      <a:pt x="625987" y="1145117"/>
                    </a:lnTo>
                    <a:lnTo>
                      <a:pt x="619634" y="1148556"/>
                    </a:lnTo>
                    <a:lnTo>
                      <a:pt x="613282" y="1152525"/>
                    </a:lnTo>
                    <a:lnTo>
                      <a:pt x="607459" y="1156494"/>
                    </a:lnTo>
                    <a:lnTo>
                      <a:pt x="601900" y="1160992"/>
                    </a:lnTo>
                    <a:lnTo>
                      <a:pt x="596342" y="1165490"/>
                    </a:lnTo>
                    <a:lnTo>
                      <a:pt x="591048" y="1170517"/>
                    </a:lnTo>
                    <a:lnTo>
                      <a:pt x="586019" y="1175544"/>
                    </a:lnTo>
                    <a:lnTo>
                      <a:pt x="581255" y="1181100"/>
                    </a:lnTo>
                    <a:lnTo>
                      <a:pt x="576755" y="1186656"/>
                    </a:lnTo>
                    <a:lnTo>
                      <a:pt x="572520" y="1192213"/>
                    </a:lnTo>
                    <a:lnTo>
                      <a:pt x="568814" y="1198298"/>
                    </a:lnTo>
                    <a:lnTo>
                      <a:pt x="565109" y="1204648"/>
                    </a:lnTo>
                    <a:lnTo>
                      <a:pt x="561933" y="1210998"/>
                    </a:lnTo>
                    <a:lnTo>
                      <a:pt x="558756" y="1217613"/>
                    </a:lnTo>
                    <a:lnTo>
                      <a:pt x="555845" y="1224227"/>
                    </a:lnTo>
                    <a:lnTo>
                      <a:pt x="553463" y="1231106"/>
                    </a:lnTo>
                    <a:lnTo>
                      <a:pt x="551610" y="1238250"/>
                    </a:lnTo>
                    <a:lnTo>
                      <a:pt x="550022" y="1245394"/>
                    </a:lnTo>
                    <a:lnTo>
                      <a:pt x="548433" y="1252538"/>
                    </a:lnTo>
                    <a:lnTo>
                      <a:pt x="547639" y="1259946"/>
                    </a:lnTo>
                    <a:lnTo>
                      <a:pt x="547110" y="1267354"/>
                    </a:lnTo>
                    <a:lnTo>
                      <a:pt x="547110" y="1275027"/>
                    </a:lnTo>
                    <a:lnTo>
                      <a:pt x="547110" y="1280584"/>
                    </a:lnTo>
                    <a:lnTo>
                      <a:pt x="547375" y="1286404"/>
                    </a:lnTo>
                    <a:lnTo>
                      <a:pt x="547904" y="1291961"/>
                    </a:lnTo>
                    <a:lnTo>
                      <a:pt x="548433" y="1297517"/>
                    </a:lnTo>
                    <a:lnTo>
                      <a:pt x="549757" y="1303073"/>
                    </a:lnTo>
                    <a:lnTo>
                      <a:pt x="550816" y="1308365"/>
                    </a:lnTo>
                    <a:lnTo>
                      <a:pt x="552139" y="1313656"/>
                    </a:lnTo>
                    <a:lnTo>
                      <a:pt x="553992" y="1318948"/>
                    </a:lnTo>
                    <a:lnTo>
                      <a:pt x="555315" y="1324240"/>
                    </a:lnTo>
                    <a:lnTo>
                      <a:pt x="557433" y="1329267"/>
                    </a:lnTo>
                    <a:lnTo>
                      <a:pt x="559550" y="1334294"/>
                    </a:lnTo>
                    <a:lnTo>
                      <a:pt x="561933" y="1339321"/>
                    </a:lnTo>
                    <a:lnTo>
                      <a:pt x="564315" y="1344084"/>
                    </a:lnTo>
                    <a:lnTo>
                      <a:pt x="566962" y="1348581"/>
                    </a:lnTo>
                    <a:lnTo>
                      <a:pt x="569873" y="1353344"/>
                    </a:lnTo>
                    <a:lnTo>
                      <a:pt x="572785" y="1357842"/>
                    </a:lnTo>
                    <a:lnTo>
                      <a:pt x="576226" y="1362075"/>
                    </a:lnTo>
                    <a:lnTo>
                      <a:pt x="579402" y="1366309"/>
                    </a:lnTo>
                    <a:lnTo>
                      <a:pt x="582843" y="1370542"/>
                    </a:lnTo>
                    <a:lnTo>
                      <a:pt x="586548" y="1374511"/>
                    </a:lnTo>
                    <a:lnTo>
                      <a:pt x="590254" y="1378215"/>
                    </a:lnTo>
                    <a:lnTo>
                      <a:pt x="593960" y="1382184"/>
                    </a:lnTo>
                    <a:lnTo>
                      <a:pt x="598195" y="1385623"/>
                    </a:lnTo>
                    <a:lnTo>
                      <a:pt x="602430" y="1389327"/>
                    </a:lnTo>
                    <a:lnTo>
                      <a:pt x="606665" y="1392502"/>
                    </a:lnTo>
                    <a:lnTo>
                      <a:pt x="610900" y="1395413"/>
                    </a:lnTo>
                    <a:lnTo>
                      <a:pt x="615399" y="1398852"/>
                    </a:lnTo>
                    <a:lnTo>
                      <a:pt x="620164" y="1401498"/>
                    </a:lnTo>
                    <a:lnTo>
                      <a:pt x="624928" y="1404144"/>
                    </a:lnTo>
                    <a:lnTo>
                      <a:pt x="629693" y="1406790"/>
                    </a:lnTo>
                    <a:lnTo>
                      <a:pt x="634722" y="1409171"/>
                    </a:lnTo>
                    <a:lnTo>
                      <a:pt x="640015" y="1411288"/>
                    </a:lnTo>
                    <a:lnTo>
                      <a:pt x="640015" y="1671373"/>
                    </a:lnTo>
                    <a:lnTo>
                      <a:pt x="640280" y="1677194"/>
                    </a:lnTo>
                    <a:lnTo>
                      <a:pt x="641074" y="1682486"/>
                    </a:lnTo>
                    <a:lnTo>
                      <a:pt x="642662" y="1688306"/>
                    </a:lnTo>
                    <a:lnTo>
                      <a:pt x="644250" y="1693334"/>
                    </a:lnTo>
                    <a:lnTo>
                      <a:pt x="646633" y="1698361"/>
                    </a:lnTo>
                    <a:lnTo>
                      <a:pt x="649809" y="1702859"/>
                    </a:lnTo>
                    <a:lnTo>
                      <a:pt x="652985" y="1707356"/>
                    </a:lnTo>
                    <a:lnTo>
                      <a:pt x="656955" y="1711590"/>
                    </a:lnTo>
                    <a:lnTo>
                      <a:pt x="660926" y="1715029"/>
                    </a:lnTo>
                    <a:lnTo>
                      <a:pt x="665425" y="1718204"/>
                    </a:lnTo>
                    <a:lnTo>
                      <a:pt x="670190" y="1720850"/>
                    </a:lnTo>
                    <a:lnTo>
                      <a:pt x="675219" y="1723231"/>
                    </a:lnTo>
                    <a:lnTo>
                      <a:pt x="680777" y="1725348"/>
                    </a:lnTo>
                    <a:lnTo>
                      <a:pt x="686071" y="1726936"/>
                    </a:lnTo>
                    <a:lnTo>
                      <a:pt x="691894" y="1727465"/>
                    </a:lnTo>
                    <a:lnTo>
                      <a:pt x="697982" y="1727729"/>
                    </a:lnTo>
                    <a:lnTo>
                      <a:pt x="703805" y="1727465"/>
                    </a:lnTo>
                    <a:lnTo>
                      <a:pt x="709628" y="1726936"/>
                    </a:lnTo>
                    <a:lnTo>
                      <a:pt x="715187" y="1725348"/>
                    </a:lnTo>
                    <a:lnTo>
                      <a:pt x="720216" y="1723231"/>
                    </a:lnTo>
                    <a:lnTo>
                      <a:pt x="725245" y="1720850"/>
                    </a:lnTo>
                    <a:lnTo>
                      <a:pt x="730009" y="1718204"/>
                    </a:lnTo>
                    <a:lnTo>
                      <a:pt x="734509" y="1715029"/>
                    </a:lnTo>
                    <a:lnTo>
                      <a:pt x="738744" y="1711590"/>
                    </a:lnTo>
                    <a:lnTo>
                      <a:pt x="742714" y="1707356"/>
                    </a:lnTo>
                    <a:lnTo>
                      <a:pt x="745891" y="1702859"/>
                    </a:lnTo>
                    <a:lnTo>
                      <a:pt x="748802" y="1698361"/>
                    </a:lnTo>
                    <a:lnTo>
                      <a:pt x="751184" y="1693334"/>
                    </a:lnTo>
                    <a:lnTo>
                      <a:pt x="753302" y="1688306"/>
                    </a:lnTo>
                    <a:lnTo>
                      <a:pt x="754361" y="1682486"/>
                    </a:lnTo>
                    <a:lnTo>
                      <a:pt x="755419" y="1677194"/>
                    </a:lnTo>
                    <a:lnTo>
                      <a:pt x="755684" y="1671373"/>
                    </a:lnTo>
                    <a:lnTo>
                      <a:pt x="755684" y="1411288"/>
                    </a:lnTo>
                    <a:lnTo>
                      <a:pt x="760978" y="1409171"/>
                    </a:lnTo>
                    <a:lnTo>
                      <a:pt x="765742" y="1406790"/>
                    </a:lnTo>
                    <a:lnTo>
                      <a:pt x="770771" y="1404144"/>
                    </a:lnTo>
                    <a:lnTo>
                      <a:pt x="775536" y="1401498"/>
                    </a:lnTo>
                    <a:lnTo>
                      <a:pt x="780035" y="1398852"/>
                    </a:lnTo>
                    <a:lnTo>
                      <a:pt x="784800" y="1395942"/>
                    </a:lnTo>
                    <a:lnTo>
                      <a:pt x="789299" y="1392502"/>
                    </a:lnTo>
                    <a:lnTo>
                      <a:pt x="793534" y="1389327"/>
                    </a:lnTo>
                    <a:lnTo>
                      <a:pt x="797769" y="1385888"/>
                    </a:lnTo>
                    <a:lnTo>
                      <a:pt x="801740" y="1382184"/>
                    </a:lnTo>
                    <a:lnTo>
                      <a:pt x="805710" y="1378479"/>
                    </a:lnTo>
                    <a:lnTo>
                      <a:pt x="809680" y="1374775"/>
                    </a:lnTo>
                    <a:lnTo>
                      <a:pt x="813121" y="1370542"/>
                    </a:lnTo>
                    <a:lnTo>
                      <a:pt x="816298" y="1366573"/>
                    </a:lnTo>
                    <a:lnTo>
                      <a:pt x="820003" y="1362075"/>
                    </a:lnTo>
                    <a:lnTo>
                      <a:pt x="822915" y="1358106"/>
                    </a:lnTo>
                    <a:lnTo>
                      <a:pt x="825826" y="1353344"/>
                    </a:lnTo>
                    <a:lnTo>
                      <a:pt x="829003" y="1348846"/>
                    </a:lnTo>
                    <a:lnTo>
                      <a:pt x="831649" y="1344084"/>
                    </a:lnTo>
                    <a:lnTo>
                      <a:pt x="834032" y="1339321"/>
                    </a:lnTo>
                    <a:lnTo>
                      <a:pt x="836414" y="1334559"/>
                    </a:lnTo>
                    <a:lnTo>
                      <a:pt x="838796" y="1329531"/>
                    </a:lnTo>
                    <a:lnTo>
                      <a:pt x="840384" y="1324504"/>
                    </a:lnTo>
                    <a:lnTo>
                      <a:pt x="842237" y="1318948"/>
                    </a:lnTo>
                    <a:lnTo>
                      <a:pt x="843825" y="1313656"/>
                    </a:lnTo>
                    <a:lnTo>
                      <a:pt x="845149" y="1308365"/>
                    </a:lnTo>
                    <a:lnTo>
                      <a:pt x="846472" y="1303073"/>
                    </a:lnTo>
                    <a:lnTo>
                      <a:pt x="847266" y="1297517"/>
                    </a:lnTo>
                    <a:lnTo>
                      <a:pt x="848325" y="1291961"/>
                    </a:lnTo>
                    <a:lnTo>
                      <a:pt x="848854" y="1286404"/>
                    </a:lnTo>
                    <a:lnTo>
                      <a:pt x="849119" y="1280584"/>
                    </a:lnTo>
                    <a:lnTo>
                      <a:pt x="849119" y="1275027"/>
                    </a:lnTo>
                    <a:lnTo>
                      <a:pt x="849119" y="1267354"/>
                    </a:lnTo>
                    <a:lnTo>
                      <a:pt x="848589" y="1259946"/>
                    </a:lnTo>
                    <a:lnTo>
                      <a:pt x="847266" y="1252538"/>
                    </a:lnTo>
                    <a:lnTo>
                      <a:pt x="846207" y="1245394"/>
                    </a:lnTo>
                    <a:lnTo>
                      <a:pt x="844354" y="1238250"/>
                    </a:lnTo>
                    <a:lnTo>
                      <a:pt x="842237" y="1231106"/>
                    </a:lnTo>
                    <a:lnTo>
                      <a:pt x="839855" y="1224227"/>
                    </a:lnTo>
                    <a:lnTo>
                      <a:pt x="837208" y="1217613"/>
                    </a:lnTo>
                    <a:lnTo>
                      <a:pt x="834296" y="1210998"/>
                    </a:lnTo>
                    <a:lnTo>
                      <a:pt x="831120" y="1204648"/>
                    </a:lnTo>
                    <a:lnTo>
                      <a:pt x="827414" y="1198298"/>
                    </a:lnTo>
                    <a:lnTo>
                      <a:pt x="823444" y="1192213"/>
                    </a:lnTo>
                    <a:lnTo>
                      <a:pt x="819209" y="1186656"/>
                    </a:lnTo>
                    <a:lnTo>
                      <a:pt x="814709" y="1181100"/>
                    </a:lnTo>
                    <a:lnTo>
                      <a:pt x="809945" y="1175544"/>
                    </a:lnTo>
                    <a:lnTo>
                      <a:pt x="805181" y="1170517"/>
                    </a:lnTo>
                    <a:lnTo>
                      <a:pt x="799622" y="1165490"/>
                    </a:lnTo>
                    <a:lnTo>
                      <a:pt x="794064" y="1160992"/>
                    </a:lnTo>
                    <a:lnTo>
                      <a:pt x="788505" y="1156494"/>
                    </a:lnTo>
                    <a:lnTo>
                      <a:pt x="782417" y="1152525"/>
                    </a:lnTo>
                    <a:lnTo>
                      <a:pt x="776594" y="1148556"/>
                    </a:lnTo>
                    <a:lnTo>
                      <a:pt x="769977" y="1145117"/>
                    </a:lnTo>
                    <a:lnTo>
                      <a:pt x="763625" y="1141677"/>
                    </a:lnTo>
                    <a:lnTo>
                      <a:pt x="756743" y="1138767"/>
                    </a:lnTo>
                    <a:lnTo>
                      <a:pt x="750126" y="1136121"/>
                    </a:lnTo>
                    <a:lnTo>
                      <a:pt x="742979" y="1133740"/>
                    </a:lnTo>
                    <a:lnTo>
                      <a:pt x="735832" y="1131888"/>
                    </a:lnTo>
                    <a:lnTo>
                      <a:pt x="728686" y="1130036"/>
                    </a:lnTo>
                    <a:lnTo>
                      <a:pt x="721275" y="1128977"/>
                    </a:lnTo>
                    <a:lnTo>
                      <a:pt x="713334" y="1128184"/>
                    </a:lnTo>
                    <a:lnTo>
                      <a:pt x="705658" y="1127390"/>
                    </a:lnTo>
                    <a:lnTo>
                      <a:pt x="697982" y="1127125"/>
                    </a:lnTo>
                    <a:close/>
                    <a:moveTo>
                      <a:pt x="0" y="882650"/>
                    </a:moveTo>
                    <a:lnTo>
                      <a:pt x="1341438" y="882650"/>
                    </a:lnTo>
                    <a:lnTo>
                      <a:pt x="1341438" y="1476640"/>
                    </a:lnTo>
                    <a:lnTo>
                      <a:pt x="1341173" y="1491721"/>
                    </a:lnTo>
                    <a:lnTo>
                      <a:pt x="1340644" y="1506273"/>
                    </a:lnTo>
                    <a:lnTo>
                      <a:pt x="1339585" y="1520561"/>
                    </a:lnTo>
                    <a:lnTo>
                      <a:pt x="1338527" y="1535113"/>
                    </a:lnTo>
                    <a:lnTo>
                      <a:pt x="1336674" y="1549400"/>
                    </a:lnTo>
                    <a:lnTo>
                      <a:pt x="1334556" y="1563423"/>
                    </a:lnTo>
                    <a:lnTo>
                      <a:pt x="1332174" y="1577181"/>
                    </a:lnTo>
                    <a:lnTo>
                      <a:pt x="1329527" y="1591204"/>
                    </a:lnTo>
                    <a:lnTo>
                      <a:pt x="1326616" y="1605227"/>
                    </a:lnTo>
                    <a:lnTo>
                      <a:pt x="1322910" y="1618721"/>
                    </a:lnTo>
                    <a:lnTo>
                      <a:pt x="1319469" y="1632215"/>
                    </a:lnTo>
                    <a:lnTo>
                      <a:pt x="1315234" y="1645709"/>
                    </a:lnTo>
                    <a:lnTo>
                      <a:pt x="1310734" y="1659202"/>
                    </a:lnTo>
                    <a:lnTo>
                      <a:pt x="1305970" y="1672167"/>
                    </a:lnTo>
                    <a:lnTo>
                      <a:pt x="1300941" y="1684867"/>
                    </a:lnTo>
                    <a:lnTo>
                      <a:pt x="1295647" y="1697831"/>
                    </a:lnTo>
                    <a:lnTo>
                      <a:pt x="1290089" y="1710531"/>
                    </a:lnTo>
                    <a:lnTo>
                      <a:pt x="1284001" y="1722967"/>
                    </a:lnTo>
                    <a:lnTo>
                      <a:pt x="1277913" y="1735138"/>
                    </a:lnTo>
                    <a:lnTo>
                      <a:pt x="1271296" y="1747573"/>
                    </a:lnTo>
                    <a:lnTo>
                      <a:pt x="1264414" y="1759479"/>
                    </a:lnTo>
                    <a:lnTo>
                      <a:pt x="1257267" y="1771386"/>
                    </a:lnTo>
                    <a:lnTo>
                      <a:pt x="1249856" y="1782763"/>
                    </a:lnTo>
                    <a:lnTo>
                      <a:pt x="1242180" y="1794404"/>
                    </a:lnTo>
                    <a:lnTo>
                      <a:pt x="1233975" y="1805517"/>
                    </a:lnTo>
                    <a:lnTo>
                      <a:pt x="1226034" y="1816365"/>
                    </a:lnTo>
                    <a:lnTo>
                      <a:pt x="1217300" y="1827477"/>
                    </a:lnTo>
                    <a:lnTo>
                      <a:pt x="1208830" y="1837796"/>
                    </a:lnTo>
                    <a:lnTo>
                      <a:pt x="1199566" y="1848379"/>
                    </a:lnTo>
                    <a:lnTo>
                      <a:pt x="1190301" y="1858698"/>
                    </a:lnTo>
                    <a:lnTo>
                      <a:pt x="1180773" y="1868488"/>
                    </a:lnTo>
                    <a:lnTo>
                      <a:pt x="1171244" y="1878277"/>
                    </a:lnTo>
                    <a:lnTo>
                      <a:pt x="1161186" y="1887802"/>
                    </a:lnTo>
                    <a:lnTo>
                      <a:pt x="1150863" y="1897063"/>
                    </a:lnTo>
                    <a:lnTo>
                      <a:pt x="1140540" y="1906323"/>
                    </a:lnTo>
                    <a:lnTo>
                      <a:pt x="1129953" y="1915054"/>
                    </a:lnTo>
                    <a:lnTo>
                      <a:pt x="1118836" y="1923521"/>
                    </a:lnTo>
                    <a:lnTo>
                      <a:pt x="1107719" y="1931988"/>
                    </a:lnTo>
                    <a:lnTo>
                      <a:pt x="1096602" y="1939925"/>
                    </a:lnTo>
                    <a:lnTo>
                      <a:pt x="1085220" y="1947598"/>
                    </a:lnTo>
                    <a:lnTo>
                      <a:pt x="1073309" y="1955006"/>
                    </a:lnTo>
                    <a:lnTo>
                      <a:pt x="1061398" y="1962679"/>
                    </a:lnTo>
                    <a:lnTo>
                      <a:pt x="1049487" y="1969294"/>
                    </a:lnTo>
                    <a:lnTo>
                      <a:pt x="1037312" y="1975909"/>
                    </a:lnTo>
                    <a:lnTo>
                      <a:pt x="1024872" y="1982523"/>
                    </a:lnTo>
                    <a:lnTo>
                      <a:pt x="1011902" y="1988609"/>
                    </a:lnTo>
                    <a:lnTo>
                      <a:pt x="999197" y="1994429"/>
                    </a:lnTo>
                    <a:lnTo>
                      <a:pt x="986492" y="1999986"/>
                    </a:lnTo>
                    <a:lnTo>
                      <a:pt x="973257" y="2005013"/>
                    </a:lnTo>
                    <a:lnTo>
                      <a:pt x="959758" y="2010040"/>
                    </a:lnTo>
                    <a:lnTo>
                      <a:pt x="946524" y="2014538"/>
                    </a:lnTo>
                    <a:lnTo>
                      <a:pt x="933025" y="2019036"/>
                    </a:lnTo>
                    <a:lnTo>
                      <a:pt x="918996" y="2023004"/>
                    </a:lnTo>
                    <a:lnTo>
                      <a:pt x="905497" y="2026709"/>
                    </a:lnTo>
                    <a:lnTo>
                      <a:pt x="891469" y="2030148"/>
                    </a:lnTo>
                    <a:lnTo>
                      <a:pt x="877176" y="2033059"/>
                    </a:lnTo>
                    <a:lnTo>
                      <a:pt x="863147" y="2035704"/>
                    </a:lnTo>
                    <a:lnTo>
                      <a:pt x="848589" y="2038086"/>
                    </a:lnTo>
                    <a:lnTo>
                      <a:pt x="834296" y="2039938"/>
                    </a:lnTo>
                    <a:lnTo>
                      <a:pt x="819738" y="2041790"/>
                    </a:lnTo>
                    <a:lnTo>
                      <a:pt x="804916" y="2042848"/>
                    </a:lnTo>
                    <a:lnTo>
                      <a:pt x="789829" y="2043642"/>
                    </a:lnTo>
                    <a:lnTo>
                      <a:pt x="775006" y="2044436"/>
                    </a:lnTo>
                    <a:lnTo>
                      <a:pt x="760184" y="2044700"/>
                    </a:lnTo>
                    <a:lnTo>
                      <a:pt x="581255" y="2044700"/>
                    </a:lnTo>
                    <a:lnTo>
                      <a:pt x="566168" y="2044436"/>
                    </a:lnTo>
                    <a:lnTo>
                      <a:pt x="551080" y="2043642"/>
                    </a:lnTo>
                    <a:lnTo>
                      <a:pt x="536522" y="2042848"/>
                    </a:lnTo>
                    <a:lnTo>
                      <a:pt x="521700" y="2041790"/>
                    </a:lnTo>
                    <a:lnTo>
                      <a:pt x="507142" y="2039938"/>
                    </a:lnTo>
                    <a:lnTo>
                      <a:pt x="492584" y="2038086"/>
                    </a:lnTo>
                    <a:lnTo>
                      <a:pt x="478291" y="2035704"/>
                    </a:lnTo>
                    <a:lnTo>
                      <a:pt x="463998" y="2033059"/>
                    </a:lnTo>
                    <a:lnTo>
                      <a:pt x="449970" y="2030148"/>
                    </a:lnTo>
                    <a:lnTo>
                      <a:pt x="435941" y="2026709"/>
                    </a:lnTo>
                    <a:lnTo>
                      <a:pt x="421913" y="2023004"/>
                    </a:lnTo>
                    <a:lnTo>
                      <a:pt x="408414" y="2019036"/>
                    </a:lnTo>
                    <a:lnTo>
                      <a:pt x="394914" y="2014538"/>
                    </a:lnTo>
                    <a:lnTo>
                      <a:pt x="381151" y="2010040"/>
                    </a:lnTo>
                    <a:lnTo>
                      <a:pt x="368181" y="2005013"/>
                    </a:lnTo>
                    <a:lnTo>
                      <a:pt x="354947" y="1999986"/>
                    </a:lnTo>
                    <a:lnTo>
                      <a:pt x="341977" y="1994429"/>
                    </a:lnTo>
                    <a:lnTo>
                      <a:pt x="329007" y="1988609"/>
                    </a:lnTo>
                    <a:lnTo>
                      <a:pt x="316567" y="1982523"/>
                    </a:lnTo>
                    <a:lnTo>
                      <a:pt x="304127" y="1975909"/>
                    </a:lnTo>
                    <a:lnTo>
                      <a:pt x="291951" y="1969294"/>
                    </a:lnTo>
                    <a:lnTo>
                      <a:pt x="279775" y="1962679"/>
                    </a:lnTo>
                    <a:lnTo>
                      <a:pt x="267864" y="1955006"/>
                    </a:lnTo>
                    <a:lnTo>
                      <a:pt x="256218" y="1947598"/>
                    </a:lnTo>
                    <a:lnTo>
                      <a:pt x="244572" y="1939925"/>
                    </a:lnTo>
                    <a:lnTo>
                      <a:pt x="233190" y="1931988"/>
                    </a:lnTo>
                    <a:lnTo>
                      <a:pt x="222338" y="1923521"/>
                    </a:lnTo>
                    <a:lnTo>
                      <a:pt x="211486" y="1915054"/>
                    </a:lnTo>
                    <a:lnTo>
                      <a:pt x="200898" y="1906323"/>
                    </a:lnTo>
                    <a:lnTo>
                      <a:pt x="190311" y="1897063"/>
                    </a:lnTo>
                    <a:lnTo>
                      <a:pt x="180253" y="1887802"/>
                    </a:lnTo>
                    <a:lnTo>
                      <a:pt x="170195" y="1878277"/>
                    </a:lnTo>
                    <a:lnTo>
                      <a:pt x="160401" y="1868488"/>
                    </a:lnTo>
                    <a:lnTo>
                      <a:pt x="150872" y="1858698"/>
                    </a:lnTo>
                    <a:lnTo>
                      <a:pt x="141608" y="1848379"/>
                    </a:lnTo>
                    <a:lnTo>
                      <a:pt x="132609" y="1837796"/>
                    </a:lnTo>
                    <a:lnTo>
                      <a:pt x="124139" y="1827477"/>
                    </a:lnTo>
                    <a:lnTo>
                      <a:pt x="115404" y="1816365"/>
                    </a:lnTo>
                    <a:lnTo>
                      <a:pt x="107199" y="1805517"/>
                    </a:lnTo>
                    <a:lnTo>
                      <a:pt x="99258" y="1794404"/>
                    </a:lnTo>
                    <a:lnTo>
                      <a:pt x="91582" y="1782763"/>
                    </a:lnTo>
                    <a:lnTo>
                      <a:pt x="84171" y="1771386"/>
                    </a:lnTo>
                    <a:lnTo>
                      <a:pt x="77024" y="1759479"/>
                    </a:lnTo>
                    <a:lnTo>
                      <a:pt x="70143" y="1747573"/>
                    </a:lnTo>
                    <a:lnTo>
                      <a:pt x="63525" y="1735138"/>
                    </a:lnTo>
                    <a:lnTo>
                      <a:pt x="57438" y="1722967"/>
                    </a:lnTo>
                    <a:lnTo>
                      <a:pt x="51350" y="1710531"/>
                    </a:lnTo>
                    <a:lnTo>
                      <a:pt x="45791" y="1697831"/>
                    </a:lnTo>
                    <a:lnTo>
                      <a:pt x="40497" y="1684867"/>
                    </a:lnTo>
                    <a:lnTo>
                      <a:pt x="35204" y="1672167"/>
                    </a:lnTo>
                    <a:lnTo>
                      <a:pt x="30439" y="1659202"/>
                    </a:lnTo>
                    <a:lnTo>
                      <a:pt x="26204" y="1645709"/>
                    </a:lnTo>
                    <a:lnTo>
                      <a:pt x="21969" y="1632215"/>
                    </a:lnTo>
                    <a:lnTo>
                      <a:pt x="18264" y="1618721"/>
                    </a:lnTo>
                    <a:lnTo>
                      <a:pt x="14823" y="1605227"/>
                    </a:lnTo>
                    <a:lnTo>
                      <a:pt x="11911" y="1591204"/>
                    </a:lnTo>
                    <a:lnTo>
                      <a:pt x="9264" y="1577181"/>
                    </a:lnTo>
                    <a:lnTo>
                      <a:pt x="6882" y="1563423"/>
                    </a:lnTo>
                    <a:lnTo>
                      <a:pt x="4765" y="1549400"/>
                    </a:lnTo>
                    <a:lnTo>
                      <a:pt x="2912" y="1535113"/>
                    </a:lnTo>
                    <a:lnTo>
                      <a:pt x="1588" y="1520561"/>
                    </a:lnTo>
                    <a:lnTo>
                      <a:pt x="794" y="1506273"/>
                    </a:lnTo>
                    <a:lnTo>
                      <a:pt x="265" y="1491721"/>
                    </a:lnTo>
                    <a:lnTo>
                      <a:pt x="0" y="1476640"/>
                    </a:lnTo>
                    <a:lnTo>
                      <a:pt x="0" y="882650"/>
                    </a:lnTo>
                    <a:close/>
                    <a:moveTo>
                      <a:pt x="581233" y="0"/>
                    </a:moveTo>
                    <a:lnTo>
                      <a:pt x="591292" y="0"/>
                    </a:lnTo>
                    <a:lnTo>
                      <a:pt x="775280" y="0"/>
                    </a:lnTo>
                    <a:lnTo>
                      <a:pt x="785075" y="0"/>
                    </a:lnTo>
                    <a:lnTo>
                      <a:pt x="794870" y="529"/>
                    </a:lnTo>
                    <a:lnTo>
                      <a:pt x="804930" y="1323"/>
                    </a:lnTo>
                    <a:lnTo>
                      <a:pt x="814725" y="2117"/>
                    </a:lnTo>
                    <a:lnTo>
                      <a:pt x="824255" y="2911"/>
                    </a:lnTo>
                    <a:lnTo>
                      <a:pt x="833786" y="4499"/>
                    </a:lnTo>
                    <a:lnTo>
                      <a:pt x="843316" y="6087"/>
                    </a:lnTo>
                    <a:lnTo>
                      <a:pt x="852846" y="7675"/>
                    </a:lnTo>
                    <a:lnTo>
                      <a:pt x="861847" y="9528"/>
                    </a:lnTo>
                    <a:lnTo>
                      <a:pt x="871113" y="11910"/>
                    </a:lnTo>
                    <a:lnTo>
                      <a:pt x="880378" y="14292"/>
                    </a:lnTo>
                    <a:lnTo>
                      <a:pt x="889379" y="16939"/>
                    </a:lnTo>
                    <a:lnTo>
                      <a:pt x="898380" y="19586"/>
                    </a:lnTo>
                    <a:lnTo>
                      <a:pt x="907116" y="22762"/>
                    </a:lnTo>
                    <a:lnTo>
                      <a:pt x="916117" y="25938"/>
                    </a:lnTo>
                    <a:lnTo>
                      <a:pt x="924853" y="29643"/>
                    </a:lnTo>
                    <a:lnTo>
                      <a:pt x="933060" y="33084"/>
                    </a:lnTo>
                    <a:lnTo>
                      <a:pt x="941796" y="37054"/>
                    </a:lnTo>
                    <a:lnTo>
                      <a:pt x="950003" y="41024"/>
                    </a:lnTo>
                    <a:lnTo>
                      <a:pt x="958209" y="45259"/>
                    </a:lnTo>
                    <a:lnTo>
                      <a:pt x="966151" y="49759"/>
                    </a:lnTo>
                    <a:lnTo>
                      <a:pt x="974093" y="54258"/>
                    </a:lnTo>
                    <a:lnTo>
                      <a:pt x="982035" y="59022"/>
                    </a:lnTo>
                    <a:lnTo>
                      <a:pt x="989712" y="64051"/>
                    </a:lnTo>
                    <a:lnTo>
                      <a:pt x="997389" y="69080"/>
                    </a:lnTo>
                    <a:lnTo>
                      <a:pt x="1004802" y="74373"/>
                    </a:lnTo>
                    <a:lnTo>
                      <a:pt x="1011950" y="80196"/>
                    </a:lnTo>
                    <a:lnTo>
                      <a:pt x="1019362" y="85754"/>
                    </a:lnTo>
                    <a:lnTo>
                      <a:pt x="1026245" y="91312"/>
                    </a:lnTo>
                    <a:lnTo>
                      <a:pt x="1033128" y="97400"/>
                    </a:lnTo>
                    <a:lnTo>
                      <a:pt x="1040011" y="103752"/>
                    </a:lnTo>
                    <a:lnTo>
                      <a:pt x="1046629" y="109840"/>
                    </a:lnTo>
                    <a:lnTo>
                      <a:pt x="1052983" y="116192"/>
                    </a:lnTo>
                    <a:lnTo>
                      <a:pt x="1059336" y="122809"/>
                    </a:lnTo>
                    <a:lnTo>
                      <a:pt x="1065425" y="129426"/>
                    </a:lnTo>
                    <a:lnTo>
                      <a:pt x="1071249" y="136307"/>
                    </a:lnTo>
                    <a:lnTo>
                      <a:pt x="1077338" y="143453"/>
                    </a:lnTo>
                    <a:lnTo>
                      <a:pt x="1082633" y="150600"/>
                    </a:lnTo>
                    <a:lnTo>
                      <a:pt x="1088192" y="157746"/>
                    </a:lnTo>
                    <a:lnTo>
                      <a:pt x="1093222" y="165157"/>
                    </a:lnTo>
                    <a:lnTo>
                      <a:pt x="1098252" y="172568"/>
                    </a:lnTo>
                    <a:lnTo>
                      <a:pt x="1103546" y="180508"/>
                    </a:lnTo>
                    <a:lnTo>
                      <a:pt x="1108312" y="188183"/>
                    </a:lnTo>
                    <a:lnTo>
                      <a:pt x="1112547" y="196124"/>
                    </a:lnTo>
                    <a:lnTo>
                      <a:pt x="1116783" y="204328"/>
                    </a:lnTo>
                    <a:lnTo>
                      <a:pt x="1121019" y="212269"/>
                    </a:lnTo>
                    <a:lnTo>
                      <a:pt x="1125254" y="220474"/>
                    </a:lnTo>
                    <a:lnTo>
                      <a:pt x="1128696" y="228943"/>
                    </a:lnTo>
                    <a:lnTo>
                      <a:pt x="1132402" y="237148"/>
                    </a:lnTo>
                    <a:lnTo>
                      <a:pt x="1135579" y="245882"/>
                    </a:lnTo>
                    <a:lnTo>
                      <a:pt x="1138756" y="254617"/>
                    </a:lnTo>
                    <a:lnTo>
                      <a:pt x="1141403" y="263086"/>
                    </a:lnTo>
                    <a:lnTo>
                      <a:pt x="1144315" y="272085"/>
                    </a:lnTo>
                    <a:lnTo>
                      <a:pt x="1146962" y="281084"/>
                    </a:lnTo>
                    <a:lnTo>
                      <a:pt x="1149080" y="289818"/>
                    </a:lnTo>
                    <a:lnTo>
                      <a:pt x="1150933" y="299082"/>
                    </a:lnTo>
                    <a:lnTo>
                      <a:pt x="1152786" y="308346"/>
                    </a:lnTo>
                    <a:lnTo>
                      <a:pt x="1154375" y="317609"/>
                    </a:lnTo>
                    <a:lnTo>
                      <a:pt x="1155698" y="326873"/>
                    </a:lnTo>
                    <a:lnTo>
                      <a:pt x="1157022" y="336401"/>
                    </a:lnTo>
                    <a:lnTo>
                      <a:pt x="1157816" y="345929"/>
                    </a:lnTo>
                    <a:lnTo>
                      <a:pt x="1158610" y="355458"/>
                    </a:lnTo>
                    <a:lnTo>
                      <a:pt x="1158875" y="364986"/>
                    </a:lnTo>
                    <a:lnTo>
                      <a:pt x="1158875" y="374779"/>
                    </a:lnTo>
                    <a:lnTo>
                      <a:pt x="1158875" y="768350"/>
                    </a:lnTo>
                    <a:lnTo>
                      <a:pt x="941267" y="768350"/>
                    </a:lnTo>
                    <a:lnTo>
                      <a:pt x="941267" y="374779"/>
                    </a:lnTo>
                    <a:lnTo>
                      <a:pt x="941267" y="366309"/>
                    </a:lnTo>
                    <a:lnTo>
                      <a:pt x="940472" y="358104"/>
                    </a:lnTo>
                    <a:lnTo>
                      <a:pt x="939413" y="350164"/>
                    </a:lnTo>
                    <a:lnTo>
                      <a:pt x="937825" y="341959"/>
                    </a:lnTo>
                    <a:lnTo>
                      <a:pt x="935972" y="334284"/>
                    </a:lnTo>
                    <a:lnTo>
                      <a:pt x="933589" y="326608"/>
                    </a:lnTo>
                    <a:lnTo>
                      <a:pt x="931207" y="319197"/>
                    </a:lnTo>
                    <a:lnTo>
                      <a:pt x="928295" y="311786"/>
                    </a:lnTo>
                    <a:lnTo>
                      <a:pt x="924853" y="304640"/>
                    </a:lnTo>
                    <a:lnTo>
                      <a:pt x="921147" y="297494"/>
                    </a:lnTo>
                    <a:lnTo>
                      <a:pt x="917441" y="290612"/>
                    </a:lnTo>
                    <a:lnTo>
                      <a:pt x="912940" y="283995"/>
                    </a:lnTo>
                    <a:lnTo>
                      <a:pt x="908440" y="277643"/>
                    </a:lnTo>
                    <a:lnTo>
                      <a:pt x="903410" y="271556"/>
                    </a:lnTo>
                    <a:lnTo>
                      <a:pt x="898380" y="265733"/>
                    </a:lnTo>
                    <a:lnTo>
                      <a:pt x="892556" y="260175"/>
                    </a:lnTo>
                    <a:lnTo>
                      <a:pt x="886997" y="254881"/>
                    </a:lnTo>
                    <a:lnTo>
                      <a:pt x="880908" y="249852"/>
                    </a:lnTo>
                    <a:lnTo>
                      <a:pt x="874819" y="244824"/>
                    </a:lnTo>
                    <a:lnTo>
                      <a:pt x="868201" y="240324"/>
                    </a:lnTo>
                    <a:lnTo>
                      <a:pt x="861318" y="236089"/>
                    </a:lnTo>
                    <a:lnTo>
                      <a:pt x="854435" y="232119"/>
                    </a:lnTo>
                    <a:lnTo>
                      <a:pt x="847287" y="228679"/>
                    </a:lnTo>
                    <a:lnTo>
                      <a:pt x="839875" y="225238"/>
                    </a:lnTo>
                    <a:lnTo>
                      <a:pt x="832462" y="222326"/>
                    </a:lnTo>
                    <a:lnTo>
                      <a:pt x="824785" y="219680"/>
                    </a:lnTo>
                    <a:lnTo>
                      <a:pt x="816843" y="217562"/>
                    </a:lnTo>
                    <a:lnTo>
                      <a:pt x="808636" y="215709"/>
                    </a:lnTo>
                    <a:lnTo>
                      <a:pt x="800694" y="214386"/>
                    </a:lnTo>
                    <a:lnTo>
                      <a:pt x="792223" y="213327"/>
                    </a:lnTo>
                    <a:lnTo>
                      <a:pt x="784016" y="212533"/>
                    </a:lnTo>
                    <a:lnTo>
                      <a:pt x="775280" y="212533"/>
                    </a:lnTo>
                    <a:lnTo>
                      <a:pt x="591292" y="212533"/>
                    </a:lnTo>
                    <a:lnTo>
                      <a:pt x="582821" y="212533"/>
                    </a:lnTo>
                    <a:lnTo>
                      <a:pt x="574350" y="213327"/>
                    </a:lnTo>
                    <a:lnTo>
                      <a:pt x="566143" y="214386"/>
                    </a:lnTo>
                    <a:lnTo>
                      <a:pt x="557672" y="215709"/>
                    </a:lnTo>
                    <a:lnTo>
                      <a:pt x="549994" y="217562"/>
                    </a:lnTo>
                    <a:lnTo>
                      <a:pt x="542052" y="219680"/>
                    </a:lnTo>
                    <a:lnTo>
                      <a:pt x="534111" y="222326"/>
                    </a:lnTo>
                    <a:lnTo>
                      <a:pt x="526698" y="225238"/>
                    </a:lnTo>
                    <a:lnTo>
                      <a:pt x="519286" y="228679"/>
                    </a:lnTo>
                    <a:lnTo>
                      <a:pt x="512138" y="232119"/>
                    </a:lnTo>
                    <a:lnTo>
                      <a:pt x="505255" y="236089"/>
                    </a:lnTo>
                    <a:lnTo>
                      <a:pt x="498372" y="240324"/>
                    </a:lnTo>
                    <a:lnTo>
                      <a:pt x="492283" y="244824"/>
                    </a:lnTo>
                    <a:lnTo>
                      <a:pt x="485930" y="249852"/>
                    </a:lnTo>
                    <a:lnTo>
                      <a:pt x="479841" y="254881"/>
                    </a:lnTo>
                    <a:lnTo>
                      <a:pt x="474017" y="260175"/>
                    </a:lnTo>
                    <a:lnTo>
                      <a:pt x="468722" y="265733"/>
                    </a:lnTo>
                    <a:lnTo>
                      <a:pt x="463427" y="271556"/>
                    </a:lnTo>
                    <a:lnTo>
                      <a:pt x="458662" y="277643"/>
                    </a:lnTo>
                    <a:lnTo>
                      <a:pt x="453897" y="283995"/>
                    </a:lnTo>
                    <a:lnTo>
                      <a:pt x="449397" y="290612"/>
                    </a:lnTo>
                    <a:lnTo>
                      <a:pt x="445426" y="297494"/>
                    </a:lnTo>
                    <a:lnTo>
                      <a:pt x="441984" y="304640"/>
                    </a:lnTo>
                    <a:lnTo>
                      <a:pt x="438543" y="311786"/>
                    </a:lnTo>
                    <a:lnTo>
                      <a:pt x="435631" y="319197"/>
                    </a:lnTo>
                    <a:lnTo>
                      <a:pt x="432983" y="326608"/>
                    </a:lnTo>
                    <a:lnTo>
                      <a:pt x="430601" y="334284"/>
                    </a:lnTo>
                    <a:lnTo>
                      <a:pt x="428748" y="341959"/>
                    </a:lnTo>
                    <a:lnTo>
                      <a:pt x="427424" y="350164"/>
                    </a:lnTo>
                    <a:lnTo>
                      <a:pt x="426365" y="358104"/>
                    </a:lnTo>
                    <a:lnTo>
                      <a:pt x="425571" y="366309"/>
                    </a:lnTo>
                    <a:lnTo>
                      <a:pt x="425571" y="374779"/>
                    </a:lnTo>
                    <a:lnTo>
                      <a:pt x="425571" y="556081"/>
                    </a:lnTo>
                    <a:lnTo>
                      <a:pt x="207962" y="556081"/>
                    </a:lnTo>
                    <a:lnTo>
                      <a:pt x="207962" y="374779"/>
                    </a:lnTo>
                    <a:lnTo>
                      <a:pt x="207962" y="364986"/>
                    </a:lnTo>
                    <a:lnTo>
                      <a:pt x="208492" y="355458"/>
                    </a:lnTo>
                    <a:lnTo>
                      <a:pt x="209021" y="345929"/>
                    </a:lnTo>
                    <a:lnTo>
                      <a:pt x="210080" y="336401"/>
                    </a:lnTo>
                    <a:lnTo>
                      <a:pt x="210874" y="326873"/>
                    </a:lnTo>
                    <a:lnTo>
                      <a:pt x="212463" y="317609"/>
                    </a:lnTo>
                    <a:lnTo>
                      <a:pt x="213786" y="308346"/>
                    </a:lnTo>
                    <a:lnTo>
                      <a:pt x="215639" y="299082"/>
                    </a:lnTo>
                    <a:lnTo>
                      <a:pt x="217757" y="289818"/>
                    </a:lnTo>
                    <a:lnTo>
                      <a:pt x="220140" y="281084"/>
                    </a:lnTo>
                    <a:lnTo>
                      <a:pt x="222522" y="272085"/>
                    </a:lnTo>
                    <a:lnTo>
                      <a:pt x="225170" y="263086"/>
                    </a:lnTo>
                    <a:lnTo>
                      <a:pt x="228082" y="254617"/>
                    </a:lnTo>
                    <a:lnTo>
                      <a:pt x="230994" y="245882"/>
                    </a:lnTo>
                    <a:lnTo>
                      <a:pt x="234435" y="237148"/>
                    </a:lnTo>
                    <a:lnTo>
                      <a:pt x="237877" y="228943"/>
                    </a:lnTo>
                    <a:lnTo>
                      <a:pt x="241848" y="220474"/>
                    </a:lnTo>
                    <a:lnTo>
                      <a:pt x="245819" y="212269"/>
                    </a:lnTo>
                    <a:lnTo>
                      <a:pt x="249790" y="204328"/>
                    </a:lnTo>
                    <a:lnTo>
                      <a:pt x="254025" y="196124"/>
                    </a:lnTo>
                    <a:lnTo>
                      <a:pt x="258791" y="188183"/>
                    </a:lnTo>
                    <a:lnTo>
                      <a:pt x="263291" y="180508"/>
                    </a:lnTo>
                    <a:lnTo>
                      <a:pt x="268321" y="172568"/>
                    </a:lnTo>
                    <a:lnTo>
                      <a:pt x="273351" y="165157"/>
                    </a:lnTo>
                    <a:lnTo>
                      <a:pt x="278645" y="157746"/>
                    </a:lnTo>
                    <a:lnTo>
                      <a:pt x="284205" y="150600"/>
                    </a:lnTo>
                    <a:lnTo>
                      <a:pt x="289764" y="143453"/>
                    </a:lnTo>
                    <a:lnTo>
                      <a:pt x="295323" y="136307"/>
                    </a:lnTo>
                    <a:lnTo>
                      <a:pt x="301412" y="129426"/>
                    </a:lnTo>
                    <a:lnTo>
                      <a:pt x="307501" y="122809"/>
                    </a:lnTo>
                    <a:lnTo>
                      <a:pt x="313855" y="116192"/>
                    </a:lnTo>
                    <a:lnTo>
                      <a:pt x="320208" y="109840"/>
                    </a:lnTo>
                    <a:lnTo>
                      <a:pt x="326562" y="103752"/>
                    </a:lnTo>
                    <a:lnTo>
                      <a:pt x="333445" y="97400"/>
                    </a:lnTo>
                    <a:lnTo>
                      <a:pt x="340328" y="91312"/>
                    </a:lnTo>
                    <a:lnTo>
                      <a:pt x="347475" y="85754"/>
                    </a:lnTo>
                    <a:lnTo>
                      <a:pt x="354623" y="80196"/>
                    </a:lnTo>
                    <a:lnTo>
                      <a:pt x="361771" y="74373"/>
                    </a:lnTo>
                    <a:lnTo>
                      <a:pt x="369183" y="69080"/>
                    </a:lnTo>
                    <a:lnTo>
                      <a:pt x="377125" y="64051"/>
                    </a:lnTo>
                    <a:lnTo>
                      <a:pt x="384802" y="59022"/>
                    </a:lnTo>
                    <a:lnTo>
                      <a:pt x="392480" y="54258"/>
                    </a:lnTo>
                    <a:lnTo>
                      <a:pt x="400422" y="49759"/>
                    </a:lnTo>
                    <a:lnTo>
                      <a:pt x="408628" y="45259"/>
                    </a:lnTo>
                    <a:lnTo>
                      <a:pt x="416570" y="41024"/>
                    </a:lnTo>
                    <a:lnTo>
                      <a:pt x="425041" y="37054"/>
                    </a:lnTo>
                    <a:lnTo>
                      <a:pt x="433513" y="33084"/>
                    </a:lnTo>
                    <a:lnTo>
                      <a:pt x="441984" y="29643"/>
                    </a:lnTo>
                    <a:lnTo>
                      <a:pt x="450456" y="25938"/>
                    </a:lnTo>
                    <a:lnTo>
                      <a:pt x="459456" y="22762"/>
                    </a:lnTo>
                    <a:lnTo>
                      <a:pt x="468457" y="19586"/>
                    </a:lnTo>
                    <a:lnTo>
                      <a:pt x="477458" y="16939"/>
                    </a:lnTo>
                    <a:lnTo>
                      <a:pt x="486194" y="14292"/>
                    </a:lnTo>
                    <a:lnTo>
                      <a:pt x="495460" y="11910"/>
                    </a:lnTo>
                    <a:lnTo>
                      <a:pt x="504725" y="9528"/>
                    </a:lnTo>
                    <a:lnTo>
                      <a:pt x="513991" y="7675"/>
                    </a:lnTo>
                    <a:lnTo>
                      <a:pt x="523521" y="6087"/>
                    </a:lnTo>
                    <a:lnTo>
                      <a:pt x="533052" y="4499"/>
                    </a:lnTo>
                    <a:lnTo>
                      <a:pt x="542582" y="2911"/>
                    </a:lnTo>
                    <a:lnTo>
                      <a:pt x="552112" y="2117"/>
                    </a:lnTo>
                    <a:lnTo>
                      <a:pt x="561907" y="1323"/>
                    </a:lnTo>
                    <a:lnTo>
                      <a:pt x="571438" y="529"/>
                    </a:lnTo>
                    <a:lnTo>
                      <a:pt x="58123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200">
                  <a:solidFill>
                    <a:schemeClr val="bg1"/>
                  </a:solidFill>
                  <a:ea typeface="宋体" panose="02010600030101010101" pitchFamily="2" charset="-122"/>
                </a:endParaRPr>
              </a:p>
            </p:txBody>
          </p:sp>
        </p:grpSp>
      </p:grpSp>
      <p:grpSp>
        <p:nvGrpSpPr>
          <p:cNvPr id="113" name="组合 112"/>
          <p:cNvGrpSpPr/>
          <p:nvPr/>
        </p:nvGrpSpPr>
        <p:grpSpPr>
          <a:xfrm>
            <a:off x="6973188" y="2236259"/>
            <a:ext cx="1328713" cy="656432"/>
            <a:chOff x="5229890" y="1677194"/>
            <a:chExt cx="996535" cy="492324"/>
          </a:xfrm>
        </p:grpSpPr>
        <p:cxnSp>
          <p:nvCxnSpPr>
            <p:cNvPr id="114" name="Straight Connector 54"/>
            <p:cNvCxnSpPr/>
            <p:nvPr/>
          </p:nvCxnSpPr>
          <p:spPr>
            <a:xfrm>
              <a:off x="5229890" y="1929456"/>
              <a:ext cx="494238" cy="2381"/>
            </a:xfrm>
            <a:prstGeom prst="line">
              <a:avLst/>
            </a:prstGeom>
            <a:noFill/>
            <a:ln w="6350" cap="flat" cmpd="sng" algn="ctr">
              <a:solidFill>
                <a:srgbClr val="2378C2"/>
              </a:solidFill>
              <a:prstDash val="sysDash"/>
              <a:miter lim="800000"/>
              <a:headEnd type="oval" w="sm" len="sm"/>
              <a:tailEnd type="triangle" w="sm" len="sm"/>
            </a:ln>
            <a:effectLst/>
          </p:spPr>
        </p:cxnSp>
        <p:grpSp>
          <p:nvGrpSpPr>
            <p:cNvPr id="115" name="组合 114"/>
            <p:cNvGrpSpPr/>
            <p:nvPr/>
          </p:nvGrpSpPr>
          <p:grpSpPr>
            <a:xfrm>
              <a:off x="5733974" y="1677194"/>
              <a:ext cx="492451" cy="492324"/>
              <a:chOff x="5733974" y="1677194"/>
              <a:chExt cx="492451" cy="492324"/>
            </a:xfrm>
          </p:grpSpPr>
          <p:sp>
            <p:nvSpPr>
              <p:cNvPr id="116" name="Oval 62"/>
              <p:cNvSpPr/>
              <p:nvPr/>
            </p:nvSpPr>
            <p:spPr>
              <a:xfrm>
                <a:off x="5733974" y="1677194"/>
                <a:ext cx="492451" cy="492324"/>
              </a:xfrm>
              <a:prstGeom prst="ellipse">
                <a:avLst/>
              </a:prstGeom>
              <a:solidFill>
                <a:srgbClr val="2378C2"/>
              </a:solidFill>
              <a:ln w="6350" cap="flat" cmpd="sng" algn="ctr">
                <a:noFill/>
                <a:prstDash val="solid"/>
                <a:miter lim="800000"/>
              </a:ln>
              <a:effectLst/>
            </p:spPr>
            <p:txBody>
              <a:bodyPr lIns="121892" tIns="60947" rIns="121892" bIns="60947" anchor="ctr"/>
              <a:lstStyle/>
              <a:p>
                <a:pPr algn="ctr">
                  <a:defRPr/>
                </a:pPr>
                <a:endParaRPr lang="zh-CN" altLang="zh-CN" kern="0">
                  <a:solidFill>
                    <a:schemeClr val="bg1"/>
                  </a:solidFill>
                  <a:latin typeface="Raleway Light" charset="0"/>
                  <a:ea typeface="MS PGothic" pitchFamily="34" charset="-128"/>
                </a:endParaRPr>
              </a:p>
            </p:txBody>
          </p:sp>
          <p:sp>
            <p:nvSpPr>
              <p:cNvPr id="117" name="KSO_Shape"/>
              <p:cNvSpPr>
                <a:spLocks/>
              </p:cNvSpPr>
              <p:nvPr/>
            </p:nvSpPr>
            <p:spPr bwMode="auto">
              <a:xfrm>
                <a:off x="5823727" y="1727708"/>
                <a:ext cx="312943" cy="369618"/>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200">
                  <a:solidFill>
                    <a:schemeClr val="bg1"/>
                  </a:solidFill>
                  <a:ea typeface="宋体" panose="02010600030101010101" pitchFamily="2" charset="-122"/>
                </a:endParaRPr>
              </a:p>
            </p:txBody>
          </p:sp>
        </p:grpSp>
      </p:grpSp>
      <p:grpSp>
        <p:nvGrpSpPr>
          <p:cNvPr id="118" name="组合 117"/>
          <p:cNvGrpSpPr/>
          <p:nvPr/>
        </p:nvGrpSpPr>
        <p:grpSpPr>
          <a:xfrm>
            <a:off x="3907370" y="4788794"/>
            <a:ext cx="1407455" cy="656431"/>
            <a:chOff x="2930527" y="3591595"/>
            <a:chExt cx="1055591" cy="492323"/>
          </a:xfrm>
        </p:grpSpPr>
        <p:cxnSp>
          <p:nvCxnSpPr>
            <p:cNvPr id="119" name="Straight Connector 55"/>
            <p:cNvCxnSpPr/>
            <p:nvPr/>
          </p:nvCxnSpPr>
          <p:spPr>
            <a:xfrm flipH="1">
              <a:off x="3491880" y="3794100"/>
              <a:ext cx="494238" cy="1786"/>
            </a:xfrm>
            <a:prstGeom prst="line">
              <a:avLst/>
            </a:prstGeom>
            <a:noFill/>
            <a:ln w="6350" cap="flat" cmpd="sng" algn="ctr">
              <a:solidFill>
                <a:srgbClr val="2378C2"/>
              </a:solidFill>
              <a:prstDash val="sysDash"/>
              <a:miter lim="800000"/>
              <a:headEnd type="oval" w="sm" len="sm"/>
              <a:tailEnd type="triangle" w="sm" len="sm"/>
            </a:ln>
            <a:effectLst/>
          </p:spPr>
        </p:cxnSp>
        <p:grpSp>
          <p:nvGrpSpPr>
            <p:cNvPr id="120" name="组合 119"/>
            <p:cNvGrpSpPr/>
            <p:nvPr/>
          </p:nvGrpSpPr>
          <p:grpSpPr>
            <a:xfrm>
              <a:off x="2930527" y="3591595"/>
              <a:ext cx="492452" cy="492323"/>
              <a:chOff x="2930527" y="3591595"/>
              <a:chExt cx="492452" cy="492323"/>
            </a:xfrm>
          </p:grpSpPr>
          <p:sp>
            <p:nvSpPr>
              <p:cNvPr id="121" name="Oval 59"/>
              <p:cNvSpPr/>
              <p:nvPr/>
            </p:nvSpPr>
            <p:spPr>
              <a:xfrm>
                <a:off x="2930527" y="3591595"/>
                <a:ext cx="492452" cy="492323"/>
              </a:xfrm>
              <a:prstGeom prst="ellipse">
                <a:avLst/>
              </a:prstGeom>
              <a:solidFill>
                <a:srgbClr val="2378C2"/>
              </a:solidFill>
              <a:ln w="6350" cap="flat" cmpd="sng" algn="ctr">
                <a:noFill/>
                <a:prstDash val="solid"/>
                <a:miter lim="800000"/>
              </a:ln>
              <a:effectLst/>
            </p:spPr>
            <p:txBody>
              <a:bodyPr lIns="121892" tIns="60947" rIns="121892" bIns="60947" anchor="ctr"/>
              <a:lstStyle/>
              <a:p>
                <a:pPr algn="ctr">
                  <a:defRPr/>
                </a:pPr>
                <a:endParaRPr lang="zh-CN" altLang="zh-CN" kern="0">
                  <a:solidFill>
                    <a:schemeClr val="bg1"/>
                  </a:solidFill>
                  <a:latin typeface="Raleway Light" charset="0"/>
                  <a:ea typeface="MS PGothic" pitchFamily="34" charset="-128"/>
                </a:endParaRPr>
              </a:p>
            </p:txBody>
          </p:sp>
          <p:sp>
            <p:nvSpPr>
              <p:cNvPr id="122" name="Freeform 102"/>
              <p:cNvSpPr>
                <a:spLocks noChangeArrowheads="1"/>
              </p:cNvSpPr>
              <p:nvPr/>
            </p:nvSpPr>
            <p:spPr bwMode="auto">
              <a:xfrm>
                <a:off x="3003764" y="3686324"/>
                <a:ext cx="345977" cy="308992"/>
              </a:xfrm>
              <a:custGeom>
                <a:avLst/>
                <a:gdLst>
                  <a:gd name="T0" fmla="*/ 95748 w 498"/>
                  <a:gd name="T1" fmla="*/ 180770 h 445"/>
                  <a:gd name="T2" fmla="*/ 95748 w 498"/>
                  <a:gd name="T3" fmla="*/ 180770 h 445"/>
                  <a:gd name="T4" fmla="*/ 169953 w 498"/>
                  <a:gd name="T5" fmla="*/ 202318 h 445"/>
                  <a:gd name="T6" fmla="*/ 180724 w 498"/>
                  <a:gd name="T7" fmla="*/ 202318 h 445"/>
                  <a:gd name="T8" fmla="*/ 233386 w 498"/>
                  <a:gd name="T9" fmla="*/ 160418 h 445"/>
                  <a:gd name="T10" fmla="*/ 233386 w 498"/>
                  <a:gd name="T11" fmla="*/ 149644 h 445"/>
                  <a:gd name="T12" fmla="*/ 213039 w 498"/>
                  <a:gd name="T13" fmla="*/ 128095 h 445"/>
                  <a:gd name="T14" fmla="*/ 329134 w 498"/>
                  <a:gd name="T15" fmla="*/ 11972 h 445"/>
                  <a:gd name="T16" fmla="*/ 233386 w 498"/>
                  <a:gd name="T17" fmla="*/ 0 h 445"/>
                  <a:gd name="T18" fmla="*/ 128063 w 498"/>
                  <a:gd name="T19" fmla="*/ 64646 h 445"/>
                  <a:gd name="T20" fmla="*/ 86173 w 498"/>
                  <a:gd name="T21" fmla="*/ 96969 h 445"/>
                  <a:gd name="T22" fmla="*/ 63433 w 498"/>
                  <a:gd name="T23" fmla="*/ 138869 h 445"/>
                  <a:gd name="T24" fmla="*/ 21543 w 498"/>
                  <a:gd name="T25" fmla="*/ 149644 h 445"/>
                  <a:gd name="T26" fmla="*/ 0 w 498"/>
                  <a:gd name="T27" fmla="*/ 171193 h 445"/>
                  <a:gd name="T28" fmla="*/ 0 w 498"/>
                  <a:gd name="T29" fmla="*/ 180770 h 445"/>
                  <a:gd name="T30" fmla="*/ 43087 w 498"/>
                  <a:gd name="T31" fmla="*/ 223867 h 445"/>
                  <a:gd name="T32" fmla="*/ 63433 w 498"/>
                  <a:gd name="T33" fmla="*/ 234642 h 445"/>
                  <a:gd name="T34" fmla="*/ 86173 w 498"/>
                  <a:gd name="T35" fmla="*/ 213093 h 445"/>
                  <a:gd name="T36" fmla="*/ 95748 w 498"/>
                  <a:gd name="T37" fmla="*/ 180770 h 445"/>
                  <a:gd name="T38" fmla="*/ 265701 w 498"/>
                  <a:gd name="T39" fmla="*/ 191544 h 445"/>
                  <a:gd name="T40" fmla="*/ 265701 w 498"/>
                  <a:gd name="T41" fmla="*/ 191544 h 445"/>
                  <a:gd name="T42" fmla="*/ 254929 w 498"/>
                  <a:gd name="T43" fmla="*/ 191544 h 445"/>
                  <a:gd name="T44" fmla="*/ 213039 w 498"/>
                  <a:gd name="T45" fmla="*/ 223867 h 445"/>
                  <a:gd name="T46" fmla="*/ 202268 w 498"/>
                  <a:gd name="T47" fmla="*/ 244219 h 445"/>
                  <a:gd name="T48" fmla="*/ 456000 w 498"/>
                  <a:gd name="T49" fmla="*/ 520760 h 445"/>
                  <a:gd name="T50" fmla="*/ 477543 w 498"/>
                  <a:gd name="T51" fmla="*/ 520760 h 445"/>
                  <a:gd name="T52" fmla="*/ 509858 w 498"/>
                  <a:gd name="T53" fmla="*/ 499212 h 445"/>
                  <a:gd name="T54" fmla="*/ 509858 w 498"/>
                  <a:gd name="T55" fmla="*/ 478860 h 445"/>
                  <a:gd name="T56" fmla="*/ 265701 w 498"/>
                  <a:gd name="T57" fmla="*/ 191544 h 445"/>
                  <a:gd name="T58" fmla="*/ 594834 w 498"/>
                  <a:gd name="T59" fmla="*/ 75420 h 445"/>
                  <a:gd name="T60" fmla="*/ 594834 w 498"/>
                  <a:gd name="T61" fmla="*/ 75420 h 445"/>
                  <a:gd name="T62" fmla="*/ 573291 w 498"/>
                  <a:gd name="T63" fmla="*/ 64646 h 445"/>
                  <a:gd name="T64" fmla="*/ 551748 w 498"/>
                  <a:gd name="T65" fmla="*/ 106546 h 445"/>
                  <a:gd name="T66" fmla="*/ 488315 w 498"/>
                  <a:gd name="T67" fmla="*/ 128095 h 445"/>
                  <a:gd name="T68" fmla="*/ 477543 w 498"/>
                  <a:gd name="T69" fmla="*/ 75420 h 445"/>
                  <a:gd name="T70" fmla="*/ 499086 w 498"/>
                  <a:gd name="T71" fmla="*/ 22746 h 445"/>
                  <a:gd name="T72" fmla="*/ 488315 w 498"/>
                  <a:gd name="T73" fmla="*/ 11972 h 445"/>
                  <a:gd name="T74" fmla="*/ 403338 w 498"/>
                  <a:gd name="T75" fmla="*/ 86195 h 445"/>
                  <a:gd name="T76" fmla="*/ 381795 w 498"/>
                  <a:gd name="T77" fmla="*/ 180770 h 445"/>
                  <a:gd name="T78" fmla="*/ 339905 w 498"/>
                  <a:gd name="T79" fmla="*/ 223867 h 445"/>
                  <a:gd name="T80" fmla="*/ 381795 w 498"/>
                  <a:gd name="T81" fmla="*/ 276542 h 445"/>
                  <a:gd name="T82" fmla="*/ 435653 w 498"/>
                  <a:gd name="T83" fmla="*/ 223867 h 445"/>
                  <a:gd name="T84" fmla="*/ 488315 w 498"/>
                  <a:gd name="T85" fmla="*/ 213093 h 445"/>
                  <a:gd name="T86" fmla="*/ 584063 w 498"/>
                  <a:gd name="T87" fmla="*/ 171193 h 445"/>
                  <a:gd name="T88" fmla="*/ 594834 w 498"/>
                  <a:gd name="T89" fmla="*/ 75420 h 445"/>
                  <a:gd name="T90" fmla="*/ 86173 w 498"/>
                  <a:gd name="T91" fmla="*/ 478860 h 445"/>
                  <a:gd name="T92" fmla="*/ 86173 w 498"/>
                  <a:gd name="T93" fmla="*/ 478860 h 445"/>
                  <a:gd name="T94" fmla="*/ 86173 w 498"/>
                  <a:gd name="T95" fmla="*/ 499212 h 445"/>
                  <a:gd name="T96" fmla="*/ 106520 w 498"/>
                  <a:gd name="T97" fmla="*/ 531535 h 445"/>
                  <a:gd name="T98" fmla="*/ 128063 w 498"/>
                  <a:gd name="T99" fmla="*/ 520760 h 445"/>
                  <a:gd name="T100" fmla="*/ 276472 w 498"/>
                  <a:gd name="T101" fmla="*/ 383088 h 445"/>
                  <a:gd name="T102" fmla="*/ 233386 w 498"/>
                  <a:gd name="T103" fmla="*/ 329216 h 445"/>
                  <a:gd name="T104" fmla="*/ 86173 w 498"/>
                  <a:gd name="T105" fmla="*/ 478860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45720" tIns="22860" rIns="45720" bIns="22860" anchor="ctr"/>
              <a:lstStyle/>
              <a:p>
                <a:pPr>
                  <a:defRPr/>
                </a:pPr>
                <a:endParaRPr lang="zh-CN" altLang="en-US" sz="3200">
                  <a:solidFill>
                    <a:schemeClr val="bg1"/>
                  </a:solidFill>
                </a:endParaRPr>
              </a:p>
            </p:txBody>
          </p:sp>
        </p:grpSp>
      </p:grpSp>
      <p:grpSp>
        <p:nvGrpSpPr>
          <p:cNvPr id="123" name="组合 122"/>
          <p:cNvGrpSpPr/>
          <p:nvPr/>
        </p:nvGrpSpPr>
        <p:grpSpPr>
          <a:xfrm>
            <a:off x="6973188" y="4788792"/>
            <a:ext cx="1328713" cy="656432"/>
            <a:chOff x="5229890" y="3591594"/>
            <a:chExt cx="996535" cy="492324"/>
          </a:xfrm>
        </p:grpSpPr>
        <p:cxnSp>
          <p:nvCxnSpPr>
            <p:cNvPr id="124" name="Straight Connector 54"/>
            <p:cNvCxnSpPr/>
            <p:nvPr/>
          </p:nvCxnSpPr>
          <p:spPr>
            <a:xfrm>
              <a:off x="5229890" y="3793505"/>
              <a:ext cx="494238" cy="2381"/>
            </a:xfrm>
            <a:prstGeom prst="line">
              <a:avLst/>
            </a:prstGeom>
            <a:noFill/>
            <a:ln w="6350" cap="flat" cmpd="sng" algn="ctr">
              <a:solidFill>
                <a:srgbClr val="00AEEF"/>
              </a:solidFill>
              <a:prstDash val="sysDash"/>
              <a:miter lim="800000"/>
              <a:headEnd type="oval" w="sm" len="sm"/>
              <a:tailEnd type="triangle" w="sm" len="sm"/>
            </a:ln>
            <a:effectLst/>
          </p:spPr>
        </p:cxnSp>
        <p:grpSp>
          <p:nvGrpSpPr>
            <p:cNvPr id="125" name="组合 124"/>
            <p:cNvGrpSpPr/>
            <p:nvPr/>
          </p:nvGrpSpPr>
          <p:grpSpPr>
            <a:xfrm>
              <a:off x="5733974" y="3591594"/>
              <a:ext cx="492451" cy="492324"/>
              <a:chOff x="5772040" y="3591594"/>
              <a:chExt cx="492451" cy="492324"/>
            </a:xfrm>
          </p:grpSpPr>
          <p:sp>
            <p:nvSpPr>
              <p:cNvPr id="126" name="Oval 64"/>
              <p:cNvSpPr/>
              <p:nvPr/>
            </p:nvSpPr>
            <p:spPr>
              <a:xfrm>
                <a:off x="5772040" y="3591594"/>
                <a:ext cx="492451" cy="492324"/>
              </a:xfrm>
              <a:prstGeom prst="ellipse">
                <a:avLst/>
              </a:prstGeom>
              <a:solidFill>
                <a:srgbClr val="00AEEF"/>
              </a:solidFill>
              <a:ln w="6350" cap="flat" cmpd="sng" algn="ctr">
                <a:noFill/>
                <a:prstDash val="solid"/>
                <a:miter lim="800000"/>
              </a:ln>
              <a:effectLst/>
            </p:spPr>
            <p:txBody>
              <a:bodyPr lIns="91421" tIns="45711" rIns="91421" bIns="45711" anchor="ctr"/>
              <a:lstStyle/>
              <a:p>
                <a:pPr algn="ctr" defTabSz="914194">
                  <a:defRPr/>
                </a:pPr>
                <a:r>
                  <a:rPr lang="en-US" kern="0" dirty="0">
                    <a:solidFill>
                      <a:schemeClr val="bg1"/>
                    </a:solidFill>
                    <a:latin typeface="Raleway Light"/>
                  </a:rPr>
                  <a:t> </a:t>
                </a:r>
              </a:p>
            </p:txBody>
          </p:sp>
          <p:sp>
            <p:nvSpPr>
              <p:cNvPr id="127" name="Freeform 32"/>
              <p:cNvSpPr>
                <a:spLocks noChangeArrowheads="1"/>
              </p:cNvSpPr>
              <p:nvPr/>
            </p:nvSpPr>
            <p:spPr bwMode="auto">
              <a:xfrm>
                <a:off x="5860927" y="3658168"/>
                <a:ext cx="314676" cy="320096"/>
              </a:xfrm>
              <a:custGeom>
                <a:avLst/>
                <a:gdLst>
                  <a:gd name="T0" fmla="*/ 500616 w 462"/>
                  <a:gd name="T1" fmla="*/ 417693 h 470"/>
                  <a:gd name="T2" fmla="*/ 500616 w 462"/>
                  <a:gd name="T3" fmla="*/ 417693 h 470"/>
                  <a:gd name="T4" fmla="*/ 500616 w 462"/>
                  <a:gd name="T5" fmla="*/ 344538 h 470"/>
                  <a:gd name="T6" fmla="*/ 407560 w 462"/>
                  <a:gd name="T7" fmla="*/ 250144 h 470"/>
                  <a:gd name="T8" fmla="*/ 345131 w 462"/>
                  <a:gd name="T9" fmla="*/ 250144 h 470"/>
                  <a:gd name="T10" fmla="*/ 302725 w 462"/>
                  <a:gd name="T11" fmla="*/ 218286 h 470"/>
                  <a:gd name="T12" fmla="*/ 302725 w 462"/>
                  <a:gd name="T13" fmla="*/ 134511 h 470"/>
                  <a:gd name="T14" fmla="*/ 345131 w 462"/>
                  <a:gd name="T15" fmla="*/ 71975 h 470"/>
                  <a:gd name="T16" fmla="*/ 272100 w 462"/>
                  <a:gd name="T17" fmla="*/ 0 h 470"/>
                  <a:gd name="T18" fmla="*/ 199068 w 462"/>
                  <a:gd name="T19" fmla="*/ 71975 h 470"/>
                  <a:gd name="T20" fmla="*/ 240296 w 462"/>
                  <a:gd name="T21" fmla="*/ 134511 h 470"/>
                  <a:gd name="T22" fmla="*/ 240296 w 462"/>
                  <a:gd name="T23" fmla="*/ 218286 h 470"/>
                  <a:gd name="T24" fmla="*/ 199068 w 462"/>
                  <a:gd name="T25" fmla="*/ 250144 h 470"/>
                  <a:gd name="T26" fmla="*/ 135461 w 462"/>
                  <a:gd name="T27" fmla="*/ 250144 h 470"/>
                  <a:gd name="T28" fmla="*/ 42405 w 462"/>
                  <a:gd name="T29" fmla="*/ 344538 h 470"/>
                  <a:gd name="T30" fmla="*/ 42405 w 462"/>
                  <a:gd name="T31" fmla="*/ 417693 h 470"/>
                  <a:gd name="T32" fmla="*/ 0 w 462"/>
                  <a:gd name="T33" fmla="*/ 480229 h 470"/>
                  <a:gd name="T34" fmla="*/ 62430 w 462"/>
                  <a:gd name="T35" fmla="*/ 553384 h 470"/>
                  <a:gd name="T36" fmla="*/ 135461 w 462"/>
                  <a:gd name="T37" fmla="*/ 480229 h 470"/>
                  <a:gd name="T38" fmla="*/ 94234 w 462"/>
                  <a:gd name="T39" fmla="*/ 417693 h 470"/>
                  <a:gd name="T40" fmla="*/ 94234 w 462"/>
                  <a:gd name="T41" fmla="*/ 344538 h 470"/>
                  <a:gd name="T42" fmla="*/ 135461 w 462"/>
                  <a:gd name="T43" fmla="*/ 303240 h 470"/>
                  <a:gd name="T44" fmla="*/ 199068 w 462"/>
                  <a:gd name="T45" fmla="*/ 303240 h 470"/>
                  <a:gd name="T46" fmla="*/ 240296 w 462"/>
                  <a:gd name="T47" fmla="*/ 292621 h 470"/>
                  <a:gd name="T48" fmla="*/ 240296 w 462"/>
                  <a:gd name="T49" fmla="*/ 417693 h 470"/>
                  <a:gd name="T50" fmla="*/ 199068 w 462"/>
                  <a:gd name="T51" fmla="*/ 480229 h 470"/>
                  <a:gd name="T52" fmla="*/ 272100 w 462"/>
                  <a:gd name="T53" fmla="*/ 553384 h 470"/>
                  <a:gd name="T54" fmla="*/ 345131 w 462"/>
                  <a:gd name="T55" fmla="*/ 480229 h 470"/>
                  <a:gd name="T56" fmla="*/ 302725 w 462"/>
                  <a:gd name="T57" fmla="*/ 417693 h 470"/>
                  <a:gd name="T58" fmla="*/ 302725 w 462"/>
                  <a:gd name="T59" fmla="*/ 292621 h 470"/>
                  <a:gd name="T60" fmla="*/ 345131 w 462"/>
                  <a:gd name="T61" fmla="*/ 303240 h 470"/>
                  <a:gd name="T62" fmla="*/ 407560 w 462"/>
                  <a:gd name="T63" fmla="*/ 303240 h 470"/>
                  <a:gd name="T64" fmla="*/ 448787 w 462"/>
                  <a:gd name="T65" fmla="*/ 344538 h 470"/>
                  <a:gd name="T66" fmla="*/ 448787 w 462"/>
                  <a:gd name="T67" fmla="*/ 417693 h 470"/>
                  <a:gd name="T68" fmla="*/ 407560 w 462"/>
                  <a:gd name="T69" fmla="*/ 480229 h 470"/>
                  <a:gd name="T70" fmla="*/ 480591 w 462"/>
                  <a:gd name="T71" fmla="*/ 553384 h 470"/>
                  <a:gd name="T72" fmla="*/ 543021 w 462"/>
                  <a:gd name="T73" fmla="*/ 480229 h 470"/>
                  <a:gd name="T74" fmla="*/ 500616 w 462"/>
                  <a:gd name="T75" fmla="*/ 417693 h 470"/>
                  <a:gd name="T76" fmla="*/ 104835 w 462"/>
                  <a:gd name="T77" fmla="*/ 480229 h 470"/>
                  <a:gd name="T78" fmla="*/ 104835 w 462"/>
                  <a:gd name="T79" fmla="*/ 480229 h 470"/>
                  <a:gd name="T80" fmla="*/ 62430 w 462"/>
                  <a:gd name="T81" fmla="*/ 521526 h 470"/>
                  <a:gd name="T82" fmla="*/ 21203 w 462"/>
                  <a:gd name="T83" fmla="*/ 480229 h 470"/>
                  <a:gd name="T84" fmla="*/ 62430 w 462"/>
                  <a:gd name="T85" fmla="*/ 438932 h 470"/>
                  <a:gd name="T86" fmla="*/ 104835 w 462"/>
                  <a:gd name="T87" fmla="*/ 480229 h 470"/>
                  <a:gd name="T88" fmla="*/ 230872 w 462"/>
                  <a:gd name="T89" fmla="*/ 71975 h 470"/>
                  <a:gd name="T90" fmla="*/ 230872 w 462"/>
                  <a:gd name="T91" fmla="*/ 71975 h 470"/>
                  <a:gd name="T92" fmla="*/ 272100 w 462"/>
                  <a:gd name="T93" fmla="*/ 30678 h 470"/>
                  <a:gd name="T94" fmla="*/ 313327 w 462"/>
                  <a:gd name="T95" fmla="*/ 71975 h 470"/>
                  <a:gd name="T96" fmla="*/ 272100 w 462"/>
                  <a:gd name="T97" fmla="*/ 114453 h 470"/>
                  <a:gd name="T98" fmla="*/ 230872 w 462"/>
                  <a:gd name="T99" fmla="*/ 71975 h 470"/>
                  <a:gd name="T100" fmla="*/ 313327 w 462"/>
                  <a:gd name="T101" fmla="*/ 480229 h 470"/>
                  <a:gd name="T102" fmla="*/ 313327 w 462"/>
                  <a:gd name="T103" fmla="*/ 480229 h 470"/>
                  <a:gd name="T104" fmla="*/ 272100 w 462"/>
                  <a:gd name="T105" fmla="*/ 521526 h 470"/>
                  <a:gd name="T106" fmla="*/ 230872 w 462"/>
                  <a:gd name="T107" fmla="*/ 480229 h 470"/>
                  <a:gd name="T108" fmla="*/ 272100 w 462"/>
                  <a:gd name="T109" fmla="*/ 438932 h 470"/>
                  <a:gd name="T110" fmla="*/ 313327 w 462"/>
                  <a:gd name="T111" fmla="*/ 480229 h 470"/>
                  <a:gd name="T112" fmla="*/ 480591 w 462"/>
                  <a:gd name="T113" fmla="*/ 521526 h 470"/>
                  <a:gd name="T114" fmla="*/ 480591 w 462"/>
                  <a:gd name="T115" fmla="*/ 521526 h 470"/>
                  <a:gd name="T116" fmla="*/ 438186 w 462"/>
                  <a:gd name="T117" fmla="*/ 480229 h 470"/>
                  <a:gd name="T118" fmla="*/ 480591 w 462"/>
                  <a:gd name="T119" fmla="*/ 438932 h 470"/>
                  <a:gd name="T120" fmla="*/ 511217 w 462"/>
                  <a:gd name="T121" fmla="*/ 480229 h 470"/>
                  <a:gd name="T122" fmla="*/ 480591 w 462"/>
                  <a:gd name="T123" fmla="*/ 521526 h 4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2" h="470">
                    <a:moveTo>
                      <a:pt x="425" y="354"/>
                    </a:moveTo>
                    <a:lnTo>
                      <a:pt x="425" y="354"/>
                    </a:lnTo>
                    <a:cubicBezTo>
                      <a:pt x="425" y="292"/>
                      <a:pt x="425" y="292"/>
                      <a:pt x="425" y="292"/>
                    </a:cubicBezTo>
                    <a:cubicBezTo>
                      <a:pt x="425" y="257"/>
                      <a:pt x="408" y="212"/>
                      <a:pt x="346" y="212"/>
                    </a:cubicBezTo>
                    <a:cubicBezTo>
                      <a:pt x="293" y="212"/>
                      <a:pt x="293" y="212"/>
                      <a:pt x="293" y="212"/>
                    </a:cubicBezTo>
                    <a:cubicBezTo>
                      <a:pt x="257" y="212"/>
                      <a:pt x="257" y="195"/>
                      <a:pt x="257" y="185"/>
                    </a:cubicBezTo>
                    <a:cubicBezTo>
                      <a:pt x="257" y="114"/>
                      <a:pt x="257" y="114"/>
                      <a:pt x="257" y="114"/>
                    </a:cubicBezTo>
                    <a:cubicBezTo>
                      <a:pt x="275" y="106"/>
                      <a:pt x="293" y="88"/>
                      <a:pt x="293" y="61"/>
                    </a:cubicBezTo>
                    <a:cubicBezTo>
                      <a:pt x="293" y="26"/>
                      <a:pt x="266" y="0"/>
                      <a:pt x="231" y="0"/>
                    </a:cubicBezTo>
                    <a:cubicBezTo>
                      <a:pt x="196" y="0"/>
                      <a:pt x="169" y="26"/>
                      <a:pt x="169" y="61"/>
                    </a:cubicBezTo>
                    <a:cubicBezTo>
                      <a:pt x="169" y="88"/>
                      <a:pt x="186" y="106"/>
                      <a:pt x="204" y="114"/>
                    </a:cubicBezTo>
                    <a:cubicBezTo>
                      <a:pt x="204" y="185"/>
                      <a:pt x="204" y="185"/>
                      <a:pt x="204" y="185"/>
                    </a:cubicBezTo>
                    <a:cubicBezTo>
                      <a:pt x="204" y="185"/>
                      <a:pt x="204" y="212"/>
                      <a:pt x="169" y="212"/>
                    </a:cubicBezTo>
                    <a:cubicBezTo>
                      <a:pt x="115" y="212"/>
                      <a:pt x="115" y="212"/>
                      <a:pt x="115" y="212"/>
                    </a:cubicBezTo>
                    <a:cubicBezTo>
                      <a:pt x="53" y="212"/>
                      <a:pt x="36" y="257"/>
                      <a:pt x="36" y="292"/>
                    </a:cubicBezTo>
                    <a:cubicBezTo>
                      <a:pt x="36" y="354"/>
                      <a:pt x="36" y="354"/>
                      <a:pt x="36" y="354"/>
                    </a:cubicBezTo>
                    <a:cubicBezTo>
                      <a:pt x="9" y="363"/>
                      <a:pt x="0" y="380"/>
                      <a:pt x="0" y="407"/>
                    </a:cubicBezTo>
                    <a:cubicBezTo>
                      <a:pt x="0" y="442"/>
                      <a:pt x="27" y="469"/>
                      <a:pt x="53" y="469"/>
                    </a:cubicBezTo>
                    <a:cubicBezTo>
                      <a:pt x="89" y="469"/>
                      <a:pt x="115" y="442"/>
                      <a:pt x="115" y="407"/>
                    </a:cubicBezTo>
                    <a:cubicBezTo>
                      <a:pt x="115" y="380"/>
                      <a:pt x="98" y="363"/>
                      <a:pt x="80" y="354"/>
                    </a:cubicBezTo>
                    <a:cubicBezTo>
                      <a:pt x="80" y="292"/>
                      <a:pt x="80" y="292"/>
                      <a:pt x="80" y="292"/>
                    </a:cubicBezTo>
                    <a:cubicBezTo>
                      <a:pt x="80" y="292"/>
                      <a:pt x="80" y="257"/>
                      <a:pt x="115" y="257"/>
                    </a:cubicBezTo>
                    <a:cubicBezTo>
                      <a:pt x="169" y="257"/>
                      <a:pt x="169" y="257"/>
                      <a:pt x="169" y="257"/>
                    </a:cubicBezTo>
                    <a:cubicBezTo>
                      <a:pt x="186" y="257"/>
                      <a:pt x="196" y="257"/>
                      <a:pt x="204" y="248"/>
                    </a:cubicBezTo>
                    <a:cubicBezTo>
                      <a:pt x="204" y="354"/>
                      <a:pt x="204" y="354"/>
                      <a:pt x="204" y="354"/>
                    </a:cubicBezTo>
                    <a:cubicBezTo>
                      <a:pt x="186" y="363"/>
                      <a:pt x="169" y="380"/>
                      <a:pt x="169" y="407"/>
                    </a:cubicBezTo>
                    <a:cubicBezTo>
                      <a:pt x="169" y="442"/>
                      <a:pt x="196" y="469"/>
                      <a:pt x="231" y="469"/>
                    </a:cubicBezTo>
                    <a:cubicBezTo>
                      <a:pt x="266" y="469"/>
                      <a:pt x="293" y="442"/>
                      <a:pt x="293" y="407"/>
                    </a:cubicBezTo>
                    <a:cubicBezTo>
                      <a:pt x="293" y="380"/>
                      <a:pt x="275" y="363"/>
                      <a:pt x="257" y="354"/>
                    </a:cubicBezTo>
                    <a:cubicBezTo>
                      <a:pt x="257" y="248"/>
                      <a:pt x="257" y="248"/>
                      <a:pt x="257" y="248"/>
                    </a:cubicBezTo>
                    <a:cubicBezTo>
                      <a:pt x="266" y="257"/>
                      <a:pt x="275" y="257"/>
                      <a:pt x="293" y="257"/>
                    </a:cubicBezTo>
                    <a:cubicBezTo>
                      <a:pt x="346" y="257"/>
                      <a:pt x="346" y="257"/>
                      <a:pt x="346" y="257"/>
                    </a:cubicBezTo>
                    <a:cubicBezTo>
                      <a:pt x="381" y="257"/>
                      <a:pt x="381" y="283"/>
                      <a:pt x="381" y="292"/>
                    </a:cubicBezTo>
                    <a:cubicBezTo>
                      <a:pt x="381" y="354"/>
                      <a:pt x="381" y="354"/>
                      <a:pt x="381" y="354"/>
                    </a:cubicBezTo>
                    <a:cubicBezTo>
                      <a:pt x="363" y="363"/>
                      <a:pt x="346" y="380"/>
                      <a:pt x="346" y="407"/>
                    </a:cubicBezTo>
                    <a:cubicBezTo>
                      <a:pt x="346" y="442"/>
                      <a:pt x="372" y="469"/>
                      <a:pt x="408" y="469"/>
                    </a:cubicBezTo>
                    <a:cubicBezTo>
                      <a:pt x="434" y="469"/>
                      <a:pt x="461" y="442"/>
                      <a:pt x="461" y="407"/>
                    </a:cubicBezTo>
                    <a:cubicBezTo>
                      <a:pt x="461" y="380"/>
                      <a:pt x="453" y="363"/>
                      <a:pt x="425" y="354"/>
                    </a:cubicBezTo>
                    <a:close/>
                    <a:moveTo>
                      <a:pt x="89" y="407"/>
                    </a:moveTo>
                    <a:lnTo>
                      <a:pt x="89" y="407"/>
                    </a:lnTo>
                    <a:cubicBezTo>
                      <a:pt x="89" y="425"/>
                      <a:pt x="71" y="442"/>
                      <a:pt x="53" y="442"/>
                    </a:cubicBezTo>
                    <a:cubicBezTo>
                      <a:pt x="36" y="442"/>
                      <a:pt x="18" y="425"/>
                      <a:pt x="18" y="407"/>
                    </a:cubicBezTo>
                    <a:cubicBezTo>
                      <a:pt x="18" y="389"/>
                      <a:pt x="36" y="372"/>
                      <a:pt x="53" y="372"/>
                    </a:cubicBezTo>
                    <a:cubicBezTo>
                      <a:pt x="71" y="372"/>
                      <a:pt x="89" y="389"/>
                      <a:pt x="89" y="407"/>
                    </a:cubicBezTo>
                    <a:close/>
                    <a:moveTo>
                      <a:pt x="196" y="61"/>
                    </a:moveTo>
                    <a:lnTo>
                      <a:pt x="196" y="61"/>
                    </a:lnTo>
                    <a:cubicBezTo>
                      <a:pt x="196" y="44"/>
                      <a:pt x="213" y="26"/>
                      <a:pt x="231" y="26"/>
                    </a:cubicBezTo>
                    <a:cubicBezTo>
                      <a:pt x="249" y="26"/>
                      <a:pt x="266" y="44"/>
                      <a:pt x="266" y="61"/>
                    </a:cubicBezTo>
                    <a:cubicBezTo>
                      <a:pt x="266" y="79"/>
                      <a:pt x="249" y="97"/>
                      <a:pt x="231" y="97"/>
                    </a:cubicBezTo>
                    <a:cubicBezTo>
                      <a:pt x="213" y="97"/>
                      <a:pt x="196" y="79"/>
                      <a:pt x="196" y="61"/>
                    </a:cubicBezTo>
                    <a:close/>
                    <a:moveTo>
                      <a:pt x="266" y="407"/>
                    </a:moveTo>
                    <a:lnTo>
                      <a:pt x="266" y="407"/>
                    </a:lnTo>
                    <a:cubicBezTo>
                      <a:pt x="266" y="425"/>
                      <a:pt x="249" y="442"/>
                      <a:pt x="231" y="442"/>
                    </a:cubicBezTo>
                    <a:cubicBezTo>
                      <a:pt x="213" y="442"/>
                      <a:pt x="196" y="425"/>
                      <a:pt x="196" y="407"/>
                    </a:cubicBezTo>
                    <a:cubicBezTo>
                      <a:pt x="196" y="389"/>
                      <a:pt x="213" y="372"/>
                      <a:pt x="231" y="372"/>
                    </a:cubicBezTo>
                    <a:cubicBezTo>
                      <a:pt x="249" y="372"/>
                      <a:pt x="266" y="389"/>
                      <a:pt x="266" y="407"/>
                    </a:cubicBezTo>
                    <a:close/>
                    <a:moveTo>
                      <a:pt x="408" y="442"/>
                    </a:moveTo>
                    <a:lnTo>
                      <a:pt x="408" y="442"/>
                    </a:lnTo>
                    <a:cubicBezTo>
                      <a:pt x="381" y="442"/>
                      <a:pt x="372" y="425"/>
                      <a:pt x="372" y="407"/>
                    </a:cubicBezTo>
                    <a:cubicBezTo>
                      <a:pt x="372" y="389"/>
                      <a:pt x="381" y="372"/>
                      <a:pt x="408" y="372"/>
                    </a:cubicBezTo>
                    <a:cubicBezTo>
                      <a:pt x="425" y="372"/>
                      <a:pt x="434" y="389"/>
                      <a:pt x="434" y="407"/>
                    </a:cubicBezTo>
                    <a:cubicBezTo>
                      <a:pt x="434" y="425"/>
                      <a:pt x="425" y="442"/>
                      <a:pt x="408" y="442"/>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45720" tIns="22860" rIns="45720" bIns="22860" anchor="ctr"/>
              <a:lstStyle/>
              <a:p>
                <a:pPr>
                  <a:defRPr/>
                </a:pPr>
                <a:endParaRPr lang="zh-CN" altLang="en-US" sz="3200">
                  <a:solidFill>
                    <a:schemeClr val="bg1"/>
                  </a:solidFill>
                </a:endParaRPr>
              </a:p>
            </p:txBody>
          </p:sp>
        </p:grpSp>
      </p:grpSp>
    </p:spTree>
    <p:extLst>
      <p:ext uri="{BB962C8B-B14F-4D97-AF65-F5344CB8AC3E}">
        <p14:creationId xmlns:p14="http://schemas.microsoft.com/office/powerpoint/2010/main" val="33499279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barn(inVertical)">
                                      <p:cBhvr>
                                        <p:cTn id="7" dur="500"/>
                                        <p:tgtEl>
                                          <p:spTgt spid="9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par>
                                <p:cTn id="12" presetID="10" presetClass="entr" presetSubtype="0"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fade">
                                      <p:cBhvr>
                                        <p:cTn id="14" dur="500"/>
                                        <p:tgtEl>
                                          <p:spTgt spid="9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500"/>
                                        <p:tgtEl>
                                          <p:spTgt spid="10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Effect transition="in" filter="fade">
                                      <p:cBhvr>
                                        <p:cTn id="22" dur="500"/>
                                        <p:tgtEl>
                                          <p:spTgt spid="9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13"/>
                                        </p:tgtEl>
                                        <p:attrNameLst>
                                          <p:attrName>style.visibility</p:attrName>
                                        </p:attrNameLst>
                                      </p:cBhvr>
                                      <p:to>
                                        <p:strVal val="visible"/>
                                      </p:to>
                                    </p:set>
                                    <p:animEffect transition="in" filter="fade">
                                      <p:cBhvr>
                                        <p:cTn id="26" dur="500"/>
                                        <p:tgtEl>
                                          <p:spTgt spid="113"/>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fade">
                                      <p:cBhvr>
                                        <p:cTn id="30" dur="500"/>
                                        <p:tgtEl>
                                          <p:spTgt spid="105"/>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18"/>
                                        </p:tgtEl>
                                        <p:attrNameLst>
                                          <p:attrName>style.visibility</p:attrName>
                                        </p:attrNameLst>
                                      </p:cBhvr>
                                      <p:to>
                                        <p:strVal val="visible"/>
                                      </p:to>
                                    </p:set>
                                    <p:animEffect transition="in" filter="fade">
                                      <p:cBhvr>
                                        <p:cTn id="34" dur="500"/>
                                        <p:tgtEl>
                                          <p:spTgt spid="118"/>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23"/>
                                        </p:tgtEl>
                                        <p:attrNameLst>
                                          <p:attrName>style.visibility</p:attrName>
                                        </p:attrNameLst>
                                      </p:cBhvr>
                                      <p:to>
                                        <p:strVal val="visible"/>
                                      </p:to>
                                    </p:set>
                                    <p:animEffect transition="in" filter="fade">
                                      <p:cBhvr>
                                        <p:cTn id="42" dur="500"/>
                                        <p:tgtEl>
                                          <p:spTgt spid="123"/>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fade">
                                      <p:cBhvr>
                                        <p:cTn id="4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52"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grpSp>
        <p:nvGrpSpPr>
          <p:cNvPr id="53" name="Group 8"/>
          <p:cNvGrpSpPr>
            <a:grpSpLocks/>
          </p:cNvGrpSpPr>
          <p:nvPr/>
        </p:nvGrpSpPr>
        <p:grpSpPr bwMode="auto">
          <a:xfrm>
            <a:off x="3963988" y="2341397"/>
            <a:ext cx="4200525" cy="2411412"/>
            <a:chOff x="3963493" y="2602038"/>
            <a:chExt cx="4201091" cy="2411060"/>
          </a:xfrm>
        </p:grpSpPr>
        <p:sp>
          <p:nvSpPr>
            <p:cNvPr id="54" name="Freeform 5"/>
            <p:cNvSpPr>
              <a:spLocks/>
            </p:cNvSpPr>
            <p:nvPr/>
          </p:nvSpPr>
          <p:spPr bwMode="auto">
            <a:xfrm rot="16200000">
              <a:off x="5096598" y="1895964"/>
              <a:ext cx="1934880" cy="3797812"/>
            </a:xfrm>
            <a:custGeom>
              <a:avLst/>
              <a:gdLst>
                <a:gd name="T0" fmla="*/ 0 w 1594"/>
                <a:gd name="T1" fmla="*/ 3017 h 3017"/>
                <a:gd name="T2" fmla="*/ 1594 w 1594"/>
                <a:gd name="T3" fmla="*/ 1509 h 3017"/>
                <a:gd name="T4" fmla="*/ 0 w 1594"/>
                <a:gd name="T5" fmla="*/ 0 h 3017"/>
              </a:gdLst>
              <a:ahLst/>
              <a:cxnLst>
                <a:cxn ang="0">
                  <a:pos x="T0" y="T1"/>
                </a:cxn>
                <a:cxn ang="0">
                  <a:pos x="T2" y="T3"/>
                </a:cxn>
                <a:cxn ang="0">
                  <a:pos x="T4" y="T5"/>
                </a:cxn>
              </a:cxnLst>
              <a:rect l="0" t="0" r="r" b="b"/>
              <a:pathLst>
                <a:path w="1594" h="3017">
                  <a:moveTo>
                    <a:pt x="0" y="3017"/>
                  </a:moveTo>
                  <a:cubicBezTo>
                    <a:pt x="880" y="3017"/>
                    <a:pt x="1594" y="2342"/>
                    <a:pt x="1594" y="1509"/>
                  </a:cubicBezTo>
                  <a:cubicBezTo>
                    <a:pt x="1594" y="676"/>
                    <a:pt x="880" y="0"/>
                    <a:pt x="0" y="0"/>
                  </a:cubicBezTo>
                </a:path>
              </a:pathLst>
            </a:custGeom>
            <a:noFill/>
            <a:ln w="5715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121920" tIns="60960" rIns="121920" bIns="60960"/>
            <a:lstStyle/>
            <a:p>
              <a:pPr defTabSz="914377" eaLnBrk="1" fontAlgn="auto" hangingPunct="1">
                <a:spcBef>
                  <a:spcPts val="0"/>
                </a:spcBef>
                <a:spcAft>
                  <a:spcPts val="0"/>
                </a:spcAft>
                <a:defRPr/>
              </a:pPr>
              <a:endParaRPr lang="en-US" sz="2400">
                <a:solidFill>
                  <a:schemeClr val="bg1"/>
                </a:solidFill>
                <a:latin typeface="+mn-lt"/>
              </a:endParaRPr>
            </a:p>
          </p:txBody>
        </p:sp>
        <p:sp>
          <p:nvSpPr>
            <p:cNvPr id="55" name="Oval 2"/>
            <p:cNvSpPr/>
            <p:nvPr/>
          </p:nvSpPr>
          <p:spPr>
            <a:xfrm>
              <a:off x="5848109" y="2602038"/>
              <a:ext cx="401692" cy="404753"/>
            </a:xfrm>
            <a:prstGeom prst="ellipse">
              <a:avLst/>
            </a:prstGeom>
            <a:solidFill>
              <a:schemeClr val="bg1"/>
            </a:solidFill>
            <a:ln w="76200">
              <a:solidFill>
                <a:srgbClr val="2378C2"/>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sp>
          <p:nvSpPr>
            <p:cNvPr id="56" name="Oval 3"/>
            <p:cNvSpPr/>
            <p:nvPr/>
          </p:nvSpPr>
          <p:spPr>
            <a:xfrm>
              <a:off x="7365963" y="3327419"/>
              <a:ext cx="401692" cy="404754"/>
            </a:xfrm>
            <a:prstGeom prst="ellipse">
              <a:avLst/>
            </a:prstGeom>
            <a:solidFill>
              <a:schemeClr val="bg1"/>
            </a:solidFill>
            <a:ln w="76200">
              <a:solidFill>
                <a:srgbClr val="2378C2"/>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sp>
          <p:nvSpPr>
            <p:cNvPr id="57" name="Oval 4"/>
            <p:cNvSpPr/>
            <p:nvPr/>
          </p:nvSpPr>
          <p:spPr>
            <a:xfrm>
              <a:off x="3963493" y="4608345"/>
              <a:ext cx="401691" cy="404753"/>
            </a:xfrm>
            <a:prstGeom prst="ellipse">
              <a:avLst/>
            </a:prstGeom>
            <a:solidFill>
              <a:schemeClr val="bg1"/>
            </a:solidFill>
            <a:ln w="76200">
              <a:solidFill>
                <a:srgbClr val="2378C2"/>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sp>
          <p:nvSpPr>
            <p:cNvPr id="58" name="Oval 5"/>
            <p:cNvSpPr/>
            <p:nvPr/>
          </p:nvSpPr>
          <p:spPr>
            <a:xfrm>
              <a:off x="7762892" y="4608345"/>
              <a:ext cx="401692" cy="404753"/>
            </a:xfrm>
            <a:prstGeom prst="ellipse">
              <a:avLst/>
            </a:prstGeom>
            <a:solidFill>
              <a:schemeClr val="bg1"/>
            </a:solidFill>
            <a:ln w="76200">
              <a:solidFill>
                <a:srgbClr val="2378C2"/>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sp>
          <p:nvSpPr>
            <p:cNvPr id="59" name="Oval 6"/>
            <p:cNvSpPr/>
            <p:nvPr/>
          </p:nvSpPr>
          <p:spPr>
            <a:xfrm>
              <a:off x="4365184" y="3327419"/>
              <a:ext cx="401692" cy="404754"/>
            </a:xfrm>
            <a:prstGeom prst="ellipse">
              <a:avLst/>
            </a:prstGeom>
            <a:solidFill>
              <a:schemeClr val="bg1"/>
            </a:solidFill>
            <a:ln w="76200">
              <a:solidFill>
                <a:srgbClr val="2378C2"/>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grpSp>
      <p:grpSp>
        <p:nvGrpSpPr>
          <p:cNvPr id="60" name="Group 73"/>
          <p:cNvGrpSpPr>
            <a:grpSpLocks/>
          </p:cNvGrpSpPr>
          <p:nvPr/>
        </p:nvGrpSpPr>
        <p:grpSpPr bwMode="auto">
          <a:xfrm flipH="1">
            <a:off x="2833688" y="4200359"/>
            <a:ext cx="998537" cy="265113"/>
            <a:chOff x="7244862" y="2564012"/>
            <a:chExt cx="1005315" cy="299674"/>
          </a:xfrm>
        </p:grpSpPr>
        <p:cxnSp>
          <p:nvCxnSpPr>
            <p:cNvPr id="61" name="Straight Connector 74"/>
            <p:cNvCxnSpPr/>
            <p:nvPr/>
          </p:nvCxnSpPr>
          <p:spPr>
            <a:xfrm flipV="1">
              <a:off x="7244862" y="2564012"/>
              <a:ext cx="393176"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75"/>
            <p:cNvCxnSpPr/>
            <p:nvPr/>
          </p:nvCxnSpPr>
          <p:spPr>
            <a:xfrm>
              <a:off x="7642832" y="2564012"/>
              <a:ext cx="607345"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3" name="Group 76"/>
          <p:cNvGrpSpPr>
            <a:grpSpLocks/>
          </p:cNvGrpSpPr>
          <p:nvPr/>
        </p:nvGrpSpPr>
        <p:grpSpPr bwMode="auto">
          <a:xfrm flipH="1">
            <a:off x="3252788" y="2858922"/>
            <a:ext cx="996950" cy="266700"/>
            <a:chOff x="7244862" y="2564012"/>
            <a:chExt cx="1005315" cy="299674"/>
          </a:xfrm>
        </p:grpSpPr>
        <p:cxnSp>
          <p:nvCxnSpPr>
            <p:cNvPr id="64" name="Straight Connector 77"/>
            <p:cNvCxnSpPr/>
            <p:nvPr/>
          </p:nvCxnSpPr>
          <p:spPr>
            <a:xfrm flipV="1">
              <a:off x="7244862" y="2564012"/>
              <a:ext cx="393802"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78"/>
            <p:cNvCxnSpPr/>
            <p:nvPr/>
          </p:nvCxnSpPr>
          <p:spPr>
            <a:xfrm>
              <a:off x="7643467" y="2564012"/>
              <a:ext cx="606710"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6" name="Group 79"/>
          <p:cNvGrpSpPr>
            <a:grpSpLocks/>
          </p:cNvGrpSpPr>
          <p:nvPr/>
        </p:nvGrpSpPr>
        <p:grpSpPr bwMode="auto">
          <a:xfrm>
            <a:off x="7866063" y="2858922"/>
            <a:ext cx="998537" cy="266700"/>
            <a:chOff x="7244862" y="2564012"/>
            <a:chExt cx="1005315" cy="299674"/>
          </a:xfrm>
        </p:grpSpPr>
        <p:cxnSp>
          <p:nvCxnSpPr>
            <p:cNvPr id="67" name="Straight Connector 80"/>
            <p:cNvCxnSpPr/>
            <p:nvPr/>
          </p:nvCxnSpPr>
          <p:spPr>
            <a:xfrm flipV="1">
              <a:off x="7244862" y="2564012"/>
              <a:ext cx="393176"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81"/>
            <p:cNvCxnSpPr/>
            <p:nvPr/>
          </p:nvCxnSpPr>
          <p:spPr>
            <a:xfrm>
              <a:off x="7642832" y="2564012"/>
              <a:ext cx="607345"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9" name="Group 82"/>
          <p:cNvGrpSpPr>
            <a:grpSpLocks/>
          </p:cNvGrpSpPr>
          <p:nvPr/>
        </p:nvGrpSpPr>
        <p:grpSpPr bwMode="auto">
          <a:xfrm>
            <a:off x="8280400" y="4200359"/>
            <a:ext cx="998538" cy="265113"/>
            <a:chOff x="7244862" y="2564012"/>
            <a:chExt cx="1005315" cy="299674"/>
          </a:xfrm>
        </p:grpSpPr>
        <p:cxnSp>
          <p:nvCxnSpPr>
            <p:cNvPr id="70" name="Straight Connector 83"/>
            <p:cNvCxnSpPr/>
            <p:nvPr/>
          </p:nvCxnSpPr>
          <p:spPr>
            <a:xfrm flipV="1">
              <a:off x="7244862" y="2564012"/>
              <a:ext cx="393175" cy="299674"/>
            </a:xfrm>
            <a:prstGeom prst="line">
              <a:avLst/>
            </a:prstGeom>
            <a:ln w="19050">
              <a:solidFill>
                <a:srgbClr val="2378C2"/>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84"/>
            <p:cNvCxnSpPr/>
            <p:nvPr/>
          </p:nvCxnSpPr>
          <p:spPr>
            <a:xfrm>
              <a:off x="7642833" y="2564012"/>
              <a:ext cx="607344" cy="0"/>
            </a:xfrm>
            <a:prstGeom prst="line">
              <a:avLst/>
            </a:prstGeom>
            <a:ln w="19050">
              <a:solidFill>
                <a:srgbClr val="2378C2"/>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72" name="Group 85"/>
          <p:cNvGrpSpPr>
            <a:grpSpLocks/>
          </p:cNvGrpSpPr>
          <p:nvPr/>
        </p:nvGrpSpPr>
        <p:grpSpPr bwMode="auto">
          <a:xfrm>
            <a:off x="8966200" y="2746209"/>
            <a:ext cx="2328863" cy="1016000"/>
            <a:chOff x="8657822" y="2704651"/>
            <a:chExt cx="2328423" cy="1016381"/>
          </a:xfrm>
        </p:grpSpPr>
        <p:sp>
          <p:nvSpPr>
            <p:cNvPr id="73" name="Text Placeholder 2"/>
            <p:cNvSpPr txBox="1">
              <a:spLocks/>
            </p:cNvSpPr>
            <p:nvPr/>
          </p:nvSpPr>
          <p:spPr>
            <a:xfrm>
              <a:off x="8657822" y="2704651"/>
              <a:ext cx="2014157" cy="262036"/>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Internet Access</a:t>
              </a:r>
            </a:p>
          </p:txBody>
        </p:sp>
        <p:sp>
          <p:nvSpPr>
            <p:cNvPr id="74" name="TextBox 87"/>
            <p:cNvSpPr txBox="1"/>
            <p:nvPr/>
          </p:nvSpPr>
          <p:spPr>
            <a:xfrm>
              <a:off x="8738770" y="3044503"/>
              <a:ext cx="2247475" cy="676529"/>
            </a:xfrm>
            <a:prstGeom prst="rect">
              <a:avLst/>
            </a:prstGeom>
            <a:noFill/>
          </p:spPr>
          <p:txBody>
            <a:bodyPr lIns="0" tIns="0" rIns="0" bIns="0">
              <a:spAutoFit/>
            </a:bodyPr>
            <a:lstStyle/>
            <a:p>
              <a:pPr defTabSz="914377" eaLnBrk="1" fontAlgn="auto" hangingPunct="1">
                <a:spcBef>
                  <a:spcPts val="0"/>
                </a:spcBef>
                <a:spcAft>
                  <a:spcPts val="0"/>
                </a:spcAft>
                <a:defRPr/>
              </a:pP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imperdiet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tincidunt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Praesent</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5" name="Group 88"/>
          <p:cNvGrpSpPr>
            <a:grpSpLocks/>
          </p:cNvGrpSpPr>
          <p:nvPr/>
        </p:nvGrpSpPr>
        <p:grpSpPr bwMode="auto">
          <a:xfrm>
            <a:off x="9372600" y="4105109"/>
            <a:ext cx="2328863" cy="1017588"/>
            <a:chOff x="8657822" y="2704651"/>
            <a:chExt cx="2328423" cy="1016381"/>
          </a:xfrm>
        </p:grpSpPr>
        <p:sp>
          <p:nvSpPr>
            <p:cNvPr id="76" name="Text Placeholder 2"/>
            <p:cNvSpPr txBox="1">
              <a:spLocks/>
            </p:cNvSpPr>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Strong Signal</a:t>
              </a:r>
            </a:p>
          </p:txBody>
        </p:sp>
        <p:sp>
          <p:nvSpPr>
            <p:cNvPr id="77" name="TextBox 90"/>
            <p:cNvSpPr txBox="1"/>
            <p:nvPr/>
          </p:nvSpPr>
          <p:spPr>
            <a:xfrm>
              <a:off x="8738770" y="3043973"/>
              <a:ext cx="2247475" cy="677059"/>
            </a:xfrm>
            <a:prstGeom prst="rect">
              <a:avLst/>
            </a:prstGeom>
            <a:noFill/>
          </p:spPr>
          <p:txBody>
            <a:bodyPr lIns="0" tIns="0" rIns="0" bIns="0">
              <a:spAutoFit/>
            </a:bodyPr>
            <a:lstStyle/>
            <a:p>
              <a:pPr defTabSz="914377" eaLnBrk="1" fontAlgn="auto" hangingPunct="1">
                <a:spcBef>
                  <a:spcPts val="0"/>
                </a:spcBef>
                <a:spcAft>
                  <a:spcPts val="0"/>
                </a:spcAft>
                <a:defRPr/>
              </a:pP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imperdiet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tincidunt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Praesent</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8" name="Group 91"/>
          <p:cNvGrpSpPr>
            <a:grpSpLocks/>
          </p:cNvGrpSpPr>
          <p:nvPr/>
        </p:nvGrpSpPr>
        <p:grpSpPr bwMode="auto">
          <a:xfrm>
            <a:off x="876300" y="2746209"/>
            <a:ext cx="2282825" cy="1016000"/>
            <a:chOff x="1586753" y="2220559"/>
            <a:chExt cx="2282697" cy="1016381"/>
          </a:xfrm>
        </p:grpSpPr>
        <p:sp>
          <p:nvSpPr>
            <p:cNvPr id="79" name="Text Placeholder 2"/>
            <p:cNvSpPr txBox="1">
              <a:spLocks/>
            </p:cNvSpPr>
            <p:nvPr/>
          </p:nvSpPr>
          <p:spPr>
            <a:xfrm>
              <a:off x="1856613" y="2220559"/>
              <a:ext cx="2012837" cy="262036"/>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Restaurant</a:t>
              </a:r>
            </a:p>
          </p:txBody>
        </p:sp>
        <p:sp>
          <p:nvSpPr>
            <p:cNvPr id="80" name="TextBox 93"/>
            <p:cNvSpPr txBox="1"/>
            <p:nvPr/>
          </p:nvSpPr>
          <p:spPr>
            <a:xfrm>
              <a:off x="1586753" y="2560411"/>
              <a:ext cx="2231900" cy="676529"/>
            </a:xfrm>
            <a:prstGeom prst="rect">
              <a:avLst/>
            </a:prstGeom>
            <a:noFill/>
          </p:spPr>
          <p:txBody>
            <a:bodyPr lIns="0" tIns="0" rIns="0" bIns="0">
              <a:spAutoFit/>
            </a:bodyPr>
            <a:lstStyle/>
            <a:p>
              <a:pPr algn="r" defTabSz="914377" eaLnBrk="1" fontAlgn="auto" hangingPunct="1">
                <a:spcBef>
                  <a:spcPts val="0"/>
                </a:spcBef>
                <a:spcAft>
                  <a:spcPts val="0"/>
                </a:spcAft>
                <a:defRPr/>
              </a:pP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imperdiet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tincidunt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Praesent</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1" name="Group 94"/>
          <p:cNvGrpSpPr>
            <a:grpSpLocks/>
          </p:cNvGrpSpPr>
          <p:nvPr/>
        </p:nvGrpSpPr>
        <p:grpSpPr bwMode="auto">
          <a:xfrm>
            <a:off x="495300" y="4105109"/>
            <a:ext cx="2282825" cy="1017588"/>
            <a:chOff x="1586753" y="2220559"/>
            <a:chExt cx="2282697" cy="1016381"/>
          </a:xfrm>
        </p:grpSpPr>
        <p:sp>
          <p:nvSpPr>
            <p:cNvPr id="82" name="Text Placeholder 2"/>
            <p:cNvSpPr txBox="1">
              <a:spLocks/>
            </p:cNvSpPr>
            <p:nvPr/>
          </p:nvSpPr>
          <p:spPr>
            <a:xfrm>
              <a:off x="1856613" y="222055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en-GB" sz="1600" dirty="0">
                  <a:solidFill>
                    <a:schemeClr val="bg1"/>
                  </a:solidFill>
                  <a:latin typeface="Arial Narrow" pitchFamily="34" charset="0"/>
                  <a:ea typeface="Fira Sans SemiBold Italic" panose="00000700000000000000" pitchFamily="50" charset="0"/>
                  <a:cs typeface="Clear Sans" panose="020B0503030202020304" pitchFamily="34" charset="0"/>
                </a:rPr>
                <a:t>Safety Equipment</a:t>
              </a:r>
            </a:p>
          </p:txBody>
        </p:sp>
        <p:sp>
          <p:nvSpPr>
            <p:cNvPr id="83" name="TextBox 96"/>
            <p:cNvSpPr txBox="1"/>
            <p:nvPr/>
          </p:nvSpPr>
          <p:spPr>
            <a:xfrm>
              <a:off x="1586753" y="2559881"/>
              <a:ext cx="2231900" cy="677059"/>
            </a:xfrm>
            <a:prstGeom prst="rect">
              <a:avLst/>
            </a:prstGeom>
            <a:noFill/>
          </p:spPr>
          <p:txBody>
            <a:bodyPr lIns="0" tIns="0" rIns="0" bIns="0">
              <a:spAutoFit/>
            </a:bodyPr>
            <a:lstStyle/>
            <a:p>
              <a:pPr algn="r" defTabSz="914377" eaLnBrk="1" fontAlgn="auto" hangingPunct="1">
                <a:spcBef>
                  <a:spcPts val="0"/>
                </a:spcBef>
                <a:spcAft>
                  <a:spcPts val="0"/>
                </a:spcAft>
                <a:defRPr/>
              </a:pP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Sed</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imperdiet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tincidunt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laoreet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facilisis</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Praesent</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84" name="Group 100"/>
          <p:cNvGrpSpPr>
            <a:grpSpLocks/>
          </p:cNvGrpSpPr>
          <p:nvPr/>
        </p:nvGrpSpPr>
        <p:grpSpPr bwMode="auto">
          <a:xfrm>
            <a:off x="4838700" y="1280947"/>
            <a:ext cx="2513013" cy="884237"/>
            <a:chOff x="5268627" y="2933595"/>
            <a:chExt cx="2512412" cy="883987"/>
          </a:xfrm>
        </p:grpSpPr>
        <p:sp>
          <p:nvSpPr>
            <p:cNvPr id="85" name="TextBox 101"/>
            <p:cNvSpPr txBox="1"/>
            <p:nvPr/>
          </p:nvSpPr>
          <p:spPr>
            <a:xfrm>
              <a:off x="5821162" y="2933595"/>
              <a:ext cx="1399407" cy="338458"/>
            </a:xfrm>
            <a:prstGeom prst="rect">
              <a:avLst/>
            </a:prstGeom>
            <a:noFill/>
          </p:spPr>
          <p:txBody>
            <a:bodyPr wrap="none">
              <a:spAutoFit/>
            </a:bodyPr>
            <a:lstStyle/>
            <a:p>
              <a:pPr algn="ctr" defTabSz="914377" eaLnBrk="1" fontAlgn="auto" hangingPunct="1">
                <a:spcBef>
                  <a:spcPts val="0"/>
                </a:spcBef>
                <a:spcAft>
                  <a:spcPts val="0"/>
                </a:spcAft>
                <a:defRPr/>
              </a:pPr>
              <a:r>
                <a:rPr lang="en-US" sz="1600" dirty="0">
                  <a:solidFill>
                    <a:schemeClr val="bg1"/>
                  </a:solidFill>
                  <a:latin typeface="Arial Narrow" pitchFamily="34" charset="0"/>
                  <a:ea typeface="Fira Sans SemiBold Italic" panose="00000700000000000000" pitchFamily="50" charset="0"/>
                  <a:cs typeface="Clear Sans" panose="020B0503030202020304" pitchFamily="34" charset="0"/>
                </a:rPr>
                <a:t>Back up System</a:t>
              </a:r>
            </a:p>
          </p:txBody>
        </p:sp>
        <p:sp>
          <p:nvSpPr>
            <p:cNvPr id="86" name="Rectangle 102"/>
            <p:cNvSpPr/>
            <p:nvPr/>
          </p:nvSpPr>
          <p:spPr>
            <a:xfrm>
              <a:off x="5268627" y="3217677"/>
              <a:ext cx="2512412" cy="599905"/>
            </a:xfrm>
            <a:prstGeom prst="rect">
              <a:avLst/>
            </a:prstGeom>
          </p:spPr>
          <p:txBody>
            <a:bodyPr>
              <a:spAutoFit/>
            </a:bodyPr>
            <a:lstStyle/>
            <a:p>
              <a:pPr algn="ctr" eaLnBrk="1" hangingPunct="1"/>
              <a:r>
                <a:rPr lang="en-US" altLang="zh-CN" sz="1100">
                  <a:solidFill>
                    <a:schemeClr val="bg1"/>
                  </a:solidFill>
                  <a:latin typeface="Open Sans" pitchFamily="34" charset="0"/>
                </a:rPr>
                <a:t>Lorem Ipsum is dolor sita slider power adus na but volup</a:t>
              </a:r>
            </a:p>
            <a:p>
              <a:pPr algn="ctr" eaLnBrk="1" hangingPunct="1"/>
              <a:r>
                <a:rPr lang="en-US" altLang="zh-CN" sz="1100">
                  <a:solidFill>
                    <a:schemeClr val="bg1"/>
                  </a:solidFill>
                  <a:latin typeface="Open Sans" pitchFamily="34" charset="0"/>
                </a:rPr>
                <a:t>anande inteman.</a:t>
              </a:r>
              <a:endParaRPr lang="en-US" altLang="zh-CN" sz="1100" b="1">
                <a:solidFill>
                  <a:schemeClr val="bg1"/>
                </a:solidFill>
                <a:latin typeface="Open Sans" pitchFamily="34" charset="0"/>
              </a:endParaRPr>
            </a:p>
          </p:txBody>
        </p:sp>
      </p:grpSp>
      <p:grpSp>
        <p:nvGrpSpPr>
          <p:cNvPr id="87" name="Group 7"/>
          <p:cNvGrpSpPr>
            <a:grpSpLocks/>
          </p:cNvGrpSpPr>
          <p:nvPr/>
        </p:nvGrpSpPr>
        <p:grpSpPr bwMode="auto">
          <a:xfrm>
            <a:off x="4772025" y="3095459"/>
            <a:ext cx="2630488" cy="2646363"/>
            <a:chOff x="4772216" y="3355494"/>
            <a:chExt cx="2630122" cy="2646628"/>
          </a:xfrm>
        </p:grpSpPr>
        <p:sp>
          <p:nvSpPr>
            <p:cNvPr id="88" name="Oval 54"/>
            <p:cNvSpPr/>
            <p:nvPr/>
          </p:nvSpPr>
          <p:spPr>
            <a:xfrm>
              <a:off x="4772216" y="3355494"/>
              <a:ext cx="2630122" cy="2646628"/>
            </a:xfrm>
            <a:prstGeom prst="ellipse">
              <a:avLst/>
            </a:prstGeom>
            <a:solidFill>
              <a:srgbClr val="2378C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endParaRPr lang="zh-CN" altLang="zh-CN" sz="11700">
                <a:solidFill>
                  <a:schemeClr val="bg1"/>
                </a:solidFill>
              </a:endParaRPr>
            </a:p>
          </p:txBody>
        </p:sp>
        <p:sp>
          <p:nvSpPr>
            <p:cNvPr id="89" name="Freeform 61"/>
            <p:cNvSpPr>
              <a:spLocks noEditPoints="1"/>
            </p:cNvSpPr>
            <p:nvPr/>
          </p:nvSpPr>
          <p:spPr bwMode="auto">
            <a:xfrm>
              <a:off x="5515976" y="4224229"/>
              <a:ext cx="1160047" cy="910474"/>
            </a:xfrm>
            <a:custGeom>
              <a:avLst/>
              <a:gdLst>
                <a:gd name="T0" fmla="*/ 547192 w 106"/>
                <a:gd name="T1" fmla="*/ 120665 h 83"/>
                <a:gd name="T2" fmla="*/ 558136 w 106"/>
                <a:gd name="T3" fmla="*/ 120665 h 83"/>
                <a:gd name="T4" fmla="*/ 558136 w 106"/>
                <a:gd name="T5" fmla="*/ 471691 h 83"/>
                <a:gd name="T6" fmla="*/ 207933 w 106"/>
                <a:gd name="T7" fmla="*/ 296178 h 83"/>
                <a:gd name="T8" fmla="*/ 207933 w 106"/>
                <a:gd name="T9" fmla="*/ 285209 h 83"/>
                <a:gd name="T10" fmla="*/ 601911 w 106"/>
                <a:gd name="T11" fmla="*/ 460722 h 83"/>
                <a:gd name="T12" fmla="*/ 612855 w 106"/>
                <a:gd name="T13" fmla="*/ 471691 h 83"/>
                <a:gd name="T14" fmla="*/ 952114 w 106"/>
                <a:gd name="T15" fmla="*/ 296178 h 83"/>
                <a:gd name="T16" fmla="*/ 612855 w 106"/>
                <a:gd name="T17" fmla="*/ 120665 h 83"/>
                <a:gd name="T18" fmla="*/ 601911 w 106"/>
                <a:gd name="T19" fmla="*/ 120665 h 83"/>
                <a:gd name="T20" fmla="*/ 164158 w 106"/>
                <a:gd name="T21" fmla="*/ 318117 h 83"/>
                <a:gd name="T22" fmla="*/ 10944 w 106"/>
                <a:gd name="T23" fmla="*/ 383935 h 83"/>
                <a:gd name="T24" fmla="*/ 10944 w 106"/>
                <a:gd name="T25" fmla="*/ 405874 h 83"/>
                <a:gd name="T26" fmla="*/ 372091 w 106"/>
                <a:gd name="T27" fmla="*/ 581387 h 83"/>
                <a:gd name="T28" fmla="*/ 525304 w 106"/>
                <a:gd name="T29" fmla="*/ 504600 h 83"/>
                <a:gd name="T30" fmla="*/ 1149103 w 106"/>
                <a:gd name="T31" fmla="*/ 175513 h 83"/>
                <a:gd name="T32" fmla="*/ 1149103 w 106"/>
                <a:gd name="T33" fmla="*/ 197452 h 83"/>
                <a:gd name="T34" fmla="*/ 995889 w 106"/>
                <a:gd name="T35" fmla="*/ 274239 h 83"/>
                <a:gd name="T36" fmla="*/ 634743 w 106"/>
                <a:gd name="T37" fmla="*/ 87757 h 83"/>
                <a:gd name="T38" fmla="*/ 787956 w 106"/>
                <a:gd name="T39" fmla="*/ 0 h 83"/>
                <a:gd name="T40" fmla="*/ 1149103 w 106"/>
                <a:gd name="T41" fmla="*/ 175513 h 83"/>
                <a:gd name="T42" fmla="*/ 1160047 w 106"/>
                <a:gd name="T43" fmla="*/ 394904 h 83"/>
                <a:gd name="T44" fmla="*/ 787956 w 106"/>
                <a:gd name="T45" fmla="*/ 581387 h 83"/>
                <a:gd name="T46" fmla="*/ 634743 w 106"/>
                <a:gd name="T47" fmla="*/ 515570 h 83"/>
                <a:gd name="T48" fmla="*/ 634743 w 106"/>
                <a:gd name="T49" fmla="*/ 493630 h 83"/>
                <a:gd name="T50" fmla="*/ 1006833 w 106"/>
                <a:gd name="T51" fmla="*/ 318117 h 83"/>
                <a:gd name="T52" fmla="*/ 525304 w 106"/>
                <a:gd name="T53" fmla="*/ 76787 h 83"/>
                <a:gd name="T54" fmla="*/ 361147 w 106"/>
                <a:gd name="T55" fmla="*/ 0 h 83"/>
                <a:gd name="T56" fmla="*/ 0 w 106"/>
                <a:gd name="T57" fmla="*/ 186483 h 83"/>
                <a:gd name="T58" fmla="*/ 153214 w 106"/>
                <a:gd name="T59" fmla="*/ 274239 h 83"/>
                <a:gd name="T60" fmla="*/ 525304 w 106"/>
                <a:gd name="T61" fmla="*/ 98726 h 83"/>
                <a:gd name="T62" fmla="*/ 525304 w 106"/>
                <a:gd name="T63" fmla="*/ 76787 h 83"/>
                <a:gd name="T64" fmla="*/ 601911 w 106"/>
                <a:gd name="T65" fmla="*/ 899504 h 83"/>
                <a:gd name="T66" fmla="*/ 612855 w 106"/>
                <a:gd name="T67" fmla="*/ 910474 h 83"/>
                <a:gd name="T68" fmla="*/ 984946 w 106"/>
                <a:gd name="T69" fmla="*/ 713022 h 83"/>
                <a:gd name="T70" fmla="*/ 974002 w 106"/>
                <a:gd name="T71" fmla="*/ 537509 h 83"/>
                <a:gd name="T72" fmla="*/ 798900 w 106"/>
                <a:gd name="T73" fmla="*/ 625265 h 83"/>
                <a:gd name="T74" fmla="*/ 787956 w 106"/>
                <a:gd name="T75" fmla="*/ 625265 h 83"/>
                <a:gd name="T76" fmla="*/ 612855 w 106"/>
                <a:gd name="T77" fmla="*/ 537509 h 83"/>
                <a:gd name="T78" fmla="*/ 601911 w 106"/>
                <a:gd name="T79" fmla="*/ 548478 h 83"/>
                <a:gd name="T80" fmla="*/ 186045 w 106"/>
                <a:gd name="T81" fmla="*/ 537509 h 83"/>
                <a:gd name="T82" fmla="*/ 361147 w 106"/>
                <a:gd name="T83" fmla="*/ 625265 h 83"/>
                <a:gd name="T84" fmla="*/ 547192 w 106"/>
                <a:gd name="T85" fmla="*/ 537509 h 83"/>
                <a:gd name="T86" fmla="*/ 558136 w 106"/>
                <a:gd name="T87" fmla="*/ 548478 h 83"/>
                <a:gd name="T88" fmla="*/ 558136 w 106"/>
                <a:gd name="T89" fmla="*/ 910474 h 83"/>
                <a:gd name="T90" fmla="*/ 186045 w 106"/>
                <a:gd name="T91" fmla="*/ 723991 h 83"/>
                <a:gd name="T92" fmla="*/ 175101 w 106"/>
                <a:gd name="T93" fmla="*/ 548478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Tree>
    <p:extLst>
      <p:ext uri="{BB962C8B-B14F-4D97-AF65-F5344CB8AC3E}">
        <p14:creationId xmlns:p14="http://schemas.microsoft.com/office/powerpoint/2010/main" val="10788442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p:cTn id="15" dur="500" fill="hold"/>
                                        <p:tgtEl>
                                          <p:spTgt spid="87"/>
                                        </p:tgtEl>
                                        <p:attrNameLst>
                                          <p:attrName>ppt_w</p:attrName>
                                        </p:attrNameLst>
                                      </p:cBhvr>
                                      <p:tavLst>
                                        <p:tav tm="0">
                                          <p:val>
                                            <p:fltVal val="0"/>
                                          </p:val>
                                        </p:tav>
                                        <p:tav tm="100000">
                                          <p:val>
                                            <p:strVal val="#ppt_w"/>
                                          </p:val>
                                        </p:tav>
                                      </p:tavLst>
                                    </p:anim>
                                    <p:anim calcmode="lin" valueType="num">
                                      <p:cBhvr>
                                        <p:cTn id="16" dur="500" fill="hold"/>
                                        <p:tgtEl>
                                          <p:spTgt spid="87"/>
                                        </p:tgtEl>
                                        <p:attrNameLst>
                                          <p:attrName>ppt_h</p:attrName>
                                        </p:attrNameLst>
                                      </p:cBhvr>
                                      <p:tavLst>
                                        <p:tav tm="0">
                                          <p:val>
                                            <p:fltVal val="0"/>
                                          </p:val>
                                        </p:tav>
                                        <p:tav tm="100000">
                                          <p:val>
                                            <p:strVal val="#ppt_h"/>
                                          </p:val>
                                        </p:tav>
                                      </p:tavLst>
                                    </p:anim>
                                    <p:animEffect transition="in" filter="fade">
                                      <p:cBhvr>
                                        <p:cTn id="17" dur="500"/>
                                        <p:tgtEl>
                                          <p:spTgt spid="8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wipe(right)">
                                      <p:cBhvr>
                                        <p:cTn id="25" dur="500"/>
                                        <p:tgtEl>
                                          <p:spTgt spid="60"/>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right)">
                                      <p:cBhvr>
                                        <p:cTn id="33" dur="500"/>
                                        <p:tgtEl>
                                          <p:spTgt spid="63"/>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left)">
                                      <p:cBhvr>
                                        <p:cTn id="45" dur="500"/>
                                        <p:tgtEl>
                                          <p:spTgt spid="66"/>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left)">
                                      <p:cBhvr>
                                        <p:cTn id="53" dur="500"/>
                                        <p:tgtEl>
                                          <p:spTgt spid="69"/>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545"/>
          <p:cNvSpPr/>
          <p:nvPr/>
        </p:nvSpPr>
        <p:spPr>
          <a:xfrm>
            <a:off x="826907" y="498287"/>
            <a:ext cx="7196967" cy="41043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defTabSz="863578">
              <a:lnSpc>
                <a:spcPct val="100000"/>
              </a:lnSpc>
              <a:spcBef>
                <a:spcPts val="2267"/>
              </a:spcBef>
              <a:defRPr sz="1800">
                <a:solidFill>
                  <a:srgbClr val="000000"/>
                </a:solidFill>
              </a:defRPr>
            </a:pPr>
            <a:r>
              <a:rPr lang="zh-CN" altLang="en-US" sz="2667" kern="0" dirty="0">
                <a:solidFill>
                  <a:schemeClr val="bg1"/>
                </a:solidFill>
                <a:latin typeface="微软雅黑" pitchFamily="34" charset="-122"/>
                <a:ea typeface="微软雅黑" pitchFamily="34" charset="-122"/>
              </a:rPr>
              <a:t>请修改为您的相关页面标题文字</a:t>
            </a:r>
            <a:endParaRPr sz="2667" kern="0" dirty="0">
              <a:solidFill>
                <a:schemeClr val="bg1"/>
              </a:solidFill>
              <a:latin typeface="微软雅黑" pitchFamily="34" charset="-122"/>
              <a:ea typeface="微软雅黑" pitchFamily="34" charset="-122"/>
            </a:endParaRPr>
          </a:p>
        </p:txBody>
      </p:sp>
      <p:sp>
        <p:nvSpPr>
          <p:cNvPr id="166" name="Shape 1546"/>
          <p:cNvSpPr/>
          <p:nvPr/>
        </p:nvSpPr>
        <p:spPr>
          <a:xfrm>
            <a:off x="826907" y="898977"/>
            <a:ext cx="5116452" cy="22576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defTabSz="863578">
              <a:lnSpc>
                <a:spcPct val="100000"/>
              </a:lnSpc>
              <a:spcBef>
                <a:spcPts val="2267"/>
              </a:spcBef>
              <a:defRPr sz="1800">
                <a:solidFill>
                  <a:srgbClr val="000000"/>
                </a:solidFill>
              </a:defRPr>
            </a:pPr>
            <a:r>
              <a:rPr sz="1467" kern="0" dirty="0">
                <a:solidFill>
                  <a:schemeClr val="bg1"/>
                </a:solidFill>
              </a:rPr>
              <a:t>Put your Amazing Sub Title Here</a:t>
            </a:r>
          </a:p>
        </p:txBody>
      </p:sp>
      <p:sp>
        <p:nvSpPr>
          <p:cNvPr id="43" name="Freeform 6"/>
          <p:cNvSpPr>
            <a:spLocks/>
          </p:cNvSpPr>
          <p:nvPr/>
        </p:nvSpPr>
        <p:spPr bwMode="auto">
          <a:xfrm flipH="1">
            <a:off x="8206646" y="6049033"/>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2378C2">
              <a:alpha val="40000"/>
            </a:srgbClr>
          </a:solidFill>
          <a:ln>
            <a:noFill/>
          </a:ln>
        </p:spPr>
        <p:txBody>
          <a:bodyPr vert="horz" wrap="square" lIns="91440" tIns="45720" rIns="91440" bIns="45720" numCol="1" anchor="t" anchorCtr="0" compatLnSpc="1">
            <a:prstTxWarp prst="textNoShape">
              <a:avLst/>
            </a:prstTxWarp>
          </a:bodyPr>
          <a:lstStyle/>
          <a:p>
            <a:endParaRPr lang="id-ID" sz="1351">
              <a:solidFill>
                <a:schemeClr val="bg1"/>
              </a:solidFill>
            </a:endParaRPr>
          </a:p>
        </p:txBody>
      </p:sp>
      <p:sp>
        <p:nvSpPr>
          <p:cNvPr id="44" name="Freeform 24"/>
          <p:cNvSpPr/>
          <p:nvPr/>
        </p:nvSpPr>
        <p:spPr>
          <a:xfrm flipH="1">
            <a:off x="7972359" y="5651857"/>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2378C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5" name="Freeform 25"/>
          <p:cNvSpPr/>
          <p:nvPr/>
        </p:nvSpPr>
        <p:spPr>
          <a:xfrm flipH="1">
            <a:off x="8349697" y="6321501"/>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2378C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46" name="Freeform 5"/>
          <p:cNvSpPr>
            <a:spLocks/>
          </p:cNvSpPr>
          <p:nvPr/>
        </p:nvSpPr>
        <p:spPr bwMode="auto">
          <a:xfrm>
            <a:off x="8544246" y="4884441"/>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7" name="Freeform 6"/>
          <p:cNvSpPr>
            <a:spLocks/>
          </p:cNvSpPr>
          <p:nvPr/>
        </p:nvSpPr>
        <p:spPr bwMode="auto">
          <a:xfrm>
            <a:off x="8595046" y="4790778"/>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8" name="Freeform 7"/>
          <p:cNvSpPr>
            <a:spLocks/>
          </p:cNvSpPr>
          <p:nvPr/>
        </p:nvSpPr>
        <p:spPr bwMode="auto">
          <a:xfrm>
            <a:off x="8579171" y="4849516"/>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49" name="Freeform 8"/>
          <p:cNvSpPr>
            <a:spLocks/>
          </p:cNvSpPr>
          <p:nvPr/>
        </p:nvSpPr>
        <p:spPr bwMode="auto">
          <a:xfrm>
            <a:off x="8568059" y="5390853"/>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0" name="Freeform 9"/>
          <p:cNvSpPr>
            <a:spLocks/>
          </p:cNvSpPr>
          <p:nvPr/>
        </p:nvSpPr>
        <p:spPr bwMode="auto">
          <a:xfrm>
            <a:off x="8728396" y="4882853"/>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1" name="Freeform 10"/>
          <p:cNvSpPr>
            <a:spLocks/>
          </p:cNvSpPr>
          <p:nvPr/>
        </p:nvSpPr>
        <p:spPr bwMode="auto">
          <a:xfrm>
            <a:off x="8777609" y="4786016"/>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2" name="Freeform 11"/>
          <p:cNvSpPr>
            <a:spLocks/>
          </p:cNvSpPr>
          <p:nvPr/>
        </p:nvSpPr>
        <p:spPr bwMode="auto">
          <a:xfrm>
            <a:off x="8763321" y="4847928"/>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3" name="Freeform 12"/>
          <p:cNvSpPr>
            <a:spLocks/>
          </p:cNvSpPr>
          <p:nvPr/>
        </p:nvSpPr>
        <p:spPr bwMode="auto">
          <a:xfrm>
            <a:off x="8752209" y="5386091"/>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4" name="Freeform 13"/>
          <p:cNvSpPr>
            <a:spLocks/>
          </p:cNvSpPr>
          <p:nvPr/>
        </p:nvSpPr>
        <p:spPr bwMode="auto">
          <a:xfrm>
            <a:off x="8888734" y="4886028"/>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nvGrpSpPr>
          <p:cNvPr id="55" name="Group 123"/>
          <p:cNvGrpSpPr/>
          <p:nvPr/>
        </p:nvGrpSpPr>
        <p:grpSpPr>
          <a:xfrm>
            <a:off x="7653659" y="4763396"/>
            <a:ext cx="817563" cy="620713"/>
            <a:chOff x="7170738" y="4168775"/>
            <a:chExt cx="817563" cy="620713"/>
          </a:xfrm>
          <a:solidFill>
            <a:schemeClr val="bg1">
              <a:alpha val="60000"/>
            </a:schemeClr>
          </a:solidFill>
        </p:grpSpPr>
        <p:sp>
          <p:nvSpPr>
            <p:cNvPr id="56"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7"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8"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59"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0"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1"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62" name="Freeform 20"/>
          <p:cNvSpPr>
            <a:spLocks noEditPoints="1"/>
          </p:cNvSpPr>
          <p:nvPr/>
        </p:nvSpPr>
        <p:spPr bwMode="auto">
          <a:xfrm>
            <a:off x="6988496" y="2644478"/>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3" name="Oval 21"/>
          <p:cNvSpPr>
            <a:spLocks noChangeArrowheads="1"/>
          </p:cNvSpPr>
          <p:nvPr/>
        </p:nvSpPr>
        <p:spPr bwMode="auto">
          <a:xfrm>
            <a:off x="10038084" y="2527003"/>
            <a:ext cx="141288" cy="141288"/>
          </a:xfrm>
          <a:prstGeom prst="ellipse">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64" name="Freeform 22"/>
          <p:cNvSpPr>
            <a:spLocks/>
          </p:cNvSpPr>
          <p:nvPr/>
        </p:nvSpPr>
        <p:spPr bwMode="auto">
          <a:xfrm>
            <a:off x="10088884" y="2631778"/>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6" name="Freeform 23"/>
          <p:cNvSpPr>
            <a:spLocks/>
          </p:cNvSpPr>
          <p:nvPr/>
        </p:nvSpPr>
        <p:spPr bwMode="auto">
          <a:xfrm>
            <a:off x="9893621" y="2631778"/>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7" name="Freeform 24"/>
          <p:cNvSpPr>
            <a:spLocks/>
          </p:cNvSpPr>
          <p:nvPr/>
        </p:nvSpPr>
        <p:spPr bwMode="auto">
          <a:xfrm>
            <a:off x="10101584" y="2476203"/>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8" name="Freeform 25"/>
          <p:cNvSpPr>
            <a:spLocks noEditPoints="1"/>
          </p:cNvSpPr>
          <p:nvPr/>
        </p:nvSpPr>
        <p:spPr bwMode="auto">
          <a:xfrm>
            <a:off x="8964934" y="2134891"/>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99" name="Freeform 26"/>
          <p:cNvSpPr>
            <a:spLocks noEditPoints="1"/>
          </p:cNvSpPr>
          <p:nvPr/>
        </p:nvSpPr>
        <p:spPr bwMode="auto">
          <a:xfrm>
            <a:off x="8771259" y="2326978"/>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0" name="Freeform 27"/>
          <p:cNvSpPr>
            <a:spLocks noEditPoints="1"/>
          </p:cNvSpPr>
          <p:nvPr/>
        </p:nvSpPr>
        <p:spPr bwMode="auto">
          <a:xfrm>
            <a:off x="8817296" y="2188866"/>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1" name="Freeform 28"/>
          <p:cNvSpPr>
            <a:spLocks noEditPoints="1"/>
          </p:cNvSpPr>
          <p:nvPr/>
        </p:nvSpPr>
        <p:spPr bwMode="auto">
          <a:xfrm>
            <a:off x="8817296" y="2188866"/>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2" name="Oval 29"/>
          <p:cNvSpPr>
            <a:spLocks noChangeArrowheads="1"/>
          </p:cNvSpPr>
          <p:nvPr/>
        </p:nvSpPr>
        <p:spPr bwMode="auto">
          <a:xfrm>
            <a:off x="9031609" y="2392066"/>
            <a:ext cx="93663" cy="93663"/>
          </a:xfrm>
          <a:prstGeom prst="ellipse">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3" name="Freeform 30"/>
          <p:cNvSpPr>
            <a:spLocks noEditPoints="1"/>
          </p:cNvSpPr>
          <p:nvPr/>
        </p:nvSpPr>
        <p:spPr bwMode="auto">
          <a:xfrm>
            <a:off x="9750746" y="1961853"/>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bg1">
              <a:alpha val="6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4" name="Rectangle 31"/>
          <p:cNvSpPr>
            <a:spLocks noChangeArrowheads="1"/>
          </p:cNvSpPr>
          <p:nvPr/>
        </p:nvSpPr>
        <p:spPr bwMode="auto">
          <a:xfrm>
            <a:off x="9622159" y="1960266"/>
            <a:ext cx="65088" cy="474663"/>
          </a:xfrm>
          <a:prstGeom prst="rect">
            <a:avLst/>
          </a:prstGeom>
          <a:solidFill>
            <a:schemeClr val="bg1">
              <a:alpha val="6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5" name="Freeform 32"/>
          <p:cNvSpPr>
            <a:spLocks noEditPoints="1"/>
          </p:cNvSpPr>
          <p:nvPr/>
        </p:nvSpPr>
        <p:spPr bwMode="auto">
          <a:xfrm>
            <a:off x="7513959" y="4351041"/>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nvGrpSpPr>
          <p:cNvPr id="106" name="Group 127"/>
          <p:cNvGrpSpPr/>
          <p:nvPr/>
        </p:nvGrpSpPr>
        <p:grpSpPr>
          <a:xfrm>
            <a:off x="9093521" y="4762203"/>
            <a:ext cx="508001" cy="654050"/>
            <a:chOff x="8610600" y="4127500"/>
            <a:chExt cx="508001" cy="654050"/>
          </a:xfrm>
          <a:solidFill>
            <a:schemeClr val="bg1">
              <a:alpha val="60000"/>
            </a:schemeClr>
          </a:solidFill>
        </p:grpSpPr>
        <p:sp>
          <p:nvSpPr>
            <p:cNvPr id="107"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8"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09"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0"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1"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2"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3"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4"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115" name="Freeform 41"/>
          <p:cNvSpPr>
            <a:spLocks noEditPoints="1"/>
          </p:cNvSpPr>
          <p:nvPr/>
        </p:nvSpPr>
        <p:spPr bwMode="auto">
          <a:xfrm>
            <a:off x="9514209" y="4101803"/>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6" name="Freeform 42"/>
          <p:cNvSpPr>
            <a:spLocks/>
          </p:cNvSpPr>
          <p:nvPr/>
        </p:nvSpPr>
        <p:spPr bwMode="auto">
          <a:xfrm>
            <a:off x="9625334" y="4462166"/>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7" name="Freeform 43"/>
          <p:cNvSpPr>
            <a:spLocks/>
          </p:cNvSpPr>
          <p:nvPr/>
        </p:nvSpPr>
        <p:spPr bwMode="auto">
          <a:xfrm>
            <a:off x="9587234" y="4522491"/>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8" name="Freeform 44"/>
          <p:cNvSpPr>
            <a:spLocks/>
          </p:cNvSpPr>
          <p:nvPr/>
        </p:nvSpPr>
        <p:spPr bwMode="auto">
          <a:xfrm>
            <a:off x="8398196" y="1517353"/>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19" name="Freeform 45"/>
          <p:cNvSpPr>
            <a:spLocks noEditPoints="1"/>
          </p:cNvSpPr>
          <p:nvPr/>
        </p:nvSpPr>
        <p:spPr bwMode="auto">
          <a:xfrm>
            <a:off x="8242621" y="4178003"/>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0" name="Freeform 46"/>
          <p:cNvSpPr>
            <a:spLocks noEditPoints="1"/>
          </p:cNvSpPr>
          <p:nvPr/>
        </p:nvSpPr>
        <p:spPr bwMode="auto">
          <a:xfrm>
            <a:off x="9371334" y="3125491"/>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1" name="Freeform 47"/>
          <p:cNvSpPr>
            <a:spLocks noEditPoints="1"/>
          </p:cNvSpPr>
          <p:nvPr/>
        </p:nvSpPr>
        <p:spPr bwMode="auto">
          <a:xfrm>
            <a:off x="9992046" y="3404891"/>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2" name="Freeform 48"/>
          <p:cNvSpPr>
            <a:spLocks noEditPoints="1"/>
          </p:cNvSpPr>
          <p:nvPr/>
        </p:nvSpPr>
        <p:spPr bwMode="auto">
          <a:xfrm>
            <a:off x="8756971" y="3493791"/>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3" name="Freeform 49"/>
          <p:cNvSpPr>
            <a:spLocks/>
          </p:cNvSpPr>
          <p:nvPr/>
        </p:nvSpPr>
        <p:spPr bwMode="auto">
          <a:xfrm>
            <a:off x="8863334" y="3677941"/>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nvGrpSpPr>
          <p:cNvPr id="124" name="Group 126"/>
          <p:cNvGrpSpPr/>
          <p:nvPr/>
        </p:nvGrpSpPr>
        <p:grpSpPr>
          <a:xfrm>
            <a:off x="8988746" y="4239916"/>
            <a:ext cx="454025" cy="431800"/>
            <a:chOff x="8505825" y="3605213"/>
            <a:chExt cx="454025" cy="431800"/>
          </a:xfrm>
          <a:solidFill>
            <a:schemeClr val="bg1">
              <a:alpha val="80000"/>
            </a:schemeClr>
          </a:solidFill>
        </p:grpSpPr>
        <p:sp>
          <p:nvSpPr>
            <p:cNvPr id="125"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6"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grpSp>
      <p:sp>
        <p:nvSpPr>
          <p:cNvPr id="127" name="Freeform 52"/>
          <p:cNvSpPr>
            <a:spLocks/>
          </p:cNvSpPr>
          <p:nvPr/>
        </p:nvSpPr>
        <p:spPr bwMode="auto">
          <a:xfrm>
            <a:off x="7588571" y="1669753"/>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8" name="Freeform 53"/>
          <p:cNvSpPr>
            <a:spLocks/>
          </p:cNvSpPr>
          <p:nvPr/>
        </p:nvSpPr>
        <p:spPr bwMode="auto">
          <a:xfrm>
            <a:off x="8104509" y="1639591"/>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29" name="Freeform 54"/>
          <p:cNvSpPr>
            <a:spLocks/>
          </p:cNvSpPr>
          <p:nvPr/>
        </p:nvSpPr>
        <p:spPr bwMode="auto">
          <a:xfrm>
            <a:off x="7677471" y="1815803"/>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0" name="Freeform 55"/>
          <p:cNvSpPr>
            <a:spLocks noEditPoints="1"/>
          </p:cNvSpPr>
          <p:nvPr/>
        </p:nvSpPr>
        <p:spPr bwMode="auto">
          <a:xfrm>
            <a:off x="7258371" y="2111078"/>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1" name="Freeform 56"/>
          <p:cNvSpPr>
            <a:spLocks noEditPoints="1"/>
          </p:cNvSpPr>
          <p:nvPr/>
        </p:nvSpPr>
        <p:spPr bwMode="auto">
          <a:xfrm>
            <a:off x="6988496" y="3201691"/>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bg1">
              <a:alpha val="6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2" name="Freeform 57"/>
          <p:cNvSpPr>
            <a:spLocks noEditPoints="1"/>
          </p:cNvSpPr>
          <p:nvPr/>
        </p:nvSpPr>
        <p:spPr bwMode="auto">
          <a:xfrm>
            <a:off x="9037959" y="1638003"/>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bg1">
              <a:alpha val="6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3" name="Freeform 58"/>
          <p:cNvSpPr>
            <a:spLocks noEditPoints="1"/>
          </p:cNvSpPr>
          <p:nvPr/>
        </p:nvSpPr>
        <p:spPr bwMode="auto">
          <a:xfrm>
            <a:off x="7170551" y="3803627"/>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4" name="Rectangle 59"/>
          <p:cNvSpPr>
            <a:spLocks noChangeArrowheads="1"/>
          </p:cNvSpPr>
          <p:nvPr/>
        </p:nvSpPr>
        <p:spPr bwMode="auto">
          <a:xfrm>
            <a:off x="9166546" y="3309641"/>
            <a:ext cx="627063"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5" name="Rectangle 60"/>
          <p:cNvSpPr>
            <a:spLocks noChangeArrowheads="1"/>
          </p:cNvSpPr>
          <p:nvPr/>
        </p:nvSpPr>
        <p:spPr bwMode="auto">
          <a:xfrm>
            <a:off x="9191946" y="3246141"/>
            <a:ext cx="576263"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6" name="Rectangle 61"/>
          <p:cNvSpPr>
            <a:spLocks noChangeArrowheads="1"/>
          </p:cNvSpPr>
          <p:nvPr/>
        </p:nvSpPr>
        <p:spPr bwMode="auto">
          <a:xfrm>
            <a:off x="9418959" y="3181053"/>
            <a:ext cx="122238"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7" name="Rectangle 62"/>
          <p:cNvSpPr>
            <a:spLocks noChangeArrowheads="1"/>
          </p:cNvSpPr>
          <p:nvPr/>
        </p:nvSpPr>
        <p:spPr bwMode="auto">
          <a:xfrm>
            <a:off x="9441184" y="2947691"/>
            <a:ext cx="77788" cy="25400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8" name="Rectangle 63"/>
          <p:cNvSpPr>
            <a:spLocks noChangeArrowheads="1"/>
          </p:cNvSpPr>
          <p:nvPr/>
        </p:nvSpPr>
        <p:spPr bwMode="auto">
          <a:xfrm>
            <a:off x="9418959" y="2934991"/>
            <a:ext cx="122238"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39" name="Rectangle 64"/>
          <p:cNvSpPr>
            <a:spLocks noChangeArrowheads="1"/>
          </p:cNvSpPr>
          <p:nvPr/>
        </p:nvSpPr>
        <p:spPr bwMode="auto">
          <a:xfrm>
            <a:off x="9604696" y="3181053"/>
            <a:ext cx="119063"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0" name="Rectangle 65"/>
          <p:cNvSpPr>
            <a:spLocks noChangeArrowheads="1"/>
          </p:cNvSpPr>
          <p:nvPr/>
        </p:nvSpPr>
        <p:spPr bwMode="auto">
          <a:xfrm>
            <a:off x="9625334" y="2947691"/>
            <a:ext cx="76200" cy="25400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1" name="Rectangle 66"/>
          <p:cNvSpPr>
            <a:spLocks noChangeArrowheads="1"/>
          </p:cNvSpPr>
          <p:nvPr/>
        </p:nvSpPr>
        <p:spPr bwMode="auto">
          <a:xfrm>
            <a:off x="9604696" y="2934991"/>
            <a:ext cx="119063"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2" name="Rectangle 67"/>
          <p:cNvSpPr>
            <a:spLocks noChangeArrowheads="1"/>
          </p:cNvSpPr>
          <p:nvPr/>
        </p:nvSpPr>
        <p:spPr bwMode="auto">
          <a:xfrm>
            <a:off x="9236396" y="3181053"/>
            <a:ext cx="122238"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3" name="Rectangle 68"/>
          <p:cNvSpPr>
            <a:spLocks noChangeArrowheads="1"/>
          </p:cNvSpPr>
          <p:nvPr/>
        </p:nvSpPr>
        <p:spPr bwMode="auto">
          <a:xfrm>
            <a:off x="9257034" y="2947691"/>
            <a:ext cx="79375" cy="25400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4" name="Rectangle 69"/>
          <p:cNvSpPr>
            <a:spLocks noChangeArrowheads="1"/>
          </p:cNvSpPr>
          <p:nvPr/>
        </p:nvSpPr>
        <p:spPr bwMode="auto">
          <a:xfrm>
            <a:off x="9236396" y="2934991"/>
            <a:ext cx="122238" cy="31750"/>
          </a:xfrm>
          <a:prstGeom prst="rect">
            <a:avLst/>
          </a:pr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5" name="Rectangle 70"/>
          <p:cNvSpPr>
            <a:spLocks noChangeArrowheads="1"/>
          </p:cNvSpPr>
          <p:nvPr/>
        </p:nvSpPr>
        <p:spPr bwMode="auto">
          <a:xfrm>
            <a:off x="9191946" y="2865141"/>
            <a:ext cx="576263" cy="31750"/>
          </a:xfrm>
          <a:prstGeom prst="rect">
            <a:avLst/>
          </a:pr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6" name="Freeform 71"/>
          <p:cNvSpPr>
            <a:spLocks/>
          </p:cNvSpPr>
          <p:nvPr/>
        </p:nvSpPr>
        <p:spPr bwMode="auto">
          <a:xfrm>
            <a:off x="9191946" y="2680991"/>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7" name="Freeform 72"/>
          <p:cNvSpPr>
            <a:spLocks noEditPoints="1"/>
          </p:cNvSpPr>
          <p:nvPr/>
        </p:nvSpPr>
        <p:spPr bwMode="auto">
          <a:xfrm>
            <a:off x="7607621" y="2847678"/>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8" name="Freeform 73"/>
          <p:cNvSpPr>
            <a:spLocks noEditPoints="1"/>
          </p:cNvSpPr>
          <p:nvPr/>
        </p:nvSpPr>
        <p:spPr bwMode="auto">
          <a:xfrm>
            <a:off x="9372921" y="3420766"/>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49" name="Freeform 74"/>
          <p:cNvSpPr>
            <a:spLocks noEditPoints="1"/>
          </p:cNvSpPr>
          <p:nvPr/>
        </p:nvSpPr>
        <p:spPr bwMode="auto">
          <a:xfrm>
            <a:off x="7737796" y="2299991"/>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0" name="Freeform 75"/>
          <p:cNvSpPr>
            <a:spLocks noEditPoints="1"/>
          </p:cNvSpPr>
          <p:nvPr/>
        </p:nvSpPr>
        <p:spPr bwMode="auto">
          <a:xfrm>
            <a:off x="8461696" y="2784178"/>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1" name="Freeform 76"/>
          <p:cNvSpPr>
            <a:spLocks noEditPoints="1"/>
          </p:cNvSpPr>
          <p:nvPr/>
        </p:nvSpPr>
        <p:spPr bwMode="auto">
          <a:xfrm>
            <a:off x="7893371" y="3520778"/>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2" name="Freeform 77"/>
          <p:cNvSpPr>
            <a:spLocks/>
          </p:cNvSpPr>
          <p:nvPr/>
        </p:nvSpPr>
        <p:spPr bwMode="auto">
          <a:xfrm>
            <a:off x="8174359" y="2806403"/>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3" name="Freeform 78"/>
          <p:cNvSpPr>
            <a:spLocks/>
          </p:cNvSpPr>
          <p:nvPr/>
        </p:nvSpPr>
        <p:spPr bwMode="auto">
          <a:xfrm>
            <a:off x="8269609" y="2765128"/>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4" name="Freeform 79"/>
          <p:cNvSpPr>
            <a:spLocks noEditPoints="1"/>
          </p:cNvSpPr>
          <p:nvPr/>
        </p:nvSpPr>
        <p:spPr bwMode="auto">
          <a:xfrm>
            <a:off x="7936234" y="4101803"/>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5" name="Freeform 80"/>
          <p:cNvSpPr>
            <a:spLocks noEditPoints="1"/>
          </p:cNvSpPr>
          <p:nvPr/>
        </p:nvSpPr>
        <p:spPr bwMode="auto">
          <a:xfrm>
            <a:off x="9668196" y="2498428"/>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56" name="Freeform 81"/>
          <p:cNvSpPr>
            <a:spLocks noEditPoints="1"/>
          </p:cNvSpPr>
          <p:nvPr/>
        </p:nvSpPr>
        <p:spPr bwMode="auto">
          <a:xfrm>
            <a:off x="8255321" y="2082503"/>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bg1">
              <a:alpha val="4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67" name="Freeform 82"/>
          <p:cNvSpPr>
            <a:spLocks noEditPoints="1"/>
          </p:cNvSpPr>
          <p:nvPr/>
        </p:nvSpPr>
        <p:spPr bwMode="auto">
          <a:xfrm>
            <a:off x="8102921" y="1995191"/>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68" name="Freeform 83"/>
          <p:cNvSpPr>
            <a:spLocks/>
          </p:cNvSpPr>
          <p:nvPr/>
        </p:nvSpPr>
        <p:spPr bwMode="auto">
          <a:xfrm>
            <a:off x="8033071" y="2125366"/>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69" name="Freeform 84"/>
          <p:cNvSpPr>
            <a:spLocks/>
          </p:cNvSpPr>
          <p:nvPr/>
        </p:nvSpPr>
        <p:spPr bwMode="auto">
          <a:xfrm>
            <a:off x="7964809" y="2134891"/>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0" name="Freeform 85"/>
          <p:cNvSpPr>
            <a:spLocks noEditPoints="1"/>
          </p:cNvSpPr>
          <p:nvPr/>
        </p:nvSpPr>
        <p:spPr bwMode="auto">
          <a:xfrm>
            <a:off x="7880671" y="3293766"/>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1" name="Freeform 86"/>
          <p:cNvSpPr>
            <a:spLocks/>
          </p:cNvSpPr>
          <p:nvPr/>
        </p:nvSpPr>
        <p:spPr bwMode="auto">
          <a:xfrm>
            <a:off x="9728521" y="3703341"/>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2" name="Freeform 87"/>
          <p:cNvSpPr>
            <a:spLocks/>
          </p:cNvSpPr>
          <p:nvPr/>
        </p:nvSpPr>
        <p:spPr bwMode="auto">
          <a:xfrm>
            <a:off x="9868221" y="3692228"/>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3" name="Freeform 88"/>
          <p:cNvSpPr>
            <a:spLocks/>
          </p:cNvSpPr>
          <p:nvPr/>
        </p:nvSpPr>
        <p:spPr bwMode="auto">
          <a:xfrm>
            <a:off x="9776146" y="3757316"/>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4" name="Freeform 89"/>
          <p:cNvSpPr>
            <a:spLocks noEditPoints="1"/>
          </p:cNvSpPr>
          <p:nvPr/>
        </p:nvSpPr>
        <p:spPr bwMode="auto">
          <a:xfrm>
            <a:off x="9395146" y="2465091"/>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5" name="Freeform 90"/>
          <p:cNvSpPr>
            <a:spLocks/>
          </p:cNvSpPr>
          <p:nvPr/>
        </p:nvSpPr>
        <p:spPr bwMode="auto">
          <a:xfrm>
            <a:off x="7542534" y="3525541"/>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6" name="Freeform 91"/>
          <p:cNvSpPr>
            <a:spLocks/>
          </p:cNvSpPr>
          <p:nvPr/>
        </p:nvSpPr>
        <p:spPr bwMode="auto">
          <a:xfrm>
            <a:off x="7529834" y="3516016"/>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7" name="Freeform 92"/>
          <p:cNvSpPr>
            <a:spLocks/>
          </p:cNvSpPr>
          <p:nvPr/>
        </p:nvSpPr>
        <p:spPr bwMode="auto">
          <a:xfrm>
            <a:off x="7571109" y="3573166"/>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8" name="Freeform 93"/>
          <p:cNvSpPr>
            <a:spLocks noEditPoints="1"/>
          </p:cNvSpPr>
          <p:nvPr/>
        </p:nvSpPr>
        <p:spPr bwMode="auto">
          <a:xfrm>
            <a:off x="8903021" y="5176541"/>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79" name="Freeform 94"/>
          <p:cNvSpPr>
            <a:spLocks/>
          </p:cNvSpPr>
          <p:nvPr/>
        </p:nvSpPr>
        <p:spPr bwMode="auto">
          <a:xfrm>
            <a:off x="8637909" y="3596978"/>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0" name="Freeform 95"/>
          <p:cNvSpPr>
            <a:spLocks/>
          </p:cNvSpPr>
          <p:nvPr/>
        </p:nvSpPr>
        <p:spPr bwMode="auto">
          <a:xfrm>
            <a:off x="8623621" y="3414416"/>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1" name="Freeform 96"/>
          <p:cNvSpPr>
            <a:spLocks/>
          </p:cNvSpPr>
          <p:nvPr/>
        </p:nvSpPr>
        <p:spPr bwMode="auto">
          <a:xfrm>
            <a:off x="8664896" y="3446166"/>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2" name="Freeform 97"/>
          <p:cNvSpPr>
            <a:spLocks/>
          </p:cNvSpPr>
          <p:nvPr/>
        </p:nvSpPr>
        <p:spPr bwMode="auto">
          <a:xfrm>
            <a:off x="8653784" y="3643016"/>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3" name="Freeform 98"/>
          <p:cNvSpPr>
            <a:spLocks noEditPoints="1"/>
          </p:cNvSpPr>
          <p:nvPr/>
        </p:nvSpPr>
        <p:spPr bwMode="auto">
          <a:xfrm>
            <a:off x="8602984" y="2034878"/>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bg1">
              <a:alpha val="80000"/>
            </a:schemeClr>
          </a:solidFill>
          <a:ln>
            <a:noFill/>
          </a:ln>
          <a:extLst/>
        </p:spPr>
        <p:txBody>
          <a:bodyPr vert="horz" wrap="square" lIns="91440" tIns="45720" rIns="91440" bIns="45720" numCol="1" anchor="t" anchorCtr="0" compatLnSpc="1">
            <a:prstTxWarp prst="textNoShape">
              <a:avLst/>
            </a:prstTxWarp>
          </a:bodyPr>
          <a:lstStyle/>
          <a:p>
            <a:endParaRPr lang="id-ID">
              <a:solidFill>
                <a:schemeClr val="bg1"/>
              </a:solidFill>
            </a:endParaRPr>
          </a:p>
        </p:txBody>
      </p:sp>
      <p:sp>
        <p:nvSpPr>
          <p:cNvPr id="184" name="燕尾形 105"/>
          <p:cNvSpPr/>
          <p:nvPr/>
        </p:nvSpPr>
        <p:spPr>
          <a:xfrm rot="5400000">
            <a:off x="1554021" y="2525465"/>
            <a:ext cx="360040" cy="576064"/>
          </a:xfrm>
          <a:prstGeom prst="chevron">
            <a:avLst/>
          </a:prstGeom>
          <a:solidFill>
            <a:srgbClr val="2378C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85" name="直接连接符 184"/>
          <p:cNvCxnSpPr/>
          <p:nvPr/>
        </p:nvCxnSpPr>
        <p:spPr>
          <a:xfrm>
            <a:off x="1734041" y="3101529"/>
            <a:ext cx="3636404" cy="0"/>
          </a:xfrm>
          <a:prstGeom prst="line">
            <a:avLst/>
          </a:prstGeom>
          <a:ln>
            <a:solidFill>
              <a:schemeClr val="bg1">
                <a:lumMod val="8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6" name="矩形 185"/>
          <p:cNvSpPr/>
          <p:nvPr/>
        </p:nvSpPr>
        <p:spPr>
          <a:xfrm>
            <a:off x="2071039" y="2005393"/>
            <a:ext cx="1313162" cy="430879"/>
          </a:xfrm>
          <a:prstGeom prst="rect">
            <a:avLst/>
          </a:prstGeom>
        </p:spPr>
        <p:txBody>
          <a:bodyPr wrap="none" lIns="91431" tIns="45716" rIns="91431" bIns="45716">
            <a:spAutoFit/>
          </a:bodyPr>
          <a:lstStyle/>
          <a:p>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187" name="矩形 47"/>
          <p:cNvSpPr>
            <a:spLocks noChangeArrowheads="1"/>
          </p:cNvSpPr>
          <p:nvPr/>
        </p:nvSpPr>
        <p:spPr bwMode="auto">
          <a:xfrm>
            <a:off x="2058077" y="242013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在此录入上述图表的综合描述说明，在此录入上述图表的综合描述说明。</a:t>
            </a:r>
          </a:p>
        </p:txBody>
      </p:sp>
      <p:sp>
        <p:nvSpPr>
          <p:cNvPr id="188" name="燕尾形 109"/>
          <p:cNvSpPr/>
          <p:nvPr/>
        </p:nvSpPr>
        <p:spPr>
          <a:xfrm rot="5400000">
            <a:off x="1554021" y="3893617"/>
            <a:ext cx="360040" cy="576064"/>
          </a:xfrm>
          <a:prstGeom prst="chevron">
            <a:avLst/>
          </a:prstGeom>
          <a:solidFill>
            <a:srgbClr val="2378C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89" name="直接连接符 188"/>
          <p:cNvCxnSpPr/>
          <p:nvPr/>
        </p:nvCxnSpPr>
        <p:spPr>
          <a:xfrm>
            <a:off x="1734041" y="4469681"/>
            <a:ext cx="3636404" cy="0"/>
          </a:xfrm>
          <a:prstGeom prst="line">
            <a:avLst/>
          </a:prstGeom>
          <a:ln>
            <a:solidFill>
              <a:schemeClr val="bg1">
                <a:lumMod val="8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a:xfrm>
            <a:off x="2071039" y="3373545"/>
            <a:ext cx="1313162" cy="430879"/>
          </a:xfrm>
          <a:prstGeom prst="rect">
            <a:avLst/>
          </a:prstGeom>
        </p:spPr>
        <p:txBody>
          <a:bodyPr wrap="none" lIns="91431" tIns="45716" rIns="91431" bIns="45716">
            <a:spAutoFit/>
          </a:bodyPr>
          <a:lstStyle/>
          <a:p>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191" name="矩形 47"/>
          <p:cNvSpPr>
            <a:spLocks noChangeArrowheads="1"/>
          </p:cNvSpPr>
          <p:nvPr/>
        </p:nvSpPr>
        <p:spPr bwMode="auto">
          <a:xfrm>
            <a:off x="2058077" y="378828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在此录入上述图表的综合描述说明，在此录入上述图表的综合描述说明。</a:t>
            </a:r>
          </a:p>
        </p:txBody>
      </p:sp>
      <p:sp>
        <p:nvSpPr>
          <p:cNvPr id="192" name="燕尾形 113"/>
          <p:cNvSpPr/>
          <p:nvPr/>
        </p:nvSpPr>
        <p:spPr>
          <a:xfrm rot="5400000">
            <a:off x="1554021" y="5333777"/>
            <a:ext cx="360040" cy="576064"/>
          </a:xfrm>
          <a:prstGeom prst="chevron">
            <a:avLst/>
          </a:prstGeom>
          <a:solidFill>
            <a:srgbClr val="2378C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93" name="直接连接符 192"/>
          <p:cNvCxnSpPr/>
          <p:nvPr/>
        </p:nvCxnSpPr>
        <p:spPr>
          <a:xfrm>
            <a:off x="1734041" y="5909841"/>
            <a:ext cx="3636404" cy="0"/>
          </a:xfrm>
          <a:prstGeom prst="line">
            <a:avLst/>
          </a:prstGeom>
          <a:ln>
            <a:solidFill>
              <a:schemeClr val="bg1">
                <a:lumMod val="8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4" name="矩形 193"/>
          <p:cNvSpPr/>
          <p:nvPr/>
        </p:nvSpPr>
        <p:spPr>
          <a:xfrm>
            <a:off x="2071039" y="4813705"/>
            <a:ext cx="1313162" cy="430879"/>
          </a:xfrm>
          <a:prstGeom prst="rect">
            <a:avLst/>
          </a:prstGeom>
        </p:spPr>
        <p:txBody>
          <a:bodyPr wrap="none" lIns="91431" tIns="45716" rIns="91431" bIns="45716">
            <a:spAutoFit/>
          </a:bodyPr>
          <a:lstStyle/>
          <a:p>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195" name="矩形 47"/>
          <p:cNvSpPr>
            <a:spLocks noChangeArrowheads="1"/>
          </p:cNvSpPr>
          <p:nvPr/>
        </p:nvSpPr>
        <p:spPr bwMode="auto">
          <a:xfrm>
            <a:off x="2058077" y="522844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17557043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barn(inVertical)">
                                      <p:cBhvr>
                                        <p:cTn id="7" dur="500"/>
                                        <p:tgtEl>
                                          <p:spTgt spid="16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6"/>
                                        </p:tgtEl>
                                        <p:attrNameLst>
                                          <p:attrName>style.visibility</p:attrName>
                                        </p:attrNameLst>
                                      </p:cBhvr>
                                      <p:to>
                                        <p:strVal val="visible"/>
                                      </p:to>
                                    </p:set>
                                    <p:animEffect transition="in" filter="wipe(left)">
                                      <p:cBhvr>
                                        <p:cTn id="11" dur="500"/>
                                        <p:tgtEl>
                                          <p:spTgt spid="166"/>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ppt_x"/>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500" fill="hold"/>
                                        <p:tgtEl>
                                          <p:spTgt spid="46"/>
                                        </p:tgtEl>
                                        <p:attrNameLst>
                                          <p:attrName>ppt_x</p:attrName>
                                        </p:attrNameLst>
                                      </p:cBhvr>
                                      <p:tavLst>
                                        <p:tav tm="0">
                                          <p:val>
                                            <p:strVal val="1+#ppt_w/2"/>
                                          </p:val>
                                        </p:tav>
                                        <p:tav tm="100000">
                                          <p:val>
                                            <p:strVal val="#ppt_x"/>
                                          </p:val>
                                        </p:tav>
                                      </p:tavLst>
                                    </p:anim>
                                    <p:anim calcmode="lin" valueType="num">
                                      <p:cBhvr additive="base">
                                        <p:cTn id="31" dur="500" fill="hold"/>
                                        <p:tgtEl>
                                          <p:spTgt spid="46"/>
                                        </p:tgtEl>
                                        <p:attrNameLst>
                                          <p:attrName>ppt_y</p:attrName>
                                        </p:attrNameLst>
                                      </p:cBhvr>
                                      <p:tavLst>
                                        <p:tav tm="0">
                                          <p:val>
                                            <p:strVal val="#ppt_y"/>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ppt_x"/>
                                          </p:val>
                                        </p:tav>
                                        <p:tav tm="100000">
                                          <p:val>
                                            <p:strVal val="#ppt_x"/>
                                          </p:val>
                                        </p:tav>
                                      </p:tavLst>
                                    </p:anim>
                                    <p:anim calcmode="lin" valueType="num">
                                      <p:cBhvr additive="base">
                                        <p:cTn id="35" dur="500" fill="hold"/>
                                        <p:tgtEl>
                                          <p:spTgt spid="4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ppt_x"/>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par>
                                <p:cTn id="44" presetID="2" presetClass="entr" presetSubtype="3"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1+#ppt_w/2"/>
                                          </p:val>
                                        </p:tav>
                                        <p:tav tm="100000">
                                          <p:val>
                                            <p:strVal val="#ppt_x"/>
                                          </p:val>
                                        </p:tav>
                                      </p:tavLst>
                                    </p:anim>
                                    <p:anim calcmode="lin" valueType="num">
                                      <p:cBhvr additive="base">
                                        <p:cTn id="47" dur="500" fill="hold"/>
                                        <p:tgtEl>
                                          <p:spTgt spid="50"/>
                                        </p:tgtEl>
                                        <p:attrNameLst>
                                          <p:attrName>ppt_y</p:attrName>
                                        </p:attrNameLst>
                                      </p:cBhvr>
                                      <p:tavLst>
                                        <p:tav tm="0">
                                          <p:val>
                                            <p:strVal val="0-#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500" fill="hold"/>
                                        <p:tgtEl>
                                          <p:spTgt spid="51"/>
                                        </p:tgtEl>
                                        <p:attrNameLst>
                                          <p:attrName>ppt_x</p:attrName>
                                        </p:attrNameLst>
                                      </p:cBhvr>
                                      <p:tavLst>
                                        <p:tav tm="0">
                                          <p:val>
                                            <p:strVal val="#ppt_x"/>
                                          </p:val>
                                        </p:tav>
                                        <p:tav tm="100000">
                                          <p:val>
                                            <p:strVal val="#ppt_x"/>
                                          </p:val>
                                        </p:tav>
                                      </p:tavLst>
                                    </p:anim>
                                    <p:anim calcmode="lin" valueType="num">
                                      <p:cBhvr additive="base">
                                        <p:cTn id="51" dur="500" fill="hold"/>
                                        <p:tgtEl>
                                          <p:spTgt spid="5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fill="hold"/>
                                        <p:tgtEl>
                                          <p:spTgt spid="52"/>
                                        </p:tgtEl>
                                        <p:attrNameLst>
                                          <p:attrName>ppt_x</p:attrName>
                                        </p:attrNameLst>
                                      </p:cBhvr>
                                      <p:tavLst>
                                        <p:tav tm="0">
                                          <p:val>
                                            <p:strVal val="#ppt_x"/>
                                          </p:val>
                                        </p:tav>
                                        <p:tav tm="100000">
                                          <p:val>
                                            <p:strVal val="#ppt_x"/>
                                          </p:val>
                                        </p:tav>
                                      </p:tavLst>
                                    </p:anim>
                                    <p:anim calcmode="lin" valueType="num">
                                      <p:cBhvr additive="base">
                                        <p:cTn id="55" dur="500" fill="hold"/>
                                        <p:tgtEl>
                                          <p:spTgt spid="5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ppt_x"/>
                                          </p:val>
                                        </p:tav>
                                        <p:tav tm="100000">
                                          <p:val>
                                            <p:strVal val="#ppt_x"/>
                                          </p:val>
                                        </p:tav>
                                      </p:tavLst>
                                    </p:anim>
                                    <p:anim calcmode="lin" valueType="num">
                                      <p:cBhvr additive="base">
                                        <p:cTn id="59" dur="500" fill="hold"/>
                                        <p:tgtEl>
                                          <p:spTgt spid="5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additive="base">
                                        <p:cTn id="66" dur="500" fill="hold"/>
                                        <p:tgtEl>
                                          <p:spTgt spid="55"/>
                                        </p:tgtEl>
                                        <p:attrNameLst>
                                          <p:attrName>ppt_x</p:attrName>
                                        </p:attrNameLst>
                                      </p:cBhvr>
                                      <p:tavLst>
                                        <p:tav tm="0">
                                          <p:val>
                                            <p:strVal val="1+#ppt_w/2"/>
                                          </p:val>
                                        </p:tav>
                                        <p:tav tm="100000">
                                          <p:val>
                                            <p:strVal val="#ppt_x"/>
                                          </p:val>
                                        </p:tav>
                                      </p:tavLst>
                                    </p:anim>
                                    <p:anim calcmode="lin" valueType="num">
                                      <p:cBhvr additive="base">
                                        <p:cTn id="67" dur="500" fill="hold"/>
                                        <p:tgtEl>
                                          <p:spTgt spid="55"/>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additive="base">
                                        <p:cTn id="70" dur="500" fill="hold"/>
                                        <p:tgtEl>
                                          <p:spTgt spid="62"/>
                                        </p:tgtEl>
                                        <p:attrNameLst>
                                          <p:attrName>ppt_x</p:attrName>
                                        </p:attrNameLst>
                                      </p:cBhvr>
                                      <p:tavLst>
                                        <p:tav tm="0">
                                          <p:val>
                                            <p:strVal val="1+#ppt_w/2"/>
                                          </p:val>
                                        </p:tav>
                                        <p:tav tm="100000">
                                          <p:val>
                                            <p:strVal val="#ppt_x"/>
                                          </p:val>
                                        </p:tav>
                                      </p:tavLst>
                                    </p:anim>
                                    <p:anim calcmode="lin" valueType="num">
                                      <p:cBhvr additive="base">
                                        <p:cTn id="71" dur="500" fill="hold"/>
                                        <p:tgtEl>
                                          <p:spTgt spid="6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63"/>
                                        </p:tgtEl>
                                        <p:attrNameLst>
                                          <p:attrName>style.visibility</p:attrName>
                                        </p:attrNameLst>
                                      </p:cBhvr>
                                      <p:to>
                                        <p:strVal val="visible"/>
                                      </p:to>
                                    </p:set>
                                    <p:anim calcmode="lin" valueType="num">
                                      <p:cBhvr additive="base">
                                        <p:cTn id="74" dur="500" fill="hold"/>
                                        <p:tgtEl>
                                          <p:spTgt spid="63"/>
                                        </p:tgtEl>
                                        <p:attrNameLst>
                                          <p:attrName>ppt_x</p:attrName>
                                        </p:attrNameLst>
                                      </p:cBhvr>
                                      <p:tavLst>
                                        <p:tav tm="0">
                                          <p:val>
                                            <p:strVal val="#ppt_x"/>
                                          </p:val>
                                        </p:tav>
                                        <p:tav tm="100000">
                                          <p:val>
                                            <p:strVal val="#ppt_x"/>
                                          </p:val>
                                        </p:tav>
                                      </p:tavLst>
                                    </p:anim>
                                    <p:anim calcmode="lin" valueType="num">
                                      <p:cBhvr additive="base">
                                        <p:cTn id="75" dur="500" fill="hold"/>
                                        <p:tgtEl>
                                          <p:spTgt spid="63"/>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 calcmode="lin" valueType="num">
                                      <p:cBhvr additive="base">
                                        <p:cTn id="78" dur="500" fill="hold"/>
                                        <p:tgtEl>
                                          <p:spTgt spid="64"/>
                                        </p:tgtEl>
                                        <p:attrNameLst>
                                          <p:attrName>ppt_x</p:attrName>
                                        </p:attrNameLst>
                                      </p:cBhvr>
                                      <p:tavLst>
                                        <p:tav tm="0">
                                          <p:val>
                                            <p:strVal val="#ppt_x"/>
                                          </p:val>
                                        </p:tav>
                                        <p:tav tm="100000">
                                          <p:val>
                                            <p:strVal val="#ppt_x"/>
                                          </p:val>
                                        </p:tav>
                                      </p:tavLst>
                                    </p:anim>
                                    <p:anim calcmode="lin" valueType="num">
                                      <p:cBhvr additive="base">
                                        <p:cTn id="79" dur="500" fill="hold"/>
                                        <p:tgtEl>
                                          <p:spTgt spid="6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 calcmode="lin" valueType="num">
                                      <p:cBhvr additive="base">
                                        <p:cTn id="82" dur="500" fill="hold"/>
                                        <p:tgtEl>
                                          <p:spTgt spid="96"/>
                                        </p:tgtEl>
                                        <p:attrNameLst>
                                          <p:attrName>ppt_x</p:attrName>
                                        </p:attrNameLst>
                                      </p:cBhvr>
                                      <p:tavLst>
                                        <p:tav tm="0">
                                          <p:val>
                                            <p:strVal val="#ppt_x"/>
                                          </p:val>
                                        </p:tav>
                                        <p:tav tm="100000">
                                          <p:val>
                                            <p:strVal val="#ppt_x"/>
                                          </p:val>
                                        </p:tav>
                                      </p:tavLst>
                                    </p:anim>
                                    <p:anim calcmode="lin" valueType="num">
                                      <p:cBhvr additive="base">
                                        <p:cTn id="83" dur="500" fill="hold"/>
                                        <p:tgtEl>
                                          <p:spTgt spid="9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500" fill="hold"/>
                                        <p:tgtEl>
                                          <p:spTgt spid="97"/>
                                        </p:tgtEl>
                                        <p:attrNameLst>
                                          <p:attrName>ppt_x</p:attrName>
                                        </p:attrNameLst>
                                      </p:cBhvr>
                                      <p:tavLst>
                                        <p:tav tm="0">
                                          <p:val>
                                            <p:strVal val="#ppt_x"/>
                                          </p:val>
                                        </p:tav>
                                        <p:tav tm="100000">
                                          <p:val>
                                            <p:strVal val="#ppt_x"/>
                                          </p:val>
                                        </p:tav>
                                      </p:tavLst>
                                    </p:anim>
                                    <p:anim calcmode="lin" valueType="num">
                                      <p:cBhvr additive="base">
                                        <p:cTn id="87" dur="5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98"/>
                                        </p:tgtEl>
                                        <p:attrNameLst>
                                          <p:attrName>style.visibility</p:attrName>
                                        </p:attrNameLst>
                                      </p:cBhvr>
                                      <p:to>
                                        <p:strVal val="visible"/>
                                      </p:to>
                                    </p:set>
                                    <p:anim calcmode="lin" valueType="num">
                                      <p:cBhvr additive="base">
                                        <p:cTn id="90" dur="500" fill="hold"/>
                                        <p:tgtEl>
                                          <p:spTgt spid="98"/>
                                        </p:tgtEl>
                                        <p:attrNameLst>
                                          <p:attrName>ppt_x</p:attrName>
                                        </p:attrNameLst>
                                      </p:cBhvr>
                                      <p:tavLst>
                                        <p:tav tm="0">
                                          <p:val>
                                            <p:strVal val="#ppt_x"/>
                                          </p:val>
                                        </p:tav>
                                        <p:tav tm="100000">
                                          <p:val>
                                            <p:strVal val="#ppt_x"/>
                                          </p:val>
                                        </p:tav>
                                      </p:tavLst>
                                    </p:anim>
                                    <p:anim calcmode="lin" valueType="num">
                                      <p:cBhvr additive="base">
                                        <p:cTn id="91" dur="500" fill="hold"/>
                                        <p:tgtEl>
                                          <p:spTgt spid="98"/>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99"/>
                                        </p:tgtEl>
                                        <p:attrNameLst>
                                          <p:attrName>style.visibility</p:attrName>
                                        </p:attrNameLst>
                                      </p:cBhvr>
                                      <p:to>
                                        <p:strVal val="visible"/>
                                      </p:to>
                                    </p:set>
                                    <p:anim calcmode="lin" valueType="num">
                                      <p:cBhvr additive="base">
                                        <p:cTn id="94" dur="500" fill="hold"/>
                                        <p:tgtEl>
                                          <p:spTgt spid="99"/>
                                        </p:tgtEl>
                                        <p:attrNameLst>
                                          <p:attrName>ppt_x</p:attrName>
                                        </p:attrNameLst>
                                      </p:cBhvr>
                                      <p:tavLst>
                                        <p:tav tm="0">
                                          <p:val>
                                            <p:strVal val="#ppt_x"/>
                                          </p:val>
                                        </p:tav>
                                        <p:tav tm="100000">
                                          <p:val>
                                            <p:strVal val="#ppt_x"/>
                                          </p:val>
                                        </p:tav>
                                      </p:tavLst>
                                    </p:anim>
                                    <p:anim calcmode="lin" valueType="num">
                                      <p:cBhvr additive="base">
                                        <p:cTn id="95" dur="500" fill="hold"/>
                                        <p:tgtEl>
                                          <p:spTgt spid="99"/>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additive="base">
                                        <p:cTn id="98" dur="500" fill="hold"/>
                                        <p:tgtEl>
                                          <p:spTgt spid="100"/>
                                        </p:tgtEl>
                                        <p:attrNameLst>
                                          <p:attrName>ppt_x</p:attrName>
                                        </p:attrNameLst>
                                      </p:cBhvr>
                                      <p:tavLst>
                                        <p:tav tm="0">
                                          <p:val>
                                            <p:strVal val="#ppt_x"/>
                                          </p:val>
                                        </p:tav>
                                        <p:tav tm="100000">
                                          <p:val>
                                            <p:strVal val="#ppt_x"/>
                                          </p:val>
                                        </p:tav>
                                      </p:tavLst>
                                    </p:anim>
                                    <p:anim calcmode="lin" valueType="num">
                                      <p:cBhvr additive="base">
                                        <p:cTn id="99" dur="500" fill="hold"/>
                                        <p:tgtEl>
                                          <p:spTgt spid="100"/>
                                        </p:tgtEl>
                                        <p:attrNameLst>
                                          <p:attrName>ppt_y</p:attrName>
                                        </p:attrNameLst>
                                      </p:cBhvr>
                                      <p:tavLst>
                                        <p:tav tm="0">
                                          <p:val>
                                            <p:strVal val="1+#ppt_h/2"/>
                                          </p:val>
                                        </p:tav>
                                        <p:tav tm="100000">
                                          <p:val>
                                            <p:strVal val="#ppt_y"/>
                                          </p:val>
                                        </p:tav>
                                      </p:tavLst>
                                    </p:anim>
                                  </p:childTnLst>
                                </p:cTn>
                              </p:par>
                              <p:par>
                                <p:cTn id="100" presetID="2" presetClass="entr" presetSubtype="1" fill="hold" grpId="0" nodeType="withEffect">
                                  <p:stCondLst>
                                    <p:cond delay="0"/>
                                  </p:stCondLst>
                                  <p:childTnLst>
                                    <p:set>
                                      <p:cBhvr>
                                        <p:cTn id="101" dur="1" fill="hold">
                                          <p:stCondLst>
                                            <p:cond delay="0"/>
                                          </p:stCondLst>
                                        </p:cTn>
                                        <p:tgtEl>
                                          <p:spTgt spid="101"/>
                                        </p:tgtEl>
                                        <p:attrNameLst>
                                          <p:attrName>style.visibility</p:attrName>
                                        </p:attrNameLst>
                                      </p:cBhvr>
                                      <p:to>
                                        <p:strVal val="visible"/>
                                      </p:to>
                                    </p:set>
                                    <p:anim calcmode="lin" valueType="num">
                                      <p:cBhvr additive="base">
                                        <p:cTn id="102" dur="500" fill="hold"/>
                                        <p:tgtEl>
                                          <p:spTgt spid="101"/>
                                        </p:tgtEl>
                                        <p:attrNameLst>
                                          <p:attrName>ppt_x</p:attrName>
                                        </p:attrNameLst>
                                      </p:cBhvr>
                                      <p:tavLst>
                                        <p:tav tm="0">
                                          <p:val>
                                            <p:strVal val="#ppt_x"/>
                                          </p:val>
                                        </p:tav>
                                        <p:tav tm="100000">
                                          <p:val>
                                            <p:strVal val="#ppt_x"/>
                                          </p:val>
                                        </p:tav>
                                      </p:tavLst>
                                    </p:anim>
                                    <p:anim calcmode="lin" valueType="num">
                                      <p:cBhvr additive="base">
                                        <p:cTn id="103" dur="500" fill="hold"/>
                                        <p:tgtEl>
                                          <p:spTgt spid="10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02"/>
                                        </p:tgtEl>
                                        <p:attrNameLst>
                                          <p:attrName>style.visibility</p:attrName>
                                        </p:attrNameLst>
                                      </p:cBhvr>
                                      <p:to>
                                        <p:strVal val="visible"/>
                                      </p:to>
                                    </p:set>
                                    <p:anim calcmode="lin" valueType="num">
                                      <p:cBhvr additive="base">
                                        <p:cTn id="106" dur="500" fill="hold"/>
                                        <p:tgtEl>
                                          <p:spTgt spid="102"/>
                                        </p:tgtEl>
                                        <p:attrNameLst>
                                          <p:attrName>ppt_x</p:attrName>
                                        </p:attrNameLst>
                                      </p:cBhvr>
                                      <p:tavLst>
                                        <p:tav tm="0">
                                          <p:val>
                                            <p:strVal val="#ppt_x"/>
                                          </p:val>
                                        </p:tav>
                                        <p:tav tm="100000">
                                          <p:val>
                                            <p:strVal val="#ppt_x"/>
                                          </p:val>
                                        </p:tav>
                                      </p:tavLst>
                                    </p:anim>
                                    <p:anim calcmode="lin" valueType="num">
                                      <p:cBhvr additive="base">
                                        <p:cTn id="107" dur="500" fill="hold"/>
                                        <p:tgtEl>
                                          <p:spTgt spid="10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103"/>
                                        </p:tgtEl>
                                        <p:attrNameLst>
                                          <p:attrName>style.visibility</p:attrName>
                                        </p:attrNameLst>
                                      </p:cBhvr>
                                      <p:to>
                                        <p:strVal val="visible"/>
                                      </p:to>
                                    </p:set>
                                    <p:anim calcmode="lin" valueType="num">
                                      <p:cBhvr additive="base">
                                        <p:cTn id="110" dur="500" fill="hold"/>
                                        <p:tgtEl>
                                          <p:spTgt spid="103"/>
                                        </p:tgtEl>
                                        <p:attrNameLst>
                                          <p:attrName>ppt_x</p:attrName>
                                        </p:attrNameLst>
                                      </p:cBhvr>
                                      <p:tavLst>
                                        <p:tav tm="0">
                                          <p:val>
                                            <p:strVal val="0-#ppt_w/2"/>
                                          </p:val>
                                        </p:tav>
                                        <p:tav tm="100000">
                                          <p:val>
                                            <p:strVal val="#ppt_x"/>
                                          </p:val>
                                        </p:tav>
                                      </p:tavLst>
                                    </p:anim>
                                    <p:anim calcmode="lin" valueType="num">
                                      <p:cBhvr additive="base">
                                        <p:cTn id="111" dur="500" fill="hold"/>
                                        <p:tgtEl>
                                          <p:spTgt spid="103"/>
                                        </p:tgtEl>
                                        <p:attrNameLst>
                                          <p:attrName>ppt_y</p:attrName>
                                        </p:attrNameLst>
                                      </p:cBhvr>
                                      <p:tavLst>
                                        <p:tav tm="0">
                                          <p:val>
                                            <p:strVal val="0-#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04"/>
                                        </p:tgtEl>
                                        <p:attrNameLst>
                                          <p:attrName>style.visibility</p:attrName>
                                        </p:attrNameLst>
                                      </p:cBhvr>
                                      <p:to>
                                        <p:strVal val="visible"/>
                                      </p:to>
                                    </p:set>
                                    <p:anim calcmode="lin" valueType="num">
                                      <p:cBhvr additive="base">
                                        <p:cTn id="114" dur="500" fill="hold"/>
                                        <p:tgtEl>
                                          <p:spTgt spid="104"/>
                                        </p:tgtEl>
                                        <p:attrNameLst>
                                          <p:attrName>ppt_x</p:attrName>
                                        </p:attrNameLst>
                                      </p:cBhvr>
                                      <p:tavLst>
                                        <p:tav tm="0">
                                          <p:val>
                                            <p:strVal val="#ppt_x"/>
                                          </p:val>
                                        </p:tav>
                                        <p:tav tm="100000">
                                          <p:val>
                                            <p:strVal val="#ppt_x"/>
                                          </p:val>
                                        </p:tav>
                                      </p:tavLst>
                                    </p:anim>
                                    <p:anim calcmode="lin" valueType="num">
                                      <p:cBhvr additive="base">
                                        <p:cTn id="115" dur="500" fill="hold"/>
                                        <p:tgtEl>
                                          <p:spTgt spid="104"/>
                                        </p:tgtEl>
                                        <p:attrNameLst>
                                          <p:attrName>ppt_y</p:attrName>
                                        </p:attrNameLst>
                                      </p:cBhvr>
                                      <p:tavLst>
                                        <p:tav tm="0">
                                          <p:val>
                                            <p:strVal val="1+#ppt_h/2"/>
                                          </p:val>
                                        </p:tav>
                                        <p:tav tm="100000">
                                          <p:val>
                                            <p:strVal val="#ppt_y"/>
                                          </p:val>
                                        </p:tav>
                                      </p:tavLst>
                                    </p:anim>
                                  </p:childTnLst>
                                </p:cTn>
                              </p:par>
                              <p:par>
                                <p:cTn id="116" presetID="2" presetClass="entr" presetSubtype="9" fill="hold" grpId="0" nodeType="withEffect">
                                  <p:stCondLst>
                                    <p:cond delay="0"/>
                                  </p:stCondLst>
                                  <p:childTnLst>
                                    <p:set>
                                      <p:cBhvr>
                                        <p:cTn id="117" dur="1" fill="hold">
                                          <p:stCondLst>
                                            <p:cond delay="0"/>
                                          </p:stCondLst>
                                        </p:cTn>
                                        <p:tgtEl>
                                          <p:spTgt spid="105"/>
                                        </p:tgtEl>
                                        <p:attrNameLst>
                                          <p:attrName>style.visibility</p:attrName>
                                        </p:attrNameLst>
                                      </p:cBhvr>
                                      <p:to>
                                        <p:strVal val="visible"/>
                                      </p:to>
                                    </p:set>
                                    <p:anim calcmode="lin" valueType="num">
                                      <p:cBhvr additive="base">
                                        <p:cTn id="118" dur="500" fill="hold"/>
                                        <p:tgtEl>
                                          <p:spTgt spid="105"/>
                                        </p:tgtEl>
                                        <p:attrNameLst>
                                          <p:attrName>ppt_x</p:attrName>
                                        </p:attrNameLst>
                                      </p:cBhvr>
                                      <p:tavLst>
                                        <p:tav tm="0">
                                          <p:val>
                                            <p:strVal val="0-#ppt_w/2"/>
                                          </p:val>
                                        </p:tav>
                                        <p:tav tm="100000">
                                          <p:val>
                                            <p:strVal val="#ppt_x"/>
                                          </p:val>
                                        </p:tav>
                                      </p:tavLst>
                                    </p:anim>
                                    <p:anim calcmode="lin" valueType="num">
                                      <p:cBhvr additive="base">
                                        <p:cTn id="119" dur="500" fill="hold"/>
                                        <p:tgtEl>
                                          <p:spTgt spid="105"/>
                                        </p:tgtEl>
                                        <p:attrNameLst>
                                          <p:attrName>ppt_y</p:attrName>
                                        </p:attrNameLst>
                                      </p:cBhvr>
                                      <p:tavLst>
                                        <p:tav tm="0">
                                          <p:val>
                                            <p:strVal val="0-#ppt_h/2"/>
                                          </p:val>
                                        </p:tav>
                                        <p:tav tm="100000">
                                          <p:val>
                                            <p:strVal val="#ppt_y"/>
                                          </p:val>
                                        </p:tav>
                                      </p:tavLst>
                                    </p:anim>
                                  </p:childTnLst>
                                </p:cTn>
                              </p:par>
                              <p:par>
                                <p:cTn id="120" presetID="2" presetClass="entr" presetSubtype="12" fill="hold" nodeType="withEffect">
                                  <p:stCondLst>
                                    <p:cond delay="0"/>
                                  </p:stCondLst>
                                  <p:childTnLst>
                                    <p:set>
                                      <p:cBhvr>
                                        <p:cTn id="121" dur="1" fill="hold">
                                          <p:stCondLst>
                                            <p:cond delay="0"/>
                                          </p:stCondLst>
                                        </p:cTn>
                                        <p:tgtEl>
                                          <p:spTgt spid="106"/>
                                        </p:tgtEl>
                                        <p:attrNameLst>
                                          <p:attrName>style.visibility</p:attrName>
                                        </p:attrNameLst>
                                      </p:cBhvr>
                                      <p:to>
                                        <p:strVal val="visible"/>
                                      </p:to>
                                    </p:set>
                                    <p:anim calcmode="lin" valueType="num">
                                      <p:cBhvr additive="base">
                                        <p:cTn id="122" dur="500" fill="hold"/>
                                        <p:tgtEl>
                                          <p:spTgt spid="106"/>
                                        </p:tgtEl>
                                        <p:attrNameLst>
                                          <p:attrName>ppt_x</p:attrName>
                                        </p:attrNameLst>
                                      </p:cBhvr>
                                      <p:tavLst>
                                        <p:tav tm="0">
                                          <p:val>
                                            <p:strVal val="0-#ppt_w/2"/>
                                          </p:val>
                                        </p:tav>
                                        <p:tav tm="100000">
                                          <p:val>
                                            <p:strVal val="#ppt_x"/>
                                          </p:val>
                                        </p:tav>
                                      </p:tavLst>
                                    </p:anim>
                                    <p:anim calcmode="lin" valueType="num">
                                      <p:cBhvr additive="base">
                                        <p:cTn id="123" dur="500" fill="hold"/>
                                        <p:tgtEl>
                                          <p:spTgt spid="106"/>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115"/>
                                        </p:tgtEl>
                                        <p:attrNameLst>
                                          <p:attrName>style.visibility</p:attrName>
                                        </p:attrNameLst>
                                      </p:cBhvr>
                                      <p:to>
                                        <p:strVal val="visible"/>
                                      </p:to>
                                    </p:set>
                                    <p:anim calcmode="lin" valueType="num">
                                      <p:cBhvr additive="base">
                                        <p:cTn id="126" dur="500" fill="hold"/>
                                        <p:tgtEl>
                                          <p:spTgt spid="115"/>
                                        </p:tgtEl>
                                        <p:attrNameLst>
                                          <p:attrName>ppt_x</p:attrName>
                                        </p:attrNameLst>
                                      </p:cBhvr>
                                      <p:tavLst>
                                        <p:tav tm="0">
                                          <p:val>
                                            <p:strVal val="#ppt_x"/>
                                          </p:val>
                                        </p:tav>
                                        <p:tav tm="100000">
                                          <p:val>
                                            <p:strVal val="#ppt_x"/>
                                          </p:val>
                                        </p:tav>
                                      </p:tavLst>
                                    </p:anim>
                                    <p:anim calcmode="lin" valueType="num">
                                      <p:cBhvr additive="base">
                                        <p:cTn id="127" dur="500" fill="hold"/>
                                        <p:tgtEl>
                                          <p:spTgt spid="115"/>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116"/>
                                        </p:tgtEl>
                                        <p:attrNameLst>
                                          <p:attrName>style.visibility</p:attrName>
                                        </p:attrNameLst>
                                      </p:cBhvr>
                                      <p:to>
                                        <p:strVal val="visible"/>
                                      </p:to>
                                    </p:set>
                                    <p:anim calcmode="lin" valueType="num">
                                      <p:cBhvr additive="base">
                                        <p:cTn id="130" dur="500" fill="hold"/>
                                        <p:tgtEl>
                                          <p:spTgt spid="116"/>
                                        </p:tgtEl>
                                        <p:attrNameLst>
                                          <p:attrName>ppt_x</p:attrName>
                                        </p:attrNameLst>
                                      </p:cBhvr>
                                      <p:tavLst>
                                        <p:tav tm="0">
                                          <p:val>
                                            <p:strVal val="#ppt_x"/>
                                          </p:val>
                                        </p:tav>
                                        <p:tav tm="100000">
                                          <p:val>
                                            <p:strVal val="#ppt_x"/>
                                          </p:val>
                                        </p:tav>
                                      </p:tavLst>
                                    </p:anim>
                                    <p:anim calcmode="lin" valueType="num">
                                      <p:cBhvr additive="base">
                                        <p:cTn id="131" dur="500" fill="hold"/>
                                        <p:tgtEl>
                                          <p:spTgt spid="11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17"/>
                                        </p:tgtEl>
                                        <p:attrNameLst>
                                          <p:attrName>style.visibility</p:attrName>
                                        </p:attrNameLst>
                                      </p:cBhvr>
                                      <p:to>
                                        <p:strVal val="visible"/>
                                      </p:to>
                                    </p:set>
                                    <p:anim calcmode="lin" valueType="num">
                                      <p:cBhvr additive="base">
                                        <p:cTn id="134" dur="500" fill="hold"/>
                                        <p:tgtEl>
                                          <p:spTgt spid="117"/>
                                        </p:tgtEl>
                                        <p:attrNameLst>
                                          <p:attrName>ppt_x</p:attrName>
                                        </p:attrNameLst>
                                      </p:cBhvr>
                                      <p:tavLst>
                                        <p:tav tm="0">
                                          <p:val>
                                            <p:strVal val="#ppt_x"/>
                                          </p:val>
                                        </p:tav>
                                        <p:tav tm="100000">
                                          <p:val>
                                            <p:strVal val="#ppt_x"/>
                                          </p:val>
                                        </p:tav>
                                      </p:tavLst>
                                    </p:anim>
                                    <p:anim calcmode="lin" valueType="num">
                                      <p:cBhvr additive="base">
                                        <p:cTn id="135" dur="500" fill="hold"/>
                                        <p:tgtEl>
                                          <p:spTgt spid="11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118"/>
                                        </p:tgtEl>
                                        <p:attrNameLst>
                                          <p:attrName>style.visibility</p:attrName>
                                        </p:attrNameLst>
                                      </p:cBhvr>
                                      <p:to>
                                        <p:strVal val="visible"/>
                                      </p:to>
                                    </p:set>
                                    <p:anim calcmode="lin" valueType="num">
                                      <p:cBhvr additive="base">
                                        <p:cTn id="138" dur="500" fill="hold"/>
                                        <p:tgtEl>
                                          <p:spTgt spid="118"/>
                                        </p:tgtEl>
                                        <p:attrNameLst>
                                          <p:attrName>ppt_x</p:attrName>
                                        </p:attrNameLst>
                                      </p:cBhvr>
                                      <p:tavLst>
                                        <p:tav tm="0">
                                          <p:val>
                                            <p:strVal val="0-#ppt_w/2"/>
                                          </p:val>
                                        </p:tav>
                                        <p:tav tm="100000">
                                          <p:val>
                                            <p:strVal val="#ppt_x"/>
                                          </p:val>
                                        </p:tav>
                                      </p:tavLst>
                                    </p:anim>
                                    <p:anim calcmode="lin" valueType="num">
                                      <p:cBhvr additive="base">
                                        <p:cTn id="139" dur="500" fill="hold"/>
                                        <p:tgtEl>
                                          <p:spTgt spid="11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500" fill="hold"/>
                                        <p:tgtEl>
                                          <p:spTgt spid="119"/>
                                        </p:tgtEl>
                                        <p:attrNameLst>
                                          <p:attrName>ppt_x</p:attrName>
                                        </p:attrNameLst>
                                      </p:cBhvr>
                                      <p:tavLst>
                                        <p:tav tm="0">
                                          <p:val>
                                            <p:strVal val="#ppt_x"/>
                                          </p:val>
                                        </p:tav>
                                        <p:tav tm="100000">
                                          <p:val>
                                            <p:strVal val="#ppt_x"/>
                                          </p:val>
                                        </p:tav>
                                      </p:tavLst>
                                    </p:anim>
                                    <p:anim calcmode="lin" valueType="num">
                                      <p:cBhvr additive="base">
                                        <p:cTn id="143" dur="500" fill="hold"/>
                                        <p:tgtEl>
                                          <p:spTgt spid="119"/>
                                        </p:tgtEl>
                                        <p:attrNameLst>
                                          <p:attrName>ppt_y</p:attrName>
                                        </p:attrNameLst>
                                      </p:cBhvr>
                                      <p:tavLst>
                                        <p:tav tm="0">
                                          <p:val>
                                            <p:strVal val="1+#ppt_h/2"/>
                                          </p:val>
                                        </p:tav>
                                        <p:tav tm="100000">
                                          <p:val>
                                            <p:strVal val="#ppt_y"/>
                                          </p:val>
                                        </p:tav>
                                      </p:tavLst>
                                    </p:anim>
                                  </p:childTnLst>
                                </p:cTn>
                              </p:par>
                              <p:par>
                                <p:cTn id="144" presetID="2" presetClass="entr" presetSubtype="12" fill="hold" grpId="0" nodeType="withEffect">
                                  <p:stCondLst>
                                    <p:cond delay="0"/>
                                  </p:stCondLst>
                                  <p:childTnLst>
                                    <p:set>
                                      <p:cBhvr>
                                        <p:cTn id="145" dur="1" fill="hold">
                                          <p:stCondLst>
                                            <p:cond delay="0"/>
                                          </p:stCondLst>
                                        </p:cTn>
                                        <p:tgtEl>
                                          <p:spTgt spid="120"/>
                                        </p:tgtEl>
                                        <p:attrNameLst>
                                          <p:attrName>style.visibility</p:attrName>
                                        </p:attrNameLst>
                                      </p:cBhvr>
                                      <p:to>
                                        <p:strVal val="visible"/>
                                      </p:to>
                                    </p:set>
                                    <p:anim calcmode="lin" valueType="num">
                                      <p:cBhvr additive="base">
                                        <p:cTn id="146" dur="500" fill="hold"/>
                                        <p:tgtEl>
                                          <p:spTgt spid="120"/>
                                        </p:tgtEl>
                                        <p:attrNameLst>
                                          <p:attrName>ppt_x</p:attrName>
                                        </p:attrNameLst>
                                      </p:cBhvr>
                                      <p:tavLst>
                                        <p:tav tm="0">
                                          <p:val>
                                            <p:strVal val="0-#ppt_w/2"/>
                                          </p:val>
                                        </p:tav>
                                        <p:tav tm="100000">
                                          <p:val>
                                            <p:strVal val="#ppt_x"/>
                                          </p:val>
                                        </p:tav>
                                      </p:tavLst>
                                    </p:anim>
                                    <p:anim calcmode="lin" valueType="num">
                                      <p:cBhvr additive="base">
                                        <p:cTn id="147" dur="500" fill="hold"/>
                                        <p:tgtEl>
                                          <p:spTgt spid="120"/>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121"/>
                                        </p:tgtEl>
                                        <p:attrNameLst>
                                          <p:attrName>style.visibility</p:attrName>
                                        </p:attrNameLst>
                                      </p:cBhvr>
                                      <p:to>
                                        <p:strVal val="visible"/>
                                      </p:to>
                                    </p:set>
                                    <p:anim calcmode="lin" valueType="num">
                                      <p:cBhvr additive="base">
                                        <p:cTn id="150" dur="500" fill="hold"/>
                                        <p:tgtEl>
                                          <p:spTgt spid="121"/>
                                        </p:tgtEl>
                                        <p:attrNameLst>
                                          <p:attrName>ppt_x</p:attrName>
                                        </p:attrNameLst>
                                      </p:cBhvr>
                                      <p:tavLst>
                                        <p:tav tm="0">
                                          <p:val>
                                            <p:strVal val="#ppt_x"/>
                                          </p:val>
                                        </p:tav>
                                        <p:tav tm="100000">
                                          <p:val>
                                            <p:strVal val="#ppt_x"/>
                                          </p:val>
                                        </p:tav>
                                      </p:tavLst>
                                    </p:anim>
                                    <p:anim calcmode="lin" valueType="num">
                                      <p:cBhvr additive="base">
                                        <p:cTn id="151" dur="500" fill="hold"/>
                                        <p:tgtEl>
                                          <p:spTgt spid="121"/>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122"/>
                                        </p:tgtEl>
                                        <p:attrNameLst>
                                          <p:attrName>style.visibility</p:attrName>
                                        </p:attrNameLst>
                                      </p:cBhvr>
                                      <p:to>
                                        <p:strVal val="visible"/>
                                      </p:to>
                                    </p:set>
                                    <p:anim calcmode="lin" valueType="num">
                                      <p:cBhvr additive="base">
                                        <p:cTn id="154" dur="500" fill="hold"/>
                                        <p:tgtEl>
                                          <p:spTgt spid="122"/>
                                        </p:tgtEl>
                                        <p:attrNameLst>
                                          <p:attrName>ppt_x</p:attrName>
                                        </p:attrNameLst>
                                      </p:cBhvr>
                                      <p:tavLst>
                                        <p:tav tm="0">
                                          <p:val>
                                            <p:strVal val="#ppt_x"/>
                                          </p:val>
                                        </p:tav>
                                        <p:tav tm="100000">
                                          <p:val>
                                            <p:strVal val="#ppt_x"/>
                                          </p:val>
                                        </p:tav>
                                      </p:tavLst>
                                    </p:anim>
                                    <p:anim calcmode="lin" valueType="num">
                                      <p:cBhvr additive="base">
                                        <p:cTn id="155" dur="500" fill="hold"/>
                                        <p:tgtEl>
                                          <p:spTgt spid="122"/>
                                        </p:tgtEl>
                                        <p:attrNameLst>
                                          <p:attrName>ppt_y</p:attrName>
                                        </p:attrNameLst>
                                      </p:cBhvr>
                                      <p:tavLst>
                                        <p:tav tm="0">
                                          <p:val>
                                            <p:strVal val="1+#ppt_h/2"/>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123"/>
                                        </p:tgtEl>
                                        <p:attrNameLst>
                                          <p:attrName>style.visibility</p:attrName>
                                        </p:attrNameLst>
                                      </p:cBhvr>
                                      <p:to>
                                        <p:strVal val="visible"/>
                                      </p:to>
                                    </p:set>
                                    <p:anim calcmode="lin" valueType="num">
                                      <p:cBhvr additive="base">
                                        <p:cTn id="158" dur="500" fill="hold"/>
                                        <p:tgtEl>
                                          <p:spTgt spid="123"/>
                                        </p:tgtEl>
                                        <p:attrNameLst>
                                          <p:attrName>ppt_x</p:attrName>
                                        </p:attrNameLst>
                                      </p:cBhvr>
                                      <p:tavLst>
                                        <p:tav tm="0">
                                          <p:val>
                                            <p:strVal val="#ppt_x"/>
                                          </p:val>
                                        </p:tav>
                                        <p:tav tm="100000">
                                          <p:val>
                                            <p:strVal val="#ppt_x"/>
                                          </p:val>
                                        </p:tav>
                                      </p:tavLst>
                                    </p:anim>
                                    <p:anim calcmode="lin" valueType="num">
                                      <p:cBhvr additive="base">
                                        <p:cTn id="159" dur="500" fill="hold"/>
                                        <p:tgtEl>
                                          <p:spTgt spid="123"/>
                                        </p:tgtEl>
                                        <p:attrNameLst>
                                          <p:attrName>ppt_y</p:attrName>
                                        </p:attrNameLst>
                                      </p:cBhvr>
                                      <p:tavLst>
                                        <p:tav tm="0">
                                          <p:val>
                                            <p:strVal val="1+#ppt_h/2"/>
                                          </p:val>
                                        </p:tav>
                                        <p:tav tm="100000">
                                          <p:val>
                                            <p:strVal val="#ppt_y"/>
                                          </p:val>
                                        </p:tav>
                                      </p:tavLst>
                                    </p:anim>
                                  </p:childTnLst>
                                </p:cTn>
                              </p:par>
                              <p:par>
                                <p:cTn id="160" presetID="2" presetClass="entr" presetSubtype="8" fill="hold" nodeType="withEffect">
                                  <p:stCondLst>
                                    <p:cond delay="0"/>
                                  </p:stCondLst>
                                  <p:childTnLst>
                                    <p:set>
                                      <p:cBhvr>
                                        <p:cTn id="161" dur="1" fill="hold">
                                          <p:stCondLst>
                                            <p:cond delay="0"/>
                                          </p:stCondLst>
                                        </p:cTn>
                                        <p:tgtEl>
                                          <p:spTgt spid="124"/>
                                        </p:tgtEl>
                                        <p:attrNameLst>
                                          <p:attrName>style.visibility</p:attrName>
                                        </p:attrNameLst>
                                      </p:cBhvr>
                                      <p:to>
                                        <p:strVal val="visible"/>
                                      </p:to>
                                    </p:set>
                                    <p:anim calcmode="lin" valueType="num">
                                      <p:cBhvr additive="base">
                                        <p:cTn id="162" dur="500" fill="hold"/>
                                        <p:tgtEl>
                                          <p:spTgt spid="124"/>
                                        </p:tgtEl>
                                        <p:attrNameLst>
                                          <p:attrName>ppt_x</p:attrName>
                                        </p:attrNameLst>
                                      </p:cBhvr>
                                      <p:tavLst>
                                        <p:tav tm="0">
                                          <p:val>
                                            <p:strVal val="0-#ppt_w/2"/>
                                          </p:val>
                                        </p:tav>
                                        <p:tav tm="100000">
                                          <p:val>
                                            <p:strVal val="#ppt_x"/>
                                          </p:val>
                                        </p:tav>
                                      </p:tavLst>
                                    </p:anim>
                                    <p:anim calcmode="lin" valueType="num">
                                      <p:cBhvr additive="base">
                                        <p:cTn id="163" dur="500" fill="hold"/>
                                        <p:tgtEl>
                                          <p:spTgt spid="124"/>
                                        </p:tgtEl>
                                        <p:attrNameLst>
                                          <p:attrName>ppt_y</p:attrName>
                                        </p:attrNameLst>
                                      </p:cBhvr>
                                      <p:tavLst>
                                        <p:tav tm="0">
                                          <p:val>
                                            <p:strVal val="#ppt_y"/>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127"/>
                                        </p:tgtEl>
                                        <p:attrNameLst>
                                          <p:attrName>style.visibility</p:attrName>
                                        </p:attrNameLst>
                                      </p:cBhvr>
                                      <p:to>
                                        <p:strVal val="visible"/>
                                      </p:to>
                                    </p:set>
                                    <p:anim calcmode="lin" valueType="num">
                                      <p:cBhvr additive="base">
                                        <p:cTn id="166" dur="500" fill="hold"/>
                                        <p:tgtEl>
                                          <p:spTgt spid="127"/>
                                        </p:tgtEl>
                                        <p:attrNameLst>
                                          <p:attrName>ppt_x</p:attrName>
                                        </p:attrNameLst>
                                      </p:cBhvr>
                                      <p:tavLst>
                                        <p:tav tm="0">
                                          <p:val>
                                            <p:strVal val="#ppt_x"/>
                                          </p:val>
                                        </p:tav>
                                        <p:tav tm="100000">
                                          <p:val>
                                            <p:strVal val="#ppt_x"/>
                                          </p:val>
                                        </p:tav>
                                      </p:tavLst>
                                    </p:anim>
                                    <p:anim calcmode="lin" valueType="num">
                                      <p:cBhvr additive="base">
                                        <p:cTn id="167" dur="500" fill="hold"/>
                                        <p:tgtEl>
                                          <p:spTgt spid="127"/>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128"/>
                                        </p:tgtEl>
                                        <p:attrNameLst>
                                          <p:attrName>style.visibility</p:attrName>
                                        </p:attrNameLst>
                                      </p:cBhvr>
                                      <p:to>
                                        <p:strVal val="visible"/>
                                      </p:to>
                                    </p:set>
                                    <p:anim calcmode="lin" valueType="num">
                                      <p:cBhvr additive="base">
                                        <p:cTn id="170" dur="500" fill="hold"/>
                                        <p:tgtEl>
                                          <p:spTgt spid="128"/>
                                        </p:tgtEl>
                                        <p:attrNameLst>
                                          <p:attrName>ppt_x</p:attrName>
                                        </p:attrNameLst>
                                      </p:cBhvr>
                                      <p:tavLst>
                                        <p:tav tm="0">
                                          <p:val>
                                            <p:strVal val="#ppt_x"/>
                                          </p:val>
                                        </p:tav>
                                        <p:tav tm="100000">
                                          <p:val>
                                            <p:strVal val="#ppt_x"/>
                                          </p:val>
                                        </p:tav>
                                      </p:tavLst>
                                    </p:anim>
                                    <p:anim calcmode="lin" valueType="num">
                                      <p:cBhvr additive="base">
                                        <p:cTn id="171" dur="500" fill="hold"/>
                                        <p:tgtEl>
                                          <p:spTgt spid="128"/>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29"/>
                                        </p:tgtEl>
                                        <p:attrNameLst>
                                          <p:attrName>style.visibility</p:attrName>
                                        </p:attrNameLst>
                                      </p:cBhvr>
                                      <p:to>
                                        <p:strVal val="visible"/>
                                      </p:to>
                                    </p:set>
                                    <p:anim calcmode="lin" valueType="num">
                                      <p:cBhvr additive="base">
                                        <p:cTn id="174" dur="500" fill="hold"/>
                                        <p:tgtEl>
                                          <p:spTgt spid="129"/>
                                        </p:tgtEl>
                                        <p:attrNameLst>
                                          <p:attrName>ppt_x</p:attrName>
                                        </p:attrNameLst>
                                      </p:cBhvr>
                                      <p:tavLst>
                                        <p:tav tm="0">
                                          <p:val>
                                            <p:strVal val="#ppt_x"/>
                                          </p:val>
                                        </p:tav>
                                        <p:tav tm="100000">
                                          <p:val>
                                            <p:strVal val="#ppt_x"/>
                                          </p:val>
                                        </p:tav>
                                      </p:tavLst>
                                    </p:anim>
                                    <p:anim calcmode="lin" valueType="num">
                                      <p:cBhvr additive="base">
                                        <p:cTn id="175" dur="500" fill="hold"/>
                                        <p:tgtEl>
                                          <p:spTgt spid="129"/>
                                        </p:tgtEl>
                                        <p:attrNameLst>
                                          <p:attrName>ppt_y</p:attrName>
                                        </p:attrNameLst>
                                      </p:cBhvr>
                                      <p:tavLst>
                                        <p:tav tm="0">
                                          <p:val>
                                            <p:strVal val="1+#ppt_h/2"/>
                                          </p:val>
                                        </p:tav>
                                        <p:tav tm="100000">
                                          <p:val>
                                            <p:strVal val="#ppt_y"/>
                                          </p:val>
                                        </p:tav>
                                      </p:tavLst>
                                    </p:anim>
                                  </p:childTnLst>
                                </p:cTn>
                              </p:par>
                              <p:par>
                                <p:cTn id="176" presetID="2" presetClass="entr" presetSubtype="4" fill="hold" grpId="0" nodeType="withEffect">
                                  <p:stCondLst>
                                    <p:cond delay="0"/>
                                  </p:stCondLst>
                                  <p:childTnLst>
                                    <p:set>
                                      <p:cBhvr>
                                        <p:cTn id="177" dur="1" fill="hold">
                                          <p:stCondLst>
                                            <p:cond delay="0"/>
                                          </p:stCondLst>
                                        </p:cTn>
                                        <p:tgtEl>
                                          <p:spTgt spid="130"/>
                                        </p:tgtEl>
                                        <p:attrNameLst>
                                          <p:attrName>style.visibility</p:attrName>
                                        </p:attrNameLst>
                                      </p:cBhvr>
                                      <p:to>
                                        <p:strVal val="visible"/>
                                      </p:to>
                                    </p:set>
                                    <p:anim calcmode="lin" valueType="num">
                                      <p:cBhvr additive="base">
                                        <p:cTn id="178" dur="500" fill="hold"/>
                                        <p:tgtEl>
                                          <p:spTgt spid="130"/>
                                        </p:tgtEl>
                                        <p:attrNameLst>
                                          <p:attrName>ppt_x</p:attrName>
                                        </p:attrNameLst>
                                      </p:cBhvr>
                                      <p:tavLst>
                                        <p:tav tm="0">
                                          <p:val>
                                            <p:strVal val="#ppt_x"/>
                                          </p:val>
                                        </p:tav>
                                        <p:tav tm="100000">
                                          <p:val>
                                            <p:strVal val="#ppt_x"/>
                                          </p:val>
                                        </p:tav>
                                      </p:tavLst>
                                    </p:anim>
                                    <p:anim calcmode="lin" valueType="num">
                                      <p:cBhvr additive="base">
                                        <p:cTn id="179" dur="500" fill="hold"/>
                                        <p:tgtEl>
                                          <p:spTgt spid="130"/>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31"/>
                                        </p:tgtEl>
                                        <p:attrNameLst>
                                          <p:attrName>style.visibility</p:attrName>
                                        </p:attrNameLst>
                                      </p:cBhvr>
                                      <p:to>
                                        <p:strVal val="visible"/>
                                      </p:to>
                                    </p:set>
                                    <p:anim calcmode="lin" valueType="num">
                                      <p:cBhvr additive="base">
                                        <p:cTn id="182" dur="500" fill="hold"/>
                                        <p:tgtEl>
                                          <p:spTgt spid="131"/>
                                        </p:tgtEl>
                                        <p:attrNameLst>
                                          <p:attrName>ppt_x</p:attrName>
                                        </p:attrNameLst>
                                      </p:cBhvr>
                                      <p:tavLst>
                                        <p:tav tm="0">
                                          <p:val>
                                            <p:strVal val="#ppt_x"/>
                                          </p:val>
                                        </p:tav>
                                        <p:tav tm="100000">
                                          <p:val>
                                            <p:strVal val="#ppt_x"/>
                                          </p:val>
                                        </p:tav>
                                      </p:tavLst>
                                    </p:anim>
                                    <p:anim calcmode="lin" valueType="num">
                                      <p:cBhvr additive="base">
                                        <p:cTn id="183" dur="500" fill="hold"/>
                                        <p:tgtEl>
                                          <p:spTgt spid="131"/>
                                        </p:tgtEl>
                                        <p:attrNameLst>
                                          <p:attrName>ppt_y</p:attrName>
                                        </p:attrNameLst>
                                      </p:cBhvr>
                                      <p:tavLst>
                                        <p:tav tm="0">
                                          <p:val>
                                            <p:strVal val="1+#ppt_h/2"/>
                                          </p:val>
                                        </p:tav>
                                        <p:tav tm="100000">
                                          <p:val>
                                            <p:strVal val="#ppt_y"/>
                                          </p:val>
                                        </p:tav>
                                      </p:tavLst>
                                    </p:anim>
                                  </p:childTnLst>
                                </p:cTn>
                              </p:par>
                              <p:par>
                                <p:cTn id="184" presetID="2" presetClass="entr" presetSubtype="8" fill="hold" grpId="0" nodeType="withEffect">
                                  <p:stCondLst>
                                    <p:cond delay="0"/>
                                  </p:stCondLst>
                                  <p:childTnLst>
                                    <p:set>
                                      <p:cBhvr>
                                        <p:cTn id="185" dur="1" fill="hold">
                                          <p:stCondLst>
                                            <p:cond delay="0"/>
                                          </p:stCondLst>
                                        </p:cTn>
                                        <p:tgtEl>
                                          <p:spTgt spid="132"/>
                                        </p:tgtEl>
                                        <p:attrNameLst>
                                          <p:attrName>style.visibility</p:attrName>
                                        </p:attrNameLst>
                                      </p:cBhvr>
                                      <p:to>
                                        <p:strVal val="visible"/>
                                      </p:to>
                                    </p:set>
                                    <p:anim calcmode="lin" valueType="num">
                                      <p:cBhvr additive="base">
                                        <p:cTn id="186" dur="500" fill="hold"/>
                                        <p:tgtEl>
                                          <p:spTgt spid="132"/>
                                        </p:tgtEl>
                                        <p:attrNameLst>
                                          <p:attrName>ppt_x</p:attrName>
                                        </p:attrNameLst>
                                      </p:cBhvr>
                                      <p:tavLst>
                                        <p:tav tm="0">
                                          <p:val>
                                            <p:strVal val="0-#ppt_w/2"/>
                                          </p:val>
                                        </p:tav>
                                        <p:tav tm="100000">
                                          <p:val>
                                            <p:strVal val="#ppt_x"/>
                                          </p:val>
                                        </p:tav>
                                      </p:tavLst>
                                    </p:anim>
                                    <p:anim calcmode="lin" valueType="num">
                                      <p:cBhvr additive="base">
                                        <p:cTn id="187" dur="500" fill="hold"/>
                                        <p:tgtEl>
                                          <p:spTgt spid="132"/>
                                        </p:tgtEl>
                                        <p:attrNameLst>
                                          <p:attrName>ppt_y</p:attrName>
                                        </p:attrNameLst>
                                      </p:cBhvr>
                                      <p:tavLst>
                                        <p:tav tm="0">
                                          <p:val>
                                            <p:strVal val="#ppt_y"/>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33"/>
                                        </p:tgtEl>
                                        <p:attrNameLst>
                                          <p:attrName>style.visibility</p:attrName>
                                        </p:attrNameLst>
                                      </p:cBhvr>
                                      <p:to>
                                        <p:strVal val="visible"/>
                                      </p:to>
                                    </p:set>
                                    <p:anim calcmode="lin" valueType="num">
                                      <p:cBhvr additive="base">
                                        <p:cTn id="190" dur="500" fill="hold"/>
                                        <p:tgtEl>
                                          <p:spTgt spid="133"/>
                                        </p:tgtEl>
                                        <p:attrNameLst>
                                          <p:attrName>ppt_x</p:attrName>
                                        </p:attrNameLst>
                                      </p:cBhvr>
                                      <p:tavLst>
                                        <p:tav tm="0">
                                          <p:val>
                                            <p:strVal val="#ppt_x"/>
                                          </p:val>
                                        </p:tav>
                                        <p:tav tm="100000">
                                          <p:val>
                                            <p:strVal val="#ppt_x"/>
                                          </p:val>
                                        </p:tav>
                                      </p:tavLst>
                                    </p:anim>
                                    <p:anim calcmode="lin" valueType="num">
                                      <p:cBhvr additive="base">
                                        <p:cTn id="191" dur="500" fill="hold"/>
                                        <p:tgtEl>
                                          <p:spTgt spid="133"/>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34"/>
                                        </p:tgtEl>
                                        <p:attrNameLst>
                                          <p:attrName>style.visibility</p:attrName>
                                        </p:attrNameLst>
                                      </p:cBhvr>
                                      <p:to>
                                        <p:strVal val="visible"/>
                                      </p:to>
                                    </p:set>
                                    <p:anim calcmode="lin" valueType="num">
                                      <p:cBhvr additive="base">
                                        <p:cTn id="194" dur="500" fill="hold"/>
                                        <p:tgtEl>
                                          <p:spTgt spid="134"/>
                                        </p:tgtEl>
                                        <p:attrNameLst>
                                          <p:attrName>ppt_x</p:attrName>
                                        </p:attrNameLst>
                                      </p:cBhvr>
                                      <p:tavLst>
                                        <p:tav tm="0">
                                          <p:val>
                                            <p:strVal val="#ppt_x"/>
                                          </p:val>
                                        </p:tav>
                                        <p:tav tm="100000">
                                          <p:val>
                                            <p:strVal val="#ppt_x"/>
                                          </p:val>
                                        </p:tav>
                                      </p:tavLst>
                                    </p:anim>
                                    <p:anim calcmode="lin" valueType="num">
                                      <p:cBhvr additive="base">
                                        <p:cTn id="195" dur="500" fill="hold"/>
                                        <p:tgtEl>
                                          <p:spTgt spid="134"/>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35"/>
                                        </p:tgtEl>
                                        <p:attrNameLst>
                                          <p:attrName>style.visibility</p:attrName>
                                        </p:attrNameLst>
                                      </p:cBhvr>
                                      <p:to>
                                        <p:strVal val="visible"/>
                                      </p:to>
                                    </p:set>
                                    <p:anim calcmode="lin" valueType="num">
                                      <p:cBhvr additive="base">
                                        <p:cTn id="198" dur="500" fill="hold"/>
                                        <p:tgtEl>
                                          <p:spTgt spid="135"/>
                                        </p:tgtEl>
                                        <p:attrNameLst>
                                          <p:attrName>ppt_x</p:attrName>
                                        </p:attrNameLst>
                                      </p:cBhvr>
                                      <p:tavLst>
                                        <p:tav tm="0">
                                          <p:val>
                                            <p:strVal val="#ppt_x"/>
                                          </p:val>
                                        </p:tav>
                                        <p:tav tm="100000">
                                          <p:val>
                                            <p:strVal val="#ppt_x"/>
                                          </p:val>
                                        </p:tav>
                                      </p:tavLst>
                                    </p:anim>
                                    <p:anim calcmode="lin" valueType="num">
                                      <p:cBhvr additive="base">
                                        <p:cTn id="199" dur="500" fill="hold"/>
                                        <p:tgtEl>
                                          <p:spTgt spid="135"/>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36"/>
                                        </p:tgtEl>
                                        <p:attrNameLst>
                                          <p:attrName>style.visibility</p:attrName>
                                        </p:attrNameLst>
                                      </p:cBhvr>
                                      <p:to>
                                        <p:strVal val="visible"/>
                                      </p:to>
                                    </p:set>
                                    <p:anim calcmode="lin" valueType="num">
                                      <p:cBhvr additive="base">
                                        <p:cTn id="202" dur="500" fill="hold"/>
                                        <p:tgtEl>
                                          <p:spTgt spid="136"/>
                                        </p:tgtEl>
                                        <p:attrNameLst>
                                          <p:attrName>ppt_x</p:attrName>
                                        </p:attrNameLst>
                                      </p:cBhvr>
                                      <p:tavLst>
                                        <p:tav tm="0">
                                          <p:val>
                                            <p:strVal val="#ppt_x"/>
                                          </p:val>
                                        </p:tav>
                                        <p:tav tm="100000">
                                          <p:val>
                                            <p:strVal val="#ppt_x"/>
                                          </p:val>
                                        </p:tav>
                                      </p:tavLst>
                                    </p:anim>
                                    <p:anim calcmode="lin" valueType="num">
                                      <p:cBhvr additive="base">
                                        <p:cTn id="203" dur="500" fill="hold"/>
                                        <p:tgtEl>
                                          <p:spTgt spid="136"/>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37"/>
                                        </p:tgtEl>
                                        <p:attrNameLst>
                                          <p:attrName>style.visibility</p:attrName>
                                        </p:attrNameLst>
                                      </p:cBhvr>
                                      <p:to>
                                        <p:strVal val="visible"/>
                                      </p:to>
                                    </p:set>
                                    <p:anim calcmode="lin" valueType="num">
                                      <p:cBhvr additive="base">
                                        <p:cTn id="206" dur="500" fill="hold"/>
                                        <p:tgtEl>
                                          <p:spTgt spid="137"/>
                                        </p:tgtEl>
                                        <p:attrNameLst>
                                          <p:attrName>ppt_x</p:attrName>
                                        </p:attrNameLst>
                                      </p:cBhvr>
                                      <p:tavLst>
                                        <p:tav tm="0">
                                          <p:val>
                                            <p:strVal val="#ppt_x"/>
                                          </p:val>
                                        </p:tav>
                                        <p:tav tm="100000">
                                          <p:val>
                                            <p:strVal val="#ppt_x"/>
                                          </p:val>
                                        </p:tav>
                                      </p:tavLst>
                                    </p:anim>
                                    <p:anim calcmode="lin" valueType="num">
                                      <p:cBhvr additive="base">
                                        <p:cTn id="207" dur="500" fill="hold"/>
                                        <p:tgtEl>
                                          <p:spTgt spid="137"/>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38"/>
                                        </p:tgtEl>
                                        <p:attrNameLst>
                                          <p:attrName>style.visibility</p:attrName>
                                        </p:attrNameLst>
                                      </p:cBhvr>
                                      <p:to>
                                        <p:strVal val="visible"/>
                                      </p:to>
                                    </p:set>
                                    <p:anim calcmode="lin" valueType="num">
                                      <p:cBhvr additive="base">
                                        <p:cTn id="210" dur="500" fill="hold"/>
                                        <p:tgtEl>
                                          <p:spTgt spid="138"/>
                                        </p:tgtEl>
                                        <p:attrNameLst>
                                          <p:attrName>ppt_x</p:attrName>
                                        </p:attrNameLst>
                                      </p:cBhvr>
                                      <p:tavLst>
                                        <p:tav tm="0">
                                          <p:val>
                                            <p:strVal val="#ppt_x"/>
                                          </p:val>
                                        </p:tav>
                                        <p:tav tm="100000">
                                          <p:val>
                                            <p:strVal val="#ppt_x"/>
                                          </p:val>
                                        </p:tav>
                                      </p:tavLst>
                                    </p:anim>
                                    <p:anim calcmode="lin" valueType="num">
                                      <p:cBhvr additive="base">
                                        <p:cTn id="211" dur="500" fill="hold"/>
                                        <p:tgtEl>
                                          <p:spTgt spid="138"/>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39"/>
                                        </p:tgtEl>
                                        <p:attrNameLst>
                                          <p:attrName>style.visibility</p:attrName>
                                        </p:attrNameLst>
                                      </p:cBhvr>
                                      <p:to>
                                        <p:strVal val="visible"/>
                                      </p:to>
                                    </p:set>
                                    <p:anim calcmode="lin" valueType="num">
                                      <p:cBhvr additive="base">
                                        <p:cTn id="214" dur="500" fill="hold"/>
                                        <p:tgtEl>
                                          <p:spTgt spid="139"/>
                                        </p:tgtEl>
                                        <p:attrNameLst>
                                          <p:attrName>ppt_x</p:attrName>
                                        </p:attrNameLst>
                                      </p:cBhvr>
                                      <p:tavLst>
                                        <p:tav tm="0">
                                          <p:val>
                                            <p:strVal val="#ppt_x"/>
                                          </p:val>
                                        </p:tav>
                                        <p:tav tm="100000">
                                          <p:val>
                                            <p:strVal val="#ppt_x"/>
                                          </p:val>
                                        </p:tav>
                                      </p:tavLst>
                                    </p:anim>
                                    <p:anim calcmode="lin" valueType="num">
                                      <p:cBhvr additive="base">
                                        <p:cTn id="215" dur="500" fill="hold"/>
                                        <p:tgtEl>
                                          <p:spTgt spid="139"/>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40"/>
                                        </p:tgtEl>
                                        <p:attrNameLst>
                                          <p:attrName>style.visibility</p:attrName>
                                        </p:attrNameLst>
                                      </p:cBhvr>
                                      <p:to>
                                        <p:strVal val="visible"/>
                                      </p:to>
                                    </p:set>
                                    <p:anim calcmode="lin" valueType="num">
                                      <p:cBhvr additive="base">
                                        <p:cTn id="218" dur="500" fill="hold"/>
                                        <p:tgtEl>
                                          <p:spTgt spid="140"/>
                                        </p:tgtEl>
                                        <p:attrNameLst>
                                          <p:attrName>ppt_x</p:attrName>
                                        </p:attrNameLst>
                                      </p:cBhvr>
                                      <p:tavLst>
                                        <p:tav tm="0">
                                          <p:val>
                                            <p:strVal val="#ppt_x"/>
                                          </p:val>
                                        </p:tav>
                                        <p:tav tm="100000">
                                          <p:val>
                                            <p:strVal val="#ppt_x"/>
                                          </p:val>
                                        </p:tav>
                                      </p:tavLst>
                                    </p:anim>
                                    <p:anim calcmode="lin" valueType="num">
                                      <p:cBhvr additive="base">
                                        <p:cTn id="219" dur="500" fill="hold"/>
                                        <p:tgtEl>
                                          <p:spTgt spid="140"/>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41"/>
                                        </p:tgtEl>
                                        <p:attrNameLst>
                                          <p:attrName>style.visibility</p:attrName>
                                        </p:attrNameLst>
                                      </p:cBhvr>
                                      <p:to>
                                        <p:strVal val="visible"/>
                                      </p:to>
                                    </p:set>
                                    <p:anim calcmode="lin" valueType="num">
                                      <p:cBhvr additive="base">
                                        <p:cTn id="222" dur="500" fill="hold"/>
                                        <p:tgtEl>
                                          <p:spTgt spid="141"/>
                                        </p:tgtEl>
                                        <p:attrNameLst>
                                          <p:attrName>ppt_x</p:attrName>
                                        </p:attrNameLst>
                                      </p:cBhvr>
                                      <p:tavLst>
                                        <p:tav tm="0">
                                          <p:val>
                                            <p:strVal val="#ppt_x"/>
                                          </p:val>
                                        </p:tav>
                                        <p:tav tm="100000">
                                          <p:val>
                                            <p:strVal val="#ppt_x"/>
                                          </p:val>
                                        </p:tav>
                                      </p:tavLst>
                                    </p:anim>
                                    <p:anim calcmode="lin" valueType="num">
                                      <p:cBhvr additive="base">
                                        <p:cTn id="223" dur="500" fill="hold"/>
                                        <p:tgtEl>
                                          <p:spTgt spid="141"/>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42"/>
                                        </p:tgtEl>
                                        <p:attrNameLst>
                                          <p:attrName>style.visibility</p:attrName>
                                        </p:attrNameLst>
                                      </p:cBhvr>
                                      <p:to>
                                        <p:strVal val="visible"/>
                                      </p:to>
                                    </p:set>
                                    <p:anim calcmode="lin" valueType="num">
                                      <p:cBhvr additive="base">
                                        <p:cTn id="226" dur="500" fill="hold"/>
                                        <p:tgtEl>
                                          <p:spTgt spid="142"/>
                                        </p:tgtEl>
                                        <p:attrNameLst>
                                          <p:attrName>ppt_x</p:attrName>
                                        </p:attrNameLst>
                                      </p:cBhvr>
                                      <p:tavLst>
                                        <p:tav tm="0">
                                          <p:val>
                                            <p:strVal val="#ppt_x"/>
                                          </p:val>
                                        </p:tav>
                                        <p:tav tm="100000">
                                          <p:val>
                                            <p:strVal val="#ppt_x"/>
                                          </p:val>
                                        </p:tav>
                                      </p:tavLst>
                                    </p:anim>
                                    <p:anim calcmode="lin" valueType="num">
                                      <p:cBhvr additive="base">
                                        <p:cTn id="227" dur="500" fill="hold"/>
                                        <p:tgtEl>
                                          <p:spTgt spid="142"/>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43"/>
                                        </p:tgtEl>
                                        <p:attrNameLst>
                                          <p:attrName>style.visibility</p:attrName>
                                        </p:attrNameLst>
                                      </p:cBhvr>
                                      <p:to>
                                        <p:strVal val="visible"/>
                                      </p:to>
                                    </p:set>
                                    <p:anim calcmode="lin" valueType="num">
                                      <p:cBhvr additive="base">
                                        <p:cTn id="230" dur="500" fill="hold"/>
                                        <p:tgtEl>
                                          <p:spTgt spid="143"/>
                                        </p:tgtEl>
                                        <p:attrNameLst>
                                          <p:attrName>ppt_x</p:attrName>
                                        </p:attrNameLst>
                                      </p:cBhvr>
                                      <p:tavLst>
                                        <p:tav tm="0">
                                          <p:val>
                                            <p:strVal val="#ppt_x"/>
                                          </p:val>
                                        </p:tav>
                                        <p:tav tm="100000">
                                          <p:val>
                                            <p:strVal val="#ppt_x"/>
                                          </p:val>
                                        </p:tav>
                                      </p:tavLst>
                                    </p:anim>
                                    <p:anim calcmode="lin" valueType="num">
                                      <p:cBhvr additive="base">
                                        <p:cTn id="231" dur="500" fill="hold"/>
                                        <p:tgtEl>
                                          <p:spTgt spid="143"/>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44"/>
                                        </p:tgtEl>
                                        <p:attrNameLst>
                                          <p:attrName>style.visibility</p:attrName>
                                        </p:attrNameLst>
                                      </p:cBhvr>
                                      <p:to>
                                        <p:strVal val="visible"/>
                                      </p:to>
                                    </p:set>
                                    <p:anim calcmode="lin" valueType="num">
                                      <p:cBhvr additive="base">
                                        <p:cTn id="234" dur="500" fill="hold"/>
                                        <p:tgtEl>
                                          <p:spTgt spid="144"/>
                                        </p:tgtEl>
                                        <p:attrNameLst>
                                          <p:attrName>ppt_x</p:attrName>
                                        </p:attrNameLst>
                                      </p:cBhvr>
                                      <p:tavLst>
                                        <p:tav tm="0">
                                          <p:val>
                                            <p:strVal val="#ppt_x"/>
                                          </p:val>
                                        </p:tav>
                                        <p:tav tm="100000">
                                          <p:val>
                                            <p:strVal val="#ppt_x"/>
                                          </p:val>
                                        </p:tav>
                                      </p:tavLst>
                                    </p:anim>
                                    <p:anim calcmode="lin" valueType="num">
                                      <p:cBhvr additive="base">
                                        <p:cTn id="235" dur="500" fill="hold"/>
                                        <p:tgtEl>
                                          <p:spTgt spid="144"/>
                                        </p:tgtEl>
                                        <p:attrNameLst>
                                          <p:attrName>ppt_y</p:attrName>
                                        </p:attrNameLst>
                                      </p:cBhvr>
                                      <p:tavLst>
                                        <p:tav tm="0">
                                          <p:val>
                                            <p:strVal val="1+#ppt_h/2"/>
                                          </p:val>
                                        </p:tav>
                                        <p:tav tm="100000">
                                          <p:val>
                                            <p:strVal val="#ppt_y"/>
                                          </p:val>
                                        </p:tav>
                                      </p:tavLst>
                                    </p:anim>
                                  </p:childTnLst>
                                </p:cTn>
                              </p:par>
                              <p:par>
                                <p:cTn id="236" presetID="2" presetClass="entr" presetSubtype="4" fill="hold" grpId="0" nodeType="withEffect">
                                  <p:stCondLst>
                                    <p:cond delay="0"/>
                                  </p:stCondLst>
                                  <p:childTnLst>
                                    <p:set>
                                      <p:cBhvr>
                                        <p:cTn id="237" dur="1" fill="hold">
                                          <p:stCondLst>
                                            <p:cond delay="0"/>
                                          </p:stCondLst>
                                        </p:cTn>
                                        <p:tgtEl>
                                          <p:spTgt spid="145"/>
                                        </p:tgtEl>
                                        <p:attrNameLst>
                                          <p:attrName>style.visibility</p:attrName>
                                        </p:attrNameLst>
                                      </p:cBhvr>
                                      <p:to>
                                        <p:strVal val="visible"/>
                                      </p:to>
                                    </p:set>
                                    <p:anim calcmode="lin" valueType="num">
                                      <p:cBhvr additive="base">
                                        <p:cTn id="238" dur="500" fill="hold"/>
                                        <p:tgtEl>
                                          <p:spTgt spid="145"/>
                                        </p:tgtEl>
                                        <p:attrNameLst>
                                          <p:attrName>ppt_x</p:attrName>
                                        </p:attrNameLst>
                                      </p:cBhvr>
                                      <p:tavLst>
                                        <p:tav tm="0">
                                          <p:val>
                                            <p:strVal val="#ppt_x"/>
                                          </p:val>
                                        </p:tav>
                                        <p:tav tm="100000">
                                          <p:val>
                                            <p:strVal val="#ppt_x"/>
                                          </p:val>
                                        </p:tav>
                                      </p:tavLst>
                                    </p:anim>
                                    <p:anim calcmode="lin" valueType="num">
                                      <p:cBhvr additive="base">
                                        <p:cTn id="239" dur="500" fill="hold"/>
                                        <p:tgtEl>
                                          <p:spTgt spid="145"/>
                                        </p:tgtEl>
                                        <p:attrNameLst>
                                          <p:attrName>ppt_y</p:attrName>
                                        </p:attrNameLst>
                                      </p:cBhvr>
                                      <p:tavLst>
                                        <p:tav tm="0">
                                          <p:val>
                                            <p:strVal val="1+#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46"/>
                                        </p:tgtEl>
                                        <p:attrNameLst>
                                          <p:attrName>style.visibility</p:attrName>
                                        </p:attrNameLst>
                                      </p:cBhvr>
                                      <p:to>
                                        <p:strVal val="visible"/>
                                      </p:to>
                                    </p:set>
                                    <p:anim calcmode="lin" valueType="num">
                                      <p:cBhvr additive="base">
                                        <p:cTn id="242" dur="500" fill="hold"/>
                                        <p:tgtEl>
                                          <p:spTgt spid="146"/>
                                        </p:tgtEl>
                                        <p:attrNameLst>
                                          <p:attrName>ppt_x</p:attrName>
                                        </p:attrNameLst>
                                      </p:cBhvr>
                                      <p:tavLst>
                                        <p:tav tm="0">
                                          <p:val>
                                            <p:strVal val="#ppt_x"/>
                                          </p:val>
                                        </p:tav>
                                        <p:tav tm="100000">
                                          <p:val>
                                            <p:strVal val="#ppt_x"/>
                                          </p:val>
                                        </p:tav>
                                      </p:tavLst>
                                    </p:anim>
                                    <p:anim calcmode="lin" valueType="num">
                                      <p:cBhvr additive="base">
                                        <p:cTn id="243" dur="500" fill="hold"/>
                                        <p:tgtEl>
                                          <p:spTgt spid="146"/>
                                        </p:tgtEl>
                                        <p:attrNameLst>
                                          <p:attrName>ppt_y</p:attrName>
                                        </p:attrNameLst>
                                      </p:cBhvr>
                                      <p:tavLst>
                                        <p:tav tm="0">
                                          <p:val>
                                            <p:strVal val="1+#ppt_h/2"/>
                                          </p:val>
                                        </p:tav>
                                        <p:tav tm="100000">
                                          <p:val>
                                            <p:strVal val="#ppt_y"/>
                                          </p:val>
                                        </p:tav>
                                      </p:tavLst>
                                    </p:anim>
                                  </p:childTnLst>
                                </p:cTn>
                              </p:par>
                              <p:par>
                                <p:cTn id="244" presetID="2" presetClass="entr" presetSubtype="1" fill="hold" grpId="0" nodeType="withEffect">
                                  <p:stCondLst>
                                    <p:cond delay="0"/>
                                  </p:stCondLst>
                                  <p:childTnLst>
                                    <p:set>
                                      <p:cBhvr>
                                        <p:cTn id="245" dur="1" fill="hold">
                                          <p:stCondLst>
                                            <p:cond delay="0"/>
                                          </p:stCondLst>
                                        </p:cTn>
                                        <p:tgtEl>
                                          <p:spTgt spid="147"/>
                                        </p:tgtEl>
                                        <p:attrNameLst>
                                          <p:attrName>style.visibility</p:attrName>
                                        </p:attrNameLst>
                                      </p:cBhvr>
                                      <p:to>
                                        <p:strVal val="visible"/>
                                      </p:to>
                                    </p:set>
                                    <p:anim calcmode="lin" valueType="num">
                                      <p:cBhvr additive="base">
                                        <p:cTn id="246" dur="500" fill="hold"/>
                                        <p:tgtEl>
                                          <p:spTgt spid="147"/>
                                        </p:tgtEl>
                                        <p:attrNameLst>
                                          <p:attrName>ppt_x</p:attrName>
                                        </p:attrNameLst>
                                      </p:cBhvr>
                                      <p:tavLst>
                                        <p:tav tm="0">
                                          <p:val>
                                            <p:strVal val="#ppt_x"/>
                                          </p:val>
                                        </p:tav>
                                        <p:tav tm="100000">
                                          <p:val>
                                            <p:strVal val="#ppt_x"/>
                                          </p:val>
                                        </p:tav>
                                      </p:tavLst>
                                    </p:anim>
                                    <p:anim calcmode="lin" valueType="num">
                                      <p:cBhvr additive="base">
                                        <p:cTn id="247" dur="500" fill="hold"/>
                                        <p:tgtEl>
                                          <p:spTgt spid="147"/>
                                        </p:tgtEl>
                                        <p:attrNameLst>
                                          <p:attrName>ppt_y</p:attrName>
                                        </p:attrNameLst>
                                      </p:cBhvr>
                                      <p:tavLst>
                                        <p:tav tm="0">
                                          <p:val>
                                            <p:strVal val="0-#ppt_h/2"/>
                                          </p:val>
                                        </p:tav>
                                        <p:tav tm="100000">
                                          <p:val>
                                            <p:strVal val="#ppt_y"/>
                                          </p:val>
                                        </p:tav>
                                      </p:tavLst>
                                    </p:anim>
                                  </p:childTnLst>
                                </p:cTn>
                              </p:par>
                              <p:par>
                                <p:cTn id="248" presetID="2" presetClass="entr" presetSubtype="4" fill="hold" grpId="0" nodeType="withEffect">
                                  <p:stCondLst>
                                    <p:cond delay="0"/>
                                  </p:stCondLst>
                                  <p:childTnLst>
                                    <p:set>
                                      <p:cBhvr>
                                        <p:cTn id="249" dur="1" fill="hold">
                                          <p:stCondLst>
                                            <p:cond delay="0"/>
                                          </p:stCondLst>
                                        </p:cTn>
                                        <p:tgtEl>
                                          <p:spTgt spid="148"/>
                                        </p:tgtEl>
                                        <p:attrNameLst>
                                          <p:attrName>style.visibility</p:attrName>
                                        </p:attrNameLst>
                                      </p:cBhvr>
                                      <p:to>
                                        <p:strVal val="visible"/>
                                      </p:to>
                                    </p:set>
                                    <p:anim calcmode="lin" valueType="num">
                                      <p:cBhvr additive="base">
                                        <p:cTn id="250" dur="500" fill="hold"/>
                                        <p:tgtEl>
                                          <p:spTgt spid="148"/>
                                        </p:tgtEl>
                                        <p:attrNameLst>
                                          <p:attrName>ppt_x</p:attrName>
                                        </p:attrNameLst>
                                      </p:cBhvr>
                                      <p:tavLst>
                                        <p:tav tm="0">
                                          <p:val>
                                            <p:strVal val="#ppt_x"/>
                                          </p:val>
                                        </p:tav>
                                        <p:tav tm="100000">
                                          <p:val>
                                            <p:strVal val="#ppt_x"/>
                                          </p:val>
                                        </p:tav>
                                      </p:tavLst>
                                    </p:anim>
                                    <p:anim calcmode="lin" valueType="num">
                                      <p:cBhvr additive="base">
                                        <p:cTn id="251" dur="500" fill="hold"/>
                                        <p:tgtEl>
                                          <p:spTgt spid="148"/>
                                        </p:tgtEl>
                                        <p:attrNameLst>
                                          <p:attrName>ppt_y</p:attrName>
                                        </p:attrNameLst>
                                      </p:cBhvr>
                                      <p:tavLst>
                                        <p:tav tm="0">
                                          <p:val>
                                            <p:strVal val="1+#ppt_h/2"/>
                                          </p:val>
                                        </p:tav>
                                        <p:tav tm="100000">
                                          <p:val>
                                            <p:strVal val="#ppt_y"/>
                                          </p:val>
                                        </p:tav>
                                      </p:tavLst>
                                    </p:anim>
                                  </p:childTnLst>
                                </p:cTn>
                              </p:par>
                              <p:par>
                                <p:cTn id="252" presetID="2" presetClass="entr" presetSubtype="4" fill="hold" grpId="0" nodeType="withEffect">
                                  <p:stCondLst>
                                    <p:cond delay="0"/>
                                  </p:stCondLst>
                                  <p:childTnLst>
                                    <p:set>
                                      <p:cBhvr>
                                        <p:cTn id="253" dur="1" fill="hold">
                                          <p:stCondLst>
                                            <p:cond delay="0"/>
                                          </p:stCondLst>
                                        </p:cTn>
                                        <p:tgtEl>
                                          <p:spTgt spid="149"/>
                                        </p:tgtEl>
                                        <p:attrNameLst>
                                          <p:attrName>style.visibility</p:attrName>
                                        </p:attrNameLst>
                                      </p:cBhvr>
                                      <p:to>
                                        <p:strVal val="visible"/>
                                      </p:to>
                                    </p:set>
                                    <p:anim calcmode="lin" valueType="num">
                                      <p:cBhvr additive="base">
                                        <p:cTn id="254" dur="500" fill="hold"/>
                                        <p:tgtEl>
                                          <p:spTgt spid="149"/>
                                        </p:tgtEl>
                                        <p:attrNameLst>
                                          <p:attrName>ppt_x</p:attrName>
                                        </p:attrNameLst>
                                      </p:cBhvr>
                                      <p:tavLst>
                                        <p:tav tm="0">
                                          <p:val>
                                            <p:strVal val="#ppt_x"/>
                                          </p:val>
                                        </p:tav>
                                        <p:tav tm="100000">
                                          <p:val>
                                            <p:strVal val="#ppt_x"/>
                                          </p:val>
                                        </p:tav>
                                      </p:tavLst>
                                    </p:anim>
                                    <p:anim calcmode="lin" valueType="num">
                                      <p:cBhvr additive="base">
                                        <p:cTn id="255" dur="500" fill="hold"/>
                                        <p:tgtEl>
                                          <p:spTgt spid="149"/>
                                        </p:tgtEl>
                                        <p:attrNameLst>
                                          <p:attrName>ppt_y</p:attrName>
                                        </p:attrNameLst>
                                      </p:cBhvr>
                                      <p:tavLst>
                                        <p:tav tm="0">
                                          <p:val>
                                            <p:strVal val="1+#ppt_h/2"/>
                                          </p:val>
                                        </p:tav>
                                        <p:tav tm="100000">
                                          <p:val>
                                            <p:strVal val="#ppt_y"/>
                                          </p:val>
                                        </p:tav>
                                      </p:tavLst>
                                    </p:anim>
                                  </p:childTnLst>
                                </p:cTn>
                              </p:par>
                              <p:par>
                                <p:cTn id="256" presetID="2" presetClass="entr" presetSubtype="3" fill="hold" grpId="0" nodeType="withEffect">
                                  <p:stCondLst>
                                    <p:cond delay="0"/>
                                  </p:stCondLst>
                                  <p:childTnLst>
                                    <p:set>
                                      <p:cBhvr>
                                        <p:cTn id="257" dur="1" fill="hold">
                                          <p:stCondLst>
                                            <p:cond delay="0"/>
                                          </p:stCondLst>
                                        </p:cTn>
                                        <p:tgtEl>
                                          <p:spTgt spid="150"/>
                                        </p:tgtEl>
                                        <p:attrNameLst>
                                          <p:attrName>style.visibility</p:attrName>
                                        </p:attrNameLst>
                                      </p:cBhvr>
                                      <p:to>
                                        <p:strVal val="visible"/>
                                      </p:to>
                                    </p:set>
                                    <p:anim calcmode="lin" valueType="num">
                                      <p:cBhvr additive="base">
                                        <p:cTn id="258" dur="500" fill="hold"/>
                                        <p:tgtEl>
                                          <p:spTgt spid="150"/>
                                        </p:tgtEl>
                                        <p:attrNameLst>
                                          <p:attrName>ppt_x</p:attrName>
                                        </p:attrNameLst>
                                      </p:cBhvr>
                                      <p:tavLst>
                                        <p:tav tm="0">
                                          <p:val>
                                            <p:strVal val="1+#ppt_w/2"/>
                                          </p:val>
                                        </p:tav>
                                        <p:tav tm="100000">
                                          <p:val>
                                            <p:strVal val="#ppt_x"/>
                                          </p:val>
                                        </p:tav>
                                      </p:tavLst>
                                    </p:anim>
                                    <p:anim calcmode="lin" valueType="num">
                                      <p:cBhvr additive="base">
                                        <p:cTn id="259" dur="500" fill="hold"/>
                                        <p:tgtEl>
                                          <p:spTgt spid="150"/>
                                        </p:tgtEl>
                                        <p:attrNameLst>
                                          <p:attrName>ppt_y</p:attrName>
                                        </p:attrNameLst>
                                      </p:cBhvr>
                                      <p:tavLst>
                                        <p:tav tm="0">
                                          <p:val>
                                            <p:strVal val="0-#ppt_h/2"/>
                                          </p:val>
                                        </p:tav>
                                        <p:tav tm="100000">
                                          <p:val>
                                            <p:strVal val="#ppt_y"/>
                                          </p:val>
                                        </p:tav>
                                      </p:tavLst>
                                    </p:anim>
                                  </p:childTnLst>
                                </p:cTn>
                              </p:par>
                              <p:par>
                                <p:cTn id="260" presetID="2" presetClass="entr" presetSubtype="2" fill="hold" grpId="0" nodeType="withEffect">
                                  <p:stCondLst>
                                    <p:cond delay="0"/>
                                  </p:stCondLst>
                                  <p:childTnLst>
                                    <p:set>
                                      <p:cBhvr>
                                        <p:cTn id="261" dur="1" fill="hold">
                                          <p:stCondLst>
                                            <p:cond delay="0"/>
                                          </p:stCondLst>
                                        </p:cTn>
                                        <p:tgtEl>
                                          <p:spTgt spid="151"/>
                                        </p:tgtEl>
                                        <p:attrNameLst>
                                          <p:attrName>style.visibility</p:attrName>
                                        </p:attrNameLst>
                                      </p:cBhvr>
                                      <p:to>
                                        <p:strVal val="visible"/>
                                      </p:to>
                                    </p:set>
                                    <p:anim calcmode="lin" valueType="num">
                                      <p:cBhvr additive="base">
                                        <p:cTn id="262" dur="500" fill="hold"/>
                                        <p:tgtEl>
                                          <p:spTgt spid="151"/>
                                        </p:tgtEl>
                                        <p:attrNameLst>
                                          <p:attrName>ppt_x</p:attrName>
                                        </p:attrNameLst>
                                      </p:cBhvr>
                                      <p:tavLst>
                                        <p:tav tm="0">
                                          <p:val>
                                            <p:strVal val="1+#ppt_w/2"/>
                                          </p:val>
                                        </p:tav>
                                        <p:tav tm="100000">
                                          <p:val>
                                            <p:strVal val="#ppt_x"/>
                                          </p:val>
                                        </p:tav>
                                      </p:tavLst>
                                    </p:anim>
                                    <p:anim calcmode="lin" valueType="num">
                                      <p:cBhvr additive="base">
                                        <p:cTn id="263" dur="500" fill="hold"/>
                                        <p:tgtEl>
                                          <p:spTgt spid="151"/>
                                        </p:tgtEl>
                                        <p:attrNameLst>
                                          <p:attrName>ppt_y</p:attrName>
                                        </p:attrNameLst>
                                      </p:cBhvr>
                                      <p:tavLst>
                                        <p:tav tm="0">
                                          <p:val>
                                            <p:strVal val="#ppt_y"/>
                                          </p:val>
                                        </p:tav>
                                        <p:tav tm="100000">
                                          <p:val>
                                            <p:strVal val="#ppt_y"/>
                                          </p:val>
                                        </p:tav>
                                      </p:tavLst>
                                    </p:anim>
                                  </p:childTnLst>
                                </p:cTn>
                              </p:par>
                              <p:par>
                                <p:cTn id="264" presetID="2" presetClass="entr" presetSubtype="12" fill="hold" grpId="0" nodeType="withEffect">
                                  <p:stCondLst>
                                    <p:cond delay="0"/>
                                  </p:stCondLst>
                                  <p:childTnLst>
                                    <p:set>
                                      <p:cBhvr>
                                        <p:cTn id="265" dur="1" fill="hold">
                                          <p:stCondLst>
                                            <p:cond delay="0"/>
                                          </p:stCondLst>
                                        </p:cTn>
                                        <p:tgtEl>
                                          <p:spTgt spid="152"/>
                                        </p:tgtEl>
                                        <p:attrNameLst>
                                          <p:attrName>style.visibility</p:attrName>
                                        </p:attrNameLst>
                                      </p:cBhvr>
                                      <p:to>
                                        <p:strVal val="visible"/>
                                      </p:to>
                                    </p:set>
                                    <p:anim calcmode="lin" valueType="num">
                                      <p:cBhvr additive="base">
                                        <p:cTn id="266" dur="500" fill="hold"/>
                                        <p:tgtEl>
                                          <p:spTgt spid="152"/>
                                        </p:tgtEl>
                                        <p:attrNameLst>
                                          <p:attrName>ppt_x</p:attrName>
                                        </p:attrNameLst>
                                      </p:cBhvr>
                                      <p:tavLst>
                                        <p:tav tm="0">
                                          <p:val>
                                            <p:strVal val="0-#ppt_w/2"/>
                                          </p:val>
                                        </p:tav>
                                        <p:tav tm="100000">
                                          <p:val>
                                            <p:strVal val="#ppt_x"/>
                                          </p:val>
                                        </p:tav>
                                      </p:tavLst>
                                    </p:anim>
                                    <p:anim calcmode="lin" valueType="num">
                                      <p:cBhvr additive="base">
                                        <p:cTn id="267" dur="500" fill="hold"/>
                                        <p:tgtEl>
                                          <p:spTgt spid="152"/>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53"/>
                                        </p:tgtEl>
                                        <p:attrNameLst>
                                          <p:attrName>style.visibility</p:attrName>
                                        </p:attrNameLst>
                                      </p:cBhvr>
                                      <p:to>
                                        <p:strVal val="visible"/>
                                      </p:to>
                                    </p:set>
                                    <p:anim calcmode="lin" valueType="num">
                                      <p:cBhvr additive="base">
                                        <p:cTn id="270" dur="500" fill="hold"/>
                                        <p:tgtEl>
                                          <p:spTgt spid="153"/>
                                        </p:tgtEl>
                                        <p:attrNameLst>
                                          <p:attrName>ppt_x</p:attrName>
                                        </p:attrNameLst>
                                      </p:cBhvr>
                                      <p:tavLst>
                                        <p:tav tm="0">
                                          <p:val>
                                            <p:strVal val="#ppt_x"/>
                                          </p:val>
                                        </p:tav>
                                        <p:tav tm="100000">
                                          <p:val>
                                            <p:strVal val="#ppt_x"/>
                                          </p:val>
                                        </p:tav>
                                      </p:tavLst>
                                    </p:anim>
                                    <p:anim calcmode="lin" valueType="num">
                                      <p:cBhvr additive="base">
                                        <p:cTn id="271" dur="500" fill="hold"/>
                                        <p:tgtEl>
                                          <p:spTgt spid="153"/>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154"/>
                                        </p:tgtEl>
                                        <p:attrNameLst>
                                          <p:attrName>style.visibility</p:attrName>
                                        </p:attrNameLst>
                                      </p:cBhvr>
                                      <p:to>
                                        <p:strVal val="visible"/>
                                      </p:to>
                                    </p:set>
                                    <p:anim calcmode="lin" valueType="num">
                                      <p:cBhvr additive="base">
                                        <p:cTn id="274" dur="500" fill="hold"/>
                                        <p:tgtEl>
                                          <p:spTgt spid="154"/>
                                        </p:tgtEl>
                                        <p:attrNameLst>
                                          <p:attrName>ppt_x</p:attrName>
                                        </p:attrNameLst>
                                      </p:cBhvr>
                                      <p:tavLst>
                                        <p:tav tm="0">
                                          <p:val>
                                            <p:strVal val="#ppt_x"/>
                                          </p:val>
                                        </p:tav>
                                        <p:tav tm="100000">
                                          <p:val>
                                            <p:strVal val="#ppt_x"/>
                                          </p:val>
                                        </p:tav>
                                      </p:tavLst>
                                    </p:anim>
                                    <p:anim calcmode="lin" valueType="num">
                                      <p:cBhvr additive="base">
                                        <p:cTn id="275" dur="500" fill="hold"/>
                                        <p:tgtEl>
                                          <p:spTgt spid="154"/>
                                        </p:tgtEl>
                                        <p:attrNameLst>
                                          <p:attrName>ppt_y</p:attrName>
                                        </p:attrNameLst>
                                      </p:cBhvr>
                                      <p:tavLst>
                                        <p:tav tm="0">
                                          <p:val>
                                            <p:strVal val="1+#ppt_h/2"/>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55"/>
                                        </p:tgtEl>
                                        <p:attrNameLst>
                                          <p:attrName>style.visibility</p:attrName>
                                        </p:attrNameLst>
                                      </p:cBhvr>
                                      <p:to>
                                        <p:strVal val="visible"/>
                                      </p:to>
                                    </p:set>
                                    <p:anim calcmode="lin" valueType="num">
                                      <p:cBhvr additive="base">
                                        <p:cTn id="278" dur="500" fill="hold"/>
                                        <p:tgtEl>
                                          <p:spTgt spid="155"/>
                                        </p:tgtEl>
                                        <p:attrNameLst>
                                          <p:attrName>ppt_x</p:attrName>
                                        </p:attrNameLst>
                                      </p:cBhvr>
                                      <p:tavLst>
                                        <p:tav tm="0">
                                          <p:val>
                                            <p:strVal val="#ppt_x"/>
                                          </p:val>
                                        </p:tav>
                                        <p:tav tm="100000">
                                          <p:val>
                                            <p:strVal val="#ppt_x"/>
                                          </p:val>
                                        </p:tav>
                                      </p:tavLst>
                                    </p:anim>
                                    <p:anim calcmode="lin" valueType="num">
                                      <p:cBhvr additive="base">
                                        <p:cTn id="279" dur="500" fill="hold"/>
                                        <p:tgtEl>
                                          <p:spTgt spid="155"/>
                                        </p:tgtEl>
                                        <p:attrNameLst>
                                          <p:attrName>ppt_y</p:attrName>
                                        </p:attrNameLst>
                                      </p:cBhvr>
                                      <p:tavLst>
                                        <p:tav tm="0">
                                          <p:val>
                                            <p:strVal val="1+#ppt_h/2"/>
                                          </p:val>
                                        </p:tav>
                                        <p:tav tm="100000">
                                          <p:val>
                                            <p:strVal val="#ppt_y"/>
                                          </p:val>
                                        </p:tav>
                                      </p:tavLst>
                                    </p:anim>
                                  </p:childTnLst>
                                </p:cTn>
                              </p:par>
                              <p:par>
                                <p:cTn id="280" presetID="2" presetClass="entr" presetSubtype="8" fill="hold" grpId="0" nodeType="withEffect">
                                  <p:stCondLst>
                                    <p:cond delay="0"/>
                                  </p:stCondLst>
                                  <p:childTnLst>
                                    <p:set>
                                      <p:cBhvr>
                                        <p:cTn id="281" dur="1" fill="hold">
                                          <p:stCondLst>
                                            <p:cond delay="0"/>
                                          </p:stCondLst>
                                        </p:cTn>
                                        <p:tgtEl>
                                          <p:spTgt spid="156"/>
                                        </p:tgtEl>
                                        <p:attrNameLst>
                                          <p:attrName>style.visibility</p:attrName>
                                        </p:attrNameLst>
                                      </p:cBhvr>
                                      <p:to>
                                        <p:strVal val="visible"/>
                                      </p:to>
                                    </p:set>
                                    <p:anim calcmode="lin" valueType="num">
                                      <p:cBhvr additive="base">
                                        <p:cTn id="282" dur="500" fill="hold"/>
                                        <p:tgtEl>
                                          <p:spTgt spid="156"/>
                                        </p:tgtEl>
                                        <p:attrNameLst>
                                          <p:attrName>ppt_x</p:attrName>
                                        </p:attrNameLst>
                                      </p:cBhvr>
                                      <p:tavLst>
                                        <p:tav tm="0">
                                          <p:val>
                                            <p:strVal val="0-#ppt_w/2"/>
                                          </p:val>
                                        </p:tav>
                                        <p:tav tm="100000">
                                          <p:val>
                                            <p:strVal val="#ppt_x"/>
                                          </p:val>
                                        </p:tav>
                                      </p:tavLst>
                                    </p:anim>
                                    <p:anim calcmode="lin" valueType="num">
                                      <p:cBhvr additive="base">
                                        <p:cTn id="283" dur="500" fill="hold"/>
                                        <p:tgtEl>
                                          <p:spTgt spid="156"/>
                                        </p:tgtEl>
                                        <p:attrNameLst>
                                          <p:attrName>ppt_y</p:attrName>
                                        </p:attrNameLst>
                                      </p:cBhvr>
                                      <p:tavLst>
                                        <p:tav tm="0">
                                          <p:val>
                                            <p:strVal val="#ppt_y"/>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67"/>
                                        </p:tgtEl>
                                        <p:attrNameLst>
                                          <p:attrName>style.visibility</p:attrName>
                                        </p:attrNameLst>
                                      </p:cBhvr>
                                      <p:to>
                                        <p:strVal val="visible"/>
                                      </p:to>
                                    </p:set>
                                    <p:anim calcmode="lin" valueType="num">
                                      <p:cBhvr additive="base">
                                        <p:cTn id="286" dur="500" fill="hold"/>
                                        <p:tgtEl>
                                          <p:spTgt spid="167"/>
                                        </p:tgtEl>
                                        <p:attrNameLst>
                                          <p:attrName>ppt_x</p:attrName>
                                        </p:attrNameLst>
                                      </p:cBhvr>
                                      <p:tavLst>
                                        <p:tav tm="0">
                                          <p:val>
                                            <p:strVal val="#ppt_x"/>
                                          </p:val>
                                        </p:tav>
                                        <p:tav tm="100000">
                                          <p:val>
                                            <p:strVal val="#ppt_x"/>
                                          </p:val>
                                        </p:tav>
                                      </p:tavLst>
                                    </p:anim>
                                    <p:anim calcmode="lin" valueType="num">
                                      <p:cBhvr additive="base">
                                        <p:cTn id="287" dur="500" fill="hold"/>
                                        <p:tgtEl>
                                          <p:spTgt spid="167"/>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68"/>
                                        </p:tgtEl>
                                        <p:attrNameLst>
                                          <p:attrName>style.visibility</p:attrName>
                                        </p:attrNameLst>
                                      </p:cBhvr>
                                      <p:to>
                                        <p:strVal val="visible"/>
                                      </p:to>
                                    </p:set>
                                    <p:anim calcmode="lin" valueType="num">
                                      <p:cBhvr additive="base">
                                        <p:cTn id="290" dur="500" fill="hold"/>
                                        <p:tgtEl>
                                          <p:spTgt spid="168"/>
                                        </p:tgtEl>
                                        <p:attrNameLst>
                                          <p:attrName>ppt_x</p:attrName>
                                        </p:attrNameLst>
                                      </p:cBhvr>
                                      <p:tavLst>
                                        <p:tav tm="0">
                                          <p:val>
                                            <p:strVal val="#ppt_x"/>
                                          </p:val>
                                        </p:tav>
                                        <p:tav tm="100000">
                                          <p:val>
                                            <p:strVal val="#ppt_x"/>
                                          </p:val>
                                        </p:tav>
                                      </p:tavLst>
                                    </p:anim>
                                    <p:anim calcmode="lin" valueType="num">
                                      <p:cBhvr additive="base">
                                        <p:cTn id="291" dur="500" fill="hold"/>
                                        <p:tgtEl>
                                          <p:spTgt spid="168"/>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69"/>
                                        </p:tgtEl>
                                        <p:attrNameLst>
                                          <p:attrName>style.visibility</p:attrName>
                                        </p:attrNameLst>
                                      </p:cBhvr>
                                      <p:to>
                                        <p:strVal val="visible"/>
                                      </p:to>
                                    </p:set>
                                    <p:anim calcmode="lin" valueType="num">
                                      <p:cBhvr additive="base">
                                        <p:cTn id="294" dur="500" fill="hold"/>
                                        <p:tgtEl>
                                          <p:spTgt spid="169"/>
                                        </p:tgtEl>
                                        <p:attrNameLst>
                                          <p:attrName>ppt_x</p:attrName>
                                        </p:attrNameLst>
                                      </p:cBhvr>
                                      <p:tavLst>
                                        <p:tav tm="0">
                                          <p:val>
                                            <p:strVal val="#ppt_x"/>
                                          </p:val>
                                        </p:tav>
                                        <p:tav tm="100000">
                                          <p:val>
                                            <p:strVal val="#ppt_x"/>
                                          </p:val>
                                        </p:tav>
                                      </p:tavLst>
                                    </p:anim>
                                    <p:anim calcmode="lin" valueType="num">
                                      <p:cBhvr additive="base">
                                        <p:cTn id="295" dur="500" fill="hold"/>
                                        <p:tgtEl>
                                          <p:spTgt spid="169"/>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70"/>
                                        </p:tgtEl>
                                        <p:attrNameLst>
                                          <p:attrName>style.visibility</p:attrName>
                                        </p:attrNameLst>
                                      </p:cBhvr>
                                      <p:to>
                                        <p:strVal val="visible"/>
                                      </p:to>
                                    </p:set>
                                    <p:anim calcmode="lin" valueType="num">
                                      <p:cBhvr additive="base">
                                        <p:cTn id="298" dur="500" fill="hold"/>
                                        <p:tgtEl>
                                          <p:spTgt spid="170"/>
                                        </p:tgtEl>
                                        <p:attrNameLst>
                                          <p:attrName>ppt_x</p:attrName>
                                        </p:attrNameLst>
                                      </p:cBhvr>
                                      <p:tavLst>
                                        <p:tav tm="0">
                                          <p:val>
                                            <p:strVal val="#ppt_x"/>
                                          </p:val>
                                        </p:tav>
                                        <p:tav tm="100000">
                                          <p:val>
                                            <p:strVal val="#ppt_x"/>
                                          </p:val>
                                        </p:tav>
                                      </p:tavLst>
                                    </p:anim>
                                    <p:anim calcmode="lin" valueType="num">
                                      <p:cBhvr additive="base">
                                        <p:cTn id="299" dur="500" fill="hold"/>
                                        <p:tgtEl>
                                          <p:spTgt spid="170"/>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71"/>
                                        </p:tgtEl>
                                        <p:attrNameLst>
                                          <p:attrName>style.visibility</p:attrName>
                                        </p:attrNameLst>
                                      </p:cBhvr>
                                      <p:to>
                                        <p:strVal val="visible"/>
                                      </p:to>
                                    </p:set>
                                    <p:anim calcmode="lin" valueType="num">
                                      <p:cBhvr additive="base">
                                        <p:cTn id="302" dur="500" fill="hold"/>
                                        <p:tgtEl>
                                          <p:spTgt spid="171"/>
                                        </p:tgtEl>
                                        <p:attrNameLst>
                                          <p:attrName>ppt_x</p:attrName>
                                        </p:attrNameLst>
                                      </p:cBhvr>
                                      <p:tavLst>
                                        <p:tav tm="0">
                                          <p:val>
                                            <p:strVal val="#ppt_x"/>
                                          </p:val>
                                        </p:tav>
                                        <p:tav tm="100000">
                                          <p:val>
                                            <p:strVal val="#ppt_x"/>
                                          </p:val>
                                        </p:tav>
                                      </p:tavLst>
                                    </p:anim>
                                    <p:anim calcmode="lin" valueType="num">
                                      <p:cBhvr additive="base">
                                        <p:cTn id="303" dur="500" fill="hold"/>
                                        <p:tgtEl>
                                          <p:spTgt spid="171"/>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72"/>
                                        </p:tgtEl>
                                        <p:attrNameLst>
                                          <p:attrName>style.visibility</p:attrName>
                                        </p:attrNameLst>
                                      </p:cBhvr>
                                      <p:to>
                                        <p:strVal val="visible"/>
                                      </p:to>
                                    </p:set>
                                    <p:anim calcmode="lin" valueType="num">
                                      <p:cBhvr additive="base">
                                        <p:cTn id="306" dur="500" fill="hold"/>
                                        <p:tgtEl>
                                          <p:spTgt spid="172"/>
                                        </p:tgtEl>
                                        <p:attrNameLst>
                                          <p:attrName>ppt_x</p:attrName>
                                        </p:attrNameLst>
                                      </p:cBhvr>
                                      <p:tavLst>
                                        <p:tav tm="0">
                                          <p:val>
                                            <p:strVal val="#ppt_x"/>
                                          </p:val>
                                        </p:tav>
                                        <p:tav tm="100000">
                                          <p:val>
                                            <p:strVal val="#ppt_x"/>
                                          </p:val>
                                        </p:tav>
                                      </p:tavLst>
                                    </p:anim>
                                    <p:anim calcmode="lin" valueType="num">
                                      <p:cBhvr additive="base">
                                        <p:cTn id="307" dur="500" fill="hold"/>
                                        <p:tgtEl>
                                          <p:spTgt spid="172"/>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73"/>
                                        </p:tgtEl>
                                        <p:attrNameLst>
                                          <p:attrName>style.visibility</p:attrName>
                                        </p:attrNameLst>
                                      </p:cBhvr>
                                      <p:to>
                                        <p:strVal val="visible"/>
                                      </p:to>
                                    </p:set>
                                    <p:anim calcmode="lin" valueType="num">
                                      <p:cBhvr additive="base">
                                        <p:cTn id="310" dur="500" fill="hold"/>
                                        <p:tgtEl>
                                          <p:spTgt spid="173"/>
                                        </p:tgtEl>
                                        <p:attrNameLst>
                                          <p:attrName>ppt_x</p:attrName>
                                        </p:attrNameLst>
                                      </p:cBhvr>
                                      <p:tavLst>
                                        <p:tav tm="0">
                                          <p:val>
                                            <p:strVal val="#ppt_x"/>
                                          </p:val>
                                        </p:tav>
                                        <p:tav tm="100000">
                                          <p:val>
                                            <p:strVal val="#ppt_x"/>
                                          </p:val>
                                        </p:tav>
                                      </p:tavLst>
                                    </p:anim>
                                    <p:anim calcmode="lin" valueType="num">
                                      <p:cBhvr additive="base">
                                        <p:cTn id="311" dur="500" fill="hold"/>
                                        <p:tgtEl>
                                          <p:spTgt spid="173"/>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74"/>
                                        </p:tgtEl>
                                        <p:attrNameLst>
                                          <p:attrName>style.visibility</p:attrName>
                                        </p:attrNameLst>
                                      </p:cBhvr>
                                      <p:to>
                                        <p:strVal val="visible"/>
                                      </p:to>
                                    </p:set>
                                    <p:anim calcmode="lin" valueType="num">
                                      <p:cBhvr additive="base">
                                        <p:cTn id="314" dur="500" fill="hold"/>
                                        <p:tgtEl>
                                          <p:spTgt spid="174"/>
                                        </p:tgtEl>
                                        <p:attrNameLst>
                                          <p:attrName>ppt_x</p:attrName>
                                        </p:attrNameLst>
                                      </p:cBhvr>
                                      <p:tavLst>
                                        <p:tav tm="0">
                                          <p:val>
                                            <p:strVal val="#ppt_x"/>
                                          </p:val>
                                        </p:tav>
                                        <p:tav tm="100000">
                                          <p:val>
                                            <p:strVal val="#ppt_x"/>
                                          </p:val>
                                        </p:tav>
                                      </p:tavLst>
                                    </p:anim>
                                    <p:anim calcmode="lin" valueType="num">
                                      <p:cBhvr additive="base">
                                        <p:cTn id="315" dur="500" fill="hold"/>
                                        <p:tgtEl>
                                          <p:spTgt spid="174"/>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75"/>
                                        </p:tgtEl>
                                        <p:attrNameLst>
                                          <p:attrName>style.visibility</p:attrName>
                                        </p:attrNameLst>
                                      </p:cBhvr>
                                      <p:to>
                                        <p:strVal val="visible"/>
                                      </p:to>
                                    </p:set>
                                    <p:anim calcmode="lin" valueType="num">
                                      <p:cBhvr additive="base">
                                        <p:cTn id="318" dur="500" fill="hold"/>
                                        <p:tgtEl>
                                          <p:spTgt spid="175"/>
                                        </p:tgtEl>
                                        <p:attrNameLst>
                                          <p:attrName>ppt_x</p:attrName>
                                        </p:attrNameLst>
                                      </p:cBhvr>
                                      <p:tavLst>
                                        <p:tav tm="0">
                                          <p:val>
                                            <p:strVal val="#ppt_x"/>
                                          </p:val>
                                        </p:tav>
                                        <p:tav tm="100000">
                                          <p:val>
                                            <p:strVal val="#ppt_x"/>
                                          </p:val>
                                        </p:tav>
                                      </p:tavLst>
                                    </p:anim>
                                    <p:anim calcmode="lin" valueType="num">
                                      <p:cBhvr additive="base">
                                        <p:cTn id="319" dur="500" fill="hold"/>
                                        <p:tgtEl>
                                          <p:spTgt spid="175"/>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76"/>
                                        </p:tgtEl>
                                        <p:attrNameLst>
                                          <p:attrName>style.visibility</p:attrName>
                                        </p:attrNameLst>
                                      </p:cBhvr>
                                      <p:to>
                                        <p:strVal val="visible"/>
                                      </p:to>
                                    </p:set>
                                    <p:anim calcmode="lin" valueType="num">
                                      <p:cBhvr additive="base">
                                        <p:cTn id="322" dur="500" fill="hold"/>
                                        <p:tgtEl>
                                          <p:spTgt spid="176"/>
                                        </p:tgtEl>
                                        <p:attrNameLst>
                                          <p:attrName>ppt_x</p:attrName>
                                        </p:attrNameLst>
                                      </p:cBhvr>
                                      <p:tavLst>
                                        <p:tav tm="0">
                                          <p:val>
                                            <p:strVal val="#ppt_x"/>
                                          </p:val>
                                        </p:tav>
                                        <p:tav tm="100000">
                                          <p:val>
                                            <p:strVal val="#ppt_x"/>
                                          </p:val>
                                        </p:tav>
                                      </p:tavLst>
                                    </p:anim>
                                    <p:anim calcmode="lin" valueType="num">
                                      <p:cBhvr additive="base">
                                        <p:cTn id="323" dur="500" fill="hold"/>
                                        <p:tgtEl>
                                          <p:spTgt spid="176"/>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77"/>
                                        </p:tgtEl>
                                        <p:attrNameLst>
                                          <p:attrName>style.visibility</p:attrName>
                                        </p:attrNameLst>
                                      </p:cBhvr>
                                      <p:to>
                                        <p:strVal val="visible"/>
                                      </p:to>
                                    </p:set>
                                    <p:anim calcmode="lin" valueType="num">
                                      <p:cBhvr additive="base">
                                        <p:cTn id="326" dur="500" fill="hold"/>
                                        <p:tgtEl>
                                          <p:spTgt spid="177"/>
                                        </p:tgtEl>
                                        <p:attrNameLst>
                                          <p:attrName>ppt_x</p:attrName>
                                        </p:attrNameLst>
                                      </p:cBhvr>
                                      <p:tavLst>
                                        <p:tav tm="0">
                                          <p:val>
                                            <p:strVal val="#ppt_x"/>
                                          </p:val>
                                        </p:tav>
                                        <p:tav tm="100000">
                                          <p:val>
                                            <p:strVal val="#ppt_x"/>
                                          </p:val>
                                        </p:tav>
                                      </p:tavLst>
                                    </p:anim>
                                    <p:anim calcmode="lin" valueType="num">
                                      <p:cBhvr additive="base">
                                        <p:cTn id="327" dur="500" fill="hold"/>
                                        <p:tgtEl>
                                          <p:spTgt spid="177"/>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78"/>
                                        </p:tgtEl>
                                        <p:attrNameLst>
                                          <p:attrName>style.visibility</p:attrName>
                                        </p:attrNameLst>
                                      </p:cBhvr>
                                      <p:to>
                                        <p:strVal val="visible"/>
                                      </p:to>
                                    </p:set>
                                    <p:anim calcmode="lin" valueType="num">
                                      <p:cBhvr additive="base">
                                        <p:cTn id="330" dur="500" fill="hold"/>
                                        <p:tgtEl>
                                          <p:spTgt spid="178"/>
                                        </p:tgtEl>
                                        <p:attrNameLst>
                                          <p:attrName>ppt_x</p:attrName>
                                        </p:attrNameLst>
                                      </p:cBhvr>
                                      <p:tavLst>
                                        <p:tav tm="0">
                                          <p:val>
                                            <p:strVal val="#ppt_x"/>
                                          </p:val>
                                        </p:tav>
                                        <p:tav tm="100000">
                                          <p:val>
                                            <p:strVal val="#ppt_x"/>
                                          </p:val>
                                        </p:tav>
                                      </p:tavLst>
                                    </p:anim>
                                    <p:anim calcmode="lin" valueType="num">
                                      <p:cBhvr additive="base">
                                        <p:cTn id="331" dur="500" fill="hold"/>
                                        <p:tgtEl>
                                          <p:spTgt spid="178"/>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79"/>
                                        </p:tgtEl>
                                        <p:attrNameLst>
                                          <p:attrName>style.visibility</p:attrName>
                                        </p:attrNameLst>
                                      </p:cBhvr>
                                      <p:to>
                                        <p:strVal val="visible"/>
                                      </p:to>
                                    </p:set>
                                    <p:anim calcmode="lin" valueType="num">
                                      <p:cBhvr additive="base">
                                        <p:cTn id="334" dur="500" fill="hold"/>
                                        <p:tgtEl>
                                          <p:spTgt spid="179"/>
                                        </p:tgtEl>
                                        <p:attrNameLst>
                                          <p:attrName>ppt_x</p:attrName>
                                        </p:attrNameLst>
                                      </p:cBhvr>
                                      <p:tavLst>
                                        <p:tav tm="0">
                                          <p:val>
                                            <p:strVal val="#ppt_x"/>
                                          </p:val>
                                        </p:tav>
                                        <p:tav tm="100000">
                                          <p:val>
                                            <p:strVal val="#ppt_x"/>
                                          </p:val>
                                        </p:tav>
                                      </p:tavLst>
                                    </p:anim>
                                    <p:anim calcmode="lin" valueType="num">
                                      <p:cBhvr additive="base">
                                        <p:cTn id="335" dur="500" fill="hold"/>
                                        <p:tgtEl>
                                          <p:spTgt spid="179"/>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80"/>
                                        </p:tgtEl>
                                        <p:attrNameLst>
                                          <p:attrName>style.visibility</p:attrName>
                                        </p:attrNameLst>
                                      </p:cBhvr>
                                      <p:to>
                                        <p:strVal val="visible"/>
                                      </p:to>
                                    </p:set>
                                    <p:anim calcmode="lin" valueType="num">
                                      <p:cBhvr additive="base">
                                        <p:cTn id="338" dur="500" fill="hold"/>
                                        <p:tgtEl>
                                          <p:spTgt spid="180"/>
                                        </p:tgtEl>
                                        <p:attrNameLst>
                                          <p:attrName>ppt_x</p:attrName>
                                        </p:attrNameLst>
                                      </p:cBhvr>
                                      <p:tavLst>
                                        <p:tav tm="0">
                                          <p:val>
                                            <p:strVal val="#ppt_x"/>
                                          </p:val>
                                        </p:tav>
                                        <p:tav tm="100000">
                                          <p:val>
                                            <p:strVal val="#ppt_x"/>
                                          </p:val>
                                        </p:tav>
                                      </p:tavLst>
                                    </p:anim>
                                    <p:anim calcmode="lin" valueType="num">
                                      <p:cBhvr additive="base">
                                        <p:cTn id="339" dur="500" fill="hold"/>
                                        <p:tgtEl>
                                          <p:spTgt spid="180"/>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81"/>
                                        </p:tgtEl>
                                        <p:attrNameLst>
                                          <p:attrName>style.visibility</p:attrName>
                                        </p:attrNameLst>
                                      </p:cBhvr>
                                      <p:to>
                                        <p:strVal val="visible"/>
                                      </p:to>
                                    </p:set>
                                    <p:anim calcmode="lin" valueType="num">
                                      <p:cBhvr additive="base">
                                        <p:cTn id="342" dur="500" fill="hold"/>
                                        <p:tgtEl>
                                          <p:spTgt spid="181"/>
                                        </p:tgtEl>
                                        <p:attrNameLst>
                                          <p:attrName>ppt_x</p:attrName>
                                        </p:attrNameLst>
                                      </p:cBhvr>
                                      <p:tavLst>
                                        <p:tav tm="0">
                                          <p:val>
                                            <p:strVal val="#ppt_x"/>
                                          </p:val>
                                        </p:tav>
                                        <p:tav tm="100000">
                                          <p:val>
                                            <p:strVal val="#ppt_x"/>
                                          </p:val>
                                        </p:tav>
                                      </p:tavLst>
                                    </p:anim>
                                    <p:anim calcmode="lin" valueType="num">
                                      <p:cBhvr additive="base">
                                        <p:cTn id="343" dur="500" fill="hold"/>
                                        <p:tgtEl>
                                          <p:spTgt spid="181"/>
                                        </p:tgtEl>
                                        <p:attrNameLst>
                                          <p:attrName>ppt_y</p:attrName>
                                        </p:attrNameLst>
                                      </p:cBhvr>
                                      <p:tavLst>
                                        <p:tav tm="0">
                                          <p:val>
                                            <p:strVal val="1+#ppt_h/2"/>
                                          </p:val>
                                        </p:tav>
                                        <p:tav tm="100000">
                                          <p:val>
                                            <p:strVal val="#ppt_y"/>
                                          </p:val>
                                        </p:tav>
                                      </p:tavLst>
                                    </p:anim>
                                  </p:childTnLst>
                                </p:cTn>
                              </p:par>
                              <p:par>
                                <p:cTn id="344" presetID="2" presetClass="entr" presetSubtype="4" fill="hold" grpId="0" nodeType="withEffect">
                                  <p:stCondLst>
                                    <p:cond delay="0"/>
                                  </p:stCondLst>
                                  <p:childTnLst>
                                    <p:set>
                                      <p:cBhvr>
                                        <p:cTn id="345" dur="1" fill="hold">
                                          <p:stCondLst>
                                            <p:cond delay="0"/>
                                          </p:stCondLst>
                                        </p:cTn>
                                        <p:tgtEl>
                                          <p:spTgt spid="182"/>
                                        </p:tgtEl>
                                        <p:attrNameLst>
                                          <p:attrName>style.visibility</p:attrName>
                                        </p:attrNameLst>
                                      </p:cBhvr>
                                      <p:to>
                                        <p:strVal val="visible"/>
                                      </p:to>
                                    </p:set>
                                    <p:anim calcmode="lin" valueType="num">
                                      <p:cBhvr additive="base">
                                        <p:cTn id="346" dur="500" fill="hold"/>
                                        <p:tgtEl>
                                          <p:spTgt spid="182"/>
                                        </p:tgtEl>
                                        <p:attrNameLst>
                                          <p:attrName>ppt_x</p:attrName>
                                        </p:attrNameLst>
                                      </p:cBhvr>
                                      <p:tavLst>
                                        <p:tav tm="0">
                                          <p:val>
                                            <p:strVal val="#ppt_x"/>
                                          </p:val>
                                        </p:tav>
                                        <p:tav tm="100000">
                                          <p:val>
                                            <p:strVal val="#ppt_x"/>
                                          </p:val>
                                        </p:tav>
                                      </p:tavLst>
                                    </p:anim>
                                    <p:anim calcmode="lin" valueType="num">
                                      <p:cBhvr additive="base">
                                        <p:cTn id="347" dur="500" fill="hold"/>
                                        <p:tgtEl>
                                          <p:spTgt spid="182"/>
                                        </p:tgtEl>
                                        <p:attrNameLst>
                                          <p:attrName>ppt_y</p:attrName>
                                        </p:attrNameLst>
                                      </p:cBhvr>
                                      <p:tavLst>
                                        <p:tav tm="0">
                                          <p:val>
                                            <p:strVal val="1+#ppt_h/2"/>
                                          </p:val>
                                        </p:tav>
                                        <p:tav tm="100000">
                                          <p:val>
                                            <p:strVal val="#ppt_y"/>
                                          </p:val>
                                        </p:tav>
                                      </p:tavLst>
                                    </p:anim>
                                  </p:childTnLst>
                                </p:cTn>
                              </p:par>
                              <p:par>
                                <p:cTn id="348" presetID="2" presetClass="entr" presetSubtype="4" fill="hold" grpId="0" nodeType="withEffect">
                                  <p:stCondLst>
                                    <p:cond delay="0"/>
                                  </p:stCondLst>
                                  <p:childTnLst>
                                    <p:set>
                                      <p:cBhvr>
                                        <p:cTn id="349" dur="1" fill="hold">
                                          <p:stCondLst>
                                            <p:cond delay="0"/>
                                          </p:stCondLst>
                                        </p:cTn>
                                        <p:tgtEl>
                                          <p:spTgt spid="183"/>
                                        </p:tgtEl>
                                        <p:attrNameLst>
                                          <p:attrName>style.visibility</p:attrName>
                                        </p:attrNameLst>
                                      </p:cBhvr>
                                      <p:to>
                                        <p:strVal val="visible"/>
                                      </p:to>
                                    </p:set>
                                    <p:anim calcmode="lin" valueType="num">
                                      <p:cBhvr additive="base">
                                        <p:cTn id="350" dur="500" fill="hold"/>
                                        <p:tgtEl>
                                          <p:spTgt spid="183"/>
                                        </p:tgtEl>
                                        <p:attrNameLst>
                                          <p:attrName>ppt_x</p:attrName>
                                        </p:attrNameLst>
                                      </p:cBhvr>
                                      <p:tavLst>
                                        <p:tav tm="0">
                                          <p:val>
                                            <p:strVal val="#ppt_x"/>
                                          </p:val>
                                        </p:tav>
                                        <p:tav tm="100000">
                                          <p:val>
                                            <p:strVal val="#ppt_x"/>
                                          </p:val>
                                        </p:tav>
                                      </p:tavLst>
                                    </p:anim>
                                    <p:anim calcmode="lin" valueType="num">
                                      <p:cBhvr additive="base">
                                        <p:cTn id="351" dur="500" fill="hold"/>
                                        <p:tgtEl>
                                          <p:spTgt spid="183"/>
                                        </p:tgtEl>
                                        <p:attrNameLst>
                                          <p:attrName>ppt_y</p:attrName>
                                        </p:attrNameLst>
                                      </p:cBhvr>
                                      <p:tavLst>
                                        <p:tav tm="0">
                                          <p:val>
                                            <p:strVal val="1+#ppt_h/2"/>
                                          </p:val>
                                        </p:tav>
                                        <p:tav tm="100000">
                                          <p:val>
                                            <p:strVal val="#ppt_y"/>
                                          </p:val>
                                        </p:tav>
                                      </p:tavLst>
                                    </p:anim>
                                  </p:childTnLst>
                                </p:cTn>
                              </p:par>
                            </p:childTnLst>
                          </p:cTn>
                        </p:par>
                        <p:par>
                          <p:cTn id="352" fill="hold">
                            <p:stCondLst>
                              <p:cond delay="3000"/>
                            </p:stCondLst>
                            <p:childTnLst>
                              <p:par>
                                <p:cTn id="353" presetID="47" presetClass="entr" presetSubtype="0" fill="hold" grpId="0" nodeType="afterEffect">
                                  <p:stCondLst>
                                    <p:cond delay="0"/>
                                  </p:stCondLst>
                                  <p:childTnLst>
                                    <p:set>
                                      <p:cBhvr>
                                        <p:cTn id="354" dur="1" fill="hold">
                                          <p:stCondLst>
                                            <p:cond delay="0"/>
                                          </p:stCondLst>
                                        </p:cTn>
                                        <p:tgtEl>
                                          <p:spTgt spid="184"/>
                                        </p:tgtEl>
                                        <p:attrNameLst>
                                          <p:attrName>style.visibility</p:attrName>
                                        </p:attrNameLst>
                                      </p:cBhvr>
                                      <p:to>
                                        <p:strVal val="visible"/>
                                      </p:to>
                                    </p:set>
                                    <p:animEffect transition="in" filter="fade">
                                      <p:cBhvr>
                                        <p:cTn id="355" dur="1000"/>
                                        <p:tgtEl>
                                          <p:spTgt spid="184"/>
                                        </p:tgtEl>
                                      </p:cBhvr>
                                    </p:animEffect>
                                    <p:anim calcmode="lin" valueType="num">
                                      <p:cBhvr>
                                        <p:cTn id="356" dur="1000" fill="hold"/>
                                        <p:tgtEl>
                                          <p:spTgt spid="184"/>
                                        </p:tgtEl>
                                        <p:attrNameLst>
                                          <p:attrName>ppt_x</p:attrName>
                                        </p:attrNameLst>
                                      </p:cBhvr>
                                      <p:tavLst>
                                        <p:tav tm="0">
                                          <p:val>
                                            <p:strVal val="#ppt_x"/>
                                          </p:val>
                                        </p:tav>
                                        <p:tav tm="100000">
                                          <p:val>
                                            <p:strVal val="#ppt_x"/>
                                          </p:val>
                                        </p:tav>
                                      </p:tavLst>
                                    </p:anim>
                                    <p:anim calcmode="lin" valueType="num">
                                      <p:cBhvr>
                                        <p:cTn id="357" dur="1000" fill="hold"/>
                                        <p:tgtEl>
                                          <p:spTgt spid="184"/>
                                        </p:tgtEl>
                                        <p:attrNameLst>
                                          <p:attrName>ppt_y</p:attrName>
                                        </p:attrNameLst>
                                      </p:cBhvr>
                                      <p:tavLst>
                                        <p:tav tm="0">
                                          <p:val>
                                            <p:strVal val="#ppt_y-.1"/>
                                          </p:val>
                                        </p:tav>
                                        <p:tav tm="100000">
                                          <p:val>
                                            <p:strVal val="#ppt_y"/>
                                          </p:val>
                                        </p:tav>
                                      </p:tavLst>
                                    </p:anim>
                                  </p:childTnLst>
                                </p:cTn>
                              </p:par>
                            </p:childTnLst>
                          </p:cTn>
                        </p:par>
                        <p:par>
                          <p:cTn id="358" fill="hold">
                            <p:stCondLst>
                              <p:cond delay="4000"/>
                            </p:stCondLst>
                            <p:childTnLst>
                              <p:par>
                                <p:cTn id="359" presetID="22" presetClass="entr" presetSubtype="8" fill="hold" nodeType="afterEffect">
                                  <p:stCondLst>
                                    <p:cond delay="0"/>
                                  </p:stCondLst>
                                  <p:childTnLst>
                                    <p:set>
                                      <p:cBhvr>
                                        <p:cTn id="360" dur="1" fill="hold">
                                          <p:stCondLst>
                                            <p:cond delay="0"/>
                                          </p:stCondLst>
                                        </p:cTn>
                                        <p:tgtEl>
                                          <p:spTgt spid="185"/>
                                        </p:tgtEl>
                                        <p:attrNameLst>
                                          <p:attrName>style.visibility</p:attrName>
                                        </p:attrNameLst>
                                      </p:cBhvr>
                                      <p:to>
                                        <p:strVal val="visible"/>
                                      </p:to>
                                    </p:set>
                                    <p:animEffect transition="in" filter="wipe(left)">
                                      <p:cBhvr>
                                        <p:cTn id="361" dur="500"/>
                                        <p:tgtEl>
                                          <p:spTgt spid="185"/>
                                        </p:tgtEl>
                                      </p:cBhvr>
                                    </p:animEffect>
                                  </p:childTnLst>
                                </p:cTn>
                              </p:par>
                            </p:childTnLst>
                          </p:cTn>
                        </p:par>
                        <p:par>
                          <p:cTn id="362" fill="hold">
                            <p:stCondLst>
                              <p:cond delay="4500"/>
                            </p:stCondLst>
                            <p:childTnLst>
                              <p:par>
                                <p:cTn id="363" presetID="22" presetClass="entr" presetSubtype="8" fill="hold" grpId="0" nodeType="afterEffect">
                                  <p:stCondLst>
                                    <p:cond delay="0"/>
                                  </p:stCondLst>
                                  <p:childTnLst>
                                    <p:set>
                                      <p:cBhvr>
                                        <p:cTn id="364" dur="1" fill="hold">
                                          <p:stCondLst>
                                            <p:cond delay="0"/>
                                          </p:stCondLst>
                                        </p:cTn>
                                        <p:tgtEl>
                                          <p:spTgt spid="186"/>
                                        </p:tgtEl>
                                        <p:attrNameLst>
                                          <p:attrName>style.visibility</p:attrName>
                                        </p:attrNameLst>
                                      </p:cBhvr>
                                      <p:to>
                                        <p:strVal val="visible"/>
                                      </p:to>
                                    </p:set>
                                    <p:animEffect transition="in" filter="wipe(left)">
                                      <p:cBhvr>
                                        <p:cTn id="365" dur="500"/>
                                        <p:tgtEl>
                                          <p:spTgt spid="186"/>
                                        </p:tgtEl>
                                      </p:cBhvr>
                                    </p:animEffect>
                                  </p:childTnLst>
                                </p:cTn>
                              </p:par>
                              <p:par>
                                <p:cTn id="366" presetID="22" presetClass="entr" presetSubtype="8" fill="hold" grpId="0" nodeType="withEffect">
                                  <p:stCondLst>
                                    <p:cond delay="0"/>
                                  </p:stCondLst>
                                  <p:childTnLst>
                                    <p:set>
                                      <p:cBhvr>
                                        <p:cTn id="367" dur="1" fill="hold">
                                          <p:stCondLst>
                                            <p:cond delay="0"/>
                                          </p:stCondLst>
                                        </p:cTn>
                                        <p:tgtEl>
                                          <p:spTgt spid="187"/>
                                        </p:tgtEl>
                                        <p:attrNameLst>
                                          <p:attrName>style.visibility</p:attrName>
                                        </p:attrNameLst>
                                      </p:cBhvr>
                                      <p:to>
                                        <p:strVal val="visible"/>
                                      </p:to>
                                    </p:set>
                                    <p:animEffect transition="in" filter="wipe(left)">
                                      <p:cBhvr>
                                        <p:cTn id="368" dur="500"/>
                                        <p:tgtEl>
                                          <p:spTgt spid="187"/>
                                        </p:tgtEl>
                                      </p:cBhvr>
                                    </p:animEffect>
                                  </p:childTnLst>
                                </p:cTn>
                              </p:par>
                            </p:childTnLst>
                          </p:cTn>
                        </p:par>
                        <p:par>
                          <p:cTn id="369" fill="hold">
                            <p:stCondLst>
                              <p:cond delay="5000"/>
                            </p:stCondLst>
                            <p:childTnLst>
                              <p:par>
                                <p:cTn id="370" presetID="47" presetClass="entr" presetSubtype="0" fill="hold" grpId="0" nodeType="afterEffect">
                                  <p:stCondLst>
                                    <p:cond delay="0"/>
                                  </p:stCondLst>
                                  <p:childTnLst>
                                    <p:set>
                                      <p:cBhvr>
                                        <p:cTn id="371" dur="1" fill="hold">
                                          <p:stCondLst>
                                            <p:cond delay="0"/>
                                          </p:stCondLst>
                                        </p:cTn>
                                        <p:tgtEl>
                                          <p:spTgt spid="188"/>
                                        </p:tgtEl>
                                        <p:attrNameLst>
                                          <p:attrName>style.visibility</p:attrName>
                                        </p:attrNameLst>
                                      </p:cBhvr>
                                      <p:to>
                                        <p:strVal val="visible"/>
                                      </p:to>
                                    </p:set>
                                    <p:animEffect transition="in" filter="fade">
                                      <p:cBhvr>
                                        <p:cTn id="372" dur="1000"/>
                                        <p:tgtEl>
                                          <p:spTgt spid="188"/>
                                        </p:tgtEl>
                                      </p:cBhvr>
                                    </p:animEffect>
                                    <p:anim calcmode="lin" valueType="num">
                                      <p:cBhvr>
                                        <p:cTn id="373" dur="1000" fill="hold"/>
                                        <p:tgtEl>
                                          <p:spTgt spid="188"/>
                                        </p:tgtEl>
                                        <p:attrNameLst>
                                          <p:attrName>ppt_x</p:attrName>
                                        </p:attrNameLst>
                                      </p:cBhvr>
                                      <p:tavLst>
                                        <p:tav tm="0">
                                          <p:val>
                                            <p:strVal val="#ppt_x"/>
                                          </p:val>
                                        </p:tav>
                                        <p:tav tm="100000">
                                          <p:val>
                                            <p:strVal val="#ppt_x"/>
                                          </p:val>
                                        </p:tav>
                                      </p:tavLst>
                                    </p:anim>
                                    <p:anim calcmode="lin" valueType="num">
                                      <p:cBhvr>
                                        <p:cTn id="374" dur="1000" fill="hold"/>
                                        <p:tgtEl>
                                          <p:spTgt spid="188"/>
                                        </p:tgtEl>
                                        <p:attrNameLst>
                                          <p:attrName>ppt_y</p:attrName>
                                        </p:attrNameLst>
                                      </p:cBhvr>
                                      <p:tavLst>
                                        <p:tav tm="0">
                                          <p:val>
                                            <p:strVal val="#ppt_y-.1"/>
                                          </p:val>
                                        </p:tav>
                                        <p:tav tm="100000">
                                          <p:val>
                                            <p:strVal val="#ppt_y"/>
                                          </p:val>
                                        </p:tav>
                                      </p:tavLst>
                                    </p:anim>
                                  </p:childTnLst>
                                </p:cTn>
                              </p:par>
                            </p:childTnLst>
                          </p:cTn>
                        </p:par>
                        <p:par>
                          <p:cTn id="375" fill="hold">
                            <p:stCondLst>
                              <p:cond delay="6000"/>
                            </p:stCondLst>
                            <p:childTnLst>
                              <p:par>
                                <p:cTn id="376" presetID="22" presetClass="entr" presetSubtype="8" fill="hold" nodeType="afterEffect">
                                  <p:stCondLst>
                                    <p:cond delay="0"/>
                                  </p:stCondLst>
                                  <p:childTnLst>
                                    <p:set>
                                      <p:cBhvr>
                                        <p:cTn id="377" dur="1" fill="hold">
                                          <p:stCondLst>
                                            <p:cond delay="0"/>
                                          </p:stCondLst>
                                        </p:cTn>
                                        <p:tgtEl>
                                          <p:spTgt spid="189"/>
                                        </p:tgtEl>
                                        <p:attrNameLst>
                                          <p:attrName>style.visibility</p:attrName>
                                        </p:attrNameLst>
                                      </p:cBhvr>
                                      <p:to>
                                        <p:strVal val="visible"/>
                                      </p:to>
                                    </p:set>
                                    <p:animEffect transition="in" filter="wipe(left)">
                                      <p:cBhvr>
                                        <p:cTn id="378" dur="500"/>
                                        <p:tgtEl>
                                          <p:spTgt spid="189"/>
                                        </p:tgtEl>
                                      </p:cBhvr>
                                    </p:animEffect>
                                  </p:childTnLst>
                                </p:cTn>
                              </p:par>
                            </p:childTnLst>
                          </p:cTn>
                        </p:par>
                        <p:par>
                          <p:cTn id="379" fill="hold">
                            <p:stCondLst>
                              <p:cond delay="6500"/>
                            </p:stCondLst>
                            <p:childTnLst>
                              <p:par>
                                <p:cTn id="380" presetID="22" presetClass="entr" presetSubtype="8" fill="hold" grpId="0" nodeType="afterEffect">
                                  <p:stCondLst>
                                    <p:cond delay="0"/>
                                  </p:stCondLst>
                                  <p:childTnLst>
                                    <p:set>
                                      <p:cBhvr>
                                        <p:cTn id="381" dur="1" fill="hold">
                                          <p:stCondLst>
                                            <p:cond delay="0"/>
                                          </p:stCondLst>
                                        </p:cTn>
                                        <p:tgtEl>
                                          <p:spTgt spid="190"/>
                                        </p:tgtEl>
                                        <p:attrNameLst>
                                          <p:attrName>style.visibility</p:attrName>
                                        </p:attrNameLst>
                                      </p:cBhvr>
                                      <p:to>
                                        <p:strVal val="visible"/>
                                      </p:to>
                                    </p:set>
                                    <p:animEffect transition="in" filter="wipe(left)">
                                      <p:cBhvr>
                                        <p:cTn id="382" dur="500"/>
                                        <p:tgtEl>
                                          <p:spTgt spid="190"/>
                                        </p:tgtEl>
                                      </p:cBhvr>
                                    </p:animEffect>
                                  </p:childTnLst>
                                </p:cTn>
                              </p:par>
                              <p:par>
                                <p:cTn id="383" presetID="22" presetClass="entr" presetSubtype="8" fill="hold" grpId="0" nodeType="withEffect">
                                  <p:stCondLst>
                                    <p:cond delay="0"/>
                                  </p:stCondLst>
                                  <p:childTnLst>
                                    <p:set>
                                      <p:cBhvr>
                                        <p:cTn id="384" dur="1" fill="hold">
                                          <p:stCondLst>
                                            <p:cond delay="0"/>
                                          </p:stCondLst>
                                        </p:cTn>
                                        <p:tgtEl>
                                          <p:spTgt spid="191"/>
                                        </p:tgtEl>
                                        <p:attrNameLst>
                                          <p:attrName>style.visibility</p:attrName>
                                        </p:attrNameLst>
                                      </p:cBhvr>
                                      <p:to>
                                        <p:strVal val="visible"/>
                                      </p:to>
                                    </p:set>
                                    <p:animEffect transition="in" filter="wipe(left)">
                                      <p:cBhvr>
                                        <p:cTn id="385" dur="500"/>
                                        <p:tgtEl>
                                          <p:spTgt spid="191"/>
                                        </p:tgtEl>
                                      </p:cBhvr>
                                    </p:animEffect>
                                  </p:childTnLst>
                                </p:cTn>
                              </p:par>
                            </p:childTnLst>
                          </p:cTn>
                        </p:par>
                        <p:par>
                          <p:cTn id="386" fill="hold">
                            <p:stCondLst>
                              <p:cond delay="7000"/>
                            </p:stCondLst>
                            <p:childTnLst>
                              <p:par>
                                <p:cTn id="387" presetID="47" presetClass="entr" presetSubtype="0" fill="hold" grpId="0" nodeType="afterEffect">
                                  <p:stCondLst>
                                    <p:cond delay="0"/>
                                  </p:stCondLst>
                                  <p:childTnLst>
                                    <p:set>
                                      <p:cBhvr>
                                        <p:cTn id="388" dur="1" fill="hold">
                                          <p:stCondLst>
                                            <p:cond delay="0"/>
                                          </p:stCondLst>
                                        </p:cTn>
                                        <p:tgtEl>
                                          <p:spTgt spid="192"/>
                                        </p:tgtEl>
                                        <p:attrNameLst>
                                          <p:attrName>style.visibility</p:attrName>
                                        </p:attrNameLst>
                                      </p:cBhvr>
                                      <p:to>
                                        <p:strVal val="visible"/>
                                      </p:to>
                                    </p:set>
                                    <p:animEffect transition="in" filter="fade">
                                      <p:cBhvr>
                                        <p:cTn id="389" dur="1000"/>
                                        <p:tgtEl>
                                          <p:spTgt spid="192"/>
                                        </p:tgtEl>
                                      </p:cBhvr>
                                    </p:animEffect>
                                    <p:anim calcmode="lin" valueType="num">
                                      <p:cBhvr>
                                        <p:cTn id="390" dur="1000" fill="hold"/>
                                        <p:tgtEl>
                                          <p:spTgt spid="192"/>
                                        </p:tgtEl>
                                        <p:attrNameLst>
                                          <p:attrName>ppt_x</p:attrName>
                                        </p:attrNameLst>
                                      </p:cBhvr>
                                      <p:tavLst>
                                        <p:tav tm="0">
                                          <p:val>
                                            <p:strVal val="#ppt_x"/>
                                          </p:val>
                                        </p:tav>
                                        <p:tav tm="100000">
                                          <p:val>
                                            <p:strVal val="#ppt_x"/>
                                          </p:val>
                                        </p:tav>
                                      </p:tavLst>
                                    </p:anim>
                                    <p:anim calcmode="lin" valueType="num">
                                      <p:cBhvr>
                                        <p:cTn id="391" dur="1000" fill="hold"/>
                                        <p:tgtEl>
                                          <p:spTgt spid="192"/>
                                        </p:tgtEl>
                                        <p:attrNameLst>
                                          <p:attrName>ppt_y</p:attrName>
                                        </p:attrNameLst>
                                      </p:cBhvr>
                                      <p:tavLst>
                                        <p:tav tm="0">
                                          <p:val>
                                            <p:strVal val="#ppt_y-.1"/>
                                          </p:val>
                                        </p:tav>
                                        <p:tav tm="100000">
                                          <p:val>
                                            <p:strVal val="#ppt_y"/>
                                          </p:val>
                                        </p:tav>
                                      </p:tavLst>
                                    </p:anim>
                                  </p:childTnLst>
                                </p:cTn>
                              </p:par>
                            </p:childTnLst>
                          </p:cTn>
                        </p:par>
                        <p:par>
                          <p:cTn id="392" fill="hold">
                            <p:stCondLst>
                              <p:cond delay="8000"/>
                            </p:stCondLst>
                            <p:childTnLst>
                              <p:par>
                                <p:cTn id="393" presetID="22" presetClass="entr" presetSubtype="8" fill="hold" nodeType="afterEffect">
                                  <p:stCondLst>
                                    <p:cond delay="0"/>
                                  </p:stCondLst>
                                  <p:childTnLst>
                                    <p:set>
                                      <p:cBhvr>
                                        <p:cTn id="394" dur="1" fill="hold">
                                          <p:stCondLst>
                                            <p:cond delay="0"/>
                                          </p:stCondLst>
                                        </p:cTn>
                                        <p:tgtEl>
                                          <p:spTgt spid="193"/>
                                        </p:tgtEl>
                                        <p:attrNameLst>
                                          <p:attrName>style.visibility</p:attrName>
                                        </p:attrNameLst>
                                      </p:cBhvr>
                                      <p:to>
                                        <p:strVal val="visible"/>
                                      </p:to>
                                    </p:set>
                                    <p:animEffect transition="in" filter="wipe(left)">
                                      <p:cBhvr>
                                        <p:cTn id="395" dur="500"/>
                                        <p:tgtEl>
                                          <p:spTgt spid="193"/>
                                        </p:tgtEl>
                                      </p:cBhvr>
                                    </p:animEffect>
                                  </p:childTnLst>
                                </p:cTn>
                              </p:par>
                            </p:childTnLst>
                          </p:cTn>
                        </p:par>
                        <p:par>
                          <p:cTn id="396" fill="hold">
                            <p:stCondLst>
                              <p:cond delay="8500"/>
                            </p:stCondLst>
                            <p:childTnLst>
                              <p:par>
                                <p:cTn id="397" presetID="22" presetClass="entr" presetSubtype="8" fill="hold" grpId="0" nodeType="afterEffect">
                                  <p:stCondLst>
                                    <p:cond delay="0"/>
                                  </p:stCondLst>
                                  <p:childTnLst>
                                    <p:set>
                                      <p:cBhvr>
                                        <p:cTn id="398" dur="1" fill="hold">
                                          <p:stCondLst>
                                            <p:cond delay="0"/>
                                          </p:stCondLst>
                                        </p:cTn>
                                        <p:tgtEl>
                                          <p:spTgt spid="194"/>
                                        </p:tgtEl>
                                        <p:attrNameLst>
                                          <p:attrName>style.visibility</p:attrName>
                                        </p:attrNameLst>
                                      </p:cBhvr>
                                      <p:to>
                                        <p:strVal val="visible"/>
                                      </p:to>
                                    </p:set>
                                    <p:animEffect transition="in" filter="wipe(left)">
                                      <p:cBhvr>
                                        <p:cTn id="399" dur="500"/>
                                        <p:tgtEl>
                                          <p:spTgt spid="194"/>
                                        </p:tgtEl>
                                      </p:cBhvr>
                                    </p:animEffect>
                                  </p:childTnLst>
                                </p:cTn>
                              </p:par>
                              <p:par>
                                <p:cTn id="400" presetID="22" presetClass="entr" presetSubtype="8" fill="hold" grpId="0" nodeType="withEffect">
                                  <p:stCondLst>
                                    <p:cond delay="0"/>
                                  </p:stCondLst>
                                  <p:childTnLst>
                                    <p:set>
                                      <p:cBhvr>
                                        <p:cTn id="401" dur="1" fill="hold">
                                          <p:stCondLst>
                                            <p:cond delay="0"/>
                                          </p:stCondLst>
                                        </p:cTn>
                                        <p:tgtEl>
                                          <p:spTgt spid="195"/>
                                        </p:tgtEl>
                                        <p:attrNameLst>
                                          <p:attrName>style.visibility</p:attrName>
                                        </p:attrNameLst>
                                      </p:cBhvr>
                                      <p:to>
                                        <p:strVal val="visible"/>
                                      </p:to>
                                    </p:set>
                                    <p:animEffect transition="in" filter="wipe(left)">
                                      <p:cBhvr>
                                        <p:cTn id="402"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2" grpId="0" animBg="1"/>
      <p:bldP spid="63" grpId="0" animBg="1"/>
      <p:bldP spid="64"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6" grpId="0"/>
      <p:bldP spid="187" grpId="0"/>
      <p:bldP spid="188" grpId="0" animBg="1"/>
      <p:bldP spid="190" grpId="0"/>
      <p:bldP spid="191" grpId="0"/>
      <p:bldP spid="192" grpId="0" animBg="1"/>
      <p:bldP spid="194" grpId="0"/>
      <p:bldP spid="19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1048068" y="5089525"/>
            <a:ext cx="315912" cy="315913"/>
            <a:chOff x="1066800" y="5218290"/>
            <a:chExt cx="315279" cy="315280"/>
          </a:xfrm>
        </p:grpSpPr>
        <p:sp>
          <p:nvSpPr>
            <p:cNvPr id="3" name="Shape 826"/>
            <p:cNvSpPr>
              <a:spLocks/>
            </p:cNvSpPr>
            <p:nvPr/>
          </p:nvSpPr>
          <p:spPr bwMode="auto">
            <a:xfrm>
              <a:off x="1066800" y="5218290"/>
              <a:ext cx="315279" cy="315280"/>
            </a:xfrm>
            <a:custGeom>
              <a:avLst/>
              <a:gdLst>
                <a:gd name="T0" fmla="*/ 157640 w 19679"/>
                <a:gd name="T1" fmla="*/ 157640 h 19679"/>
                <a:gd name="T2" fmla="*/ 157640 w 19679"/>
                <a:gd name="T3" fmla="*/ 157640 h 19679"/>
                <a:gd name="T4" fmla="*/ 157640 w 19679"/>
                <a:gd name="T5" fmla="*/ 157640 h 19679"/>
                <a:gd name="T6" fmla="*/ 157640 w 19679"/>
                <a:gd name="T7" fmla="*/ 157640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37963"/>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800" tIns="50800" rIns="50800" bIns="50800" anchor="ctr"/>
            <a:lstStyle/>
            <a:p>
              <a:endParaRPr lang="zh-CN" altLang="en-US"/>
            </a:p>
          </p:txBody>
        </p:sp>
        <p:sp>
          <p:nvSpPr>
            <p:cNvPr id="4" name="Shape 827"/>
            <p:cNvSpPr>
              <a:spLocks/>
            </p:cNvSpPr>
            <p:nvPr/>
          </p:nvSpPr>
          <p:spPr bwMode="auto">
            <a:xfrm>
              <a:off x="1139147"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a:p>
          </p:txBody>
        </p:sp>
      </p:grpSp>
      <p:grpSp>
        <p:nvGrpSpPr>
          <p:cNvPr id="5" name="Group 22"/>
          <p:cNvGrpSpPr>
            <a:grpSpLocks/>
          </p:cNvGrpSpPr>
          <p:nvPr/>
        </p:nvGrpSpPr>
        <p:grpSpPr bwMode="auto">
          <a:xfrm>
            <a:off x="4626293" y="5089525"/>
            <a:ext cx="315912" cy="315913"/>
            <a:chOff x="4645616" y="5218290"/>
            <a:chExt cx="315279" cy="315280"/>
          </a:xfrm>
        </p:grpSpPr>
        <p:sp>
          <p:nvSpPr>
            <p:cNvPr id="6" name="Shape 831"/>
            <p:cNvSpPr>
              <a:spLocks/>
            </p:cNvSpPr>
            <p:nvPr/>
          </p:nvSpPr>
          <p:spPr bwMode="auto">
            <a:xfrm>
              <a:off x="4645616" y="5218290"/>
              <a:ext cx="315279" cy="315280"/>
            </a:xfrm>
            <a:custGeom>
              <a:avLst/>
              <a:gdLst>
                <a:gd name="T0" fmla="*/ 157640 w 19679"/>
                <a:gd name="T1" fmla="*/ 157640 h 19679"/>
                <a:gd name="T2" fmla="*/ 157640 w 19679"/>
                <a:gd name="T3" fmla="*/ 157640 h 19679"/>
                <a:gd name="T4" fmla="*/ 157640 w 19679"/>
                <a:gd name="T5" fmla="*/ 157640 h 19679"/>
                <a:gd name="T6" fmla="*/ 157640 w 19679"/>
                <a:gd name="T7" fmla="*/ 157640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800" tIns="50800" rIns="50800" bIns="50800" anchor="ctr"/>
            <a:lstStyle/>
            <a:p>
              <a:endParaRPr lang="zh-CN" altLang="en-US"/>
            </a:p>
          </p:txBody>
        </p:sp>
        <p:sp>
          <p:nvSpPr>
            <p:cNvPr id="7" name="Shape 832"/>
            <p:cNvSpPr>
              <a:spLocks/>
            </p:cNvSpPr>
            <p:nvPr/>
          </p:nvSpPr>
          <p:spPr bwMode="auto">
            <a:xfrm>
              <a:off x="4717963"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a:p>
          </p:txBody>
        </p:sp>
      </p:grpSp>
      <p:grpSp>
        <p:nvGrpSpPr>
          <p:cNvPr id="8" name="Group 25"/>
          <p:cNvGrpSpPr>
            <a:grpSpLocks/>
          </p:cNvGrpSpPr>
          <p:nvPr/>
        </p:nvGrpSpPr>
        <p:grpSpPr bwMode="auto">
          <a:xfrm>
            <a:off x="8233093" y="5089525"/>
            <a:ext cx="315912" cy="315913"/>
            <a:chOff x="8251931" y="5218290"/>
            <a:chExt cx="315279" cy="315280"/>
          </a:xfrm>
        </p:grpSpPr>
        <p:sp>
          <p:nvSpPr>
            <p:cNvPr id="9" name="Shape 836"/>
            <p:cNvSpPr/>
            <p:nvPr/>
          </p:nvSpPr>
          <p:spPr>
            <a:xfrm>
              <a:off x="8251931"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75000"/>
              </a:schemeClr>
            </a:solidFill>
            <a:ln w="12700" cap="flat">
              <a:noFill/>
              <a:miter lim="400000"/>
            </a:ln>
            <a:effectLst/>
          </p:spPr>
          <p:txBody>
            <a:bodyPr lIns="50800" tIns="50800" rIns="50800" bIns="50800" anchor="ctr"/>
            <a:lstStyle/>
            <a:p>
              <a:pPr defTabSz="914377" eaLnBrk="1" fontAlgn="auto" hangingPunct="1">
                <a:spcBef>
                  <a:spcPts val="0"/>
                </a:spcBef>
                <a:spcAft>
                  <a:spcPts val="0"/>
                </a:spcAft>
                <a:defRPr/>
              </a:pPr>
              <a:endParaRPr>
                <a:latin typeface="+mn-lt"/>
              </a:endParaRPr>
            </a:p>
          </p:txBody>
        </p:sp>
        <p:sp>
          <p:nvSpPr>
            <p:cNvPr id="10" name="Shape 837"/>
            <p:cNvSpPr>
              <a:spLocks/>
            </p:cNvSpPr>
            <p:nvPr/>
          </p:nvSpPr>
          <p:spPr bwMode="auto">
            <a:xfrm>
              <a:off x="8324278" y="5303975"/>
              <a:ext cx="170584" cy="143909"/>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a:p>
          </p:txBody>
        </p:sp>
      </p:grpSp>
      <p:grpSp>
        <p:nvGrpSpPr>
          <p:cNvPr id="11" name="Group 57"/>
          <p:cNvGrpSpPr>
            <a:grpSpLocks/>
          </p:cNvGrpSpPr>
          <p:nvPr/>
        </p:nvGrpSpPr>
        <p:grpSpPr bwMode="auto">
          <a:xfrm>
            <a:off x="1433830" y="5110163"/>
            <a:ext cx="2755900" cy="884237"/>
            <a:chOff x="1479894" y="4804867"/>
            <a:chExt cx="2756192" cy="884673"/>
          </a:xfrm>
        </p:grpSpPr>
        <p:sp>
          <p:nvSpPr>
            <p:cNvPr id="12" name="Text Placeholder 8"/>
            <p:cNvSpPr txBox="1">
              <a:spLocks/>
            </p:cNvSpPr>
            <p:nvPr/>
          </p:nvSpPr>
          <p:spPr>
            <a:xfrm>
              <a:off x="1479894" y="4804867"/>
              <a:ext cx="1709919" cy="25253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b="1" dirty="0">
                  <a:solidFill>
                    <a:schemeClr val="tx1">
                      <a:lumMod val="65000"/>
                      <a:lumOff val="35000"/>
                    </a:schemeClr>
                  </a:solidFill>
                  <a:latin typeface="Arial Narrow" pitchFamily="34" charset="0"/>
                  <a:ea typeface="Fira Sans SemiBold Italic" panose="00000700000000000000" pitchFamily="50" charset="0"/>
                </a:rPr>
                <a:t>Diamond</a:t>
              </a:r>
            </a:p>
          </p:txBody>
        </p:sp>
        <p:sp>
          <p:nvSpPr>
            <p:cNvPr id="13" name="Text Placeholder 1"/>
            <p:cNvSpPr txBox="1">
              <a:spLocks/>
            </p:cNvSpPr>
            <p:nvPr/>
          </p:nvSpPr>
          <p:spPr>
            <a:xfrm>
              <a:off x="1584680" y="5076463"/>
              <a:ext cx="2651406" cy="613077"/>
            </a:xfrm>
            <a:prstGeom prst="rect">
              <a:avLst/>
            </a:prstGeom>
          </p:spPr>
          <p:txBody>
            <a:bodyPr lIns="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aiscing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tantang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velitama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cinta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grpSp>
      <p:grpSp>
        <p:nvGrpSpPr>
          <p:cNvPr id="14" name="Group 58"/>
          <p:cNvGrpSpPr>
            <a:grpSpLocks/>
          </p:cNvGrpSpPr>
          <p:nvPr/>
        </p:nvGrpSpPr>
        <p:grpSpPr bwMode="auto">
          <a:xfrm>
            <a:off x="5031105" y="5110163"/>
            <a:ext cx="2736850" cy="884237"/>
            <a:chOff x="5076421" y="4804867"/>
            <a:chExt cx="2737142" cy="884673"/>
          </a:xfrm>
        </p:grpSpPr>
        <p:sp>
          <p:nvSpPr>
            <p:cNvPr id="15" name="Text Placeholder 8"/>
            <p:cNvSpPr txBox="1">
              <a:spLocks/>
            </p:cNvSpPr>
            <p:nvPr/>
          </p:nvSpPr>
          <p:spPr>
            <a:xfrm>
              <a:off x="5076421" y="4804867"/>
              <a:ext cx="1613072" cy="24459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b="1" dirty="0">
                  <a:solidFill>
                    <a:schemeClr val="tx1">
                      <a:lumMod val="65000"/>
                      <a:lumOff val="35000"/>
                    </a:schemeClr>
                  </a:solidFill>
                  <a:latin typeface="Arial Narrow" pitchFamily="34" charset="0"/>
                  <a:ea typeface="Fira Sans SemiBold Italic" panose="00000700000000000000" pitchFamily="50" charset="0"/>
                </a:rPr>
                <a:t>Diamond</a:t>
              </a:r>
            </a:p>
          </p:txBody>
        </p:sp>
        <p:sp>
          <p:nvSpPr>
            <p:cNvPr id="16" name="Text Placeholder 1"/>
            <p:cNvSpPr txBox="1">
              <a:spLocks/>
            </p:cNvSpPr>
            <p:nvPr/>
          </p:nvSpPr>
          <p:spPr>
            <a:xfrm>
              <a:off x="5162155" y="5076463"/>
              <a:ext cx="2651408" cy="613077"/>
            </a:xfrm>
            <a:prstGeom prst="rect">
              <a:avLst/>
            </a:prstGeom>
          </p:spPr>
          <p:txBody>
            <a:bodyPr lIns="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aiscing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tantang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velitama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cinta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grpSp>
      <p:grpSp>
        <p:nvGrpSpPr>
          <p:cNvPr id="17" name="Group 59"/>
          <p:cNvGrpSpPr>
            <a:grpSpLocks/>
          </p:cNvGrpSpPr>
          <p:nvPr/>
        </p:nvGrpSpPr>
        <p:grpSpPr bwMode="auto">
          <a:xfrm>
            <a:off x="8626793" y="5103813"/>
            <a:ext cx="2744787" cy="884237"/>
            <a:chOff x="8672033" y="4798517"/>
            <a:chExt cx="2744762" cy="884673"/>
          </a:xfrm>
        </p:grpSpPr>
        <p:sp>
          <p:nvSpPr>
            <p:cNvPr id="18" name="Text Placeholder 8"/>
            <p:cNvSpPr txBox="1">
              <a:spLocks/>
            </p:cNvSpPr>
            <p:nvPr/>
          </p:nvSpPr>
          <p:spPr>
            <a:xfrm>
              <a:off x="8672033" y="4798517"/>
              <a:ext cx="1604947" cy="214418"/>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GB" sz="1600" b="1" dirty="0">
                  <a:solidFill>
                    <a:schemeClr val="tx1">
                      <a:lumMod val="65000"/>
                      <a:lumOff val="35000"/>
                    </a:schemeClr>
                  </a:solidFill>
                  <a:latin typeface="Arial Narrow" pitchFamily="34" charset="0"/>
                  <a:ea typeface="Fira Sans SemiBold Italic" panose="00000700000000000000" pitchFamily="50" charset="0"/>
                </a:rPr>
                <a:t>Diamond</a:t>
              </a:r>
            </a:p>
          </p:txBody>
        </p:sp>
        <p:sp>
          <p:nvSpPr>
            <p:cNvPr id="19" name="Text Placeholder 1"/>
            <p:cNvSpPr txBox="1">
              <a:spLocks/>
            </p:cNvSpPr>
            <p:nvPr/>
          </p:nvSpPr>
          <p:spPr>
            <a:xfrm>
              <a:off x="8765694" y="5070113"/>
              <a:ext cx="2651101" cy="613077"/>
            </a:xfrm>
            <a:prstGeom prst="rect">
              <a:avLst/>
            </a:prstGeom>
          </p:spPr>
          <p:txBody>
            <a:bodyPr lIns="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aiscing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tantang</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velitama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cinta</a:t>
              </a: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grpSp>
      <p:pic>
        <p:nvPicPr>
          <p:cNvPr id="20" name="Picture 2" descr="D:\欧美ppt\手机\素材\1515468_090728869000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089" y="0"/>
            <a:ext cx="12192001" cy="477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9239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6990" y="1687548"/>
            <a:ext cx="4158020" cy="3037596"/>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659" y="3371621"/>
            <a:ext cx="12209660" cy="3486379"/>
          </a:xfrm>
          <a:prstGeom prst="rect">
            <a:avLst/>
          </a:prstGeom>
        </p:spPr>
      </p:pic>
      <p:sp>
        <p:nvSpPr>
          <p:cNvPr id="4" name="文本框 3"/>
          <p:cNvSpPr txBox="1"/>
          <p:nvPr/>
        </p:nvSpPr>
        <p:spPr>
          <a:xfrm>
            <a:off x="755176" y="4553632"/>
            <a:ext cx="10681648" cy="1569660"/>
          </a:xfrm>
          <a:prstGeom prst="rect">
            <a:avLst/>
          </a:prstGeom>
          <a:noFill/>
          <a:effectLst/>
        </p:spPr>
        <p:txBody>
          <a:bodyPr wrap="square" rtlCol="0">
            <a:spAutoFit/>
          </a:bodyPr>
          <a:lstStyle/>
          <a:p>
            <a:pPr algn="ctr">
              <a:defRPr/>
            </a:pPr>
            <a:r>
              <a:rPr lang="en-US" altLang="zh-CN" sz="9600" dirty="0">
                <a:ln w="38100">
                  <a:noFill/>
                </a:ln>
                <a:solidFill>
                  <a:schemeClr val="bg1"/>
                </a:solidFill>
                <a:latin typeface="Impact" panose="020B0806030902050204" pitchFamily="34" charset="0"/>
                <a:ea typeface="微软雅黑" panose="020B0503020204020204" pitchFamily="34" charset="-122"/>
              </a:rPr>
              <a:t>Thanks</a:t>
            </a:r>
            <a:endParaRPr lang="zh-CN" altLang="en-US" sz="9600" dirty="0">
              <a:ln w="38100">
                <a:noFill/>
              </a:ln>
              <a:solidFill>
                <a:schemeClr val="bg1"/>
              </a:solidFill>
              <a:latin typeface="Impact" panose="020B0806030902050204" pitchFamily="34" charset="0"/>
              <a:ea typeface="微软雅黑" panose="020B0503020204020204" pitchFamily="34" charset="-122"/>
            </a:endParaRPr>
          </a:p>
        </p:txBody>
      </p:sp>
      <p:sp>
        <p:nvSpPr>
          <p:cNvPr id="11" name="等腰三角形 10"/>
          <p:cNvSpPr/>
          <p:nvPr/>
        </p:nvSpPr>
        <p:spPr>
          <a:xfrm rot="5400000">
            <a:off x="-84595" y="4809739"/>
            <a:ext cx="1226636" cy="1057446"/>
          </a:xfrm>
          <a:prstGeom prst="triangle">
            <a:avLst/>
          </a:prstGeom>
          <a:solidFill>
            <a:srgbClr val="00AEE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flipV="1">
            <a:off x="11064111" y="4809739"/>
            <a:ext cx="1226636" cy="1057446"/>
          </a:xfrm>
          <a:prstGeom prst="triangle">
            <a:avLst/>
          </a:prstGeom>
          <a:solidFill>
            <a:srgbClr val="00AEE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92193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2" presetClass="entr" presetSubtype="2" fill="hold" grpId="0" nodeType="withEffect">
                                  <p:stCondLst>
                                    <p:cond delay="50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5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10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250"/>
                                        <p:tgtEl>
                                          <p:spTgt spid="3"/>
                                        </p:tgtEl>
                                      </p:cBhvr>
                                    </p:animEffect>
                                  </p:childTnLst>
                                </p:cTn>
                              </p:par>
                              <p:par>
                                <p:cTn id="23" presetID="6" presetClass="emph" presetSubtype="0" fill="hold" nodeType="withEffect">
                                  <p:stCondLst>
                                    <p:cond delay="1000"/>
                                  </p:stCondLst>
                                  <p:childTnLst>
                                    <p:animScale>
                                      <p:cBhvr>
                                        <p:cTn id="24" dur="2000" fill="hold"/>
                                        <p:tgtEl>
                                          <p:spTgt spid="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f1c8301922e96f5b8510c35afeee532f1236a6f"/>
  <p:tag name="ISPRING_RESOURCE_PATHS_HASH_PRESENTER" val="b84b4f3d361b1ab44dc1265168a8a0afeca174ca"/>
  <p:tag name="ISPRING_ULTRA_SCORM_COURSE_ID" val="20E755BB-08D1-49B2-82C5-152DE7668EE8"/>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C0vEhG18R9qlsrAAA0VwAAFwAAAHVuaXZlcnNhbC91bml2ZXJzYWwucG5n7Xx7WJJ3/79be2rPZofnsCfxxFo962BpSmUKwrY2rbZlVub2pLIeUjoJKXlAObS5J7eF0snQElmzsrRkdhBRhE5ymyB0mMMCxEKkBCQgQbjh5gfWltuz/fH9/b7PdX2/16+uqwvuw+f9ep8+r8/7Lff9+XrtmqSprwW/FhAQMHXVyvfXBQT8ARkQMCnv1cm+M+d64F2+j5dI65LeC2iShT7yHbyCf/fjdwMCmpmvuzf/wXf8x10rPyUFBEy75v//EkA8vSUgYOONVe+/u6Eo06Qm7julp2romFOoPag9e8wX9x+9jfzAsTqFcOnq19v+obgy7WLKn1/Z9sNk5GeHl51Zpfui9Ot/zFRtiFy6JuKL0k03Ts0RN0VIThzM+vASUqTBC8ooI2fMFGb1DryjdahGEZJplI4Sm6rVCVIapefhpJnHaG4tHCsAR9pnmgU22Um4e2BKgP8fHreTdTf6Ap5QQjRKK3vZL/lPylILem7p+px1cM9pwSz/mct8iZAcVwCJvA5vd8j4SNUbd+MwA0qFf8Se9kikfgpt7Br8SNrLP19cmzEubZciCClfC91x0q1z6esyx3F/YLDxXX1/9H+NLYzA6UnyBMd+OR2yiduSHs8Ry9xo6hCCM58r0aVlxB4CPC6FKDOzsAHFMnG459Zz9PuBVpP+db9iwbyYAkgqd0s7ozy3ozpi3/FcjXJf7VyfnJB/pi2hY250wZBjodDGNqN2k/vlunqoXyfkeVQ8nF7uUckz0DwLVFfBZmqdfr2/F58rZ4NX5tXdlXvdcqywm1QSR0rebpSa5bSFUhC3VpVJy2CWoEJX4PPV8xlsv/6ApU8s66patvcMoxYDXsCUkJVd3y4jsAxWqJWAvEwdXs8pNlu7IlYC+WQ6mAs0eqwFic3JlAd/YfFuAD1ZuK4QVjlY61KFs+YuLRja0Q5fCihySsjCU1qbXLGNUm4LJbW70UxAwtXy9TsqlSJrd4Q5wV5UE4SVDOfmkf/OC4HTI7hvN4Ujm0D8VjCIHAmmdfjN2dUfLuE1J+2tC8zQ6mdlL1b5DEJ+OdQWvaacWCcLqASHTLnt6byw+YDJWsBgsnmIb8qVQ7nib+NqV6D7g5YmkwnaFua1Q8FIW3SLKMm5lEOMlCuiWDoTJUHsiUkfEmrbBOzc3SiNpdV5VEfTNgOgNldsThKe6tWmn/QN61NqlChxkdEAwe5B5K88A+Mxc7b3NiMmpew90dX4KGahzhW9P2tDsDiHRE08Ffghbk9wzFpdgVJipe39QZAQTkpnKZkpEcxYwky+BmrO06znKLVP5gAyt7A8bd2QgjLCp2CelKfE5GnSl/WHc1UMAQeQKohuKIkWlecsYgTR1zQA/NW1CppRmqVsjo85O9TM9Tkq8BTfYydP8vupEHWEiJOfvkR9QxN0IWa1SecSuAiBW3ALJQMXw6LKBJgRnrdVqdQvU4IjGvgaKgEE+B8n5xmlK5fTuNYdk4F0NNpLaYJNBhTzsNcEbINYQUBlD3pQMvsbzQfAivtFEbwz4foFfDnkiGaZRJnagmv2NgHHYCtAj7QSaz+sLYmUkNTTT/sTqoYH2BFIRHB52g/lacmEpKuChBEELYxVnub+QNyZy+nCVUjs8ELkTlNSc2ABmDamcwX+ox7Fy1UC91dVsLUmSljMY50nHS2+bGp8cza2TEVTEQQJDKCcck7Ma07Det38rlFfgLK8YDDZaPo+2GljSXypM0+OQylQXNXbcnoJZpwHlLgQJCJUZ7UMtwZuU97ahqRlbbg3bbM29XNttHh/5Z8W8MLgEczovdxcdSoOHz5boS/QeqJH2FaVGPTlTTjS5hyyhc4mRMJx+CYlLcdaMIIUawQJTfs82grgLt0DmBU5DHavOadfTqrxwILlsRywCO0TzpnuV2Bk7yYYEvFO+fFtEZPWTeb6HAvwXgUK3pHmw46I85W5i3DbEk/nqoPOiT3ifD4d3d+KZoo6crbMCWEeUjL1lGFSSXrt9T6+J0GiWG5mHo9iMblX7L5pVeyuHXLq2qKzpymBnr4qBzCgpnocTFLlsGNpU7HxIRSYwyGGl6je5mnQfr4P0Js3itcQFIeCkH5OG9g6gb/wRtQK8Rr/19Y4nB4WU+Cfepd7YON37lmxePw4oOwz4yv+z2lXng4L/aL5L/7P5a/g5o6z5KtPZQzMQD/G0+34meMkW8j+vbueks/lWUH/tzDjAi7HcIWu4c4QoiDX8uMmYsbKdbIvav4YF9KAwInHBSy09HJpow/Yhf3kxbkrbydL7u5HfBePjB+X8tnXIlejqHjxjpW3QQkshR0WNg7y/ZdzehpkFRXjyJ+8dzA7FZ8EPJU2a9WFhgt1uHEdj+w/8Wnv3VvR44p/uPL22WHjw3Fr9vx9zraN+QW7n2r454NLGn8G/OOqo6kvYP4zMMfbbx0jCsmWB/uiMim+pVz45Ph06sMHpb5a4dMbpGB5lHyp/FPg9HOxbDpsKofmepT3GQpPlk2W4zY8R5GJ8BxqS+hfzF+gCtWe5+rfdBZWaM7TMsgj9U9ufxiVUPShfu1zreO9DX+yRPK3weKT+Zxw7HNDH7qVzLLCno+DV+g/NtcDmyYOabl2fyO0T88VWLtLN50zXFJktlMie0kMQ0tYPDEPkwBNROeFBfBk54bjxPn3prMVHZzaj34JsucaPzUBqEqdylbwObXpEy827r28nNegD8pIm8o+bjsz0Q+9M4L0G0dDtQ1txxG70RNcauMGv6xVNdTiNvTsld10/sJB219lkBqLK5rN8SvwDykTgqLHLn1F7Fejr0D9e/IYhJjde2X1z6O/G0pd8VnNJp/du+/83qCa3xtD+Ws8Z6KX0qZ+nktIlVtSfluvpN82H/6v/4rw6Fqq/a7VCmMn/5aTHx2+sl6//heZMWvxeOAeniqt/23Dc2JhqPzfNNzYPjJw5jd1rhuO/z1xjUen1v625m1tv6fc2cbJyb9tkOJM8K+UI2JenhYlHHtQuums+SQrcwEHl87z/FpN5UuPI9tWKX+N58v5jN13xL++OxnjeQJOvt7+ltxzOKZo+BfB07weJVg77evCd2vbR2gTNSyx9cRG1RYPn8n7yD+PySNt4ERSSEm8xqQacbrTRRXW9Kls4Mz/FyxJ4BLpoHKmn1RAVVk/xdYjkS8VbSw33Mkn1k90ujozSvD4aucUzNgVB3n4TH1kZonp0hRePNdaQ6xjHIa7bpZFZlIsnVNYqHS0rAzjvi/h2Zbyt9+U6viZ+tTnurR1iPv4i2Z/ligM/FzflzNtnxwNGjvv+EI60FEmGQB9bJkhVHecv9NHrp0QH2VjMPKOJEpEIZMz1dXEfPlDliQPtLwGuI86ylSEw5sXO2AKU9lVUz45S2d3WT7RuiiqlH65LZi3Sm3rAm7oFzcpfc1KkRI8gRoqMKoxI/ZoQLH9sPzvnDuttMBTdSb937SGM8pzE22GKRt8FXxGpHzGTHIlbvANDswhXjnmtsmxaHErjXGEfGkQQNubJQZx4/tAPuxlG61J4rEVEJDd2sTwKN6NUdzjUHmsKHtJTQKTYhRwsDw4blPtjpH2RdwxKa7CGi2eV62PGUGgs5vgOi3DYFvOJ1AaKbWKogo+jQI5UbvbJ/ogolQZNJ0Xc7mcaJZ1sZQ7sXerLLvSMcGTMrtNwEBVHjl8LkvXzFvxz/BYH9CDInSdahmceNiQdEF/wIBYXpDV10NN1MYRMBqTTVnBnb9iqGiNdselDjSTAw7mOjgfdpPU2FNJ3F+44F6MLGunsluHOxs6qb8ll6MidD2skqyj9VxmpcVlG5WYjYkiE5WkdB/N8wT9bX0knHmsRa6L9xXZI6nluSRBW4y8ELTcLlqDq1LHRkqAbl+DcUierxIVo3sVaczMX6TGcoVvDBnDrVJVFB84vmtJ4jXVMm6NVMsA7mmi8jK6R7Wmw4YWrdbOl9YC+WLZRU/LqAoPkk9YasQ2jV98MHehWrJ2u5GS9wvPXVPu3Noobg0sBt9drGkLg43aSzMThYJukiAmD1z0YL7mNXTmp9UGLrKgQD47o9AoBcK5I1IuKCZ1N77jkNMpa+bLs8BFlvmOG6QuLmyDQ7MRq076pfZrwpAkkYlH0ytMb1YZxBF/Xy+8RGFUwN600QisGLvOrvVYltepiJiC7NCw2Q9Sx4E+0io1PHnJRaqUUXmACedjm5LJGDkeuTV7MEyOYR4wALiseWpazu6SX9izQluw8mz3nk/Ub0/KSBR27eFR/5U1cigtosLAw2VOvhK4R9umIjAq58N3gLTwQuQ72SulOeLG2Hb9ATBHY+7W6nId3PiPlfqLdAjkbibETr7Zlc+Xz4PPlSMUOhJXnJpQ/KKafAHzX4T5mtdfbLhSM2uVOQr//vNbxpsvJu1J3ZQLe+d4LtZMjZv9HMZ5TyEssNiVRExV7JxHD6wfdd1dy4Yh/nsbwN8VcMTlUoholg4z1fzgHK+/7URZiUNdqAHvDRqeYLx670JRRazlZBT10YPp0MD0yNqSEf4+LHgJ2140VI2fFsHR7JfHcUpGl94PetZowsy7bbTHpfB0gWu4UafYPXSI494S91r/TLizKylSNLlXsbdd/qznZNGdrOmnkOzb80vxmTc+nbrHkZKp+5Ra3qp85jiY4clW3SaVyNXLPYLVdGggkyYySQQaSRww3XnpwUjMs+KmoJv58mmhcFNUx5N1cXZ1ofOIfdjQqc56VtGZRi9xqefcwdOTvMwZCd/MxFKa3UdzY2HPSsESnZ6zEavtolMFwc6xrykl9NF8LeEn2fZiwzleNzdX5fC6XPkUXQR2vqhAlfDTAkFIo0aASRjXrbwBbT0lAsx9liNrTEoNZO+M4Ary5hOJ48VXFN10SRGebj1kZ+kVlqBKFY1S4wH6lhEw90SYtuGCyhFtfgfkMpjBYI4L/rZrFOsdlRDNkA4L6XZkhHPGrs+N5O5TjTQYFvDRzE8zYndihiCLFbJr1Rtopx5BOwD1lqcWt24jj6rL0E+O75vui8V0MuTUw1UP5s7+ZyT42FebDBzkXBShRAQ4LopHv/+vmZEaGTdtKQETbMZvURX0mhaoAUOxPw0cS2UzPikvQeD+CllZovRMIVUl8IhDiL5vi+D0wMN0N0B3D9xuS+cAj4LhiGtDsSJnzxQWdFHj9Wjo5jj2Wxjlbu+oduTZLFKdCGTDXkYUZAeGisfixJ2GCjbfU8So95Wl1jZfJ2nvkFiHu91HJTZDqs4VVO6wCazDN2+l8kLgxAj56A+Z1NHeMqHYn0rdm4nZYHef6Xs+HGl7TXZrpmisU3IrRhwUJ76toqXHhs8WVUjyqCcC67XWc5bhnuizFRJb9G0lUeRZyX0slS9T00ytx57lmWLRNW3QUizNqfMpf0LAkSA+OeXTTSluRDlm4/YC6bVY7gIFsFUAV6bVZOa3KwngOSPsq8YUc3wLDr9X4tHhjKF12Xtlucd8xYEl2jSlK/DwfBEhCo7Do8V26znTm20dKA5xhOe1O491yZeFYZEjkU/Z6Hp+CHc4tHRIaOmWMjL0MQUV+iU0aCiVJwFUJYdbNN2QiiSvrOvPZ6SQBN/kUfaNFRhVwoYLxR/oijp1eAx4tyySU86GrbXZfwyKtuVYcO+HcQN6RpnWb2TnBA8KQfzh9mf0lqsWP/xkauU25MbEfGVjZDLTpzV3eRjc3KBMDb/kS940obUyT9reFL09e1DaGgQL5uHwjAagdfsPNeXsVGertgCGhgNyIwNVNixfUFj2lEIftKk7mxG+5gHeTikJ5PSaxKT+4h+s54xM6yJjc9hSW7f0MDGV/mcc3tEt85hsw7dMj6sldl77mcDOXk7ayOSfHYG7D2Fch6zQGLmWjMRt7keXNZPcZ29ZFpnS1CMtoIVJp1h2iOw7dPsLM5QpCDPz3VzKppJIeURCUm/X8nBtId1RCG+jLCsgYDv5LOUgDQSkM47ZvaNj67fMa4IEebHPZifhdlCgDfuR5oiD5Cy4HrriQZDydmvG0nR0UzOiHKjygSmZn8degiOBGXHBLCZHUh29RKtvpQtPosqJdDgLqGOwnYJEJRDGRfdwGk2m5APHi7z4yvZrzzx9KGZPedoutOfJHdakLFoPyKcgd1ZYYqx2u2dYeR2Pw//dsUrruQV5ltTi89u7i4xJj1Kw91vhSJygOKZcglhOwI5Wgzn0qAZOXVwIkrtdJQSLmPHWaVjXbVY35kIN5pnTPpbwzhDLJNGBI6JLCaay7sCK3pvVtXTIKQHuVmTP92aNpGfeoN4uol+kY3TazKdY87mnzyYKDMEYDgm8EIPYWZGb60Us4a3Y2j3jU09NT1fAUaBv+nHf1HR3t1JrgaIPHs2b9DBnKttyI5l23o2QOBHPyNFScEyrodpuMWkXf3k6xNtcCy7kGs9Bqrz+Z7Os2G3yat9Jx9L2bh3VH7FlP2NnrRnraaSnTiNLqYOz4fO9EwfoMMb1U8npcj3awbfKI/WSZwXg3DsABrLkdeFkvPOan7g4oVo41hl1ZEW4wlbJpZx02yTkn0j8xhMfax2e7bvyYF/UETotLvmnMXzoLgbE6/YDvlmWkAY5dahny8KTQZef86aR05nELBHyp9X+otm/TLpvve5b1LeTCdKfSoJHDf1kPXsflzbaqHteNaxTYD292Mr/TB3zvqLdLCx5unaXx/a3jmG9BvpLUw6JlE5krciQ8Vz4bo/Z6xFFCb0eM1ZgkyGnRx7YfcJaiKQDtsKOCeVLk8D64W3LMU8G9+f66DtJ33w186kqs3bDkCfBA+MXln8ZiavfjXnq4LKbWcbDI0njUgZmtDHYtz1P/2we+h6reX281/+TYaavx46Y6bVrIKWDAtk4ojFf4WMf+JvtJ9nqH/ucPUSaLSFCAsgXzwk76bXRIXlnPXr0zD49hy58wvWOimi7JOhx63e9msGMKcje4E72PsJkTIuE4WLaBhWCl3M+gP3Lmm5t3P2ltXAhnWvVuyRYyLpiBQ2q0fey+SOvY8euln7IlT1TT+GbyLCliJadkjcPWbI6I1AiSzkxveLc7ZRgOqcpGMHDPTSaa55Z3JQEQ9pIk2zdMiqfAl54BXF1y8WvPfIgaeMdcX5z2M68DAJmBNMkuXzoeL63iIyBg6MKbBQ8uW1Hx+Orr7MmQfY32KAV747njix55rfR01yjtOsglhuMi9mb/T1MiyNwovMOp538oCmEF6bLRQxsMd74qtqCuLamX67TWnykflg52CwGJOAsda9VD8bT93JJyAkuOWWSG1XMWtgsktqO3zpk127S2BqkHt4V/OlQrlj6bbUD8Nj6nMtxqo/IDMvw7fTY/jXaN4i3M3rGXfL9ndHTOHywZmPt5hju2VCuSiXszut680JYVsxKAle+FSGWqehgzjAZyUrNmtFD5XGDe7QZ+SWPIg9jRE6SmhoCjmHeaFlBr/zJaesBWeDXyrSdFWJeVX3gYq2yh9fCVUmrDkli+hjEfcmwQvvsZAK999tDIP4T9ZGU/GUBq/TpEIEhSkp1gtGTb5luYp9WctOOG35oRmhXi29QYZnixRe8R2yBCBgx5uBG7ZamEK5L+uZRkCjJ5/fMYx6SiLUjU46jABPAGvknThpK/zEJFmsrnKf4gMDroHEmKrcPNtt2Tgd7GyeIIQnyEBgmKXBxc9h7JKWKLgheJBoS4qSqaZw6wWpS4Ancw1AmD/4eoM0BOCjFcDTPITGRjt1tHDwxNxX6aMh8O2gpUj2wbYK6pd1BKN4KCVRZozyQjVxwSkVPZ92KnvSw6NJWQruHzN4WeECLJhujjYOm6POnUMzoLyusVaDEWqTU1/hY+LvbcYcx9c4LcYPyPKhip3eaOLW0/rn2a1bpUzL/JQhD8bhV/dnPYP1T1iMeIPtWgv+nidsGf8qFKx7GFKz2FULPkowosIg7HSKvZ4p5Vfw//41rOvyPH2icssJI7OgfQtdDFXpzcdr/uu6vatTXkmHd7XSHORLqFI3NnOkd5LgP7WNSBmdfDmOJJE4k20+06In0qcDSPQ+q8bX8Itej+s9LuzUWd4b5Odp3hjscaHdcRQBw8JcuI6fOVU13tvdP4Pa0pd8EAD/84sRX/3biOhbcQS8vbaRp4lqanjuireHdOTF7qY52je5bNHhXfkRkDt00IQQZvW/+WSzDIQr6kydqkVq6MgjJ7OkjY/KfO+VW6tS3NhtRy3B6z6/Av2y29THYjvUvBL8Q/ELw7wheA0N6QbrXbLb9K4pyv8Ng53GcPRp3j9XaOIjzDHOhYZ0yjSpIprvusBoMTVYpQi5wtCpB7zX62PQoU5RI0vackx42TD6wuCBcOR+H736HvzTx6rFprAMNEu7Bz0mUmkZ0v79K/rA3P+1uPx65i4Dpn88sqfiN4Wdw+HzyTuCq4GUrx1dj0eL+WpH2cUXzYrO+gP9xw+TrqrcV+jaUrJWCQft7ZpLTrmUY8j5tCpFnpaMHhWSVpW8TVwS5OlnCJyclSiO8sKTdpGW3/4qBGGygYBPXGDrpn91c/sLZm7e8I1075jHTvXnzpLzjelP6kT/F6OxK5p9gQV4lHSSyHM59orF9ZcJUmgqtU1Dc0asTg+sG8WhbtYTJAplAMPf9sDxvrsZ0uppHAlGJBESknGpVWaOBLHJ78Dp5yr9HEJnv63C/CBUXVVl3iLuWiEWMf8GmALgNkx5lTu62tOKCepS9fdXNueCFJYh/VKTEzB6E2oLM03EXVaIOT5HWiuIcxgIeB1xf8+8Rb1FCy+y5GeIrjC+1Vkv3jcAqX5P3WgVo1G1S2Bq6Ld/0RC/ciNPbz/dVVKYq9RvVeNBubwZ0ZNF2lV71G/LmLi0g6NoYVbjHoQ7+6kSZIGZJHb6fK5Yxjis5Bn5YBJCT3eK4K6T29pF79YUzd/+miGyG9HJcv5x3EX9ZqtzG+Pra2DJL9GdDm/psDTcFGeVsrXIQaMQgGBXNeW6V3JJjI4dr9XSCbpn2jRO4H6Q6Z1Gv3Ci1weRRipOmgWLZb+ef4xuxz/Qbpm+rohfP1s7jhWhx4i4TuCLTGdf9/fLMPx4F1JBblgumownHbuWp0MxjzOiGvbKutdWA5PtqsALEq6Q6Pq2EXHttrKZFbo58OGGZbAx+/2ofeWc9g62ivqCiF4JfCP4fIHiLcbAVEmvGQnRmJPDjxL9CIOSo9RVvXW4e/EWdn8GBntRLNr+y/MivamBfT+wYXrO81R0m14xOWDOyPZ1Yd2cnERoiHpn9x108nbkAqpD/p36pWe+a7r2P2bXrdsvzu9fMx/UVisCMacMXOB5jqWbbo7nPEXNXj/tlO/a5wPotfrfW21/c9OKm/6U3tawXy1hYmvMBDg72dfqfW/lQjvG6S3f8OHpvB1f9kLyTyMHaaKlo0TF7dwQ3HWqjr0nLoBF+JRiZZaT4Wt4ooI1ReICHoDUtlGvfvjZot8PgGv9DNTwH9XEpnPLYJxVNCCcxTislRFc6Z/fzaVtz0EdGhPgCGqjUCEMDbIYWUxHrQFRpphEbXQ1m5KtbKWCf/xmcEgeMyGyBz20KnmHLzdME1Q3Z7VEdT26vYCLDo3jqCrZSL+zwtPh/TXpwpr622BxtM0BWE7BGQVbN/fTX1mPvVjdHamTCqEmbEzvSObm5YIM8N2OvKN3hfyqy40oMkSkhHZuJpVisaFiIzeJ/xkRRbo3O41AYKjryzYqY8KE2S7rVHjQTMNl29Cfz1WNFzk9wRulnR3kASUoVk1RHJHleFQ2MbmpztzHBOY0/M9qDw/4aubuv+vM8xhew4ZjXfEU4N1017SDsb6Rj7qMgIy3+FOMkDIx5khMlx2Ud/ohPRPfPM9er3naE6CDcO6oj93eBi+x8TdAnPnBDEdRLSnZ+AjJ5HaatYKuCDP42HD+KWyWdV/WnqNLs/v6QSViaOi2jFtxJDyt32HL/eTFsBi+rT1q13FfKJfaaTADADcdRBOm1PIc9B66NJ2IduZwt/x647IVnIdz72k0ix+zBlsASmCuRXCJ4iwQussDm8bhG1bJ+ecQyxPmKlkkPUnXLyLXOKvBKtFlfWcOnKceKQD0tVQl0yJQK6r9H6VgFG/dVKHf/R7AFgPyqlHdSr/zeF9Q2yyIdGZn1ULK4TYTiXg9dMZSK048t16L53qAZPF1zy6RsAotZ2DtQpY/fq6BUKHPzwVCb235ta7d20IoSmYDWYasBPXLo7IRlIcZf32rEtZsjS9P3Xu76JFbcs2SyLJ0Xhl4vBnJFpggEj6W3iOWPVNOrlA5E4pAFwOXAiYeBu2iFCsPSxZUr9QpLqC8aUhTTBEgWt9NrqM57g22WpTC4tkFyJz/csWrjz6vn9fkwJNO0jJZdX5H6gpxe3PT/0U2Hmw9pXVFenQg1xj5CW/fiMaQXMC9gXsC8gHkB8wLmBcwLmBcwL2BewLyAeQHzAuYFzP8wGP/bMsWL8b/aEuF6I1dYbKmDex5eOTtrFWYRfoXsq59hsoT2S9wMgceunD40dVVbK+ovecs24MWM/+zeDz4BlAH/e6t/GD/IwP/3vDgUMO3+iWZbiQbs74R7bsEz3D8SPT92+p/K3oevJQ8ZB8k6p4485NzIGd8JSE9s/yAVeTPjgB5OHyujF9V1LOD1UMWeRkAYYXXD9ZmF2mbbJo3rx84orzWKlWxP1zmHyGlP9wfRG0I0Y+K7wr6RlC3cbv1GqmwTvydD+aBptqhe4XQTh8U4vdnTb65MfqzS+QbJ61xSPJp0po1gZtEesSKF0ChXZLZinIcw/KIRvj5yfLcezSgK7X/xtwQL+rckmp7B81BvmFoUOTrHTtUIUuOUrVCUS7ggWNzLOaAcC7qgpD74C2crRp50yUO/T9DST6yhjtr5KL+KQ9YHl5RjPCXfNTgX8ymtfxP/43zN7C6zKUf0jsWnXUbGQZugUa5P2bLEVc1xVkteOtNGM/t/ntBkwVaTyHsvjfE5IF+CdfC0li4FejZeOCR6/Lrocf9A9bu57szr4xsVxW3Q05xLHT0mcb6TdOClaEU5j+c4t4GeSNDidvMk+qOAnKNLF3Vocsgq7qtyHFa/C8XS+6J3OT1zrdV4QX7EC8UfHCZpGkZIc5wJwp6Z09VFxrO1P2SkUNH13csP35ovykY1EC5UHj8b/J11tdB0+TDQJtNaHlrzNdPKyKm4yTJBB/wVxE69YwER/224CI9bGMaTcMosqzWMMmXaZsgoh3bGVU1L88DiRnGDpCBioU8vFITCNDXbVgnecsdz+9HPVBKWNrkKFbc2cMCN+Zy6G+b8UT7nah/5O4tJqAibiziSM6WxsShLf+iQ5pDHnJF4xd0GP26zF/VmTb4RvSx7SSjva4t+1ooHUOpRsgjs6BiWd52Bzybq5Y+MBbgnqswCZbi+cX4ZhTGMI7IlNl+QvmVxdJ94jhm+apDTG9vktwY1t3mjNmQ5m7k1MLk3fxNZp7JX5lcG7tT2lqJovWZ1ENJxDdvfP31vNAHDAM4SMCF/4boQ1tNwbRvvWIIoKcVDpYQ2MDtS1frc0+hlPgjFIeI2tFX+SNUonLypl1oxTyPLpEKxWUbK+7iihiblPebHm2CteR3HbTcaaOaNFexebVmzzfVURgPN66CLBJ78DfAQ34QzxFnp++vXUae2NIChvXDoPvwItvTY4gL0d9GoVMVU54+DjYRDxxGYiGbXp+WoTOfGJ6bLAk81m0+hNBbvpGfrNxIwwqkosfyONEvbvHcEX1BATwwfxaU7CsQyjn3eCvxTHD4LS+O7C388kIotOzeMTrLX0131OsX9tiPlbLCpRF13Gs1Jymc3I1YMjcE4JbCbYnpQdh9zLSrcGY9/EiKKdXYElWaLr7uFWxjhpU+CMDZD0B94jhvanUnXAxlK0DgFOHeXc2A9OhFK7x/k1yj7nADdDeh06uq1VKMPEWxytcamUHf6/FfsYwBebRd9x33VBuw+vzZHMJOcF9ZSFzVd63N+FRNa/qdHC0DirHAxj2vuCWcqD3HzhR+jxK1xTZLLy5skjfMBndL7zq2g9wBTi6gQVyXVOS+F/NkGZmaE19MYqKGgtVxbetuV0ZRUOpx7cIXJv42I1QylspJGm3kNoLEENPGiaB4FvUNgyk8d908mLRs3Sjxr6Ho9zU5zFNIdHQYbsd+Uz/EY8VE0kEcHqV5I2Z8doXlpeXidi3AZtbHJRxuG7AZupy+zq1EsSoVSIiZJ9QccNvKgZ3WTXBFFJIoqDgA9OqcDtKNL6imL9iY5nWzxmoHmRgi9MW9G9s7QHG6ImYmN6AX6G0YQ/ndR3APnOIG1TKv37Y3jijXq8Es3eoVtTY3BpViog5xKt+Ppy6g1gnlzFUz6hRFvz5j/fQqrNXpO//ujo30+MYh70ypgb/JY5TODU3WuwCvbQOJgIGcbJaHNask7tp7t8k+Hy7g0DzW0zc5TQv84g7b7bFgCYfnu+G7vWnZ80VPsexyvk8PytrR9vWRya1cXv2Mng618KfLaoH+PIbIzaP4de65d/HpWC/eolLoeCuN3+NyJPeSLKKKOQtOebxTLcqlZqrmcQqgcJe73nEYKhWrFyF+dF1KoH8c/88O0DK1rWLH6aWREnje98tRp5uWjyruNzKkBAe+YlkEGwzbMxfK0TUOm7UZGFM2yj8VivrQ4v1RddElb0Bd6bfuoyaTwSfRNIenOEI5tPg7P4GpbPdCOIOYOo5RTPrzjtq8gYGaMOnIfBivSRBvHp2L9Qa8lPv+hjzomBQSsbYQy8tfPr0tP5AXNzs7sOmjg4dLFbX2abNSa3oKBEO7kMC8hFDegdY1c9pk3n7OjdhNaJPizraGZpKF9HzqJeE+4brcht5w9bppM7B2De7UPnHqOyD2puVKSl5EPH/A0iJgrFK1C16V143NCUSkCe3WVExRIWwpp43GMkBVZ3a9WcRR8j6O/FVWn/tGeegw3p4fLJ3bzyEwDscF1dGeqo3oVuV9rk+nJvX18D2o2R2FvbtEIaw08xVSxzKsRGjId8xrk9QdnIeif+Pf22ed/TaljrFwzVl7m7ua6uzs1TiRdb12WmFz1q0CkJ0FJEVNAqLc2rcN1wdXn3+YPDVmY48lwkZqlD3qyN1pcnra14j4RYzx597PYzEdV9LkVxM0a70wJ8btn+mltQRj8EnO95RLMTDSn3Vh7VLxW4CGfvDbm6rf3VWNCehUncEaVc6RQVGJxQP2a9tAltimjC0Q2pIhEPqZa5jgT/vrY18Nm7c1LIrX9mXJSxiRkzhS5+6jDwWM+dR54daZwLaQcfntd7EUTIAvS0IRebjMW/71S+N6TBqJJ2DS843yqGv92uRwHdkt3H2omucsoJKWpq51ukWuDkTZ8neuorzhEknVDUdCDqCOT8H/31S4NwMu071zgJzCv/N7WEnUR3f1sshj6oLR7pNN6jwXz117TeKpe7qUZeLRGt6M3/yRhqy/3LYsebgvcM9/bL8GZysHOog/w90TxT041cAE/Y1ykyu5+nwg2k8C4aTCEbfSG4i1rwQgCbQ7s1DZrcxlsJyKFmpDNYIf46xcdr948padaNMqDfuwUOWO9Qw9EkMLbHWabQn88hYVp8hHFnkZIqHp/1GFZEPdm+yxLg6TO1edbn5p2IIsIjYRN49zbZPe/STbovZy8ZYshEXArl/HuQsaeriKWBHj1KI97vgMrFuU6g15OTqUm+CfUINkkCncW2NPRmZXVBkD/PUs5uOMgz6FpQYfPPdbXupNCheePhVnxs+hv+yxjNJNme+8fdzNknqpqjWp8FpwUdIgg3yedYmFCtzALgCUy7NLHlu+HzZKPN9DhyLgf8lZuVOTj3xuPrup9CDI3EtKeLhV0SE/PhEIMD5/ybB14B+O5Y92RGyYRy95okOMNZkgtKnE2nDftrx4txlTozptyrOfvjXsIJADqteUlqLMuMO8vvRoAOP7UHxHeqN6izkctwy29wGRf/T/ChB4yu+n4sE9H8338SdoicpSI0mhhTZI+vuWH9ckJS/6ZuLSiEyqge7jeUWtBjWi7Sru5V8M6dhpCo6eNczcpLG0q+0wbdbTZV/a01vo3zHLzfkxJxZb617dKr8t1RiNEByFj/Y/iLR352Xh4ma9ySXWQfRWGP4VGKYZNmuITHA1ZseHp0NFyIqXOHaz6splU51pmdzOEnuUtXj5bWO4hNIoTwjd6qPyv51ow65xBPkXix8uud6IwF5pdsYo/pXK8PqfNLnbqWBK595Qvl0SWEFEKNOUbyCPyOsxTceQSOhWa9IFobJ9o7OYesTrlJ385ySG9mhvK3WzOo9xI+SR/CTHXQmwlraWO+GueoWXeRVRfNd8kZIzFc1tct1nC3XFGIyCtFnl4XnunyM3yng+9vZzodWK8esfUEpTR/3YiFvJpC3gWvUo2TqjZBoqt6ou9IlHFW5i68y4BL+/YsDDpgEY7bEP3lgOy9rYGbOEsaIp3AJ7u563Vcds35ilV9cULB+qtpNhwwLtSF020IhJkOrJP2uLCJz7/sTuGu7i7qKFRwW2WPvJM73714OsO/14ELEy7zde7bY0jTPsFzfjbn6RDM4+E5j4WjGTm/3AllnNHW3Trpk+BonQuozh0DflSqljidssoIIGmns72PuFAdyREc0/+Xn8ztQcwROakKHLvdAwL6VBs7u0+MpZy/3Vs69j1uejc8Tyaw9K1DaPHG67g32vAxi5Pp49ds/q3qg3Y0/4WUj+ln+pQW1c/P/Zv/8qasDXrLotX3/tUSkYlFZFRwX7khTTeTf0zxhHSsxShHbEFp3ztapJ/w9g15PEWcA/pQBiiZCi5vXXMG0CTJo3ul5zJ9l9Y9cGa95ve++yL/wNQSwMEFAACAAgAtLxIRpGDGgVNAAAAawAAABsAAAB1bml2ZXJzYWwvdW5pdmVyc2FsLnBuZy54bWyzsa/IzVEoSy0qzszPs1Uy1DNQsrfj5bIpKEoty0wtV6gAihnpGUCAkkKlrZIJErc8M6UkA6jCwNgcIZiRmpmeUWKrZG5uARfUB5oJAFBLAQIAABQAAgAIAAtngUbpbttk5AMAAHQOAAAdAAAAAAAAAAEAAAAAAAAAAAB1bml2ZXJzYWwvY29tbW9uX21lc3NhZ2VzLmxuZ1BLAQIAABQAAgAIAAtngUY1GtBazgQAAPQWAAAnAAAAAAAAAAEAAAAAAB8EAAB1bml2ZXJzYWwvZmxhc2hfcHVibGlzaGluZ19zZXR0aW5ncy54bWxQSwECAAAUAAIACAALZ4FGn2TjdbICAABOCgAAIQAAAAAAAAABAAAAAAAyCQAAdW5pdmVyc2FsL2ZsYXNoX3NraW5fc2V0dGluZ3MueG1sUEsBAgAAFAACAAgAC2eBRgoR72qiBAAABRYAACYAAAAAAAAAAQAAAAAAIwwAAHVuaXZlcnNhbC9odG1sX3B1Ymxpc2hpbmdfc2V0dGluZ3MueG1sUEsBAgAAFAACAAgAC2eBRoUwK2GeAQAAKwYAAB8AAAAAAAAAAQAAAAAACREAAHVuaXZlcnNhbC9odG1sX3NraW5fc2V0dGluZ3MuanNQSwECAAAUAAIACAAua6tGGtrqO6oAAAAfAQAAGgAAAAAAAAABAAAAAADkEgAAdW5pdmVyc2FsL2kxOG5fcHJlc2V0cy54bWxQSwECAAAUAAIACAAua6tGlBOzImkAAABuAAAAHAAAAAAAAAABAAAAAADGEwAAdW5pdmVyc2FsL2xvY2FsX3NldHRpbmdzLnhtbFBLAQIAABQAAgAIAHa4w0TOggk37AIAAIgIAAAUAAAAAAAAAAEAAAAAAGkUAAB1bml2ZXJzYWwvcGxheWVyLnhtbFBLAQIAABQAAgAIAC5rq0Y129mtaAEAAPMCAAApAAAAAAAAAAEAAAAAAIcXAAB1bml2ZXJzYWwvc2tpbl9jdXN0b21pemF0aW9uX3NldHRpbmdzLnhtbFBLAQIAABQAAgAIALS8SEbXxH2qWysAADRXAAAXAAAAAAAAAAAAAAAAADYZAAB1bml2ZXJzYWwvdW5pdmVyc2FsLnBuZ1BLAQIAABQAAgAIALS8SEaRgxoFTQAAAGsAAAAbAAAAAAAAAAEAAAAAAMZEAAB1bml2ZXJzYWwvdW5pdmVyc2FsLnBuZy54bWxQSwUGAAAAAAsACwBJAwAATEUAAAAA"/>
  <p:tag name="ISPRING_PRESENTATION_TITLE" val="10012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4079</Words>
  <Application>Microsoft Office PowerPoint</Application>
  <PresentationFormat>宽屏</PresentationFormat>
  <Paragraphs>397</Paragraphs>
  <Slides>32</Slides>
  <Notes>32</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32</vt:i4>
      </vt:variant>
    </vt:vector>
  </HeadingPairs>
  <TitlesOfParts>
    <vt:vector size="58" baseType="lpstr">
      <vt:lpstr>Arial Unicode MS</vt:lpstr>
      <vt:lpstr>Bebas Neue</vt:lpstr>
      <vt:lpstr>Clear Sans</vt:lpstr>
      <vt:lpstr>Fira Sans SemiBold Italic</vt:lpstr>
      <vt:lpstr>FontAwesome</vt:lpstr>
      <vt:lpstr>Gill Sans</vt:lpstr>
      <vt:lpstr>Helvetica Light</vt:lpstr>
      <vt:lpstr>Impact MT Std</vt:lpstr>
      <vt:lpstr>Lato</vt:lpstr>
      <vt:lpstr>Lato Black</vt:lpstr>
      <vt:lpstr>Lato Light</vt:lpstr>
      <vt:lpstr>MS PGothic</vt:lpstr>
      <vt:lpstr>Open Sans Condensed</vt:lpstr>
      <vt:lpstr>Raleway</vt:lpstr>
      <vt:lpstr>Raleway Light</vt:lpstr>
      <vt:lpstr>方正姚体简体</vt:lpstr>
      <vt:lpstr>宋体</vt:lpstr>
      <vt:lpstr>微软雅黑</vt:lpstr>
      <vt:lpstr>Arial</vt:lpstr>
      <vt:lpstr>Arial Black</vt:lpstr>
      <vt:lpstr>Arial Narrow</vt:lpstr>
      <vt:lpstr>Calibri</vt:lpstr>
      <vt:lpstr>Impact</vt:lpstr>
      <vt:lpstr>Leelawadee</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100127</dc:title>
  <dc:creator/>
  <cp:lastModifiedBy/>
  <cp:revision>1</cp:revision>
  <dcterms:created xsi:type="dcterms:W3CDTF">2017-05-24T14:11:06Z</dcterms:created>
  <dcterms:modified xsi:type="dcterms:W3CDTF">2019-01-16T05:59:09Z</dcterms:modified>
</cp:coreProperties>
</file>