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04" r:id="rId2"/>
    <p:sldId id="291" r:id="rId3"/>
    <p:sldId id="293" r:id="rId4"/>
    <p:sldId id="294" r:id="rId5"/>
    <p:sldId id="295" r:id="rId6"/>
    <p:sldId id="296" r:id="rId7"/>
    <p:sldId id="297" r:id="rId8"/>
    <p:sldId id="298" r:id="rId9"/>
    <p:sldId id="299" r:id="rId10"/>
    <p:sldId id="300" r:id="rId11"/>
    <p:sldId id="301" r:id="rId12"/>
    <p:sldId id="302" r:id="rId13"/>
    <p:sldId id="303"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61F"/>
    <a:srgbClr val="EFAAA7"/>
    <a:srgbClr val="E85F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2534AC-E5A7-4E5A-9B13-8588FE914A51}" type="datetimeFigureOut">
              <a:rPr lang="zh-CN" altLang="en-US" smtClean="0"/>
              <a:t>2018/6/15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740F3C-B154-4231-B1F8-3B0F5B53DF82}" type="slidenum">
              <a:rPr lang="zh-CN" altLang="en-US" smtClean="0"/>
              <a:t>‹#›</a:t>
            </a:fld>
            <a:endParaRPr lang="zh-CN" altLang="en-US"/>
          </a:p>
        </p:txBody>
      </p:sp>
    </p:spTree>
    <p:extLst>
      <p:ext uri="{BB962C8B-B14F-4D97-AF65-F5344CB8AC3E}">
        <p14:creationId xmlns:p14="http://schemas.microsoft.com/office/powerpoint/2010/main" val="2451468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1</a:t>
            </a:fld>
            <a:endParaRPr lang="zh-CN" altLang="en-US"/>
          </a:p>
        </p:txBody>
      </p:sp>
    </p:spTree>
    <p:extLst>
      <p:ext uri="{BB962C8B-B14F-4D97-AF65-F5344CB8AC3E}">
        <p14:creationId xmlns:p14="http://schemas.microsoft.com/office/powerpoint/2010/main" val="2846558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2</a:t>
            </a:fld>
            <a:endParaRPr lang="zh-CN" altLang="en-US"/>
          </a:p>
        </p:txBody>
      </p:sp>
    </p:spTree>
    <p:extLst>
      <p:ext uri="{BB962C8B-B14F-4D97-AF65-F5344CB8AC3E}">
        <p14:creationId xmlns:p14="http://schemas.microsoft.com/office/powerpoint/2010/main" val="1346313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3</a:t>
            </a:fld>
            <a:endParaRPr lang="zh-CN" altLang="en-US"/>
          </a:p>
        </p:txBody>
      </p:sp>
    </p:spTree>
    <p:extLst>
      <p:ext uri="{BB962C8B-B14F-4D97-AF65-F5344CB8AC3E}">
        <p14:creationId xmlns:p14="http://schemas.microsoft.com/office/powerpoint/2010/main" val="850355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4</a:t>
            </a:fld>
            <a:endParaRPr lang="zh-CN" altLang="en-US"/>
          </a:p>
        </p:txBody>
      </p:sp>
    </p:spTree>
    <p:extLst>
      <p:ext uri="{BB962C8B-B14F-4D97-AF65-F5344CB8AC3E}">
        <p14:creationId xmlns:p14="http://schemas.microsoft.com/office/powerpoint/2010/main" val="2684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5</a:t>
            </a:fld>
            <a:endParaRPr lang="zh-CN" altLang="en-US"/>
          </a:p>
        </p:txBody>
      </p:sp>
    </p:spTree>
    <p:extLst>
      <p:ext uri="{BB962C8B-B14F-4D97-AF65-F5344CB8AC3E}">
        <p14:creationId xmlns:p14="http://schemas.microsoft.com/office/powerpoint/2010/main" val="3375704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6</a:t>
            </a:fld>
            <a:endParaRPr lang="zh-CN" altLang="en-US"/>
          </a:p>
        </p:txBody>
      </p:sp>
    </p:spTree>
    <p:extLst>
      <p:ext uri="{BB962C8B-B14F-4D97-AF65-F5344CB8AC3E}">
        <p14:creationId xmlns:p14="http://schemas.microsoft.com/office/powerpoint/2010/main" val="2349092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7</a:t>
            </a:fld>
            <a:endParaRPr lang="zh-CN" altLang="en-US"/>
          </a:p>
        </p:txBody>
      </p:sp>
    </p:spTree>
    <p:extLst>
      <p:ext uri="{BB962C8B-B14F-4D97-AF65-F5344CB8AC3E}">
        <p14:creationId xmlns:p14="http://schemas.microsoft.com/office/powerpoint/2010/main" val="4240516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8</a:t>
            </a:fld>
            <a:endParaRPr lang="zh-CN" altLang="en-US"/>
          </a:p>
        </p:txBody>
      </p:sp>
    </p:spTree>
    <p:extLst>
      <p:ext uri="{BB962C8B-B14F-4D97-AF65-F5344CB8AC3E}">
        <p14:creationId xmlns:p14="http://schemas.microsoft.com/office/powerpoint/2010/main" val="2905510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9</a:t>
            </a:fld>
            <a:endParaRPr lang="zh-CN" altLang="en-US"/>
          </a:p>
        </p:txBody>
      </p:sp>
    </p:spTree>
    <p:extLst>
      <p:ext uri="{BB962C8B-B14F-4D97-AF65-F5344CB8AC3E}">
        <p14:creationId xmlns:p14="http://schemas.microsoft.com/office/powerpoint/2010/main" val="568770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10</a:t>
            </a:fld>
            <a:endParaRPr lang="zh-CN" altLang="en-US"/>
          </a:p>
        </p:txBody>
      </p:sp>
    </p:spTree>
    <p:extLst>
      <p:ext uri="{BB962C8B-B14F-4D97-AF65-F5344CB8AC3E}">
        <p14:creationId xmlns:p14="http://schemas.microsoft.com/office/powerpoint/2010/main" val="3177502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11</a:t>
            </a:fld>
            <a:endParaRPr lang="zh-CN" altLang="en-US"/>
          </a:p>
        </p:txBody>
      </p:sp>
    </p:spTree>
    <p:extLst>
      <p:ext uri="{BB962C8B-B14F-4D97-AF65-F5344CB8AC3E}">
        <p14:creationId xmlns:p14="http://schemas.microsoft.com/office/powerpoint/2010/main" val="1394221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12</a:t>
            </a:fld>
            <a:endParaRPr lang="zh-CN" altLang="en-US"/>
          </a:p>
        </p:txBody>
      </p:sp>
    </p:spTree>
    <p:extLst>
      <p:ext uri="{BB962C8B-B14F-4D97-AF65-F5344CB8AC3E}">
        <p14:creationId xmlns:p14="http://schemas.microsoft.com/office/powerpoint/2010/main" val="2613265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740F3C-B154-4231-B1F8-3B0F5B53DF82}" type="slidenum">
              <a:rPr lang="zh-CN" altLang="en-US" smtClean="0"/>
              <a:t>13</a:t>
            </a:fld>
            <a:endParaRPr lang="zh-CN" altLang="en-US"/>
          </a:p>
        </p:txBody>
      </p:sp>
    </p:spTree>
    <p:extLst>
      <p:ext uri="{BB962C8B-B14F-4D97-AF65-F5344CB8AC3E}">
        <p14:creationId xmlns:p14="http://schemas.microsoft.com/office/powerpoint/2010/main" val="3078179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2819357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4278351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2526725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2978327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96219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4253082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1558781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4130994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1843466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95717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2096219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27FBB-2D30-4473-858A-D4020907971A}" type="datetimeFigureOut">
              <a:rPr lang="zh-CN" altLang="en-US" smtClean="0"/>
              <a:t>2018/6/15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F58642-5AAD-44B2-B7D4-8618DC2A9B1B}" type="slidenum">
              <a:rPr lang="zh-CN" altLang="en-US" smtClean="0"/>
              <a:t>‹#›</a:t>
            </a:fld>
            <a:endParaRPr lang="zh-CN" altLang="en-US"/>
          </a:p>
        </p:txBody>
      </p:sp>
    </p:spTree>
    <p:extLst>
      <p:ext uri="{BB962C8B-B14F-4D97-AF65-F5344CB8AC3E}">
        <p14:creationId xmlns:p14="http://schemas.microsoft.com/office/powerpoint/2010/main" val="2439218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0" y="0"/>
            <a:ext cx="12192000" cy="6858000"/>
          </a:xfrm>
          <a:prstGeom prst="rect">
            <a:avLst/>
          </a:prstGeom>
        </p:spPr>
      </p:pic>
      <p:sp>
        <p:nvSpPr>
          <p:cNvPr id="6" name="文本框 5"/>
          <p:cNvSpPr txBox="1"/>
          <p:nvPr/>
        </p:nvSpPr>
        <p:spPr>
          <a:xfrm>
            <a:off x="4521200" y="1695044"/>
            <a:ext cx="6667500" cy="769441"/>
          </a:xfrm>
          <a:prstGeom prst="rect">
            <a:avLst/>
          </a:prstGeom>
          <a:noFill/>
        </p:spPr>
        <p:txBody>
          <a:bodyPr wrap="square" rtlCol="0">
            <a:spAutoFit/>
          </a:bodyPr>
          <a:lstStyle/>
          <a:p>
            <a:r>
              <a:rPr lang="zh-CN" altLang="en-US" sz="4400" b="1" dirty="0">
                <a:latin typeface="黑体" panose="02010609060101010101" pitchFamily="49" charset="-122"/>
                <a:ea typeface="黑体" panose="02010609060101010101" pitchFamily="49" charset="-122"/>
              </a:rPr>
              <a:t>工科硕士论文答辩</a:t>
            </a:r>
            <a:r>
              <a:rPr lang="en-US" altLang="zh-CN" sz="4400" b="1" dirty="0" err="1">
                <a:latin typeface="黑体" panose="02010609060101010101" pitchFamily="49" charset="-122"/>
                <a:ea typeface="黑体" panose="02010609060101010101" pitchFamily="49" charset="-122"/>
              </a:rPr>
              <a:t>ppt</a:t>
            </a:r>
            <a:r>
              <a:rPr lang="zh-CN" altLang="en-US" sz="4400" b="1" dirty="0">
                <a:latin typeface="黑体" panose="02010609060101010101" pitchFamily="49" charset="-122"/>
                <a:ea typeface="黑体" panose="02010609060101010101" pitchFamily="49" charset="-122"/>
              </a:rPr>
              <a:t>模板</a:t>
            </a:r>
          </a:p>
        </p:txBody>
      </p:sp>
      <p:sp>
        <p:nvSpPr>
          <p:cNvPr id="9" name="文本框 8"/>
          <p:cNvSpPr txBox="1"/>
          <p:nvPr/>
        </p:nvSpPr>
        <p:spPr>
          <a:xfrm>
            <a:off x="5219700" y="4393515"/>
            <a:ext cx="5270500" cy="400110"/>
          </a:xfrm>
          <a:prstGeom prst="rect">
            <a:avLst/>
          </a:prstGeom>
          <a:noFill/>
        </p:spPr>
        <p:txBody>
          <a:bodyPr wrap="square" rtlCol="0">
            <a:spAutoFit/>
          </a:bodyPr>
          <a:lstStyle/>
          <a:p>
            <a:r>
              <a:rPr lang="zh-CN" altLang="en-US" sz="2000" dirty="0">
                <a:latin typeface="黑体" panose="02010609060101010101" pitchFamily="49" charset="-122"/>
                <a:ea typeface="黑体" panose="02010609060101010101" pitchFamily="49" charset="-122"/>
              </a:rPr>
              <a:t>答辩人</a:t>
            </a:r>
            <a:r>
              <a:rPr lang="zh-CN" altLang="en-US" sz="2000" dirty="0" smtClean="0">
                <a:latin typeface="黑体" panose="02010609060101010101" pitchFamily="49" charset="-122"/>
                <a:ea typeface="黑体" panose="02010609060101010101" pitchFamily="49" charset="-122"/>
              </a:rPr>
              <a:t>：   </a:t>
            </a:r>
            <a:r>
              <a:rPr lang="zh-CN" altLang="en-US" sz="2000" dirty="0">
                <a:latin typeface="黑体" panose="02010609060101010101" pitchFamily="49" charset="-122"/>
                <a:ea typeface="黑体" panose="02010609060101010101" pitchFamily="49" charset="-122"/>
              </a:rPr>
              <a:t>导师</a:t>
            </a:r>
            <a:r>
              <a:rPr lang="zh-CN" altLang="en-US" sz="2000" dirty="0" smtClean="0">
                <a:latin typeface="黑体" panose="02010609060101010101" pitchFamily="49" charset="-122"/>
                <a:ea typeface="黑体" panose="02010609060101010101" pitchFamily="49" charset="-122"/>
              </a:rPr>
              <a:t>：  </a:t>
            </a:r>
            <a:r>
              <a:rPr lang="zh-CN" altLang="en-US" sz="2000" dirty="0">
                <a:latin typeface="黑体" panose="02010609060101010101" pitchFamily="49" charset="-122"/>
                <a:ea typeface="黑体" panose="02010609060101010101" pitchFamily="49" charset="-122"/>
              </a:rPr>
              <a:t>专业： </a:t>
            </a:r>
          </a:p>
        </p:txBody>
      </p:sp>
    </p:spTree>
    <p:extLst>
      <p:ext uri="{BB962C8B-B14F-4D97-AF65-F5344CB8AC3E}">
        <p14:creationId xmlns:p14="http://schemas.microsoft.com/office/powerpoint/2010/main" val="12031195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p:cNvSpPr/>
          <p:nvPr/>
        </p:nvSpPr>
        <p:spPr>
          <a:xfrm>
            <a:off x="7448810" y="1184092"/>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6" name="椭圆 5"/>
          <p:cNvSpPr/>
          <p:nvPr/>
        </p:nvSpPr>
        <p:spPr bwMode="auto">
          <a:xfrm>
            <a:off x="6677963" y="948169"/>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rPr>
              <a:t>1</a:t>
            </a: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7" name="椭圆 6"/>
          <p:cNvSpPr/>
          <p:nvPr/>
        </p:nvSpPr>
        <p:spPr bwMode="auto">
          <a:xfrm>
            <a:off x="6677962" y="2309533"/>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rPr>
              <a:t>2</a:t>
            </a: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8" name="椭圆 7"/>
          <p:cNvSpPr/>
          <p:nvPr/>
        </p:nvSpPr>
        <p:spPr bwMode="auto">
          <a:xfrm>
            <a:off x="6690486" y="3670897"/>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rPr>
              <a:t>3</a:t>
            </a: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9" name="椭圆 8"/>
          <p:cNvSpPr/>
          <p:nvPr/>
        </p:nvSpPr>
        <p:spPr bwMode="auto">
          <a:xfrm>
            <a:off x="6677962" y="5032261"/>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altLang="zh-CN"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rPr>
              <a:t>4</a:t>
            </a: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10" name="矩形 9"/>
          <p:cNvSpPr/>
          <p:nvPr/>
        </p:nvSpPr>
        <p:spPr>
          <a:xfrm>
            <a:off x="7448809" y="2545456"/>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11" name="矩形 10"/>
          <p:cNvSpPr/>
          <p:nvPr/>
        </p:nvSpPr>
        <p:spPr>
          <a:xfrm>
            <a:off x="7448808" y="3933158"/>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12" name="矩形 11"/>
          <p:cNvSpPr/>
          <p:nvPr/>
        </p:nvSpPr>
        <p:spPr>
          <a:xfrm>
            <a:off x="7448807" y="5244213"/>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13" name="文本框 12"/>
          <p:cNvSpPr txBox="1"/>
          <p:nvPr/>
        </p:nvSpPr>
        <p:spPr>
          <a:xfrm>
            <a:off x="4828820" y="2476680"/>
            <a:ext cx="1489710" cy="1754326"/>
          </a:xfrm>
          <a:prstGeom prst="rect">
            <a:avLst/>
          </a:prstGeom>
          <a:noFill/>
        </p:spPr>
        <p:txBody>
          <a:bodyPr wrap="square" rtlCol="0">
            <a:spAutoFit/>
          </a:bodyPr>
          <a:lstStyle/>
          <a:p>
            <a:r>
              <a:rPr lang="zh-CN" altLang="en-US" sz="5400" dirty="0">
                <a:solidFill>
                  <a:srgbClr val="01561F"/>
                </a:solidFill>
                <a:latin typeface="华文新魏" panose="02010800040101010101" pitchFamily="2" charset="-122"/>
                <a:ea typeface="华文新魏" panose="02010800040101010101" pitchFamily="2" charset="-122"/>
              </a:rPr>
              <a:t>目录</a:t>
            </a:r>
          </a:p>
        </p:txBody>
      </p:sp>
      <p:pic>
        <p:nvPicPr>
          <p:cNvPr id="14" name="图片 13"/>
          <p:cNvPicPr>
            <a:picLocks noChangeAspect="1"/>
          </p:cNvPicPr>
          <p:nvPr/>
        </p:nvPicPr>
        <p:blipFill>
          <a:blip r:embed="rId4">
            <a:extLst>
              <a:ext uri="{BEBA8EAE-BF5A-486C-A8C5-ECC9F3942E4B}">
                <a14:imgProps xmlns:a14="http://schemas.microsoft.com/office/drawing/2010/main">
                  <a14:imgLayer r:embed="rId5">
                    <a14:imgEffect>
                      <a14:backgroundRemoval t="9739" b="100000" l="4260" r="40365">
                        <a14:foregroundMark x1="17039" y1="38955" x2="22110" y2="45131"/>
                        <a14:foregroundMark x1="19473" y1="32542" x2="28803" y2="34917"/>
                        <a14:foregroundMark x1="26369" y1="53207" x2="30020" y2="56057"/>
                        <a14:foregroundMark x1="23732" y1="54632" x2="25558" y2="57245"/>
                        <a14:foregroundMark x1="19675" y1="55107" x2="13387" y2="57482"/>
                        <a14:foregroundMark x1="15822" y1="50356" x2="7708" y2="51069"/>
                        <a14:foregroundMark x1="11359" y1="53919" x2="8925" y2="55344"/>
                      </a14:backgroundRemoval>
                    </a14:imgEffect>
                  </a14:imgLayer>
                </a14:imgProps>
              </a:ext>
            </a:extLst>
          </a:blip>
          <a:stretch>
            <a:fillRect/>
          </a:stretch>
        </p:blipFill>
        <p:spPr>
          <a:xfrm>
            <a:off x="210448" y="493084"/>
            <a:ext cx="2959104" cy="2526943"/>
          </a:xfrm>
          <a:prstGeom prst="rect">
            <a:avLst/>
          </a:prstGeom>
        </p:spPr>
      </p:pic>
    </p:spTree>
    <p:extLst>
      <p:ext uri="{BB962C8B-B14F-4D97-AF65-F5344CB8AC3E}">
        <p14:creationId xmlns:p14="http://schemas.microsoft.com/office/powerpoint/2010/main" val="30117855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sp>
        <p:nvSpPr>
          <p:cNvPr id="19" name="Freeform 5"/>
          <p:cNvSpPr>
            <a:spLocks noEditPoints="1"/>
          </p:cNvSpPr>
          <p:nvPr/>
        </p:nvSpPr>
        <p:spPr bwMode="auto">
          <a:xfrm>
            <a:off x="5172869" y="2558159"/>
            <a:ext cx="2303462" cy="2306637"/>
          </a:xfrm>
          <a:custGeom>
            <a:avLst/>
            <a:gdLst>
              <a:gd name="T0" fmla="*/ 2192287 w 3543"/>
              <a:gd name="T1" fmla="*/ 1153644 h 3543"/>
              <a:gd name="T2" fmla="*/ 111175 w 3543"/>
              <a:gd name="T3" fmla="*/ 1153644 h 3543"/>
              <a:gd name="T4" fmla="*/ 1151406 w 3543"/>
              <a:gd name="T5" fmla="*/ 0 h 3543"/>
              <a:gd name="T6" fmla="*/ 1151406 w 3543"/>
              <a:gd name="T7" fmla="*/ 2306637 h 3543"/>
              <a:gd name="T8" fmla="*/ 1151406 w 3543"/>
              <a:gd name="T9" fmla="*/ 0 h 3543"/>
              <a:gd name="T10" fmla="*/ 1236575 w 3543"/>
              <a:gd name="T11" fmla="*/ 1578774 h 3543"/>
              <a:gd name="T12" fmla="*/ 1036330 w 3543"/>
              <a:gd name="T13" fmla="*/ 1668617 h 3543"/>
              <a:gd name="T14" fmla="*/ 843888 w 3543"/>
              <a:gd name="T15" fmla="*/ 440755 h 3543"/>
              <a:gd name="T16" fmla="*/ 886147 w 3543"/>
              <a:gd name="T17" fmla="*/ 468749 h 3543"/>
              <a:gd name="T18" fmla="*/ 1169610 w 3543"/>
              <a:gd name="T19" fmla="*/ 399088 h 3543"/>
              <a:gd name="T20" fmla="*/ 799028 w 3543"/>
              <a:gd name="T21" fmla="*/ 450520 h 3543"/>
              <a:gd name="T22" fmla="*/ 878995 w 3543"/>
              <a:gd name="T23" fmla="*/ 529296 h 3543"/>
              <a:gd name="T24" fmla="*/ 862092 w 3543"/>
              <a:gd name="T25" fmla="*/ 1126951 h 3543"/>
              <a:gd name="T26" fmla="*/ 782124 w 3543"/>
              <a:gd name="T27" fmla="*/ 1048826 h 3543"/>
              <a:gd name="T28" fmla="*/ 799028 w 3543"/>
              <a:gd name="T29" fmla="*/ 450520 h 3543"/>
              <a:gd name="T30" fmla="*/ 1098094 w 3543"/>
              <a:gd name="T31" fmla="*/ 654947 h 3543"/>
              <a:gd name="T32" fmla="*/ 1438770 w 3543"/>
              <a:gd name="T33" fmla="*/ 615884 h 3543"/>
              <a:gd name="T34" fmla="*/ 1061036 w 3543"/>
              <a:gd name="T35" fmla="*/ 630858 h 3543"/>
              <a:gd name="T36" fmla="*/ 1079890 w 3543"/>
              <a:gd name="T37" fmla="*/ 681640 h 3543"/>
              <a:gd name="T38" fmla="*/ 1096794 w 3543"/>
              <a:gd name="T39" fmla="*/ 1301430 h 3543"/>
              <a:gd name="T40" fmla="*/ 1016176 w 3543"/>
              <a:gd name="T41" fmla="*/ 1277342 h 3543"/>
              <a:gd name="T42" fmla="*/ 999272 w 3543"/>
              <a:gd name="T43" fmla="*/ 657551 h 3543"/>
              <a:gd name="T44" fmla="*/ 1127351 w 3543"/>
              <a:gd name="T45" fmla="*/ 707030 h 3543"/>
              <a:gd name="T46" fmla="*/ 1533041 w 3543"/>
              <a:gd name="T47" fmla="*/ 707030 h 3543"/>
              <a:gd name="T48" fmla="*/ 1477778 w 3543"/>
              <a:gd name="T49" fmla="*/ 1266925 h 3543"/>
              <a:gd name="T50" fmla="*/ 1127351 w 3543"/>
              <a:gd name="T51" fmla="*/ 707030 h 3543"/>
              <a:gd name="T52" fmla="*/ 1468676 w 3543"/>
              <a:gd name="T53" fmla="*/ 753254 h 3543"/>
              <a:gd name="T54" fmla="*/ 1194966 w 3543"/>
              <a:gd name="T55" fmla="*/ 912759 h 3543"/>
              <a:gd name="T56" fmla="*/ 910202 w 3543"/>
              <a:gd name="T57" fmla="*/ 516275 h 3543"/>
              <a:gd name="T58" fmla="*/ 1315242 w 3543"/>
              <a:gd name="T59" fmla="*/ 516926 h 3543"/>
              <a:gd name="T60" fmla="*/ 983669 w 3543"/>
              <a:gd name="T61" fmla="*/ 573567 h 3543"/>
              <a:gd name="T62" fmla="*/ 951812 w 3543"/>
              <a:gd name="T63" fmla="*/ 1115884 h 3543"/>
              <a:gd name="T64" fmla="*/ 910202 w 3543"/>
              <a:gd name="T65" fmla="*/ 516275 h 3543"/>
              <a:gd name="T66" fmla="*/ 724261 w 3543"/>
              <a:gd name="T67" fmla="*/ 800780 h 3543"/>
              <a:gd name="T68" fmla="*/ 659247 w 3543"/>
              <a:gd name="T69" fmla="*/ 686848 h 3543"/>
              <a:gd name="T70" fmla="*/ 551323 w 3543"/>
              <a:gd name="T71" fmla="*/ 1398435 h 3543"/>
              <a:gd name="T72" fmla="*/ 629990 w 3543"/>
              <a:gd name="T73" fmla="*/ 1501951 h 3543"/>
              <a:gd name="T74" fmla="*/ 436247 w 3543"/>
              <a:gd name="T75" fmla="*/ 1748695 h 3543"/>
              <a:gd name="T76" fmla="*/ 1891270 w 3543"/>
              <a:gd name="T77" fmla="*/ 1654945 h 3543"/>
              <a:gd name="T78" fmla="*/ 1767743 w 3543"/>
              <a:gd name="T79" fmla="*/ 1398435 h 3543"/>
              <a:gd name="T80" fmla="*/ 1660469 w 3543"/>
              <a:gd name="T81" fmla="*/ 686848 h 3543"/>
              <a:gd name="T82" fmla="*/ 1595455 w 3543"/>
              <a:gd name="T83" fmla="*/ 800780 h 3543"/>
              <a:gd name="T84" fmla="*/ 1665020 w 3543"/>
              <a:gd name="T85" fmla="*/ 1414711 h 3543"/>
              <a:gd name="T86" fmla="*/ 654045 w 3543"/>
              <a:gd name="T87" fmla="*/ 800780 h 354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543" h="3543">
                <a:moveTo>
                  <a:pt x="1771" y="171"/>
                </a:moveTo>
                <a:cubicBezTo>
                  <a:pt x="2655" y="171"/>
                  <a:pt x="3372" y="888"/>
                  <a:pt x="3372" y="1772"/>
                </a:cubicBezTo>
                <a:cubicBezTo>
                  <a:pt x="3372" y="2655"/>
                  <a:pt x="2655" y="3372"/>
                  <a:pt x="1771" y="3372"/>
                </a:cubicBezTo>
                <a:cubicBezTo>
                  <a:pt x="888" y="3372"/>
                  <a:pt x="171" y="2655"/>
                  <a:pt x="171" y="1772"/>
                </a:cubicBezTo>
                <a:cubicBezTo>
                  <a:pt x="171" y="888"/>
                  <a:pt x="888" y="171"/>
                  <a:pt x="1771" y="171"/>
                </a:cubicBezTo>
                <a:close/>
                <a:moveTo>
                  <a:pt x="1771" y="0"/>
                </a:moveTo>
                <a:cubicBezTo>
                  <a:pt x="2750" y="0"/>
                  <a:pt x="3543" y="793"/>
                  <a:pt x="3543" y="1772"/>
                </a:cubicBezTo>
                <a:cubicBezTo>
                  <a:pt x="3543" y="2750"/>
                  <a:pt x="2750" y="3543"/>
                  <a:pt x="1771" y="3543"/>
                </a:cubicBezTo>
                <a:cubicBezTo>
                  <a:pt x="793" y="3543"/>
                  <a:pt x="0" y="2750"/>
                  <a:pt x="0" y="1772"/>
                </a:cubicBezTo>
                <a:cubicBezTo>
                  <a:pt x="0" y="793"/>
                  <a:pt x="793" y="0"/>
                  <a:pt x="1771" y="0"/>
                </a:cubicBezTo>
                <a:close/>
                <a:moveTo>
                  <a:pt x="1664" y="2425"/>
                </a:moveTo>
                <a:lnTo>
                  <a:pt x="1902" y="2425"/>
                </a:lnTo>
                <a:lnTo>
                  <a:pt x="1985" y="2563"/>
                </a:lnTo>
                <a:lnTo>
                  <a:pt x="1594" y="2563"/>
                </a:lnTo>
                <a:lnTo>
                  <a:pt x="1664" y="2425"/>
                </a:lnTo>
                <a:close/>
                <a:moveTo>
                  <a:pt x="1298" y="677"/>
                </a:moveTo>
                <a:lnTo>
                  <a:pt x="1355" y="713"/>
                </a:lnTo>
                <a:cubicBezTo>
                  <a:pt x="1358" y="715"/>
                  <a:pt x="1361" y="717"/>
                  <a:pt x="1363" y="720"/>
                </a:cubicBezTo>
                <a:lnTo>
                  <a:pt x="1878" y="654"/>
                </a:lnTo>
                <a:cubicBezTo>
                  <a:pt x="1866" y="625"/>
                  <a:pt x="1835" y="608"/>
                  <a:pt x="1799" y="613"/>
                </a:cubicBezTo>
                <a:lnTo>
                  <a:pt x="1298" y="677"/>
                </a:lnTo>
                <a:close/>
                <a:moveTo>
                  <a:pt x="1229" y="692"/>
                </a:moveTo>
                <a:lnTo>
                  <a:pt x="1326" y="755"/>
                </a:lnTo>
                <a:cubicBezTo>
                  <a:pt x="1341" y="764"/>
                  <a:pt x="1352" y="790"/>
                  <a:pt x="1352" y="813"/>
                </a:cubicBezTo>
                <a:lnTo>
                  <a:pt x="1352" y="1706"/>
                </a:lnTo>
                <a:cubicBezTo>
                  <a:pt x="1352" y="1729"/>
                  <a:pt x="1341" y="1740"/>
                  <a:pt x="1326" y="1731"/>
                </a:cubicBezTo>
                <a:lnTo>
                  <a:pt x="1229" y="1669"/>
                </a:lnTo>
                <a:cubicBezTo>
                  <a:pt x="1215" y="1660"/>
                  <a:pt x="1203" y="1634"/>
                  <a:pt x="1203" y="1611"/>
                </a:cubicBezTo>
                <a:lnTo>
                  <a:pt x="1203" y="717"/>
                </a:lnTo>
                <a:cubicBezTo>
                  <a:pt x="1203" y="694"/>
                  <a:pt x="1215" y="683"/>
                  <a:pt x="1229" y="692"/>
                </a:cubicBezTo>
                <a:close/>
                <a:moveTo>
                  <a:pt x="1632" y="969"/>
                </a:moveTo>
                <a:lnTo>
                  <a:pt x="1689" y="1006"/>
                </a:lnTo>
                <a:cubicBezTo>
                  <a:pt x="1692" y="1008"/>
                  <a:pt x="1695" y="1010"/>
                  <a:pt x="1698" y="1012"/>
                </a:cubicBezTo>
                <a:lnTo>
                  <a:pt x="2213" y="946"/>
                </a:lnTo>
                <a:cubicBezTo>
                  <a:pt x="2200" y="918"/>
                  <a:pt x="2169" y="900"/>
                  <a:pt x="2134" y="905"/>
                </a:cubicBezTo>
                <a:lnTo>
                  <a:pt x="1632" y="969"/>
                </a:lnTo>
                <a:close/>
                <a:moveTo>
                  <a:pt x="1563" y="985"/>
                </a:moveTo>
                <a:lnTo>
                  <a:pt x="1661" y="1047"/>
                </a:lnTo>
                <a:cubicBezTo>
                  <a:pt x="1675" y="1056"/>
                  <a:pt x="1687" y="1082"/>
                  <a:pt x="1687" y="1105"/>
                </a:cubicBezTo>
                <a:lnTo>
                  <a:pt x="1687" y="1999"/>
                </a:lnTo>
                <a:cubicBezTo>
                  <a:pt x="1687" y="2022"/>
                  <a:pt x="1675" y="2033"/>
                  <a:pt x="1661" y="2024"/>
                </a:cubicBezTo>
                <a:lnTo>
                  <a:pt x="1563" y="1962"/>
                </a:lnTo>
                <a:cubicBezTo>
                  <a:pt x="1549" y="1952"/>
                  <a:pt x="1537" y="1926"/>
                  <a:pt x="1537" y="1903"/>
                </a:cubicBezTo>
                <a:lnTo>
                  <a:pt x="1537" y="1010"/>
                </a:lnTo>
                <a:cubicBezTo>
                  <a:pt x="1537" y="987"/>
                  <a:pt x="1549" y="976"/>
                  <a:pt x="1563" y="985"/>
                </a:cubicBezTo>
                <a:close/>
                <a:moveTo>
                  <a:pt x="1734" y="1086"/>
                </a:moveTo>
                <a:lnTo>
                  <a:pt x="2273" y="1017"/>
                </a:lnTo>
                <a:cubicBezTo>
                  <a:pt x="2320" y="1011"/>
                  <a:pt x="2358" y="1042"/>
                  <a:pt x="2358" y="1086"/>
                </a:cubicBezTo>
                <a:lnTo>
                  <a:pt x="2358" y="1855"/>
                </a:lnTo>
                <a:cubicBezTo>
                  <a:pt x="2358" y="1899"/>
                  <a:pt x="2320" y="1940"/>
                  <a:pt x="2273" y="1946"/>
                </a:cubicBezTo>
                <a:lnTo>
                  <a:pt x="1734" y="2015"/>
                </a:lnTo>
                <a:lnTo>
                  <a:pt x="1734" y="1086"/>
                </a:lnTo>
                <a:close/>
                <a:moveTo>
                  <a:pt x="1838" y="1211"/>
                </a:moveTo>
                <a:lnTo>
                  <a:pt x="2259" y="1157"/>
                </a:lnTo>
                <a:lnTo>
                  <a:pt x="2259" y="1347"/>
                </a:lnTo>
                <a:lnTo>
                  <a:pt x="1838" y="1402"/>
                </a:lnTo>
                <a:lnTo>
                  <a:pt x="1838" y="1211"/>
                </a:lnTo>
                <a:close/>
                <a:moveTo>
                  <a:pt x="1400" y="793"/>
                </a:moveTo>
                <a:lnTo>
                  <a:pt x="1939" y="724"/>
                </a:lnTo>
                <a:cubicBezTo>
                  <a:pt x="1985" y="718"/>
                  <a:pt x="2023" y="749"/>
                  <a:pt x="2023" y="794"/>
                </a:cubicBezTo>
                <a:lnTo>
                  <a:pt x="2023" y="816"/>
                </a:lnTo>
                <a:lnTo>
                  <a:pt x="1513" y="881"/>
                </a:lnTo>
                <a:cubicBezTo>
                  <a:pt x="1477" y="891"/>
                  <a:pt x="1462" y="915"/>
                  <a:pt x="1464" y="963"/>
                </a:cubicBezTo>
                <a:lnTo>
                  <a:pt x="1464" y="1714"/>
                </a:lnTo>
                <a:lnTo>
                  <a:pt x="1400" y="1723"/>
                </a:lnTo>
                <a:lnTo>
                  <a:pt x="1400" y="793"/>
                </a:lnTo>
                <a:close/>
                <a:moveTo>
                  <a:pt x="1006" y="1230"/>
                </a:moveTo>
                <a:lnTo>
                  <a:pt x="1114" y="1230"/>
                </a:lnTo>
                <a:lnTo>
                  <a:pt x="1114" y="1055"/>
                </a:lnTo>
                <a:lnTo>
                  <a:pt x="1014" y="1055"/>
                </a:lnTo>
                <a:cubicBezTo>
                  <a:pt x="923" y="1055"/>
                  <a:pt x="848" y="1130"/>
                  <a:pt x="848" y="1221"/>
                </a:cubicBezTo>
                <a:lnTo>
                  <a:pt x="848" y="2148"/>
                </a:lnTo>
                <a:cubicBezTo>
                  <a:pt x="848" y="2223"/>
                  <a:pt x="899" y="2287"/>
                  <a:pt x="969" y="2307"/>
                </a:cubicBezTo>
                <a:lnTo>
                  <a:pt x="671" y="2542"/>
                </a:lnTo>
                <a:lnTo>
                  <a:pt x="671" y="2686"/>
                </a:lnTo>
                <a:lnTo>
                  <a:pt x="2909" y="2686"/>
                </a:lnTo>
                <a:lnTo>
                  <a:pt x="2909" y="2542"/>
                </a:lnTo>
                <a:lnTo>
                  <a:pt x="2589" y="2309"/>
                </a:lnTo>
                <a:cubicBezTo>
                  <a:pt x="2663" y="2293"/>
                  <a:pt x="2719" y="2226"/>
                  <a:pt x="2719" y="2148"/>
                </a:cubicBezTo>
                <a:lnTo>
                  <a:pt x="2719" y="1221"/>
                </a:lnTo>
                <a:cubicBezTo>
                  <a:pt x="2719" y="1130"/>
                  <a:pt x="2645" y="1055"/>
                  <a:pt x="2554" y="1055"/>
                </a:cubicBezTo>
                <a:lnTo>
                  <a:pt x="2454" y="1055"/>
                </a:lnTo>
                <a:lnTo>
                  <a:pt x="2454" y="1230"/>
                </a:lnTo>
                <a:lnTo>
                  <a:pt x="2561" y="1230"/>
                </a:lnTo>
                <a:lnTo>
                  <a:pt x="2561" y="2173"/>
                </a:lnTo>
                <a:lnTo>
                  <a:pt x="1006" y="2173"/>
                </a:lnTo>
                <a:lnTo>
                  <a:pt x="1006" y="1230"/>
                </a:lnTo>
                <a:close/>
              </a:path>
            </a:pathLst>
          </a:custGeom>
          <a:solidFill>
            <a:srgbClr val="01561F"/>
          </a:solidFill>
          <a:ln>
            <a:noFill/>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cxnSp>
        <p:nvCxnSpPr>
          <p:cNvPr id="20" name="直接连接符 53"/>
          <p:cNvCxnSpPr>
            <a:cxnSpLocks noChangeShapeType="1"/>
          </p:cNvCxnSpPr>
          <p:nvPr/>
        </p:nvCxnSpPr>
        <p:spPr bwMode="auto">
          <a:xfrm>
            <a:off x="8050212" y="2809778"/>
            <a:ext cx="0" cy="2033587"/>
          </a:xfrm>
          <a:prstGeom prst="line">
            <a:avLst/>
          </a:prstGeom>
          <a:noFill/>
          <a:ln w="12700">
            <a:solidFill>
              <a:srgbClr val="CFDEF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Oval 39"/>
          <p:cNvSpPr>
            <a:spLocks noChangeAspect="1" noChangeArrowheads="1"/>
          </p:cNvSpPr>
          <p:nvPr/>
        </p:nvSpPr>
        <p:spPr bwMode="auto">
          <a:xfrm>
            <a:off x="7980362" y="2655790"/>
            <a:ext cx="144463" cy="144463"/>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22" name="Oval 40"/>
          <p:cNvSpPr>
            <a:spLocks noChangeAspect="1" noChangeArrowheads="1"/>
          </p:cNvSpPr>
          <p:nvPr/>
        </p:nvSpPr>
        <p:spPr bwMode="auto">
          <a:xfrm>
            <a:off x="7980362" y="3057428"/>
            <a:ext cx="144463" cy="144462"/>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23" name="Oval 41"/>
          <p:cNvSpPr>
            <a:spLocks noChangeAspect="1" noChangeArrowheads="1"/>
          </p:cNvSpPr>
          <p:nvPr/>
        </p:nvSpPr>
        <p:spPr bwMode="auto">
          <a:xfrm>
            <a:off x="7980362" y="3474940"/>
            <a:ext cx="144463" cy="142875"/>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24" name="Oval 42"/>
          <p:cNvSpPr>
            <a:spLocks noChangeAspect="1" noChangeArrowheads="1"/>
          </p:cNvSpPr>
          <p:nvPr/>
        </p:nvSpPr>
        <p:spPr bwMode="auto">
          <a:xfrm>
            <a:off x="7980362" y="3887690"/>
            <a:ext cx="144463" cy="144463"/>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25" name="TextBox 58"/>
          <p:cNvSpPr txBox="1">
            <a:spLocks noChangeArrowheads="1"/>
          </p:cNvSpPr>
          <p:nvPr/>
        </p:nvSpPr>
        <p:spPr bwMode="auto">
          <a:xfrm>
            <a:off x="8343900" y="2468465"/>
            <a:ext cx="38481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dirty="0">
                <a:solidFill>
                  <a:srgbClr val="01561F"/>
                </a:solidFill>
                <a:latin typeface="微软雅黑" pitchFamily="34" charset="-122"/>
                <a:ea typeface="微软雅黑" pitchFamily="34" charset="-122"/>
              </a:rPr>
              <a:t>选题背景</a:t>
            </a:r>
          </a:p>
        </p:txBody>
      </p:sp>
      <p:sp>
        <p:nvSpPr>
          <p:cNvPr id="26" name="TextBox 59"/>
          <p:cNvSpPr txBox="1">
            <a:spLocks noChangeArrowheads="1"/>
          </p:cNvSpPr>
          <p:nvPr/>
        </p:nvSpPr>
        <p:spPr bwMode="auto">
          <a:xfrm>
            <a:off x="8343900" y="2912965"/>
            <a:ext cx="38481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dirty="0">
                <a:solidFill>
                  <a:srgbClr val="01561F"/>
                </a:solidFill>
                <a:latin typeface="微软雅黑" pitchFamily="34" charset="-122"/>
                <a:ea typeface="微软雅黑" pitchFamily="34" charset="-122"/>
              </a:rPr>
              <a:t>国外相关研究状况</a:t>
            </a:r>
          </a:p>
        </p:txBody>
      </p:sp>
      <p:sp>
        <p:nvSpPr>
          <p:cNvPr id="27" name="TextBox 60"/>
          <p:cNvSpPr txBox="1">
            <a:spLocks noChangeArrowheads="1"/>
          </p:cNvSpPr>
          <p:nvPr/>
        </p:nvSpPr>
        <p:spPr bwMode="auto">
          <a:xfrm>
            <a:off x="8343900" y="3292378"/>
            <a:ext cx="38481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a:solidFill>
                  <a:srgbClr val="01561F"/>
                </a:solidFill>
                <a:latin typeface="微软雅黑" pitchFamily="34" charset="-122"/>
                <a:ea typeface="微软雅黑" pitchFamily="34" charset="-122"/>
              </a:rPr>
              <a:t>国内研究状况</a:t>
            </a:r>
          </a:p>
        </p:txBody>
      </p:sp>
      <p:sp>
        <p:nvSpPr>
          <p:cNvPr id="28" name="TextBox 61"/>
          <p:cNvSpPr txBox="1">
            <a:spLocks noChangeArrowheads="1"/>
          </p:cNvSpPr>
          <p:nvPr/>
        </p:nvSpPr>
        <p:spPr bwMode="auto">
          <a:xfrm>
            <a:off x="8343900" y="4529040"/>
            <a:ext cx="384810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a:solidFill>
                  <a:srgbClr val="01561F"/>
                </a:solidFill>
                <a:latin typeface="微软雅黑" pitchFamily="34" charset="-122"/>
                <a:ea typeface="微软雅黑" pitchFamily="34" charset="-122"/>
              </a:rPr>
              <a:t>主要贡献与创新</a:t>
            </a:r>
          </a:p>
        </p:txBody>
      </p:sp>
      <p:sp>
        <p:nvSpPr>
          <p:cNvPr id="29" name="Oval 42"/>
          <p:cNvSpPr>
            <a:spLocks noChangeAspect="1" noChangeArrowheads="1"/>
          </p:cNvSpPr>
          <p:nvPr/>
        </p:nvSpPr>
        <p:spPr bwMode="auto">
          <a:xfrm>
            <a:off x="7980362" y="4321078"/>
            <a:ext cx="144463" cy="144462"/>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30" name="TextBox 65"/>
          <p:cNvSpPr txBox="1">
            <a:spLocks noChangeArrowheads="1"/>
          </p:cNvSpPr>
          <p:nvPr/>
        </p:nvSpPr>
        <p:spPr bwMode="auto">
          <a:xfrm>
            <a:off x="8343900" y="3740053"/>
            <a:ext cx="38481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a:solidFill>
                  <a:srgbClr val="01561F"/>
                </a:solidFill>
                <a:latin typeface="微软雅黑" pitchFamily="34" charset="-122"/>
                <a:ea typeface="微软雅黑" pitchFamily="34" charset="-122"/>
              </a:rPr>
              <a:t>研究意义</a:t>
            </a:r>
          </a:p>
        </p:txBody>
      </p:sp>
      <p:sp>
        <p:nvSpPr>
          <p:cNvPr id="31" name="Oval 42"/>
          <p:cNvSpPr>
            <a:spLocks noChangeAspect="1" noChangeArrowheads="1"/>
          </p:cNvSpPr>
          <p:nvPr/>
        </p:nvSpPr>
        <p:spPr bwMode="auto">
          <a:xfrm>
            <a:off x="7980362" y="4749703"/>
            <a:ext cx="144463" cy="144462"/>
          </a:xfrm>
          <a:prstGeom prst="ellipse">
            <a:avLst/>
          </a:prstGeom>
          <a:solidFill>
            <a:srgbClr val="FFFFFF"/>
          </a:solidFill>
          <a:ln w="28575">
            <a:solidFill>
              <a:srgbClr val="CFDEF3"/>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rgbClr val="01561F"/>
              </a:solidFill>
              <a:effectLst/>
              <a:uLnTx/>
              <a:uFillTx/>
              <a:latin typeface="Arial" pitchFamily="34" charset="0"/>
              <a:ea typeface="宋体" pitchFamily="2" charset="-122"/>
            </a:endParaRPr>
          </a:p>
        </p:txBody>
      </p:sp>
      <p:sp>
        <p:nvSpPr>
          <p:cNvPr id="32" name="TextBox 67"/>
          <p:cNvSpPr txBox="1">
            <a:spLocks noChangeArrowheads="1"/>
          </p:cNvSpPr>
          <p:nvPr/>
        </p:nvSpPr>
        <p:spPr bwMode="auto">
          <a:xfrm>
            <a:off x="8343900" y="4168678"/>
            <a:ext cx="38481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fontAlgn="base" hangingPunct="1">
              <a:lnSpc>
                <a:spcPct val="150000"/>
              </a:lnSpc>
              <a:spcBef>
                <a:spcPct val="0"/>
              </a:spcBef>
              <a:spcAft>
                <a:spcPct val="0"/>
              </a:spcAft>
              <a:buFont typeface="Arial" pitchFamily="34" charset="0"/>
              <a:buNone/>
            </a:pPr>
            <a:r>
              <a:rPr lang="zh-CN" altLang="en-US">
                <a:solidFill>
                  <a:srgbClr val="01561F"/>
                </a:solidFill>
                <a:latin typeface="微软雅黑" pitchFamily="34" charset="-122"/>
                <a:ea typeface="微软雅黑" pitchFamily="34" charset="-122"/>
              </a:rPr>
              <a:t>参考文献</a:t>
            </a:r>
          </a:p>
        </p:txBody>
      </p:sp>
      <p:cxnSp>
        <p:nvCxnSpPr>
          <p:cNvPr id="33" name="直接连接符 3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35"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spTree>
    <p:extLst>
      <p:ext uri="{BB962C8B-B14F-4D97-AF65-F5344CB8AC3E}">
        <p14:creationId xmlns:p14="http://schemas.microsoft.com/office/powerpoint/2010/main" val="309848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childTnLst>
                          </p:cTn>
                        </p:par>
                        <p:par>
                          <p:cTn id="15" fill="hold">
                            <p:stCondLst>
                              <p:cond delay="1500"/>
                            </p:stCondLst>
                            <p:childTnLst>
                              <p:par>
                                <p:cTn id="16" presetID="2" presetClass="entr" presetSubtype="1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par>
                                <p:cTn id="20" presetID="2" presetClass="entr" presetSubtype="12" fill="hold" grpId="0" nodeType="withEffect">
                                  <p:stCondLst>
                                    <p:cond delay="10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12" fill="hold" grpId="0" nodeType="withEffect">
                                  <p:stCondLst>
                                    <p:cond delay="2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0-#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par>
                                <p:cTn id="28" presetID="2" presetClass="entr" presetSubtype="12" fill="hold" grpId="0" nodeType="withEffect">
                                  <p:stCondLst>
                                    <p:cond delay="3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0-#ppt_w/2"/>
                                          </p:val>
                                        </p:tav>
                                        <p:tav tm="100000">
                                          <p:val>
                                            <p:strVal val="#ppt_x"/>
                                          </p:val>
                                        </p:tav>
                                      </p:tavLst>
                                    </p:anim>
                                    <p:anim calcmode="lin" valueType="num">
                                      <p:cBhvr additive="base">
                                        <p:cTn id="31" dur="500" fill="hold"/>
                                        <p:tgtEl>
                                          <p:spTgt spid="24"/>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4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0-#ppt_w/2"/>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0-#ppt_w/2"/>
                                          </p:val>
                                        </p:tav>
                                        <p:tav tm="100000">
                                          <p:val>
                                            <p:strVal val="#ppt_x"/>
                                          </p:val>
                                        </p:tav>
                                      </p:tavLst>
                                    </p:anim>
                                    <p:anim calcmode="lin" valueType="num">
                                      <p:cBhvr additive="base">
                                        <p:cTn id="39" dur="5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10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par>
                                <p:cTn id="50" presetID="22" presetClass="entr" presetSubtype="8" fill="hold" grpId="0" nodeType="withEffect">
                                  <p:stCondLst>
                                    <p:cond delay="30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par>
                                <p:cTn id="53" presetID="22" presetClass="entr" presetSubtype="8"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500"/>
                                        <p:tgtEl>
                                          <p:spTgt spid="32"/>
                                        </p:tgtEl>
                                      </p:cBhvr>
                                    </p:animEffect>
                                  </p:childTnLst>
                                </p:cTn>
                              </p:par>
                              <p:par>
                                <p:cTn id="56" presetID="22" presetClass="entr" presetSubtype="8" fill="hold" grpId="0" nodeType="withEffect">
                                  <p:stCondLst>
                                    <p:cond delay="50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par>
                                <p:cTn id="59" presetID="22" presetClass="entr" presetSubtype="8"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300"/>
                                        <p:tgtEl>
                                          <p:spTgt spid="33"/>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wipe(down)">
                                      <p:cBhvr>
                                        <p:cTn id="65" dur="300"/>
                                        <p:tgtEl>
                                          <p:spTgt spid="34"/>
                                        </p:tgtEl>
                                      </p:cBhvr>
                                    </p:animEffect>
                                  </p:childTnLst>
                                </p:cTn>
                              </p:par>
                            </p:childTnLst>
                          </p:cTn>
                        </p:par>
                        <p:par>
                          <p:cTn id="66" fill="hold">
                            <p:stCondLst>
                              <p:cond delay="3800"/>
                            </p:stCondLst>
                            <p:childTnLst>
                              <p:par>
                                <p:cTn id="67" presetID="1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500"/>
                                        <p:tgtEl>
                                          <p:spTgt spid="35"/>
                                        </p:tgtEl>
                                        <p:attrNameLst>
                                          <p:attrName>ppt_x</p:attrName>
                                        </p:attrNameLst>
                                      </p:cBhvr>
                                      <p:tavLst>
                                        <p:tav tm="0">
                                          <p:val>
                                            <p:strVal val="#ppt_x-#ppt_w*1.125000"/>
                                          </p:val>
                                        </p:tav>
                                        <p:tav tm="100000">
                                          <p:val>
                                            <p:strVal val="#ppt_x"/>
                                          </p:val>
                                        </p:tav>
                                      </p:tavLst>
                                    </p:anim>
                                    <p:animEffect transition="in" filter="wipe(right)">
                                      <p:cBhvr>
                                        <p:cTn id="7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autoUpdateAnimBg="0"/>
      <p:bldP spid="22" grpId="0" animBg="1" autoUpdateAnimBg="0"/>
      <p:bldP spid="23" grpId="0" animBg="1" autoUpdateAnimBg="0"/>
      <p:bldP spid="24" grpId="0" animBg="1" autoUpdateAnimBg="0"/>
      <p:bldP spid="25" grpId="0" autoUpdateAnimBg="0"/>
      <p:bldP spid="26" grpId="0" autoUpdateAnimBg="0"/>
      <p:bldP spid="27" grpId="0" autoUpdateAnimBg="0"/>
      <p:bldP spid="28" grpId="0" autoUpdateAnimBg="0"/>
      <p:bldP spid="29" grpId="0" animBg="1" autoUpdateAnimBg="0"/>
      <p:bldP spid="30" grpId="0" autoUpdateAnimBg="0"/>
      <p:bldP spid="31" grpId="0" animBg="1" autoUpdateAnimBg="0"/>
      <p:bldP spid="32" grpId="0" autoUpdateAnimBg="0"/>
      <p:bldP spid="34" grpId="0" animBg="1"/>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sp>
        <p:nvSpPr>
          <p:cNvPr id="40" name="TextBox 51"/>
          <p:cNvSpPr txBox="1">
            <a:spLocks noChangeArrowheads="1"/>
          </p:cNvSpPr>
          <p:nvPr/>
        </p:nvSpPr>
        <p:spPr bwMode="auto">
          <a:xfrm>
            <a:off x="8160914" y="2084105"/>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dirty="0">
                <a:solidFill>
                  <a:srgbClr val="01561F"/>
                </a:solidFill>
                <a:latin typeface="微软雅黑" pitchFamily="34" charset="-122"/>
                <a:ea typeface="微软雅黑" pitchFamily="34" charset="-122"/>
              </a:rPr>
              <a:t>先发优势</a:t>
            </a:r>
          </a:p>
        </p:txBody>
      </p:sp>
      <p:sp>
        <p:nvSpPr>
          <p:cNvPr id="41" name="TextBox 52"/>
          <p:cNvSpPr txBox="1">
            <a:spLocks noChangeArrowheads="1"/>
          </p:cNvSpPr>
          <p:nvPr/>
        </p:nvSpPr>
        <p:spPr bwMode="auto">
          <a:xfrm>
            <a:off x="8197421" y="2404295"/>
            <a:ext cx="459329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p:txBody>
      </p:sp>
      <p:sp>
        <p:nvSpPr>
          <p:cNvPr id="42" name="TextBox 54"/>
          <p:cNvSpPr txBox="1">
            <a:spLocks noChangeArrowheads="1"/>
          </p:cNvSpPr>
          <p:nvPr/>
        </p:nvSpPr>
        <p:spPr bwMode="auto">
          <a:xfrm>
            <a:off x="8181547" y="2821103"/>
            <a:ext cx="152349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a:solidFill>
                  <a:srgbClr val="01561F"/>
                </a:solidFill>
                <a:latin typeface="微软雅黑" pitchFamily="34" charset="-122"/>
                <a:ea typeface="微软雅黑" pitchFamily="34" charset="-122"/>
              </a:rPr>
              <a:t>核心技术优势</a:t>
            </a:r>
          </a:p>
        </p:txBody>
      </p:sp>
      <p:sp>
        <p:nvSpPr>
          <p:cNvPr id="43" name="TextBox 57"/>
          <p:cNvSpPr txBox="1">
            <a:spLocks noChangeArrowheads="1"/>
          </p:cNvSpPr>
          <p:nvPr/>
        </p:nvSpPr>
        <p:spPr bwMode="auto">
          <a:xfrm>
            <a:off x="8181547" y="3452134"/>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a:solidFill>
                  <a:srgbClr val="01561F"/>
                </a:solidFill>
                <a:latin typeface="微软雅黑" pitchFamily="34" charset="-122"/>
                <a:ea typeface="微软雅黑" pitchFamily="34" charset="-122"/>
              </a:rPr>
              <a:t>政策优势</a:t>
            </a:r>
          </a:p>
        </p:txBody>
      </p:sp>
      <p:sp>
        <p:nvSpPr>
          <p:cNvPr id="44" name="TextBox 60"/>
          <p:cNvSpPr txBox="1">
            <a:spLocks noChangeArrowheads="1"/>
          </p:cNvSpPr>
          <p:nvPr/>
        </p:nvSpPr>
        <p:spPr bwMode="auto">
          <a:xfrm>
            <a:off x="8187897" y="4090309"/>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a:solidFill>
                  <a:srgbClr val="01561F"/>
                </a:solidFill>
                <a:latin typeface="微软雅黑" pitchFamily="34" charset="-122"/>
                <a:ea typeface="微软雅黑" pitchFamily="34" charset="-122"/>
              </a:rPr>
              <a:t>人才优势</a:t>
            </a:r>
          </a:p>
        </p:txBody>
      </p:sp>
      <p:sp>
        <p:nvSpPr>
          <p:cNvPr id="45" name="TextBox 63"/>
          <p:cNvSpPr txBox="1">
            <a:spLocks noChangeArrowheads="1"/>
          </p:cNvSpPr>
          <p:nvPr/>
        </p:nvSpPr>
        <p:spPr bwMode="auto">
          <a:xfrm>
            <a:off x="8187896" y="4789205"/>
            <a:ext cx="152349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a:solidFill>
                  <a:srgbClr val="01561F"/>
                </a:solidFill>
                <a:latin typeface="微软雅黑" pitchFamily="34" charset="-122"/>
                <a:ea typeface="微软雅黑" pitchFamily="34" charset="-122"/>
              </a:rPr>
              <a:t>产业配套优势</a:t>
            </a:r>
          </a:p>
        </p:txBody>
      </p:sp>
      <p:sp>
        <p:nvSpPr>
          <p:cNvPr id="46" name="TextBox 66"/>
          <p:cNvSpPr txBox="1">
            <a:spLocks noChangeArrowheads="1"/>
          </p:cNvSpPr>
          <p:nvPr/>
        </p:nvSpPr>
        <p:spPr bwMode="auto">
          <a:xfrm>
            <a:off x="8187897" y="5434524"/>
            <a:ext cx="106182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b="1">
                <a:solidFill>
                  <a:srgbClr val="01561F"/>
                </a:solidFill>
                <a:latin typeface="微软雅黑" pitchFamily="34" charset="-122"/>
                <a:ea typeface="微软雅黑" pitchFamily="34" charset="-122"/>
              </a:rPr>
              <a:t>品牌优势</a:t>
            </a:r>
          </a:p>
        </p:txBody>
      </p:sp>
      <p:sp>
        <p:nvSpPr>
          <p:cNvPr id="47" name="TextBox 70"/>
          <p:cNvSpPr txBox="1">
            <a:spLocks noChangeArrowheads="1"/>
          </p:cNvSpPr>
          <p:nvPr/>
        </p:nvSpPr>
        <p:spPr bwMode="auto">
          <a:xfrm>
            <a:off x="8197421" y="4367724"/>
            <a:ext cx="626477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p:txBody>
      </p:sp>
      <p:sp>
        <p:nvSpPr>
          <p:cNvPr id="48" name="TextBox 71"/>
          <p:cNvSpPr txBox="1">
            <a:spLocks noChangeArrowheads="1"/>
          </p:cNvSpPr>
          <p:nvPr/>
        </p:nvSpPr>
        <p:spPr bwMode="auto">
          <a:xfrm>
            <a:off x="8197421" y="5071386"/>
            <a:ext cx="6264775" cy="25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p:txBody>
      </p:sp>
      <p:sp>
        <p:nvSpPr>
          <p:cNvPr id="49" name="TextBox 72"/>
          <p:cNvSpPr txBox="1">
            <a:spLocks noChangeArrowheads="1"/>
          </p:cNvSpPr>
          <p:nvPr/>
        </p:nvSpPr>
        <p:spPr bwMode="auto">
          <a:xfrm>
            <a:off x="8160914" y="5822012"/>
            <a:ext cx="496340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p:txBody>
      </p:sp>
      <p:sp>
        <p:nvSpPr>
          <p:cNvPr id="50" name="矩形 49"/>
          <p:cNvSpPr>
            <a:spLocks noChangeArrowheads="1"/>
          </p:cNvSpPr>
          <p:nvPr/>
        </p:nvSpPr>
        <p:spPr bwMode="auto">
          <a:xfrm>
            <a:off x="5538212" y="1868325"/>
            <a:ext cx="1944375" cy="1268123"/>
          </a:xfrm>
          <a:prstGeom prst="rect">
            <a:avLst/>
          </a:prstGeom>
          <a:blipFill dpi="0" rotWithShape="1">
            <a:blip r:embed="rId4"/>
            <a:srcRect/>
            <a:stretch>
              <a:fillRect/>
            </a:stretch>
          </a:blipFill>
          <a:ln w="9525">
            <a:solidFill>
              <a:schemeClr val="tx2"/>
            </a:solidFill>
            <a:bevel/>
            <a:headEnd/>
            <a:tailEnd/>
          </a:ln>
        </p:spPr>
        <p:txBody>
          <a:bodyPr lIns="68580" tIns="34290" rIns="68580" bIns="34290"/>
          <a:lstStyle/>
          <a:p>
            <a:pPr eaLnBrk="1" hangingPunct="1">
              <a:buFont typeface="Arial" charset="0"/>
              <a:buNone/>
            </a:pPr>
            <a:endParaRPr lang="zh-CN" altLang="en-US">
              <a:solidFill>
                <a:srgbClr val="01561F"/>
              </a:solidFill>
              <a:latin typeface="Arial" charset="0"/>
              <a:ea typeface="宋体" charset="-122"/>
            </a:endParaRPr>
          </a:p>
        </p:txBody>
      </p:sp>
      <p:sp>
        <p:nvSpPr>
          <p:cNvPr id="51" name="矩形 74"/>
          <p:cNvSpPr>
            <a:spLocks noChangeArrowheads="1"/>
          </p:cNvSpPr>
          <p:nvPr/>
        </p:nvSpPr>
        <p:spPr bwMode="auto">
          <a:xfrm>
            <a:off x="5538212" y="3356608"/>
            <a:ext cx="1944375" cy="1268123"/>
          </a:xfrm>
          <a:prstGeom prst="rect">
            <a:avLst/>
          </a:prstGeom>
          <a:blipFill dpi="0" rotWithShape="1">
            <a:blip r:embed="rId5"/>
            <a:srcRect/>
            <a:stretch>
              <a:fillRect/>
            </a:stretch>
          </a:blipFill>
          <a:ln w="9525">
            <a:solidFill>
              <a:schemeClr val="tx2"/>
            </a:solidFill>
            <a:bevel/>
            <a:headEnd/>
            <a:tailEnd/>
          </a:ln>
        </p:spPr>
        <p:txBody>
          <a:bodyPr lIns="68580" tIns="34290" rIns="68580" bIns="34290"/>
          <a:lstStyle/>
          <a:p>
            <a:pPr eaLnBrk="1" hangingPunct="1">
              <a:buFont typeface="Arial" charset="0"/>
              <a:buNone/>
            </a:pPr>
            <a:endParaRPr lang="zh-CN" altLang="en-US">
              <a:solidFill>
                <a:srgbClr val="01561F"/>
              </a:solidFill>
              <a:latin typeface="Arial" charset="0"/>
              <a:ea typeface="宋体" charset="-122"/>
            </a:endParaRPr>
          </a:p>
        </p:txBody>
      </p:sp>
      <p:sp>
        <p:nvSpPr>
          <p:cNvPr id="52" name="矩形 75"/>
          <p:cNvSpPr>
            <a:spLocks noChangeArrowheads="1"/>
          </p:cNvSpPr>
          <p:nvPr/>
        </p:nvSpPr>
        <p:spPr bwMode="auto">
          <a:xfrm>
            <a:off x="5538212" y="4772261"/>
            <a:ext cx="1944375" cy="1266230"/>
          </a:xfrm>
          <a:prstGeom prst="rect">
            <a:avLst/>
          </a:prstGeom>
          <a:blipFill dpi="0" rotWithShape="1">
            <a:blip r:embed="rId6"/>
            <a:srcRect/>
            <a:stretch>
              <a:fillRect/>
            </a:stretch>
          </a:blipFill>
          <a:ln w="9525">
            <a:solidFill>
              <a:schemeClr val="tx2"/>
            </a:solidFill>
            <a:bevel/>
            <a:headEnd/>
            <a:tailEnd/>
          </a:ln>
        </p:spPr>
        <p:txBody>
          <a:bodyPr lIns="68580" tIns="34290" rIns="68580" bIns="34290"/>
          <a:lstStyle/>
          <a:p>
            <a:pPr eaLnBrk="1" hangingPunct="1">
              <a:buFont typeface="Arial" charset="0"/>
              <a:buNone/>
            </a:pPr>
            <a:endParaRPr lang="zh-CN" altLang="en-US">
              <a:solidFill>
                <a:srgbClr val="01561F"/>
              </a:solidFill>
              <a:latin typeface="Arial" charset="0"/>
              <a:ea typeface="宋体" charset="-122"/>
            </a:endParaRPr>
          </a:p>
        </p:txBody>
      </p:sp>
      <p:grpSp>
        <p:nvGrpSpPr>
          <p:cNvPr id="53" name="组合 52"/>
          <p:cNvGrpSpPr/>
          <p:nvPr/>
        </p:nvGrpSpPr>
        <p:grpSpPr>
          <a:xfrm>
            <a:off x="7823438" y="2193606"/>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54" name="同心圆 5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55" name="椭圆 54"/>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grpSp>
        <p:nvGrpSpPr>
          <p:cNvPr id="56" name="组合 55"/>
          <p:cNvGrpSpPr/>
          <p:nvPr/>
        </p:nvGrpSpPr>
        <p:grpSpPr>
          <a:xfrm>
            <a:off x="7816242" y="2877186"/>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57" name="同心圆 5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58" name="椭圆 57"/>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grpSp>
        <p:nvGrpSpPr>
          <p:cNvPr id="59" name="组合 58"/>
          <p:cNvGrpSpPr/>
          <p:nvPr/>
        </p:nvGrpSpPr>
        <p:grpSpPr>
          <a:xfrm>
            <a:off x="7814816" y="3501021"/>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60" name="同心圆 5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61" name="椭圆 60"/>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grpSp>
        <p:nvGrpSpPr>
          <p:cNvPr id="62" name="组合 61"/>
          <p:cNvGrpSpPr/>
          <p:nvPr/>
        </p:nvGrpSpPr>
        <p:grpSpPr>
          <a:xfrm>
            <a:off x="7831683" y="4153586"/>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63" name="同心圆 6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64" name="椭圆 6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grpSp>
        <p:nvGrpSpPr>
          <p:cNvPr id="65" name="组合 64"/>
          <p:cNvGrpSpPr/>
          <p:nvPr/>
        </p:nvGrpSpPr>
        <p:grpSpPr>
          <a:xfrm>
            <a:off x="7814815" y="4845287"/>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66" name="同心圆 6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67" name="椭圆 66"/>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grpSp>
        <p:nvGrpSpPr>
          <p:cNvPr id="68" name="组合 67"/>
          <p:cNvGrpSpPr/>
          <p:nvPr/>
        </p:nvGrpSpPr>
        <p:grpSpPr>
          <a:xfrm>
            <a:off x="7834813" y="5490607"/>
            <a:ext cx="164833" cy="164833"/>
            <a:chOff x="304800" y="673100"/>
            <a:chExt cx="4000500" cy="4000500"/>
          </a:xfrm>
          <a:solidFill>
            <a:srgbClr val="01561F"/>
          </a:solidFill>
          <a:effectLst>
            <a:outerShdw blurRad="381000" dist="152400" dir="8100000" algn="tr" rotWithShape="0">
              <a:prstClr val="black">
                <a:alpha val="70000"/>
              </a:prstClr>
            </a:outerShdw>
          </a:effectLst>
        </p:grpSpPr>
        <p:sp>
          <p:nvSpPr>
            <p:cNvPr id="69" name="同心圆 6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70" name="椭圆 6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spTree>
    <p:extLst>
      <p:ext uri="{BB962C8B-B14F-4D97-AF65-F5344CB8AC3E}">
        <p14:creationId xmlns:p14="http://schemas.microsoft.com/office/powerpoint/2010/main" val="426272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2" presetClass="entr" presetSubtype="12"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2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0-#ppt_w/2"/>
                                          </p:val>
                                        </p:tav>
                                        <p:tav tm="100000">
                                          <p:val>
                                            <p:strVal val="#ppt_x"/>
                                          </p:val>
                                        </p:tav>
                                      </p:tavLst>
                                    </p:anim>
                                    <p:anim calcmode="lin" valueType="num">
                                      <p:cBhvr additive="base">
                                        <p:cTn id="25" dur="500" fill="hold"/>
                                        <p:tgtEl>
                                          <p:spTgt spid="5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40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0-#ppt_w/2"/>
                                          </p:val>
                                        </p:tav>
                                        <p:tav tm="100000">
                                          <p:val>
                                            <p:strVal val="#ppt_x"/>
                                          </p:val>
                                        </p:tav>
                                      </p:tavLst>
                                    </p:anim>
                                    <p:anim calcmode="lin" valueType="num">
                                      <p:cBhvr additive="base">
                                        <p:cTn id="29" dur="500" fill="hold"/>
                                        <p:tgtEl>
                                          <p:spTgt spid="52"/>
                                        </p:tgtEl>
                                        <p:attrNameLst>
                                          <p:attrName>ppt_y</p:attrName>
                                        </p:attrNameLst>
                                      </p:cBhvr>
                                      <p:tavLst>
                                        <p:tav tm="0">
                                          <p:val>
                                            <p:strVal val="1+#ppt_h/2"/>
                                          </p:val>
                                        </p:tav>
                                        <p:tav tm="100000">
                                          <p:val>
                                            <p:strVal val="#ppt_y"/>
                                          </p:val>
                                        </p:tav>
                                      </p:tavLst>
                                    </p:anim>
                                  </p:childTnLst>
                                </p:cTn>
                              </p:par>
                              <p:par>
                                <p:cTn id="30" presetID="53" presetClass="entr" presetSubtype="16" fill="hold" nodeType="withEffect">
                                  <p:stCondLst>
                                    <p:cond delay="40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nodeType="withEffect">
                                  <p:stCondLst>
                                    <p:cond delay="40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nodeType="withEffect">
                                  <p:stCondLst>
                                    <p:cond delay="40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par>
                                <p:cTn id="45" presetID="53" presetClass="entr" presetSubtype="16" fill="hold" nodeType="withEffect">
                                  <p:stCondLst>
                                    <p:cond delay="4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fltVal val="0"/>
                                          </p:val>
                                        </p:tav>
                                        <p:tav tm="100000">
                                          <p:val>
                                            <p:strVal val="#ppt_w"/>
                                          </p:val>
                                        </p:tav>
                                      </p:tavLst>
                                    </p:anim>
                                    <p:anim calcmode="lin" valueType="num">
                                      <p:cBhvr>
                                        <p:cTn id="48" dur="500" fill="hold"/>
                                        <p:tgtEl>
                                          <p:spTgt spid="62"/>
                                        </p:tgtEl>
                                        <p:attrNameLst>
                                          <p:attrName>ppt_h</p:attrName>
                                        </p:attrNameLst>
                                      </p:cBhvr>
                                      <p:tavLst>
                                        <p:tav tm="0">
                                          <p:val>
                                            <p:fltVal val="0"/>
                                          </p:val>
                                        </p:tav>
                                        <p:tav tm="100000">
                                          <p:val>
                                            <p:strVal val="#ppt_h"/>
                                          </p:val>
                                        </p:tav>
                                      </p:tavLst>
                                    </p:anim>
                                    <p:animEffect transition="in" filter="fade">
                                      <p:cBhvr>
                                        <p:cTn id="49" dur="500"/>
                                        <p:tgtEl>
                                          <p:spTgt spid="62"/>
                                        </p:tgtEl>
                                      </p:cBhvr>
                                    </p:animEffect>
                                  </p:childTnLst>
                                </p:cTn>
                              </p:par>
                              <p:par>
                                <p:cTn id="50" presetID="53" presetClass="entr" presetSubtype="16" fill="hold" nodeType="withEffect">
                                  <p:stCondLst>
                                    <p:cond delay="400"/>
                                  </p:stCondLst>
                                  <p:childTnLst>
                                    <p:set>
                                      <p:cBhvr>
                                        <p:cTn id="51" dur="1" fill="hold">
                                          <p:stCondLst>
                                            <p:cond delay="0"/>
                                          </p:stCondLst>
                                        </p:cTn>
                                        <p:tgtEl>
                                          <p:spTgt spid="65"/>
                                        </p:tgtEl>
                                        <p:attrNameLst>
                                          <p:attrName>style.visibility</p:attrName>
                                        </p:attrNameLst>
                                      </p:cBhvr>
                                      <p:to>
                                        <p:strVal val="visible"/>
                                      </p:to>
                                    </p:set>
                                    <p:anim calcmode="lin" valueType="num">
                                      <p:cBhvr>
                                        <p:cTn id="52" dur="500" fill="hold"/>
                                        <p:tgtEl>
                                          <p:spTgt spid="65"/>
                                        </p:tgtEl>
                                        <p:attrNameLst>
                                          <p:attrName>ppt_w</p:attrName>
                                        </p:attrNameLst>
                                      </p:cBhvr>
                                      <p:tavLst>
                                        <p:tav tm="0">
                                          <p:val>
                                            <p:fltVal val="0"/>
                                          </p:val>
                                        </p:tav>
                                        <p:tav tm="100000">
                                          <p:val>
                                            <p:strVal val="#ppt_w"/>
                                          </p:val>
                                        </p:tav>
                                      </p:tavLst>
                                    </p:anim>
                                    <p:anim calcmode="lin" valueType="num">
                                      <p:cBhvr>
                                        <p:cTn id="53" dur="500" fill="hold"/>
                                        <p:tgtEl>
                                          <p:spTgt spid="65"/>
                                        </p:tgtEl>
                                        <p:attrNameLst>
                                          <p:attrName>ppt_h</p:attrName>
                                        </p:attrNameLst>
                                      </p:cBhvr>
                                      <p:tavLst>
                                        <p:tav tm="0">
                                          <p:val>
                                            <p:fltVal val="0"/>
                                          </p:val>
                                        </p:tav>
                                        <p:tav tm="100000">
                                          <p:val>
                                            <p:strVal val="#ppt_h"/>
                                          </p:val>
                                        </p:tav>
                                      </p:tavLst>
                                    </p:anim>
                                    <p:animEffect transition="in" filter="fade">
                                      <p:cBhvr>
                                        <p:cTn id="54" dur="500"/>
                                        <p:tgtEl>
                                          <p:spTgt spid="65"/>
                                        </p:tgtEl>
                                      </p:cBhvr>
                                    </p:animEffect>
                                  </p:childTnLst>
                                </p:cTn>
                              </p:par>
                              <p:par>
                                <p:cTn id="55" presetID="53" presetClass="entr" presetSubtype="16" fill="hold" nodeType="withEffect">
                                  <p:stCondLst>
                                    <p:cond delay="40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childTnLst>
                          </p:cTn>
                        </p:par>
                        <p:par>
                          <p:cTn id="60" fill="hold">
                            <p:stCondLst>
                              <p:cond delay="2000"/>
                            </p:stCondLst>
                            <p:childTnLst>
                              <p:par>
                                <p:cTn id="61" presetID="31"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400" fill="hold"/>
                                        <p:tgtEl>
                                          <p:spTgt spid="40"/>
                                        </p:tgtEl>
                                        <p:attrNameLst>
                                          <p:attrName>ppt_w</p:attrName>
                                        </p:attrNameLst>
                                      </p:cBhvr>
                                      <p:tavLst>
                                        <p:tav tm="0">
                                          <p:val>
                                            <p:fltVal val="0"/>
                                          </p:val>
                                        </p:tav>
                                        <p:tav tm="100000">
                                          <p:val>
                                            <p:strVal val="#ppt_w"/>
                                          </p:val>
                                        </p:tav>
                                      </p:tavLst>
                                    </p:anim>
                                    <p:anim calcmode="lin" valueType="num">
                                      <p:cBhvr>
                                        <p:cTn id="64" dur="400" fill="hold"/>
                                        <p:tgtEl>
                                          <p:spTgt spid="40"/>
                                        </p:tgtEl>
                                        <p:attrNameLst>
                                          <p:attrName>ppt_h</p:attrName>
                                        </p:attrNameLst>
                                      </p:cBhvr>
                                      <p:tavLst>
                                        <p:tav tm="0">
                                          <p:val>
                                            <p:fltVal val="0"/>
                                          </p:val>
                                        </p:tav>
                                        <p:tav tm="100000">
                                          <p:val>
                                            <p:strVal val="#ppt_h"/>
                                          </p:val>
                                        </p:tav>
                                      </p:tavLst>
                                    </p:anim>
                                    <p:anim calcmode="lin" valueType="num">
                                      <p:cBhvr>
                                        <p:cTn id="65" dur="400" fill="hold"/>
                                        <p:tgtEl>
                                          <p:spTgt spid="40"/>
                                        </p:tgtEl>
                                        <p:attrNameLst>
                                          <p:attrName>style.rotation</p:attrName>
                                        </p:attrNameLst>
                                      </p:cBhvr>
                                      <p:tavLst>
                                        <p:tav tm="0">
                                          <p:val>
                                            <p:fltVal val="90"/>
                                          </p:val>
                                        </p:tav>
                                        <p:tav tm="100000">
                                          <p:val>
                                            <p:fltVal val="0"/>
                                          </p:val>
                                        </p:tav>
                                      </p:tavLst>
                                    </p:anim>
                                    <p:animEffect transition="in" filter="fade">
                                      <p:cBhvr>
                                        <p:cTn id="66" dur="400"/>
                                        <p:tgtEl>
                                          <p:spTgt spid="40"/>
                                        </p:tgtEl>
                                      </p:cBhvr>
                                    </p:animEffect>
                                  </p:childTnLst>
                                </p:cTn>
                              </p:par>
                            </p:childTnLst>
                          </p:cTn>
                        </p:par>
                        <p:par>
                          <p:cTn id="67" fill="hold">
                            <p:stCondLst>
                              <p:cond delay="2400"/>
                            </p:stCondLst>
                            <p:childTnLst>
                              <p:par>
                                <p:cTn id="68" presetID="22" presetClass="entr" presetSubtype="8"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left)">
                                      <p:cBhvr>
                                        <p:cTn id="70" dur="500"/>
                                        <p:tgtEl>
                                          <p:spTgt spid="41"/>
                                        </p:tgtEl>
                                      </p:cBhvr>
                                    </p:animEffect>
                                  </p:childTnLst>
                                </p:cTn>
                              </p:par>
                            </p:childTnLst>
                          </p:cTn>
                        </p:par>
                        <p:par>
                          <p:cTn id="71" fill="hold">
                            <p:stCondLst>
                              <p:cond delay="2900"/>
                            </p:stCondLst>
                            <p:childTnLst>
                              <p:par>
                                <p:cTn id="72" presetID="31" presetClass="entr" presetSubtype="0"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400" fill="hold"/>
                                        <p:tgtEl>
                                          <p:spTgt spid="42"/>
                                        </p:tgtEl>
                                        <p:attrNameLst>
                                          <p:attrName>ppt_w</p:attrName>
                                        </p:attrNameLst>
                                      </p:cBhvr>
                                      <p:tavLst>
                                        <p:tav tm="0">
                                          <p:val>
                                            <p:fltVal val="0"/>
                                          </p:val>
                                        </p:tav>
                                        <p:tav tm="100000">
                                          <p:val>
                                            <p:strVal val="#ppt_w"/>
                                          </p:val>
                                        </p:tav>
                                      </p:tavLst>
                                    </p:anim>
                                    <p:anim calcmode="lin" valueType="num">
                                      <p:cBhvr>
                                        <p:cTn id="75" dur="400" fill="hold"/>
                                        <p:tgtEl>
                                          <p:spTgt spid="42"/>
                                        </p:tgtEl>
                                        <p:attrNameLst>
                                          <p:attrName>ppt_h</p:attrName>
                                        </p:attrNameLst>
                                      </p:cBhvr>
                                      <p:tavLst>
                                        <p:tav tm="0">
                                          <p:val>
                                            <p:fltVal val="0"/>
                                          </p:val>
                                        </p:tav>
                                        <p:tav tm="100000">
                                          <p:val>
                                            <p:strVal val="#ppt_h"/>
                                          </p:val>
                                        </p:tav>
                                      </p:tavLst>
                                    </p:anim>
                                    <p:anim calcmode="lin" valueType="num">
                                      <p:cBhvr>
                                        <p:cTn id="76" dur="400" fill="hold"/>
                                        <p:tgtEl>
                                          <p:spTgt spid="42"/>
                                        </p:tgtEl>
                                        <p:attrNameLst>
                                          <p:attrName>style.rotation</p:attrName>
                                        </p:attrNameLst>
                                      </p:cBhvr>
                                      <p:tavLst>
                                        <p:tav tm="0">
                                          <p:val>
                                            <p:fltVal val="90"/>
                                          </p:val>
                                        </p:tav>
                                        <p:tav tm="100000">
                                          <p:val>
                                            <p:fltVal val="0"/>
                                          </p:val>
                                        </p:tav>
                                      </p:tavLst>
                                    </p:anim>
                                    <p:animEffect transition="in" filter="fade">
                                      <p:cBhvr>
                                        <p:cTn id="77" dur="400"/>
                                        <p:tgtEl>
                                          <p:spTgt spid="42"/>
                                        </p:tgtEl>
                                      </p:cBhvr>
                                    </p:animEffect>
                                  </p:childTnLst>
                                </p:cTn>
                              </p:par>
                            </p:childTnLst>
                          </p:cTn>
                        </p:par>
                        <p:par>
                          <p:cTn id="78" fill="hold">
                            <p:stCondLst>
                              <p:cond delay="3300"/>
                            </p:stCondLst>
                            <p:childTnLst>
                              <p:par>
                                <p:cTn id="79" presetID="31" presetClass="entr" presetSubtype="0"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 calcmode="lin" valueType="num">
                                      <p:cBhvr>
                                        <p:cTn id="81" dur="400" fill="hold"/>
                                        <p:tgtEl>
                                          <p:spTgt spid="43"/>
                                        </p:tgtEl>
                                        <p:attrNameLst>
                                          <p:attrName>ppt_w</p:attrName>
                                        </p:attrNameLst>
                                      </p:cBhvr>
                                      <p:tavLst>
                                        <p:tav tm="0">
                                          <p:val>
                                            <p:fltVal val="0"/>
                                          </p:val>
                                        </p:tav>
                                        <p:tav tm="100000">
                                          <p:val>
                                            <p:strVal val="#ppt_w"/>
                                          </p:val>
                                        </p:tav>
                                      </p:tavLst>
                                    </p:anim>
                                    <p:anim calcmode="lin" valueType="num">
                                      <p:cBhvr>
                                        <p:cTn id="82" dur="400" fill="hold"/>
                                        <p:tgtEl>
                                          <p:spTgt spid="43"/>
                                        </p:tgtEl>
                                        <p:attrNameLst>
                                          <p:attrName>ppt_h</p:attrName>
                                        </p:attrNameLst>
                                      </p:cBhvr>
                                      <p:tavLst>
                                        <p:tav tm="0">
                                          <p:val>
                                            <p:fltVal val="0"/>
                                          </p:val>
                                        </p:tav>
                                        <p:tav tm="100000">
                                          <p:val>
                                            <p:strVal val="#ppt_h"/>
                                          </p:val>
                                        </p:tav>
                                      </p:tavLst>
                                    </p:anim>
                                    <p:anim calcmode="lin" valueType="num">
                                      <p:cBhvr>
                                        <p:cTn id="83" dur="400" fill="hold"/>
                                        <p:tgtEl>
                                          <p:spTgt spid="43"/>
                                        </p:tgtEl>
                                        <p:attrNameLst>
                                          <p:attrName>style.rotation</p:attrName>
                                        </p:attrNameLst>
                                      </p:cBhvr>
                                      <p:tavLst>
                                        <p:tav tm="0">
                                          <p:val>
                                            <p:fltVal val="90"/>
                                          </p:val>
                                        </p:tav>
                                        <p:tav tm="100000">
                                          <p:val>
                                            <p:fltVal val="0"/>
                                          </p:val>
                                        </p:tav>
                                      </p:tavLst>
                                    </p:anim>
                                    <p:animEffect transition="in" filter="fade">
                                      <p:cBhvr>
                                        <p:cTn id="84" dur="400"/>
                                        <p:tgtEl>
                                          <p:spTgt spid="43"/>
                                        </p:tgtEl>
                                      </p:cBhvr>
                                    </p:animEffect>
                                  </p:childTnLst>
                                </p:cTn>
                              </p:par>
                            </p:childTnLst>
                          </p:cTn>
                        </p:par>
                        <p:par>
                          <p:cTn id="85" fill="hold">
                            <p:stCondLst>
                              <p:cond delay="3700"/>
                            </p:stCondLst>
                            <p:childTnLst>
                              <p:par>
                                <p:cTn id="86" presetID="31" presetClass="entr" presetSubtype="0"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p:cTn id="88" dur="400" fill="hold"/>
                                        <p:tgtEl>
                                          <p:spTgt spid="44"/>
                                        </p:tgtEl>
                                        <p:attrNameLst>
                                          <p:attrName>ppt_w</p:attrName>
                                        </p:attrNameLst>
                                      </p:cBhvr>
                                      <p:tavLst>
                                        <p:tav tm="0">
                                          <p:val>
                                            <p:fltVal val="0"/>
                                          </p:val>
                                        </p:tav>
                                        <p:tav tm="100000">
                                          <p:val>
                                            <p:strVal val="#ppt_w"/>
                                          </p:val>
                                        </p:tav>
                                      </p:tavLst>
                                    </p:anim>
                                    <p:anim calcmode="lin" valueType="num">
                                      <p:cBhvr>
                                        <p:cTn id="89" dur="400" fill="hold"/>
                                        <p:tgtEl>
                                          <p:spTgt spid="44"/>
                                        </p:tgtEl>
                                        <p:attrNameLst>
                                          <p:attrName>ppt_h</p:attrName>
                                        </p:attrNameLst>
                                      </p:cBhvr>
                                      <p:tavLst>
                                        <p:tav tm="0">
                                          <p:val>
                                            <p:fltVal val="0"/>
                                          </p:val>
                                        </p:tav>
                                        <p:tav tm="100000">
                                          <p:val>
                                            <p:strVal val="#ppt_h"/>
                                          </p:val>
                                        </p:tav>
                                      </p:tavLst>
                                    </p:anim>
                                    <p:anim calcmode="lin" valueType="num">
                                      <p:cBhvr>
                                        <p:cTn id="90" dur="400" fill="hold"/>
                                        <p:tgtEl>
                                          <p:spTgt spid="44"/>
                                        </p:tgtEl>
                                        <p:attrNameLst>
                                          <p:attrName>style.rotation</p:attrName>
                                        </p:attrNameLst>
                                      </p:cBhvr>
                                      <p:tavLst>
                                        <p:tav tm="0">
                                          <p:val>
                                            <p:fltVal val="90"/>
                                          </p:val>
                                        </p:tav>
                                        <p:tav tm="100000">
                                          <p:val>
                                            <p:fltVal val="0"/>
                                          </p:val>
                                        </p:tav>
                                      </p:tavLst>
                                    </p:anim>
                                    <p:animEffect transition="in" filter="fade">
                                      <p:cBhvr>
                                        <p:cTn id="91" dur="400"/>
                                        <p:tgtEl>
                                          <p:spTgt spid="44"/>
                                        </p:tgtEl>
                                      </p:cBhvr>
                                    </p:animEffect>
                                  </p:childTnLst>
                                </p:cTn>
                              </p:par>
                            </p:childTnLst>
                          </p:cTn>
                        </p:par>
                        <p:par>
                          <p:cTn id="92" fill="hold">
                            <p:stCondLst>
                              <p:cond delay="4100"/>
                            </p:stCondLst>
                            <p:childTnLst>
                              <p:par>
                                <p:cTn id="93" presetID="22" presetClass="entr" presetSubtype="8" fill="hold" grpId="0"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wipe(left)">
                                      <p:cBhvr>
                                        <p:cTn id="95" dur="500"/>
                                        <p:tgtEl>
                                          <p:spTgt spid="47"/>
                                        </p:tgtEl>
                                      </p:cBhvr>
                                    </p:animEffect>
                                  </p:childTnLst>
                                </p:cTn>
                              </p:par>
                            </p:childTnLst>
                          </p:cTn>
                        </p:par>
                        <p:par>
                          <p:cTn id="96" fill="hold">
                            <p:stCondLst>
                              <p:cond delay="4600"/>
                            </p:stCondLst>
                            <p:childTnLst>
                              <p:par>
                                <p:cTn id="97" presetID="31" presetClass="entr" presetSubtype="0" fill="hold" grpId="0" nodeType="afterEffect">
                                  <p:stCondLst>
                                    <p:cond delay="0"/>
                                  </p:stCondLst>
                                  <p:childTnLst>
                                    <p:set>
                                      <p:cBhvr>
                                        <p:cTn id="98" dur="1" fill="hold">
                                          <p:stCondLst>
                                            <p:cond delay="0"/>
                                          </p:stCondLst>
                                        </p:cTn>
                                        <p:tgtEl>
                                          <p:spTgt spid="45"/>
                                        </p:tgtEl>
                                        <p:attrNameLst>
                                          <p:attrName>style.visibility</p:attrName>
                                        </p:attrNameLst>
                                      </p:cBhvr>
                                      <p:to>
                                        <p:strVal val="visible"/>
                                      </p:to>
                                    </p:set>
                                    <p:anim calcmode="lin" valueType="num">
                                      <p:cBhvr>
                                        <p:cTn id="99" dur="400" fill="hold"/>
                                        <p:tgtEl>
                                          <p:spTgt spid="45"/>
                                        </p:tgtEl>
                                        <p:attrNameLst>
                                          <p:attrName>ppt_w</p:attrName>
                                        </p:attrNameLst>
                                      </p:cBhvr>
                                      <p:tavLst>
                                        <p:tav tm="0">
                                          <p:val>
                                            <p:fltVal val="0"/>
                                          </p:val>
                                        </p:tav>
                                        <p:tav tm="100000">
                                          <p:val>
                                            <p:strVal val="#ppt_w"/>
                                          </p:val>
                                        </p:tav>
                                      </p:tavLst>
                                    </p:anim>
                                    <p:anim calcmode="lin" valueType="num">
                                      <p:cBhvr>
                                        <p:cTn id="100" dur="400" fill="hold"/>
                                        <p:tgtEl>
                                          <p:spTgt spid="45"/>
                                        </p:tgtEl>
                                        <p:attrNameLst>
                                          <p:attrName>ppt_h</p:attrName>
                                        </p:attrNameLst>
                                      </p:cBhvr>
                                      <p:tavLst>
                                        <p:tav tm="0">
                                          <p:val>
                                            <p:fltVal val="0"/>
                                          </p:val>
                                        </p:tav>
                                        <p:tav tm="100000">
                                          <p:val>
                                            <p:strVal val="#ppt_h"/>
                                          </p:val>
                                        </p:tav>
                                      </p:tavLst>
                                    </p:anim>
                                    <p:anim calcmode="lin" valueType="num">
                                      <p:cBhvr>
                                        <p:cTn id="101" dur="400" fill="hold"/>
                                        <p:tgtEl>
                                          <p:spTgt spid="45"/>
                                        </p:tgtEl>
                                        <p:attrNameLst>
                                          <p:attrName>style.rotation</p:attrName>
                                        </p:attrNameLst>
                                      </p:cBhvr>
                                      <p:tavLst>
                                        <p:tav tm="0">
                                          <p:val>
                                            <p:fltVal val="90"/>
                                          </p:val>
                                        </p:tav>
                                        <p:tav tm="100000">
                                          <p:val>
                                            <p:fltVal val="0"/>
                                          </p:val>
                                        </p:tav>
                                      </p:tavLst>
                                    </p:anim>
                                    <p:animEffect transition="in" filter="fade">
                                      <p:cBhvr>
                                        <p:cTn id="102" dur="400"/>
                                        <p:tgtEl>
                                          <p:spTgt spid="45"/>
                                        </p:tgtEl>
                                      </p:cBhvr>
                                    </p:animEffect>
                                  </p:childTnLst>
                                </p:cTn>
                              </p:par>
                            </p:childTnLst>
                          </p:cTn>
                        </p:par>
                        <p:par>
                          <p:cTn id="103" fill="hold">
                            <p:stCondLst>
                              <p:cond delay="5000"/>
                            </p:stCondLst>
                            <p:childTnLst>
                              <p:par>
                                <p:cTn id="104" presetID="22" presetClass="entr" presetSubtype="8" fill="hold" grpId="0" nodeType="after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5500"/>
                            </p:stCondLst>
                            <p:childTnLst>
                              <p:par>
                                <p:cTn id="108" presetID="31" presetClass="entr" presetSubtype="0" fill="hold" grpId="0" nodeType="afterEffect">
                                  <p:stCondLst>
                                    <p:cond delay="0"/>
                                  </p:stCondLst>
                                  <p:childTnLst>
                                    <p:set>
                                      <p:cBhvr>
                                        <p:cTn id="109" dur="1" fill="hold">
                                          <p:stCondLst>
                                            <p:cond delay="0"/>
                                          </p:stCondLst>
                                        </p:cTn>
                                        <p:tgtEl>
                                          <p:spTgt spid="46"/>
                                        </p:tgtEl>
                                        <p:attrNameLst>
                                          <p:attrName>style.visibility</p:attrName>
                                        </p:attrNameLst>
                                      </p:cBhvr>
                                      <p:to>
                                        <p:strVal val="visible"/>
                                      </p:to>
                                    </p:set>
                                    <p:anim calcmode="lin" valueType="num">
                                      <p:cBhvr>
                                        <p:cTn id="110" dur="400" fill="hold"/>
                                        <p:tgtEl>
                                          <p:spTgt spid="46"/>
                                        </p:tgtEl>
                                        <p:attrNameLst>
                                          <p:attrName>ppt_w</p:attrName>
                                        </p:attrNameLst>
                                      </p:cBhvr>
                                      <p:tavLst>
                                        <p:tav tm="0">
                                          <p:val>
                                            <p:fltVal val="0"/>
                                          </p:val>
                                        </p:tav>
                                        <p:tav tm="100000">
                                          <p:val>
                                            <p:strVal val="#ppt_w"/>
                                          </p:val>
                                        </p:tav>
                                      </p:tavLst>
                                    </p:anim>
                                    <p:anim calcmode="lin" valueType="num">
                                      <p:cBhvr>
                                        <p:cTn id="111" dur="400" fill="hold"/>
                                        <p:tgtEl>
                                          <p:spTgt spid="46"/>
                                        </p:tgtEl>
                                        <p:attrNameLst>
                                          <p:attrName>ppt_h</p:attrName>
                                        </p:attrNameLst>
                                      </p:cBhvr>
                                      <p:tavLst>
                                        <p:tav tm="0">
                                          <p:val>
                                            <p:fltVal val="0"/>
                                          </p:val>
                                        </p:tav>
                                        <p:tav tm="100000">
                                          <p:val>
                                            <p:strVal val="#ppt_h"/>
                                          </p:val>
                                        </p:tav>
                                      </p:tavLst>
                                    </p:anim>
                                    <p:anim calcmode="lin" valueType="num">
                                      <p:cBhvr>
                                        <p:cTn id="112" dur="400" fill="hold"/>
                                        <p:tgtEl>
                                          <p:spTgt spid="46"/>
                                        </p:tgtEl>
                                        <p:attrNameLst>
                                          <p:attrName>style.rotation</p:attrName>
                                        </p:attrNameLst>
                                      </p:cBhvr>
                                      <p:tavLst>
                                        <p:tav tm="0">
                                          <p:val>
                                            <p:fltVal val="90"/>
                                          </p:val>
                                        </p:tav>
                                        <p:tav tm="100000">
                                          <p:val>
                                            <p:fltVal val="0"/>
                                          </p:val>
                                        </p:tav>
                                      </p:tavLst>
                                    </p:anim>
                                    <p:animEffect transition="in" filter="fade">
                                      <p:cBhvr>
                                        <p:cTn id="113" dur="400"/>
                                        <p:tgtEl>
                                          <p:spTgt spid="46"/>
                                        </p:tgtEl>
                                      </p:cBhvr>
                                    </p:animEffect>
                                  </p:childTnLst>
                                </p:cTn>
                              </p:par>
                            </p:childTnLst>
                          </p:cTn>
                        </p:par>
                        <p:par>
                          <p:cTn id="114" fill="hold">
                            <p:stCondLst>
                              <p:cond delay="5900"/>
                            </p:stCondLst>
                            <p:childTnLst>
                              <p:par>
                                <p:cTn id="115" presetID="22" presetClass="entr" presetSubtype="8" fill="hold" grpId="0" nodeType="after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wipe(left)">
                                      <p:cBhvr>
                                        <p:cTn id="11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0" grpId="0" autoUpdateAnimBg="0"/>
      <p:bldP spid="41" grpId="0" autoUpdateAnimBg="0"/>
      <p:bldP spid="42" grpId="0" autoUpdateAnimBg="0"/>
      <p:bldP spid="43" grpId="0" autoUpdateAnimBg="0"/>
      <p:bldP spid="44" grpId="0" autoUpdateAnimBg="0"/>
      <p:bldP spid="45" grpId="0" autoUpdateAnimBg="0"/>
      <p:bldP spid="46" grpId="0" autoUpdateAnimBg="0"/>
      <p:bldP spid="47" grpId="0" autoUpdateAnimBg="0"/>
      <p:bldP spid="48" grpId="0" autoUpdateAnimBg="0"/>
      <p:bldP spid="49" grpId="0" autoUpdateAnimBg="0"/>
      <p:bldP spid="50" grpId="0" animBg="1" autoUpdateAnimBg="0"/>
      <p:bldP spid="51" grpId="0" animBg="1" autoUpdateAnimBg="0"/>
      <p:bldP spid="52"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grpSp>
        <p:nvGrpSpPr>
          <p:cNvPr id="7" name="组合 6"/>
          <p:cNvGrpSpPr/>
          <p:nvPr/>
        </p:nvGrpSpPr>
        <p:grpSpPr>
          <a:xfrm>
            <a:off x="5028655" y="1851220"/>
            <a:ext cx="2517980" cy="1518551"/>
            <a:chOff x="1591195" y="3531392"/>
            <a:chExt cx="1721136" cy="774463"/>
          </a:xfrm>
          <a:effectLst>
            <a:outerShdw blurRad="444500" dist="254000" dir="8100000" algn="tr" rotWithShape="0">
              <a:prstClr val="black">
                <a:alpha val="50000"/>
              </a:prstClr>
            </a:outerShdw>
          </a:effectLst>
        </p:grpSpPr>
        <p:sp>
          <p:nvSpPr>
            <p:cNvPr id="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sp>
          <p:nvSpPr>
            <p:cNvPr id="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grpSp>
      <p:sp>
        <p:nvSpPr>
          <p:cNvPr id="10" name="TextBox 10"/>
          <p:cNvSpPr txBox="1"/>
          <p:nvPr/>
        </p:nvSpPr>
        <p:spPr>
          <a:xfrm>
            <a:off x="5157700" y="1958070"/>
            <a:ext cx="1107986"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2782A7"/>
                </a:solidFill>
                <a:latin typeface="微软雅黑" pitchFamily="34" charset="-122"/>
                <a:ea typeface="微软雅黑" pitchFamily="34" charset="-122"/>
                <a:cs typeface="方正兰亭细黑_GBK_M" pitchFamily="2" charset="2"/>
              </a:rPr>
              <a:t>添加标题内容</a:t>
            </a:r>
            <a:endParaRPr lang="en-US" altLang="zh-CN" sz="1200" dirty="0">
              <a:solidFill>
                <a:srgbClr val="2782A7"/>
              </a:solidFill>
              <a:latin typeface="微软雅黑" pitchFamily="34" charset="-122"/>
              <a:ea typeface="微软雅黑" pitchFamily="34" charset="-122"/>
              <a:cs typeface="方正兰亭细黑_GBK_M" pitchFamily="2" charset="2"/>
            </a:endParaRPr>
          </a:p>
        </p:txBody>
      </p:sp>
      <p:sp>
        <p:nvSpPr>
          <p:cNvPr id="11" name="TextBox 11"/>
          <p:cNvSpPr txBox="1"/>
          <p:nvPr/>
        </p:nvSpPr>
        <p:spPr>
          <a:xfrm>
            <a:off x="6299202" y="1961804"/>
            <a:ext cx="492434"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C00000"/>
                </a:solidFill>
                <a:latin typeface="微软雅黑" pitchFamily="34" charset="-122"/>
                <a:ea typeface="微软雅黑" pitchFamily="34" charset="-122"/>
                <a:cs typeface="方正兰亭细黑_GBK_M" pitchFamily="2" charset="2"/>
              </a:rPr>
              <a:t>文字</a:t>
            </a:r>
            <a:endParaRPr lang="en-US" altLang="zh-CN" sz="1200" dirty="0">
              <a:solidFill>
                <a:srgbClr val="C00000"/>
              </a:solidFill>
              <a:latin typeface="微软雅黑" pitchFamily="34" charset="-122"/>
              <a:ea typeface="微软雅黑" pitchFamily="34" charset="-122"/>
              <a:cs typeface="方正兰亭细黑_GBK_M" pitchFamily="2" charset="2"/>
            </a:endParaRPr>
          </a:p>
        </p:txBody>
      </p:sp>
      <p:cxnSp>
        <p:nvCxnSpPr>
          <p:cNvPr id="12" name="直接连接符 11"/>
          <p:cNvCxnSpPr/>
          <p:nvPr/>
        </p:nvCxnSpPr>
        <p:spPr>
          <a:xfrm flipV="1">
            <a:off x="6298308" y="1998461"/>
            <a:ext cx="0" cy="1773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3"/>
          <p:cNvSpPr txBox="1"/>
          <p:nvPr/>
        </p:nvSpPr>
        <p:spPr>
          <a:xfrm>
            <a:off x="5609100" y="2563899"/>
            <a:ext cx="1313172" cy="532449"/>
          </a:xfrm>
          <a:prstGeom prst="rect">
            <a:avLst/>
          </a:prstGeom>
          <a:noFill/>
        </p:spPr>
        <p:txBody>
          <a:bodyPr wrap="none" lIns="91436" tIns="45718" rIns="91436" bIns="45718" rtlCol="0">
            <a:spAutoFit/>
          </a:bodyPr>
          <a:lstStyle/>
          <a:p>
            <a:pPr lvl="0" algn="ctr" defTabSz="1216025">
              <a:lnSpc>
                <a:spcPct val="120000"/>
              </a:lnSpc>
              <a:spcBef>
                <a:spcPct val="20000"/>
              </a:spcBef>
              <a:defRPr/>
            </a:pPr>
            <a:r>
              <a:rPr lang="zh-CN" altLang="en-US" sz="1100" b="1" kern="0" dirty="0">
                <a:solidFill>
                  <a:srgbClr val="445469"/>
                </a:solidFill>
                <a:latin typeface="微软雅黑" pitchFamily="34" charset="-122"/>
                <a:ea typeface="微软雅黑" pitchFamily="34" charset="-122"/>
                <a:sym typeface="Arial" pitchFamily="34" charset="0"/>
              </a:rPr>
              <a:t>点击此处输入内容</a:t>
            </a:r>
            <a:endParaRPr lang="en-US" altLang="zh-CN" sz="11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100" b="1" kern="0" dirty="0" smtClean="0">
                <a:solidFill>
                  <a:srgbClr val="445469"/>
                </a:solidFill>
                <a:latin typeface="微软雅黑" pitchFamily="34" charset="-122"/>
                <a:ea typeface="微软雅黑" pitchFamily="34" charset="-122"/>
                <a:sym typeface="Arial" pitchFamily="34" charset="0"/>
              </a:rPr>
              <a:t>文化</a:t>
            </a:r>
            <a:r>
              <a:rPr lang="en-US" altLang="zh-CN" sz="1100" b="1" kern="0" dirty="0">
                <a:solidFill>
                  <a:srgbClr val="445469"/>
                </a:solidFill>
                <a:latin typeface="微软雅黑" pitchFamily="34" charset="-122"/>
                <a:ea typeface="微软雅黑" pitchFamily="34" charset="-122"/>
                <a:sym typeface="Arial" pitchFamily="34" charset="0"/>
              </a:rPr>
              <a:t>PPT</a:t>
            </a:r>
            <a:r>
              <a:rPr lang="zh-CN" altLang="en-US" sz="1100" b="1" kern="0" dirty="0">
                <a:solidFill>
                  <a:srgbClr val="445469"/>
                </a:solidFill>
                <a:latin typeface="微软雅黑" pitchFamily="34" charset="-122"/>
                <a:ea typeface="微软雅黑" pitchFamily="34" charset="-122"/>
                <a:sym typeface="Arial" pitchFamily="34" charset="0"/>
              </a:rPr>
              <a:t>模板</a:t>
            </a:r>
            <a:r>
              <a:rPr lang="zh-CN" altLang="en-US" sz="1100" b="1" kern="0" dirty="0" smtClean="0">
                <a:solidFill>
                  <a:srgbClr val="445469"/>
                </a:solidFill>
                <a:latin typeface="微软雅黑" pitchFamily="34" charset="-122"/>
                <a:ea typeface="微软雅黑" pitchFamily="34" charset="-122"/>
                <a:sym typeface="Arial" pitchFamily="34" charset="0"/>
              </a:rPr>
              <a:t>，</a:t>
            </a:r>
            <a:endParaRPr lang="en-US" altLang="zh-CN" sz="1100" b="1" kern="0" dirty="0">
              <a:solidFill>
                <a:srgbClr val="445469"/>
              </a:solidFill>
              <a:latin typeface="微软雅黑" pitchFamily="34" charset="-122"/>
              <a:ea typeface="微软雅黑" pitchFamily="34" charset="-122"/>
              <a:sym typeface="Arial" pitchFamily="34" charset="0"/>
            </a:endParaRPr>
          </a:p>
        </p:txBody>
      </p:sp>
      <p:grpSp>
        <p:nvGrpSpPr>
          <p:cNvPr id="14" name="组合 13"/>
          <p:cNvGrpSpPr/>
          <p:nvPr/>
        </p:nvGrpSpPr>
        <p:grpSpPr>
          <a:xfrm>
            <a:off x="8726278" y="1851220"/>
            <a:ext cx="2517980" cy="1518551"/>
            <a:chOff x="1591195" y="3531392"/>
            <a:chExt cx="1721136" cy="774463"/>
          </a:xfrm>
          <a:effectLst>
            <a:outerShdw blurRad="444500" dist="254000" dir="8100000" algn="tr" rotWithShape="0">
              <a:prstClr val="black">
                <a:alpha val="50000"/>
              </a:prstClr>
            </a:outerShdw>
          </a:effectLst>
        </p:grpSpPr>
        <p:sp>
          <p:nvSpPr>
            <p:cNvPr id="15"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sp>
          <p:nvSpPr>
            <p:cNvPr id="16"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grpSp>
      <p:sp>
        <p:nvSpPr>
          <p:cNvPr id="17" name="TextBox 17"/>
          <p:cNvSpPr txBox="1"/>
          <p:nvPr/>
        </p:nvSpPr>
        <p:spPr>
          <a:xfrm>
            <a:off x="8894611" y="1958070"/>
            <a:ext cx="1107986"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2782A7"/>
                </a:solidFill>
                <a:latin typeface="微软雅黑" pitchFamily="34" charset="-122"/>
                <a:ea typeface="微软雅黑" pitchFamily="34" charset="-122"/>
                <a:cs typeface="方正兰亭细黑_GBK_M" pitchFamily="2" charset="2"/>
              </a:rPr>
              <a:t>添加标题内容</a:t>
            </a:r>
            <a:endParaRPr lang="en-US" altLang="zh-CN" sz="1200" dirty="0">
              <a:solidFill>
                <a:srgbClr val="2782A7"/>
              </a:solidFill>
              <a:latin typeface="微软雅黑" pitchFamily="34" charset="-122"/>
              <a:ea typeface="微软雅黑" pitchFamily="34" charset="-122"/>
              <a:cs typeface="方正兰亭细黑_GBK_M" pitchFamily="2" charset="2"/>
            </a:endParaRPr>
          </a:p>
        </p:txBody>
      </p:sp>
      <p:sp>
        <p:nvSpPr>
          <p:cNvPr id="18" name="TextBox 18"/>
          <p:cNvSpPr txBox="1"/>
          <p:nvPr/>
        </p:nvSpPr>
        <p:spPr>
          <a:xfrm>
            <a:off x="9996824" y="1961804"/>
            <a:ext cx="492434"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C00000"/>
                </a:solidFill>
                <a:latin typeface="微软雅黑" pitchFamily="34" charset="-122"/>
                <a:ea typeface="微软雅黑" pitchFamily="34" charset="-122"/>
                <a:cs typeface="方正兰亭细黑_GBK_M" pitchFamily="2" charset="2"/>
              </a:rPr>
              <a:t>文字</a:t>
            </a:r>
            <a:endParaRPr lang="en-US" altLang="zh-CN" sz="1200" dirty="0">
              <a:solidFill>
                <a:srgbClr val="C00000"/>
              </a:solidFill>
              <a:latin typeface="微软雅黑" pitchFamily="34" charset="-122"/>
              <a:ea typeface="微软雅黑" pitchFamily="34" charset="-122"/>
              <a:cs typeface="方正兰亭细黑_GBK_M" pitchFamily="2" charset="2"/>
            </a:endParaRPr>
          </a:p>
        </p:txBody>
      </p:sp>
      <p:cxnSp>
        <p:nvCxnSpPr>
          <p:cNvPr id="19" name="直接连接符 18"/>
          <p:cNvCxnSpPr/>
          <p:nvPr/>
        </p:nvCxnSpPr>
        <p:spPr>
          <a:xfrm flipV="1">
            <a:off x="9995930" y="1998461"/>
            <a:ext cx="0" cy="1773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xtBox 20"/>
          <p:cNvSpPr txBox="1"/>
          <p:nvPr/>
        </p:nvSpPr>
        <p:spPr>
          <a:xfrm>
            <a:off x="9232984" y="2436814"/>
            <a:ext cx="1313172" cy="532449"/>
          </a:xfrm>
          <a:prstGeom prst="rect">
            <a:avLst/>
          </a:prstGeom>
          <a:noFill/>
        </p:spPr>
        <p:txBody>
          <a:bodyPr wrap="none" lIns="91436" tIns="45718" rIns="91436" bIns="45718" rtlCol="0">
            <a:spAutoFit/>
          </a:bodyPr>
          <a:lstStyle/>
          <a:p>
            <a:pPr lvl="0" algn="ctr" defTabSz="1216025">
              <a:lnSpc>
                <a:spcPct val="120000"/>
              </a:lnSpc>
              <a:spcBef>
                <a:spcPct val="20000"/>
              </a:spcBef>
              <a:defRPr/>
            </a:pPr>
            <a:r>
              <a:rPr lang="zh-CN" altLang="en-US" sz="1100" b="1" kern="0" dirty="0">
                <a:solidFill>
                  <a:srgbClr val="445469"/>
                </a:solidFill>
                <a:latin typeface="微软雅黑" pitchFamily="34" charset="-122"/>
                <a:ea typeface="微软雅黑" pitchFamily="34" charset="-122"/>
                <a:sym typeface="Arial" pitchFamily="34" charset="0"/>
              </a:rPr>
              <a:t>点击此处输入内容</a:t>
            </a:r>
            <a:endParaRPr lang="en-US" altLang="zh-CN" sz="11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100" b="1" kern="0" dirty="0" smtClean="0">
                <a:solidFill>
                  <a:srgbClr val="445469"/>
                </a:solidFill>
                <a:latin typeface="微软雅黑" pitchFamily="34" charset="-122"/>
                <a:ea typeface="微软雅黑" pitchFamily="34" charset="-122"/>
                <a:sym typeface="Arial" pitchFamily="34" charset="0"/>
              </a:rPr>
              <a:t>文化</a:t>
            </a:r>
            <a:r>
              <a:rPr lang="en-US" altLang="zh-CN" sz="1100" b="1" kern="0" dirty="0">
                <a:solidFill>
                  <a:srgbClr val="445469"/>
                </a:solidFill>
                <a:latin typeface="微软雅黑" pitchFamily="34" charset="-122"/>
                <a:ea typeface="微软雅黑" pitchFamily="34" charset="-122"/>
                <a:sym typeface="Arial" pitchFamily="34" charset="0"/>
              </a:rPr>
              <a:t>PPT</a:t>
            </a:r>
            <a:r>
              <a:rPr lang="zh-CN" altLang="en-US" sz="1100" b="1" kern="0" dirty="0">
                <a:solidFill>
                  <a:srgbClr val="445469"/>
                </a:solidFill>
                <a:latin typeface="微软雅黑" pitchFamily="34" charset="-122"/>
                <a:ea typeface="微软雅黑" pitchFamily="34" charset="-122"/>
                <a:sym typeface="Arial" pitchFamily="34" charset="0"/>
              </a:rPr>
              <a:t>模板</a:t>
            </a:r>
            <a:r>
              <a:rPr lang="zh-CN" altLang="en-US" sz="1100" b="1" kern="0" dirty="0" smtClean="0">
                <a:solidFill>
                  <a:srgbClr val="445469"/>
                </a:solidFill>
                <a:latin typeface="微软雅黑" pitchFamily="34" charset="-122"/>
                <a:ea typeface="微软雅黑" pitchFamily="34" charset="-122"/>
                <a:sym typeface="Arial" pitchFamily="34" charset="0"/>
              </a:rPr>
              <a:t>，</a:t>
            </a:r>
            <a:endParaRPr lang="en-US" altLang="zh-CN" sz="1100" b="1" kern="0" dirty="0">
              <a:solidFill>
                <a:srgbClr val="445469"/>
              </a:solidFill>
              <a:latin typeface="微软雅黑" pitchFamily="34" charset="-122"/>
              <a:ea typeface="微软雅黑" pitchFamily="34" charset="-122"/>
              <a:sym typeface="Arial" pitchFamily="34" charset="0"/>
            </a:endParaRPr>
          </a:p>
        </p:txBody>
      </p:sp>
      <p:grpSp>
        <p:nvGrpSpPr>
          <p:cNvPr id="21" name="组合 20"/>
          <p:cNvGrpSpPr/>
          <p:nvPr/>
        </p:nvGrpSpPr>
        <p:grpSpPr>
          <a:xfrm>
            <a:off x="5028655" y="3884412"/>
            <a:ext cx="2517980" cy="1518551"/>
            <a:chOff x="1591195" y="3531392"/>
            <a:chExt cx="1721136" cy="774463"/>
          </a:xfrm>
          <a:effectLst>
            <a:outerShdw blurRad="444500" dist="254000" dir="8100000" algn="tr" rotWithShape="0">
              <a:prstClr val="black">
                <a:alpha val="50000"/>
              </a:prstClr>
            </a:outerShdw>
          </a:effectLst>
        </p:grpSpPr>
        <p:sp>
          <p:nvSpPr>
            <p:cNvPr id="2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sp>
          <p:nvSpPr>
            <p:cNvPr id="2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grpSp>
      <p:sp>
        <p:nvSpPr>
          <p:cNvPr id="24" name="TextBox 24"/>
          <p:cNvSpPr txBox="1"/>
          <p:nvPr/>
        </p:nvSpPr>
        <p:spPr>
          <a:xfrm>
            <a:off x="5196990" y="3991262"/>
            <a:ext cx="1107986"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2782A7"/>
                </a:solidFill>
                <a:latin typeface="微软雅黑" pitchFamily="34" charset="-122"/>
                <a:ea typeface="微软雅黑" pitchFamily="34" charset="-122"/>
                <a:cs typeface="方正兰亭细黑_GBK_M" pitchFamily="2" charset="2"/>
              </a:rPr>
              <a:t>添加标题内容</a:t>
            </a:r>
            <a:endParaRPr lang="en-US" altLang="zh-CN" sz="1200" dirty="0">
              <a:solidFill>
                <a:srgbClr val="2782A7"/>
              </a:solidFill>
              <a:latin typeface="微软雅黑" pitchFamily="34" charset="-122"/>
              <a:ea typeface="微软雅黑" pitchFamily="34" charset="-122"/>
              <a:cs typeface="方正兰亭细黑_GBK_M" pitchFamily="2" charset="2"/>
            </a:endParaRPr>
          </a:p>
        </p:txBody>
      </p:sp>
      <p:sp>
        <p:nvSpPr>
          <p:cNvPr id="25" name="TextBox 25"/>
          <p:cNvSpPr txBox="1"/>
          <p:nvPr/>
        </p:nvSpPr>
        <p:spPr>
          <a:xfrm>
            <a:off x="6299202" y="3994995"/>
            <a:ext cx="569382" cy="276996"/>
          </a:xfrm>
          <a:prstGeom prst="rect">
            <a:avLst/>
          </a:prstGeom>
          <a:noFill/>
        </p:spPr>
        <p:txBody>
          <a:bodyPr wrap="none" lIns="91436" tIns="45718" rIns="91436" bIns="45718" rtlCol="0">
            <a:spAutoFit/>
          </a:bodyPr>
          <a:lstStyle/>
          <a:p>
            <a:pPr defTabSz="914355" fontAlgn="auto">
              <a:spcBef>
                <a:spcPts val="0"/>
              </a:spcBef>
              <a:spcAft>
                <a:spcPts val="0"/>
              </a:spcAft>
            </a:pPr>
            <a:r>
              <a:rPr lang="en-US" altLang="zh-CN" sz="1200" dirty="0">
                <a:solidFill>
                  <a:srgbClr val="C00000"/>
                </a:solidFill>
                <a:latin typeface="微软雅黑" pitchFamily="34" charset="-122"/>
                <a:ea typeface="微软雅黑" pitchFamily="34" charset="-122"/>
                <a:cs typeface="方正兰亭细黑_GBK_M" pitchFamily="2" charset="2"/>
              </a:rPr>
              <a:t>TITLE</a:t>
            </a:r>
          </a:p>
        </p:txBody>
      </p:sp>
      <p:cxnSp>
        <p:nvCxnSpPr>
          <p:cNvPr id="26" name="直接连接符 25"/>
          <p:cNvCxnSpPr/>
          <p:nvPr/>
        </p:nvCxnSpPr>
        <p:spPr>
          <a:xfrm flipV="1">
            <a:off x="6298308" y="4031651"/>
            <a:ext cx="0" cy="1773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7"/>
          <p:cNvSpPr txBox="1"/>
          <p:nvPr/>
        </p:nvSpPr>
        <p:spPr>
          <a:xfrm>
            <a:off x="5535362" y="4470006"/>
            <a:ext cx="1313172" cy="532449"/>
          </a:xfrm>
          <a:prstGeom prst="rect">
            <a:avLst/>
          </a:prstGeom>
          <a:noFill/>
        </p:spPr>
        <p:txBody>
          <a:bodyPr wrap="none" lIns="91436" tIns="45718" rIns="91436" bIns="45718" rtlCol="0">
            <a:spAutoFit/>
          </a:bodyPr>
          <a:lstStyle/>
          <a:p>
            <a:pPr lvl="0" algn="ctr" defTabSz="1216025">
              <a:lnSpc>
                <a:spcPct val="120000"/>
              </a:lnSpc>
              <a:spcBef>
                <a:spcPct val="20000"/>
              </a:spcBef>
              <a:defRPr/>
            </a:pPr>
            <a:r>
              <a:rPr lang="zh-CN" altLang="en-US" sz="1100" b="1" kern="0" dirty="0">
                <a:solidFill>
                  <a:srgbClr val="445469"/>
                </a:solidFill>
                <a:latin typeface="微软雅黑" pitchFamily="34" charset="-122"/>
                <a:ea typeface="微软雅黑" pitchFamily="34" charset="-122"/>
                <a:sym typeface="Arial" pitchFamily="34" charset="0"/>
              </a:rPr>
              <a:t>点击此处输入内容</a:t>
            </a:r>
            <a:endParaRPr lang="en-US" altLang="zh-CN" sz="11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100" b="1" kern="0" dirty="0" smtClean="0">
                <a:solidFill>
                  <a:srgbClr val="445469"/>
                </a:solidFill>
                <a:latin typeface="微软雅黑" pitchFamily="34" charset="-122"/>
                <a:ea typeface="微软雅黑" pitchFamily="34" charset="-122"/>
                <a:sym typeface="Arial" pitchFamily="34" charset="0"/>
              </a:rPr>
              <a:t>文化</a:t>
            </a:r>
            <a:r>
              <a:rPr lang="en-US" altLang="zh-CN" sz="1100" b="1" kern="0" dirty="0">
                <a:solidFill>
                  <a:srgbClr val="445469"/>
                </a:solidFill>
                <a:latin typeface="微软雅黑" pitchFamily="34" charset="-122"/>
                <a:ea typeface="微软雅黑" pitchFamily="34" charset="-122"/>
                <a:sym typeface="Arial" pitchFamily="34" charset="0"/>
              </a:rPr>
              <a:t>PPT</a:t>
            </a:r>
            <a:r>
              <a:rPr lang="zh-CN" altLang="en-US" sz="1100" b="1" kern="0" dirty="0">
                <a:solidFill>
                  <a:srgbClr val="445469"/>
                </a:solidFill>
                <a:latin typeface="微软雅黑" pitchFamily="34" charset="-122"/>
                <a:ea typeface="微软雅黑" pitchFamily="34" charset="-122"/>
                <a:sym typeface="Arial" pitchFamily="34" charset="0"/>
              </a:rPr>
              <a:t>模板</a:t>
            </a:r>
            <a:r>
              <a:rPr lang="zh-CN" altLang="en-US" sz="1100" b="1" kern="0" dirty="0" smtClean="0">
                <a:solidFill>
                  <a:srgbClr val="445469"/>
                </a:solidFill>
                <a:latin typeface="微软雅黑" pitchFamily="34" charset="-122"/>
                <a:ea typeface="微软雅黑" pitchFamily="34" charset="-122"/>
                <a:sym typeface="Arial" pitchFamily="34" charset="0"/>
              </a:rPr>
              <a:t>，</a:t>
            </a:r>
            <a:endParaRPr lang="en-US" altLang="zh-CN" sz="1100" b="1" kern="0" dirty="0">
              <a:solidFill>
                <a:srgbClr val="445469"/>
              </a:solidFill>
              <a:latin typeface="微软雅黑" pitchFamily="34" charset="-122"/>
              <a:ea typeface="微软雅黑" pitchFamily="34" charset="-122"/>
              <a:sym typeface="Arial" pitchFamily="34" charset="0"/>
            </a:endParaRPr>
          </a:p>
        </p:txBody>
      </p:sp>
      <p:grpSp>
        <p:nvGrpSpPr>
          <p:cNvPr id="28" name="组合 27"/>
          <p:cNvGrpSpPr/>
          <p:nvPr/>
        </p:nvGrpSpPr>
        <p:grpSpPr>
          <a:xfrm>
            <a:off x="8726278" y="3884412"/>
            <a:ext cx="2517980" cy="1518551"/>
            <a:chOff x="1591195" y="3531392"/>
            <a:chExt cx="1721136" cy="774463"/>
          </a:xfrm>
          <a:effectLst>
            <a:outerShdw blurRad="444500" dist="254000" dir="8100000" algn="tr" rotWithShape="0">
              <a:prstClr val="black">
                <a:alpha val="50000"/>
              </a:prstClr>
            </a:outerShdw>
          </a:effectLst>
        </p:grpSpPr>
        <p:sp>
          <p:nvSpPr>
            <p:cNvPr id="2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sp>
          <p:nvSpPr>
            <p:cNvPr id="3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5" fontAlgn="auto">
                <a:spcBef>
                  <a:spcPts val="0"/>
                </a:spcBef>
                <a:spcAft>
                  <a:spcPts val="0"/>
                </a:spcAft>
              </a:pPr>
              <a:endParaRPr lang="zh-CN" altLang="en-US">
                <a:solidFill>
                  <a:prstClr val="white"/>
                </a:solidFill>
              </a:endParaRPr>
            </a:p>
          </p:txBody>
        </p:sp>
      </p:grpSp>
      <p:sp>
        <p:nvSpPr>
          <p:cNvPr id="31" name="TextBox 31"/>
          <p:cNvSpPr txBox="1"/>
          <p:nvPr/>
        </p:nvSpPr>
        <p:spPr>
          <a:xfrm>
            <a:off x="8894611" y="3991262"/>
            <a:ext cx="1107986" cy="276995"/>
          </a:xfrm>
          <a:prstGeom prst="rect">
            <a:avLst/>
          </a:prstGeom>
          <a:noFill/>
        </p:spPr>
        <p:txBody>
          <a:bodyPr wrap="none" lIns="91436" tIns="45718" rIns="91436" bIns="45718" rtlCol="0">
            <a:spAutoFit/>
          </a:bodyPr>
          <a:lstStyle/>
          <a:p>
            <a:pPr defTabSz="914355" fontAlgn="auto">
              <a:spcBef>
                <a:spcPts val="0"/>
              </a:spcBef>
              <a:spcAft>
                <a:spcPts val="0"/>
              </a:spcAft>
            </a:pPr>
            <a:r>
              <a:rPr lang="zh-CN" altLang="en-US" sz="1200" dirty="0">
                <a:solidFill>
                  <a:srgbClr val="2782A7"/>
                </a:solidFill>
                <a:latin typeface="微软雅黑" pitchFamily="34" charset="-122"/>
                <a:ea typeface="微软雅黑" pitchFamily="34" charset="-122"/>
                <a:cs typeface="方正兰亭细黑_GBK_M" pitchFamily="2" charset="2"/>
              </a:rPr>
              <a:t>添加标题内容</a:t>
            </a:r>
            <a:endParaRPr lang="en-US" altLang="zh-CN" sz="1200" dirty="0">
              <a:solidFill>
                <a:srgbClr val="2782A7"/>
              </a:solidFill>
              <a:latin typeface="微软雅黑" pitchFamily="34" charset="-122"/>
              <a:ea typeface="微软雅黑" pitchFamily="34" charset="-122"/>
              <a:cs typeface="方正兰亭细黑_GBK_M" pitchFamily="2" charset="2"/>
            </a:endParaRPr>
          </a:p>
        </p:txBody>
      </p:sp>
      <p:sp>
        <p:nvSpPr>
          <p:cNvPr id="32" name="TextBox 32"/>
          <p:cNvSpPr txBox="1"/>
          <p:nvPr/>
        </p:nvSpPr>
        <p:spPr>
          <a:xfrm>
            <a:off x="9996824" y="3994995"/>
            <a:ext cx="569382" cy="276996"/>
          </a:xfrm>
          <a:prstGeom prst="rect">
            <a:avLst/>
          </a:prstGeom>
          <a:noFill/>
        </p:spPr>
        <p:txBody>
          <a:bodyPr wrap="none" lIns="91436" tIns="45718" rIns="91436" bIns="45718" rtlCol="0">
            <a:spAutoFit/>
          </a:bodyPr>
          <a:lstStyle/>
          <a:p>
            <a:pPr defTabSz="914355" fontAlgn="auto">
              <a:spcBef>
                <a:spcPts val="0"/>
              </a:spcBef>
              <a:spcAft>
                <a:spcPts val="0"/>
              </a:spcAft>
            </a:pPr>
            <a:r>
              <a:rPr lang="en-US" altLang="zh-CN" sz="1200" dirty="0">
                <a:solidFill>
                  <a:srgbClr val="C00000"/>
                </a:solidFill>
                <a:latin typeface="微软雅黑" pitchFamily="34" charset="-122"/>
                <a:ea typeface="微软雅黑" pitchFamily="34" charset="-122"/>
                <a:cs typeface="方正兰亭细黑_GBK_M" pitchFamily="2" charset="2"/>
              </a:rPr>
              <a:t>TITLE</a:t>
            </a:r>
          </a:p>
        </p:txBody>
      </p:sp>
      <p:cxnSp>
        <p:nvCxnSpPr>
          <p:cNvPr id="33" name="直接连接符 32"/>
          <p:cNvCxnSpPr/>
          <p:nvPr/>
        </p:nvCxnSpPr>
        <p:spPr>
          <a:xfrm flipV="1">
            <a:off x="9995930" y="4031651"/>
            <a:ext cx="0" cy="1773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TextBox 34"/>
          <p:cNvSpPr txBox="1"/>
          <p:nvPr/>
        </p:nvSpPr>
        <p:spPr>
          <a:xfrm>
            <a:off x="9232984" y="4470006"/>
            <a:ext cx="1313172" cy="532449"/>
          </a:xfrm>
          <a:prstGeom prst="rect">
            <a:avLst/>
          </a:prstGeom>
          <a:noFill/>
        </p:spPr>
        <p:txBody>
          <a:bodyPr wrap="none" lIns="91436" tIns="45718" rIns="91436" bIns="45718" rtlCol="0">
            <a:spAutoFit/>
          </a:bodyPr>
          <a:lstStyle/>
          <a:p>
            <a:pPr lvl="0" algn="ctr" defTabSz="1216025">
              <a:lnSpc>
                <a:spcPct val="120000"/>
              </a:lnSpc>
              <a:spcBef>
                <a:spcPct val="20000"/>
              </a:spcBef>
              <a:defRPr/>
            </a:pPr>
            <a:r>
              <a:rPr lang="zh-CN" altLang="en-US" sz="1100" b="1" kern="0" dirty="0">
                <a:solidFill>
                  <a:srgbClr val="445469"/>
                </a:solidFill>
                <a:latin typeface="微软雅黑" pitchFamily="34" charset="-122"/>
                <a:ea typeface="微软雅黑" pitchFamily="34" charset="-122"/>
                <a:sym typeface="Arial" pitchFamily="34" charset="0"/>
              </a:rPr>
              <a:t>点击此处输入内容</a:t>
            </a:r>
            <a:endParaRPr lang="en-US" altLang="zh-CN" sz="11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100" b="1" kern="0" dirty="0" smtClean="0">
                <a:solidFill>
                  <a:srgbClr val="445469"/>
                </a:solidFill>
                <a:latin typeface="微软雅黑" pitchFamily="34" charset="-122"/>
                <a:ea typeface="微软雅黑" pitchFamily="34" charset="-122"/>
                <a:sym typeface="Arial" pitchFamily="34" charset="0"/>
              </a:rPr>
              <a:t>文化</a:t>
            </a:r>
            <a:r>
              <a:rPr lang="en-US" altLang="zh-CN" sz="1100" b="1" kern="0" dirty="0">
                <a:solidFill>
                  <a:srgbClr val="445469"/>
                </a:solidFill>
                <a:latin typeface="微软雅黑" pitchFamily="34" charset="-122"/>
                <a:ea typeface="微软雅黑" pitchFamily="34" charset="-122"/>
                <a:sym typeface="Arial" pitchFamily="34" charset="0"/>
              </a:rPr>
              <a:t>PPT</a:t>
            </a:r>
            <a:r>
              <a:rPr lang="zh-CN" altLang="en-US" sz="1100" b="1" kern="0" dirty="0">
                <a:solidFill>
                  <a:srgbClr val="445469"/>
                </a:solidFill>
                <a:latin typeface="微软雅黑" pitchFamily="34" charset="-122"/>
                <a:ea typeface="微软雅黑" pitchFamily="34" charset="-122"/>
                <a:sym typeface="Arial" pitchFamily="34" charset="0"/>
              </a:rPr>
              <a:t>模板</a:t>
            </a:r>
            <a:r>
              <a:rPr lang="zh-CN" altLang="en-US" sz="1100" b="1" kern="0" dirty="0" smtClean="0">
                <a:solidFill>
                  <a:srgbClr val="445469"/>
                </a:solidFill>
                <a:latin typeface="微软雅黑" pitchFamily="34" charset="-122"/>
                <a:ea typeface="微软雅黑" pitchFamily="34" charset="-122"/>
                <a:sym typeface="Arial" pitchFamily="34" charset="0"/>
              </a:rPr>
              <a:t>，</a:t>
            </a:r>
            <a:endParaRPr lang="en-US" altLang="zh-CN" sz="1100" b="1" kern="0" dirty="0">
              <a:solidFill>
                <a:srgbClr val="445469"/>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389595930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2" presetClass="entr" presetSubtype="4" fill="hold" nodeType="afterEffect" p14:presetBounceEnd="44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44000">
                                          <p:cBhvr additive="base">
                                            <p:cTn id="20"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44000">
                                          <p:cBhvr additive="base">
                                            <p:cTn id="24"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25" dur="5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14:presetBounceEnd="44000">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14:bounceEnd="44000">
                                          <p:cBhvr additive="base">
                                            <p:cTn id="28" dur="500" fill="hold"/>
                                            <p:tgtEl>
                                              <p:spTgt spid="21"/>
                                            </p:tgtEl>
                                            <p:attrNameLst>
                                              <p:attrName>ppt_x</p:attrName>
                                            </p:attrNameLst>
                                          </p:cBhvr>
                                          <p:tavLst>
                                            <p:tav tm="0">
                                              <p:val>
                                                <p:strVal val="#ppt_x"/>
                                              </p:val>
                                            </p:tav>
                                            <p:tav tm="100000">
                                              <p:val>
                                                <p:strVal val="#ppt_x"/>
                                              </p:val>
                                            </p:tav>
                                          </p:tavLst>
                                        </p:anim>
                                        <p:anim calcmode="lin" valueType="num" p14:bounceEnd="44000">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14:bounceEnd="44000">
                                          <p:cBhvr additive="base">
                                            <p:cTn id="32"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1600"/>
                                </p:stCondLst>
                                <p:childTnLst>
                                  <p:par>
                                    <p:cTn id="35" presetID="2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down)">
                                          <p:cBhvr>
                                            <p:cTn id="37" dur="500"/>
                                            <p:tgtEl>
                                              <p:spTgt spid="2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childTnLst>
                              </p:cTn>
                            </p:par>
                            <p:par>
                              <p:cTn id="47" fill="hold">
                                <p:stCondLst>
                                  <p:cond delay="2100"/>
                                </p:stCondLst>
                                <p:childTnLst>
                                  <p:par>
                                    <p:cTn id="48" presetID="12"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p:tgtEl>
                                              <p:spTgt spid="26"/>
                                            </p:tgtEl>
                                            <p:attrNameLst>
                                              <p:attrName>ppt_x</p:attrName>
                                            </p:attrNameLst>
                                          </p:cBhvr>
                                          <p:tavLst>
                                            <p:tav tm="0">
                                              <p:val>
                                                <p:strVal val="#ppt_x-#ppt_w*1.125000"/>
                                              </p:val>
                                            </p:tav>
                                            <p:tav tm="100000">
                                              <p:val>
                                                <p:strVal val="#ppt_x"/>
                                              </p:val>
                                            </p:tav>
                                          </p:tavLst>
                                        </p:anim>
                                        <p:animEffect transition="in" filter="wipe(right)">
                                          <p:cBhvr>
                                            <p:cTn id="51" dur="500"/>
                                            <p:tgtEl>
                                              <p:spTgt spid="26"/>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p:tgtEl>
                                              <p:spTgt spid="25"/>
                                            </p:tgtEl>
                                            <p:attrNameLst>
                                              <p:attrName>ppt_x</p:attrName>
                                            </p:attrNameLst>
                                          </p:cBhvr>
                                          <p:tavLst>
                                            <p:tav tm="0">
                                              <p:val>
                                                <p:strVal val="#ppt_x-#ppt_w*1.125000"/>
                                              </p:val>
                                            </p:tav>
                                            <p:tav tm="100000">
                                              <p:val>
                                                <p:strVal val="#ppt_x"/>
                                              </p:val>
                                            </p:tav>
                                          </p:tavLst>
                                        </p:anim>
                                        <p:animEffect transition="in" filter="wipe(right)">
                                          <p:cBhvr>
                                            <p:cTn id="55" dur="500"/>
                                            <p:tgtEl>
                                              <p:spTgt spid="25"/>
                                            </p:tgtEl>
                                          </p:cBhvr>
                                        </p:animEffect>
                                      </p:childTnLst>
                                    </p:cTn>
                                  </p:par>
                                  <p:par>
                                    <p:cTn id="56" presetID="12" presetClass="entr" presetSubtype="8"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p:tgtEl>
                                              <p:spTgt spid="12"/>
                                            </p:tgtEl>
                                            <p:attrNameLst>
                                              <p:attrName>ppt_x</p:attrName>
                                            </p:attrNameLst>
                                          </p:cBhvr>
                                          <p:tavLst>
                                            <p:tav tm="0">
                                              <p:val>
                                                <p:strVal val="#ppt_x-#ppt_w*1.125000"/>
                                              </p:val>
                                            </p:tav>
                                            <p:tav tm="100000">
                                              <p:val>
                                                <p:strVal val="#ppt_x"/>
                                              </p:val>
                                            </p:tav>
                                          </p:tavLst>
                                        </p:anim>
                                        <p:animEffect transition="in" filter="wipe(right)">
                                          <p:cBhvr>
                                            <p:cTn id="59" dur="500"/>
                                            <p:tgtEl>
                                              <p:spTgt spid="12"/>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p:tgtEl>
                                              <p:spTgt spid="11"/>
                                            </p:tgtEl>
                                            <p:attrNameLst>
                                              <p:attrName>ppt_x</p:attrName>
                                            </p:attrNameLst>
                                          </p:cBhvr>
                                          <p:tavLst>
                                            <p:tav tm="0">
                                              <p:val>
                                                <p:strVal val="#ppt_x-#ppt_w*1.125000"/>
                                              </p:val>
                                            </p:tav>
                                            <p:tav tm="100000">
                                              <p:val>
                                                <p:strVal val="#ppt_x"/>
                                              </p:val>
                                            </p:tav>
                                          </p:tavLst>
                                        </p:anim>
                                        <p:animEffect transition="in" filter="wipe(right)">
                                          <p:cBhvr>
                                            <p:cTn id="63" dur="500"/>
                                            <p:tgtEl>
                                              <p:spTgt spid="11"/>
                                            </p:tgtEl>
                                          </p:cBhvr>
                                        </p:animEffect>
                                      </p:childTnLst>
                                    </p:cTn>
                                  </p:par>
                                  <p:par>
                                    <p:cTn id="64" presetID="12" presetClass="entr" presetSubtype="8"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ppt_x</p:attrName>
                                            </p:attrNameLst>
                                          </p:cBhvr>
                                          <p:tavLst>
                                            <p:tav tm="0">
                                              <p:val>
                                                <p:strVal val="#ppt_x-#ppt_w*1.125000"/>
                                              </p:val>
                                            </p:tav>
                                            <p:tav tm="100000">
                                              <p:val>
                                                <p:strVal val="#ppt_x"/>
                                              </p:val>
                                            </p:tav>
                                          </p:tavLst>
                                        </p:anim>
                                        <p:animEffect transition="in" filter="wipe(right)">
                                          <p:cBhvr>
                                            <p:cTn id="71" dur="500"/>
                                            <p:tgtEl>
                                              <p:spTgt spid="18"/>
                                            </p:tgtEl>
                                          </p:cBhvr>
                                        </p:animEffect>
                                      </p:childTnLst>
                                    </p:cTn>
                                  </p:par>
                                  <p:par>
                                    <p:cTn id="72" presetID="12" presetClass="entr" presetSubtype="8"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p:tgtEl>
                                              <p:spTgt spid="33"/>
                                            </p:tgtEl>
                                            <p:attrNameLst>
                                              <p:attrName>ppt_x</p:attrName>
                                            </p:attrNameLst>
                                          </p:cBhvr>
                                          <p:tavLst>
                                            <p:tav tm="0">
                                              <p:val>
                                                <p:strVal val="#ppt_x-#ppt_w*1.125000"/>
                                              </p:val>
                                            </p:tav>
                                            <p:tav tm="100000">
                                              <p:val>
                                                <p:strVal val="#ppt_x"/>
                                              </p:val>
                                            </p:tav>
                                          </p:tavLst>
                                        </p:anim>
                                        <p:animEffect transition="in" filter="wipe(right)">
                                          <p:cBhvr>
                                            <p:cTn id="75" dur="500"/>
                                            <p:tgtEl>
                                              <p:spTgt spid="33"/>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p:tgtEl>
                                              <p:spTgt spid="32"/>
                                            </p:tgtEl>
                                            <p:attrNameLst>
                                              <p:attrName>ppt_x</p:attrName>
                                            </p:attrNameLst>
                                          </p:cBhvr>
                                          <p:tavLst>
                                            <p:tav tm="0">
                                              <p:val>
                                                <p:strVal val="#ppt_x-#ppt_w*1.125000"/>
                                              </p:val>
                                            </p:tav>
                                            <p:tav tm="100000">
                                              <p:val>
                                                <p:strVal val="#ppt_x"/>
                                              </p:val>
                                            </p:tav>
                                          </p:tavLst>
                                        </p:anim>
                                        <p:animEffect transition="in" filter="wipe(right)">
                                          <p:cBhvr>
                                            <p:cTn id="79" dur="500"/>
                                            <p:tgtEl>
                                              <p:spTgt spid="32"/>
                                            </p:tgtEl>
                                          </p:cBhvr>
                                        </p:animEffect>
                                      </p:childTnLst>
                                    </p:cTn>
                                  </p:par>
                                </p:childTnLst>
                              </p:cTn>
                            </p:par>
                            <p:par>
                              <p:cTn id="80" fill="hold">
                                <p:stCondLst>
                                  <p:cond delay="2600"/>
                                </p:stCondLst>
                                <p:childTnLst>
                                  <p:par>
                                    <p:cTn id="81" presetID="42"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anim calcmode="lin" valueType="num">
                                          <p:cBhvr>
                                            <p:cTn id="84" dur="500" fill="hold"/>
                                            <p:tgtEl>
                                              <p:spTgt spid="13"/>
                                            </p:tgtEl>
                                            <p:attrNameLst>
                                              <p:attrName>ppt_x</p:attrName>
                                            </p:attrNameLst>
                                          </p:cBhvr>
                                          <p:tavLst>
                                            <p:tav tm="0">
                                              <p:val>
                                                <p:strVal val="#ppt_x"/>
                                              </p:val>
                                            </p:tav>
                                            <p:tav tm="100000">
                                              <p:val>
                                                <p:strVal val="#ppt_x"/>
                                              </p:val>
                                            </p:tav>
                                          </p:tavLst>
                                        </p:anim>
                                        <p:anim calcmode="lin" valueType="num">
                                          <p:cBhvr>
                                            <p:cTn id="85" dur="500" fill="hold"/>
                                            <p:tgtEl>
                                              <p:spTgt spid="1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anim calcmode="lin" valueType="num">
                                          <p:cBhvr>
                                            <p:cTn id="89" dur="500" fill="hold"/>
                                            <p:tgtEl>
                                              <p:spTgt spid="20"/>
                                            </p:tgtEl>
                                            <p:attrNameLst>
                                              <p:attrName>ppt_x</p:attrName>
                                            </p:attrNameLst>
                                          </p:cBhvr>
                                          <p:tavLst>
                                            <p:tav tm="0">
                                              <p:val>
                                                <p:strVal val="#ppt_x"/>
                                              </p:val>
                                            </p:tav>
                                            <p:tav tm="100000">
                                              <p:val>
                                                <p:strVal val="#ppt_x"/>
                                              </p:val>
                                            </p:tav>
                                          </p:tavLst>
                                        </p:anim>
                                        <p:anim calcmode="lin" valueType="num">
                                          <p:cBhvr>
                                            <p:cTn id="90" dur="5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anim calcmode="lin" valueType="num">
                                          <p:cBhvr>
                                            <p:cTn id="94" dur="500" fill="hold"/>
                                            <p:tgtEl>
                                              <p:spTgt spid="27"/>
                                            </p:tgtEl>
                                            <p:attrNameLst>
                                              <p:attrName>ppt_x</p:attrName>
                                            </p:attrNameLst>
                                          </p:cBhvr>
                                          <p:tavLst>
                                            <p:tav tm="0">
                                              <p:val>
                                                <p:strVal val="#ppt_x"/>
                                              </p:val>
                                            </p:tav>
                                            <p:tav tm="100000">
                                              <p:val>
                                                <p:strVal val="#ppt_x"/>
                                              </p:val>
                                            </p:tav>
                                          </p:tavLst>
                                        </p:anim>
                                        <p:anim calcmode="lin" valueType="num">
                                          <p:cBhvr>
                                            <p:cTn id="95" dur="500" fill="hold"/>
                                            <p:tgtEl>
                                              <p:spTgt spid="2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anim calcmode="lin" valueType="num">
                                          <p:cBhvr>
                                            <p:cTn id="99" dur="500" fill="hold"/>
                                            <p:tgtEl>
                                              <p:spTgt spid="34"/>
                                            </p:tgtEl>
                                            <p:attrNameLst>
                                              <p:attrName>ppt_x</p:attrName>
                                            </p:attrNameLst>
                                          </p:cBhvr>
                                          <p:tavLst>
                                            <p:tav tm="0">
                                              <p:val>
                                                <p:strVal val="#ppt_x"/>
                                              </p:val>
                                            </p:tav>
                                            <p:tav tm="100000">
                                              <p:val>
                                                <p:strVal val="#ppt_x"/>
                                              </p:val>
                                            </p:tav>
                                          </p:tavLst>
                                        </p:anim>
                                        <p:anim calcmode="lin" valueType="num">
                                          <p:cBhvr>
                                            <p:cTn id="10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11" grpId="0"/>
          <p:bldP spid="13" grpId="0"/>
          <p:bldP spid="17" grpId="0"/>
          <p:bldP spid="18" grpId="0"/>
          <p:bldP spid="20" grpId="0"/>
          <p:bldP spid="24" grpId="0"/>
          <p:bldP spid="25" grpId="0"/>
          <p:bldP spid="27" grpId="0"/>
          <p:bldP spid="31" grpId="0"/>
          <p:bldP spid="32"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ppt_x"/>
                                              </p:val>
                                            </p:tav>
                                            <p:tav tm="100000">
                                              <p:val>
                                                <p:strVal val="#ppt_x"/>
                                              </p:val>
                                            </p:tav>
                                          </p:tavLst>
                                        </p:anim>
                                        <p:anim calcmode="lin" valueType="num">
                                          <p:cBhvr additive="base">
                                            <p:cTn id="25" dur="500" fill="hold"/>
                                            <p:tgtEl>
                                              <p:spTgt spid="1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1600"/>
                                </p:stCondLst>
                                <p:childTnLst>
                                  <p:par>
                                    <p:cTn id="35" presetID="2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down)">
                                          <p:cBhvr>
                                            <p:cTn id="37" dur="500"/>
                                            <p:tgtEl>
                                              <p:spTgt spid="2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500"/>
                                            <p:tgtEl>
                                              <p:spTgt spid="31"/>
                                            </p:tgtEl>
                                          </p:cBhvr>
                                        </p:animEffect>
                                      </p:childTnLst>
                                    </p:cTn>
                                  </p:par>
                                </p:childTnLst>
                              </p:cTn>
                            </p:par>
                            <p:par>
                              <p:cTn id="47" fill="hold">
                                <p:stCondLst>
                                  <p:cond delay="2100"/>
                                </p:stCondLst>
                                <p:childTnLst>
                                  <p:par>
                                    <p:cTn id="48" presetID="12" presetClass="entr" presetSubtype="8"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p:tgtEl>
                                              <p:spTgt spid="26"/>
                                            </p:tgtEl>
                                            <p:attrNameLst>
                                              <p:attrName>ppt_x</p:attrName>
                                            </p:attrNameLst>
                                          </p:cBhvr>
                                          <p:tavLst>
                                            <p:tav tm="0">
                                              <p:val>
                                                <p:strVal val="#ppt_x-#ppt_w*1.125000"/>
                                              </p:val>
                                            </p:tav>
                                            <p:tav tm="100000">
                                              <p:val>
                                                <p:strVal val="#ppt_x"/>
                                              </p:val>
                                            </p:tav>
                                          </p:tavLst>
                                        </p:anim>
                                        <p:animEffect transition="in" filter="wipe(right)">
                                          <p:cBhvr>
                                            <p:cTn id="51" dur="500"/>
                                            <p:tgtEl>
                                              <p:spTgt spid="26"/>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p:tgtEl>
                                              <p:spTgt spid="25"/>
                                            </p:tgtEl>
                                            <p:attrNameLst>
                                              <p:attrName>ppt_x</p:attrName>
                                            </p:attrNameLst>
                                          </p:cBhvr>
                                          <p:tavLst>
                                            <p:tav tm="0">
                                              <p:val>
                                                <p:strVal val="#ppt_x-#ppt_w*1.125000"/>
                                              </p:val>
                                            </p:tav>
                                            <p:tav tm="100000">
                                              <p:val>
                                                <p:strVal val="#ppt_x"/>
                                              </p:val>
                                            </p:tav>
                                          </p:tavLst>
                                        </p:anim>
                                        <p:animEffect transition="in" filter="wipe(right)">
                                          <p:cBhvr>
                                            <p:cTn id="55" dur="500"/>
                                            <p:tgtEl>
                                              <p:spTgt spid="25"/>
                                            </p:tgtEl>
                                          </p:cBhvr>
                                        </p:animEffect>
                                      </p:childTnLst>
                                    </p:cTn>
                                  </p:par>
                                  <p:par>
                                    <p:cTn id="56" presetID="12" presetClass="entr" presetSubtype="8"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p:tgtEl>
                                              <p:spTgt spid="12"/>
                                            </p:tgtEl>
                                            <p:attrNameLst>
                                              <p:attrName>ppt_x</p:attrName>
                                            </p:attrNameLst>
                                          </p:cBhvr>
                                          <p:tavLst>
                                            <p:tav tm="0">
                                              <p:val>
                                                <p:strVal val="#ppt_x-#ppt_w*1.125000"/>
                                              </p:val>
                                            </p:tav>
                                            <p:tav tm="100000">
                                              <p:val>
                                                <p:strVal val="#ppt_x"/>
                                              </p:val>
                                            </p:tav>
                                          </p:tavLst>
                                        </p:anim>
                                        <p:animEffect transition="in" filter="wipe(right)">
                                          <p:cBhvr>
                                            <p:cTn id="59" dur="500"/>
                                            <p:tgtEl>
                                              <p:spTgt spid="12"/>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p:tgtEl>
                                              <p:spTgt spid="11"/>
                                            </p:tgtEl>
                                            <p:attrNameLst>
                                              <p:attrName>ppt_x</p:attrName>
                                            </p:attrNameLst>
                                          </p:cBhvr>
                                          <p:tavLst>
                                            <p:tav tm="0">
                                              <p:val>
                                                <p:strVal val="#ppt_x-#ppt_w*1.125000"/>
                                              </p:val>
                                            </p:tav>
                                            <p:tav tm="100000">
                                              <p:val>
                                                <p:strVal val="#ppt_x"/>
                                              </p:val>
                                            </p:tav>
                                          </p:tavLst>
                                        </p:anim>
                                        <p:animEffect transition="in" filter="wipe(right)">
                                          <p:cBhvr>
                                            <p:cTn id="63" dur="500"/>
                                            <p:tgtEl>
                                              <p:spTgt spid="11"/>
                                            </p:tgtEl>
                                          </p:cBhvr>
                                        </p:animEffect>
                                      </p:childTnLst>
                                    </p:cTn>
                                  </p:par>
                                  <p:par>
                                    <p:cTn id="64" presetID="12" presetClass="entr" presetSubtype="8"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p:tgtEl>
                                              <p:spTgt spid="19"/>
                                            </p:tgtEl>
                                            <p:attrNameLst>
                                              <p:attrName>ppt_x</p:attrName>
                                            </p:attrNameLst>
                                          </p:cBhvr>
                                          <p:tavLst>
                                            <p:tav tm="0">
                                              <p:val>
                                                <p:strVal val="#ppt_x-#ppt_w*1.125000"/>
                                              </p:val>
                                            </p:tav>
                                            <p:tav tm="100000">
                                              <p:val>
                                                <p:strVal val="#ppt_x"/>
                                              </p:val>
                                            </p:tav>
                                          </p:tavLst>
                                        </p:anim>
                                        <p:animEffect transition="in" filter="wipe(right)">
                                          <p:cBhvr>
                                            <p:cTn id="67" dur="500"/>
                                            <p:tgtEl>
                                              <p:spTgt spid="19"/>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ppt_x</p:attrName>
                                            </p:attrNameLst>
                                          </p:cBhvr>
                                          <p:tavLst>
                                            <p:tav tm="0">
                                              <p:val>
                                                <p:strVal val="#ppt_x-#ppt_w*1.125000"/>
                                              </p:val>
                                            </p:tav>
                                            <p:tav tm="100000">
                                              <p:val>
                                                <p:strVal val="#ppt_x"/>
                                              </p:val>
                                            </p:tav>
                                          </p:tavLst>
                                        </p:anim>
                                        <p:animEffect transition="in" filter="wipe(right)">
                                          <p:cBhvr>
                                            <p:cTn id="71" dur="500"/>
                                            <p:tgtEl>
                                              <p:spTgt spid="18"/>
                                            </p:tgtEl>
                                          </p:cBhvr>
                                        </p:animEffect>
                                      </p:childTnLst>
                                    </p:cTn>
                                  </p:par>
                                  <p:par>
                                    <p:cTn id="72" presetID="12" presetClass="entr" presetSubtype="8"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 calcmode="lin" valueType="num">
                                          <p:cBhvr additive="base">
                                            <p:cTn id="74" dur="500"/>
                                            <p:tgtEl>
                                              <p:spTgt spid="33"/>
                                            </p:tgtEl>
                                            <p:attrNameLst>
                                              <p:attrName>ppt_x</p:attrName>
                                            </p:attrNameLst>
                                          </p:cBhvr>
                                          <p:tavLst>
                                            <p:tav tm="0">
                                              <p:val>
                                                <p:strVal val="#ppt_x-#ppt_w*1.125000"/>
                                              </p:val>
                                            </p:tav>
                                            <p:tav tm="100000">
                                              <p:val>
                                                <p:strVal val="#ppt_x"/>
                                              </p:val>
                                            </p:tav>
                                          </p:tavLst>
                                        </p:anim>
                                        <p:animEffect transition="in" filter="wipe(right)">
                                          <p:cBhvr>
                                            <p:cTn id="75" dur="500"/>
                                            <p:tgtEl>
                                              <p:spTgt spid="33"/>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p:tgtEl>
                                              <p:spTgt spid="32"/>
                                            </p:tgtEl>
                                            <p:attrNameLst>
                                              <p:attrName>ppt_x</p:attrName>
                                            </p:attrNameLst>
                                          </p:cBhvr>
                                          <p:tavLst>
                                            <p:tav tm="0">
                                              <p:val>
                                                <p:strVal val="#ppt_x-#ppt_w*1.125000"/>
                                              </p:val>
                                            </p:tav>
                                            <p:tav tm="100000">
                                              <p:val>
                                                <p:strVal val="#ppt_x"/>
                                              </p:val>
                                            </p:tav>
                                          </p:tavLst>
                                        </p:anim>
                                        <p:animEffect transition="in" filter="wipe(right)">
                                          <p:cBhvr>
                                            <p:cTn id="79" dur="500"/>
                                            <p:tgtEl>
                                              <p:spTgt spid="32"/>
                                            </p:tgtEl>
                                          </p:cBhvr>
                                        </p:animEffect>
                                      </p:childTnLst>
                                    </p:cTn>
                                  </p:par>
                                </p:childTnLst>
                              </p:cTn>
                            </p:par>
                            <p:par>
                              <p:cTn id="80" fill="hold">
                                <p:stCondLst>
                                  <p:cond delay="2600"/>
                                </p:stCondLst>
                                <p:childTnLst>
                                  <p:par>
                                    <p:cTn id="81" presetID="42"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anim calcmode="lin" valueType="num">
                                          <p:cBhvr>
                                            <p:cTn id="84" dur="500" fill="hold"/>
                                            <p:tgtEl>
                                              <p:spTgt spid="13"/>
                                            </p:tgtEl>
                                            <p:attrNameLst>
                                              <p:attrName>ppt_x</p:attrName>
                                            </p:attrNameLst>
                                          </p:cBhvr>
                                          <p:tavLst>
                                            <p:tav tm="0">
                                              <p:val>
                                                <p:strVal val="#ppt_x"/>
                                              </p:val>
                                            </p:tav>
                                            <p:tav tm="100000">
                                              <p:val>
                                                <p:strVal val="#ppt_x"/>
                                              </p:val>
                                            </p:tav>
                                          </p:tavLst>
                                        </p:anim>
                                        <p:anim calcmode="lin" valueType="num">
                                          <p:cBhvr>
                                            <p:cTn id="85" dur="500" fill="hold"/>
                                            <p:tgtEl>
                                              <p:spTgt spid="1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anim calcmode="lin" valueType="num">
                                          <p:cBhvr>
                                            <p:cTn id="89" dur="500" fill="hold"/>
                                            <p:tgtEl>
                                              <p:spTgt spid="20"/>
                                            </p:tgtEl>
                                            <p:attrNameLst>
                                              <p:attrName>ppt_x</p:attrName>
                                            </p:attrNameLst>
                                          </p:cBhvr>
                                          <p:tavLst>
                                            <p:tav tm="0">
                                              <p:val>
                                                <p:strVal val="#ppt_x"/>
                                              </p:val>
                                            </p:tav>
                                            <p:tav tm="100000">
                                              <p:val>
                                                <p:strVal val="#ppt_x"/>
                                              </p:val>
                                            </p:tav>
                                          </p:tavLst>
                                        </p:anim>
                                        <p:anim calcmode="lin" valueType="num">
                                          <p:cBhvr>
                                            <p:cTn id="90" dur="5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anim calcmode="lin" valueType="num">
                                          <p:cBhvr>
                                            <p:cTn id="94" dur="500" fill="hold"/>
                                            <p:tgtEl>
                                              <p:spTgt spid="27"/>
                                            </p:tgtEl>
                                            <p:attrNameLst>
                                              <p:attrName>ppt_x</p:attrName>
                                            </p:attrNameLst>
                                          </p:cBhvr>
                                          <p:tavLst>
                                            <p:tav tm="0">
                                              <p:val>
                                                <p:strVal val="#ppt_x"/>
                                              </p:val>
                                            </p:tav>
                                            <p:tav tm="100000">
                                              <p:val>
                                                <p:strVal val="#ppt_x"/>
                                              </p:val>
                                            </p:tav>
                                          </p:tavLst>
                                        </p:anim>
                                        <p:anim calcmode="lin" valueType="num">
                                          <p:cBhvr>
                                            <p:cTn id="95" dur="500" fill="hold"/>
                                            <p:tgtEl>
                                              <p:spTgt spid="2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Effect transition="in" filter="fade">
                                          <p:cBhvr>
                                            <p:cTn id="98" dur="500"/>
                                            <p:tgtEl>
                                              <p:spTgt spid="34"/>
                                            </p:tgtEl>
                                          </p:cBhvr>
                                        </p:animEffect>
                                        <p:anim calcmode="lin" valueType="num">
                                          <p:cBhvr>
                                            <p:cTn id="99" dur="500" fill="hold"/>
                                            <p:tgtEl>
                                              <p:spTgt spid="34"/>
                                            </p:tgtEl>
                                            <p:attrNameLst>
                                              <p:attrName>ppt_x</p:attrName>
                                            </p:attrNameLst>
                                          </p:cBhvr>
                                          <p:tavLst>
                                            <p:tav tm="0">
                                              <p:val>
                                                <p:strVal val="#ppt_x"/>
                                              </p:val>
                                            </p:tav>
                                            <p:tav tm="100000">
                                              <p:val>
                                                <p:strVal val="#ppt_x"/>
                                              </p:val>
                                            </p:tav>
                                          </p:tavLst>
                                        </p:anim>
                                        <p:anim calcmode="lin" valueType="num">
                                          <p:cBhvr>
                                            <p:cTn id="10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11" grpId="0"/>
          <p:bldP spid="13" grpId="0"/>
          <p:bldP spid="17" grpId="0"/>
          <p:bldP spid="18" grpId="0"/>
          <p:bldP spid="20" grpId="0"/>
          <p:bldP spid="24" grpId="0"/>
          <p:bldP spid="25" grpId="0"/>
          <p:bldP spid="27" grpId="0"/>
          <p:bldP spid="31" grpId="0"/>
          <p:bldP spid="32" grpId="0"/>
          <p:bldP spid="34"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grpSp>
        <p:nvGrpSpPr>
          <p:cNvPr id="7" name="组合 6"/>
          <p:cNvGrpSpPr/>
          <p:nvPr/>
        </p:nvGrpSpPr>
        <p:grpSpPr>
          <a:xfrm>
            <a:off x="5644094" y="1767781"/>
            <a:ext cx="775895" cy="775961"/>
            <a:chOff x="5220920" y="1958927"/>
            <a:chExt cx="1034526" cy="1034615"/>
          </a:xfrm>
        </p:grpSpPr>
        <p:sp>
          <p:nvSpPr>
            <p:cNvPr id="8" name="椭圆 7"/>
            <p:cNvSpPr/>
            <p:nvPr/>
          </p:nvSpPr>
          <p:spPr>
            <a:xfrm>
              <a:off x="5220920" y="1958927"/>
              <a:ext cx="1034526" cy="1034615"/>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nvGrpSpPr>
            <p:cNvPr id="9" name="组合 8"/>
            <p:cNvGrpSpPr/>
            <p:nvPr/>
          </p:nvGrpSpPr>
          <p:grpSpPr>
            <a:xfrm>
              <a:off x="5334860" y="2072911"/>
              <a:ext cx="806647" cy="806647"/>
              <a:chOff x="6655422" y="2169858"/>
              <a:chExt cx="806647" cy="806647"/>
            </a:xfrm>
          </p:grpSpPr>
          <p:sp>
            <p:nvSpPr>
              <p:cNvPr id="10" name="椭圆 9"/>
              <p:cNvSpPr/>
              <p:nvPr/>
            </p:nvSpPr>
            <p:spPr>
              <a:xfrm>
                <a:off x="6655422" y="2169858"/>
                <a:ext cx="806647" cy="806647"/>
              </a:xfrm>
              <a:prstGeom prst="ellipse">
                <a:avLst/>
              </a:prstGeom>
              <a:pattFill prst="pct80">
                <a:fgClr>
                  <a:srgbClr val="0091B8"/>
                </a:fgClr>
                <a:bgClr>
                  <a:schemeClr val="bg1"/>
                </a:bgClr>
              </a:pattFill>
              <a:ln w="12700">
                <a:gradFill flip="none" rotWithShape="1">
                  <a:gsLst>
                    <a:gs pos="100000">
                      <a:schemeClr val="bg1"/>
                    </a:gs>
                    <a:gs pos="0">
                      <a:schemeClr val="bg1">
                        <a:lumMod val="85000"/>
                      </a:schemeClr>
                    </a:gs>
                  </a:gsLst>
                  <a:lin ang="2700000" scaled="1"/>
                  <a:tileRect/>
                </a:gradFill>
              </a:ln>
              <a:effectLst>
                <a:innerShdw blurRad="63500" dist="254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sp>
            <p:nvSpPr>
              <p:cNvPr id="11" name="椭圆 10"/>
              <p:cNvSpPr/>
              <p:nvPr/>
            </p:nvSpPr>
            <p:spPr>
              <a:xfrm>
                <a:off x="6736349" y="2250785"/>
                <a:ext cx="644792" cy="644792"/>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grpSp>
      <p:grpSp>
        <p:nvGrpSpPr>
          <p:cNvPr id="12" name="组合 11"/>
          <p:cNvGrpSpPr/>
          <p:nvPr/>
        </p:nvGrpSpPr>
        <p:grpSpPr>
          <a:xfrm>
            <a:off x="5642367" y="3281363"/>
            <a:ext cx="775895" cy="775961"/>
            <a:chOff x="5259402" y="3151179"/>
            <a:chExt cx="1034526" cy="1034615"/>
          </a:xfrm>
        </p:grpSpPr>
        <p:sp>
          <p:nvSpPr>
            <p:cNvPr id="13" name="椭圆 12"/>
            <p:cNvSpPr/>
            <p:nvPr/>
          </p:nvSpPr>
          <p:spPr>
            <a:xfrm>
              <a:off x="5259402" y="3151179"/>
              <a:ext cx="1034526" cy="1034615"/>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nvGrpSpPr>
            <p:cNvPr id="14" name="组合 13"/>
            <p:cNvGrpSpPr/>
            <p:nvPr/>
          </p:nvGrpSpPr>
          <p:grpSpPr>
            <a:xfrm>
              <a:off x="5373342" y="3265163"/>
              <a:ext cx="806647" cy="806647"/>
              <a:chOff x="6655422" y="2169858"/>
              <a:chExt cx="806647" cy="806647"/>
            </a:xfrm>
          </p:grpSpPr>
          <p:sp>
            <p:nvSpPr>
              <p:cNvPr id="15" name="椭圆 14"/>
              <p:cNvSpPr/>
              <p:nvPr/>
            </p:nvSpPr>
            <p:spPr>
              <a:xfrm>
                <a:off x="6655422" y="2169858"/>
                <a:ext cx="806647" cy="806647"/>
              </a:xfrm>
              <a:prstGeom prst="ellipse">
                <a:avLst/>
              </a:prstGeom>
              <a:pattFill prst="pct80">
                <a:fgClr>
                  <a:srgbClr val="0091B8"/>
                </a:fgClr>
                <a:bgClr>
                  <a:schemeClr val="bg1"/>
                </a:bgClr>
              </a:pattFill>
              <a:ln w="12700">
                <a:gradFill flip="none" rotWithShape="1">
                  <a:gsLst>
                    <a:gs pos="100000">
                      <a:schemeClr val="bg1"/>
                    </a:gs>
                    <a:gs pos="0">
                      <a:schemeClr val="bg1">
                        <a:lumMod val="85000"/>
                      </a:schemeClr>
                    </a:gs>
                  </a:gsLst>
                  <a:lin ang="2700000" scaled="1"/>
                  <a:tileRect/>
                </a:gradFill>
              </a:ln>
              <a:effectLst>
                <a:innerShdw blurRad="63500" dist="254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sp>
            <p:nvSpPr>
              <p:cNvPr id="16" name="椭圆 15"/>
              <p:cNvSpPr/>
              <p:nvPr/>
            </p:nvSpPr>
            <p:spPr>
              <a:xfrm>
                <a:off x="6736349" y="2250785"/>
                <a:ext cx="644792" cy="644792"/>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grpSp>
      <p:grpSp>
        <p:nvGrpSpPr>
          <p:cNvPr id="17" name="组合 16"/>
          <p:cNvGrpSpPr/>
          <p:nvPr/>
        </p:nvGrpSpPr>
        <p:grpSpPr>
          <a:xfrm>
            <a:off x="5654528" y="4677471"/>
            <a:ext cx="775895" cy="775961"/>
            <a:chOff x="5271091" y="4285411"/>
            <a:chExt cx="1034526" cy="1034615"/>
          </a:xfrm>
        </p:grpSpPr>
        <p:sp>
          <p:nvSpPr>
            <p:cNvPr id="18" name="椭圆 17"/>
            <p:cNvSpPr/>
            <p:nvPr/>
          </p:nvSpPr>
          <p:spPr>
            <a:xfrm>
              <a:off x="5271091" y="4285411"/>
              <a:ext cx="1034526" cy="1034615"/>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nvGrpSpPr>
            <p:cNvPr id="19" name="组合 18"/>
            <p:cNvGrpSpPr/>
            <p:nvPr/>
          </p:nvGrpSpPr>
          <p:grpSpPr>
            <a:xfrm>
              <a:off x="5385031" y="4399395"/>
              <a:ext cx="806647" cy="806647"/>
              <a:chOff x="6655422" y="2169858"/>
              <a:chExt cx="806647" cy="806647"/>
            </a:xfrm>
          </p:grpSpPr>
          <p:sp>
            <p:nvSpPr>
              <p:cNvPr id="20" name="椭圆 19"/>
              <p:cNvSpPr/>
              <p:nvPr/>
            </p:nvSpPr>
            <p:spPr>
              <a:xfrm>
                <a:off x="6655422" y="2169858"/>
                <a:ext cx="806647" cy="806647"/>
              </a:xfrm>
              <a:prstGeom prst="ellipse">
                <a:avLst/>
              </a:prstGeom>
              <a:pattFill prst="pct80">
                <a:fgClr>
                  <a:srgbClr val="0091B8"/>
                </a:fgClr>
                <a:bgClr>
                  <a:schemeClr val="bg1"/>
                </a:bgClr>
              </a:pattFill>
              <a:ln w="12700">
                <a:gradFill flip="none" rotWithShape="1">
                  <a:gsLst>
                    <a:gs pos="100000">
                      <a:schemeClr val="bg1"/>
                    </a:gs>
                    <a:gs pos="0">
                      <a:schemeClr val="bg1">
                        <a:lumMod val="85000"/>
                      </a:schemeClr>
                    </a:gs>
                  </a:gsLst>
                  <a:lin ang="2700000" scaled="1"/>
                  <a:tileRect/>
                </a:gradFill>
              </a:ln>
              <a:effectLst>
                <a:innerShdw blurRad="63500" dist="254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sp>
            <p:nvSpPr>
              <p:cNvPr id="21" name="椭圆 20"/>
              <p:cNvSpPr/>
              <p:nvPr/>
            </p:nvSpPr>
            <p:spPr>
              <a:xfrm>
                <a:off x="6736349" y="2250785"/>
                <a:ext cx="644792" cy="644792"/>
              </a:xfrm>
              <a:prstGeom prst="ellipse">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sz="1400">
                  <a:solidFill>
                    <a:srgbClr val="01561F"/>
                  </a:solidFill>
                </a:endParaRPr>
              </a:p>
            </p:txBody>
          </p:sp>
        </p:grpSp>
      </p:grpSp>
      <p:sp>
        <p:nvSpPr>
          <p:cNvPr id="22" name="矩形 21"/>
          <p:cNvSpPr/>
          <p:nvPr/>
        </p:nvSpPr>
        <p:spPr>
          <a:xfrm>
            <a:off x="5820125" y="1962834"/>
            <a:ext cx="423834" cy="346249"/>
          </a:xfrm>
          <a:prstGeom prst="rect">
            <a:avLst/>
          </a:prstGeom>
        </p:spPr>
        <p:txBody>
          <a:bodyPr wrap="none" lIns="68580" tIns="34290" rIns="68580" bIns="34290">
            <a:spAutoFit/>
          </a:bodyPr>
          <a:lstStyle/>
          <a:p>
            <a:pPr algn="ctr" eaLnBrk="1" hangingPunct="1"/>
            <a:r>
              <a:rPr lang="en-US" altLang="zh-CN" b="1" dirty="0">
                <a:solidFill>
                  <a:srgbClr val="01561F"/>
                </a:solidFill>
                <a:latin typeface="微软雅黑" pitchFamily="34" charset="-122"/>
                <a:ea typeface="微软雅黑" pitchFamily="34" charset="-122"/>
              </a:rPr>
              <a:t>01</a:t>
            </a:r>
          </a:p>
        </p:txBody>
      </p:sp>
      <p:sp>
        <p:nvSpPr>
          <p:cNvPr id="23" name="矩形 22"/>
          <p:cNvSpPr/>
          <p:nvPr/>
        </p:nvSpPr>
        <p:spPr>
          <a:xfrm>
            <a:off x="5823332" y="3473136"/>
            <a:ext cx="423834" cy="346249"/>
          </a:xfrm>
          <a:prstGeom prst="rect">
            <a:avLst/>
          </a:prstGeom>
        </p:spPr>
        <p:txBody>
          <a:bodyPr wrap="none" lIns="68580" tIns="34290" rIns="68580" bIns="34290">
            <a:spAutoFit/>
          </a:bodyPr>
          <a:lstStyle/>
          <a:p>
            <a:pPr algn="ctr" eaLnBrk="1" hangingPunct="1"/>
            <a:r>
              <a:rPr lang="en-US" altLang="zh-CN" b="1" dirty="0">
                <a:solidFill>
                  <a:srgbClr val="01561F"/>
                </a:solidFill>
                <a:latin typeface="微软雅黑" pitchFamily="34" charset="-122"/>
                <a:ea typeface="微软雅黑" pitchFamily="34" charset="-122"/>
              </a:rPr>
              <a:t>02</a:t>
            </a:r>
          </a:p>
        </p:txBody>
      </p:sp>
      <p:sp>
        <p:nvSpPr>
          <p:cNvPr id="24" name="矩形 23"/>
          <p:cNvSpPr/>
          <p:nvPr/>
        </p:nvSpPr>
        <p:spPr>
          <a:xfrm>
            <a:off x="5822314" y="4869243"/>
            <a:ext cx="423834" cy="346249"/>
          </a:xfrm>
          <a:prstGeom prst="rect">
            <a:avLst/>
          </a:prstGeom>
        </p:spPr>
        <p:txBody>
          <a:bodyPr wrap="none" lIns="68580" tIns="34290" rIns="68580" bIns="34290">
            <a:spAutoFit/>
          </a:bodyPr>
          <a:lstStyle/>
          <a:p>
            <a:pPr algn="ctr" eaLnBrk="1" hangingPunct="1"/>
            <a:r>
              <a:rPr lang="en-US" altLang="zh-CN" b="1" dirty="0">
                <a:solidFill>
                  <a:srgbClr val="01561F"/>
                </a:solidFill>
                <a:latin typeface="微软雅黑" pitchFamily="34" charset="-122"/>
                <a:ea typeface="微软雅黑" pitchFamily="34" charset="-122"/>
              </a:rPr>
              <a:t>03</a:t>
            </a:r>
          </a:p>
        </p:txBody>
      </p:sp>
      <p:sp>
        <p:nvSpPr>
          <p:cNvPr id="25" name="等腰三角形 8"/>
          <p:cNvSpPr>
            <a:spLocks noChangeArrowheads="1"/>
          </p:cNvSpPr>
          <p:nvPr/>
        </p:nvSpPr>
        <p:spPr bwMode="auto">
          <a:xfrm rot="5400000">
            <a:off x="6581191" y="2039874"/>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sz="1400">
              <a:solidFill>
                <a:srgbClr val="01561F"/>
              </a:solidFill>
              <a:latin typeface="+mn-lt"/>
              <a:ea typeface="+mn-ea"/>
              <a:sym typeface="微软雅黑" panose="020B0503020204020204" pitchFamily="34" charset="-122"/>
            </a:endParaRPr>
          </a:p>
        </p:txBody>
      </p:sp>
      <p:sp>
        <p:nvSpPr>
          <p:cNvPr id="26" name="等腰三角形 8"/>
          <p:cNvSpPr>
            <a:spLocks noChangeArrowheads="1"/>
          </p:cNvSpPr>
          <p:nvPr/>
        </p:nvSpPr>
        <p:spPr bwMode="auto">
          <a:xfrm rot="5400000">
            <a:off x="6581191" y="3552354"/>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sz="1400">
              <a:solidFill>
                <a:srgbClr val="01561F"/>
              </a:solidFill>
              <a:latin typeface="+mn-lt"/>
              <a:ea typeface="+mn-ea"/>
              <a:sym typeface="微软雅黑" panose="020B0503020204020204" pitchFamily="34" charset="-122"/>
            </a:endParaRPr>
          </a:p>
        </p:txBody>
      </p:sp>
      <p:sp>
        <p:nvSpPr>
          <p:cNvPr id="27" name="等腰三角形 8"/>
          <p:cNvSpPr>
            <a:spLocks noChangeArrowheads="1"/>
          </p:cNvSpPr>
          <p:nvPr/>
        </p:nvSpPr>
        <p:spPr bwMode="auto">
          <a:xfrm rot="5400000">
            <a:off x="6621560" y="4955665"/>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sz="1400">
              <a:solidFill>
                <a:srgbClr val="01561F"/>
              </a:solidFill>
              <a:latin typeface="+mn-lt"/>
              <a:ea typeface="+mn-ea"/>
              <a:sym typeface="微软雅黑" panose="020B0503020204020204" pitchFamily="34" charset="-122"/>
            </a:endParaRPr>
          </a:p>
        </p:txBody>
      </p:sp>
      <p:sp>
        <p:nvSpPr>
          <p:cNvPr id="28" name="Line 9"/>
          <p:cNvSpPr>
            <a:spLocks noChangeShapeType="1"/>
          </p:cNvSpPr>
          <p:nvPr/>
        </p:nvSpPr>
        <p:spPr bwMode="auto">
          <a:xfrm>
            <a:off x="6934516" y="2159042"/>
            <a:ext cx="5535896" cy="0"/>
          </a:xfrm>
          <a:prstGeom prst="line">
            <a:avLst/>
          </a:prstGeom>
          <a:noFill/>
          <a:ln w="13">
            <a:solidFill>
              <a:schemeClr val="bg2"/>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sz="1400">
              <a:solidFill>
                <a:srgbClr val="01561F"/>
              </a:solidFill>
            </a:endParaRPr>
          </a:p>
        </p:txBody>
      </p:sp>
      <p:sp>
        <p:nvSpPr>
          <p:cNvPr id="29" name="Line 9"/>
          <p:cNvSpPr>
            <a:spLocks noChangeShapeType="1"/>
          </p:cNvSpPr>
          <p:nvPr/>
        </p:nvSpPr>
        <p:spPr bwMode="auto">
          <a:xfrm>
            <a:off x="6882709" y="3668241"/>
            <a:ext cx="5535896" cy="0"/>
          </a:xfrm>
          <a:prstGeom prst="line">
            <a:avLst/>
          </a:prstGeom>
          <a:noFill/>
          <a:ln w="13">
            <a:solidFill>
              <a:schemeClr val="bg2"/>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sz="1400">
              <a:solidFill>
                <a:srgbClr val="01561F"/>
              </a:solidFill>
            </a:endParaRPr>
          </a:p>
        </p:txBody>
      </p:sp>
      <p:sp>
        <p:nvSpPr>
          <p:cNvPr id="30" name="Line 9"/>
          <p:cNvSpPr>
            <a:spLocks noChangeShapeType="1"/>
          </p:cNvSpPr>
          <p:nvPr/>
        </p:nvSpPr>
        <p:spPr bwMode="auto">
          <a:xfrm>
            <a:off x="6979561" y="5065451"/>
            <a:ext cx="5535896" cy="0"/>
          </a:xfrm>
          <a:prstGeom prst="line">
            <a:avLst/>
          </a:prstGeom>
          <a:noFill/>
          <a:ln w="13">
            <a:solidFill>
              <a:schemeClr val="bg2"/>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sz="1400">
              <a:solidFill>
                <a:srgbClr val="01561F"/>
              </a:solidFill>
            </a:endParaRPr>
          </a:p>
        </p:txBody>
      </p:sp>
      <p:sp>
        <p:nvSpPr>
          <p:cNvPr id="31" name="TextBox 4"/>
          <p:cNvSpPr txBox="1">
            <a:spLocks noChangeArrowheads="1"/>
          </p:cNvSpPr>
          <p:nvPr/>
        </p:nvSpPr>
        <p:spPr bwMode="auto">
          <a:xfrm>
            <a:off x="6988944" y="1767210"/>
            <a:ext cx="2845594"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400" b="1" dirty="0">
                <a:solidFill>
                  <a:srgbClr val="01561F"/>
                </a:solidFill>
                <a:latin typeface="微软雅黑" pitchFamily="34" charset="-122"/>
                <a:ea typeface="微软雅黑" pitchFamily="34" charset="-122"/>
              </a:rPr>
              <a:t>学术研究意义</a:t>
            </a:r>
            <a:endParaRPr lang="en-US" sz="1400" b="1" dirty="0">
              <a:solidFill>
                <a:srgbClr val="01561F"/>
              </a:solidFill>
              <a:latin typeface="微软雅黑" pitchFamily="34" charset="-122"/>
              <a:ea typeface="微软雅黑" pitchFamily="34" charset="-122"/>
            </a:endParaRPr>
          </a:p>
        </p:txBody>
      </p:sp>
      <p:sp>
        <p:nvSpPr>
          <p:cNvPr id="32" name="TextBox 5"/>
          <p:cNvSpPr txBox="1">
            <a:spLocks noChangeArrowheads="1"/>
          </p:cNvSpPr>
          <p:nvPr/>
        </p:nvSpPr>
        <p:spPr bwMode="auto">
          <a:xfrm>
            <a:off x="7030511" y="2149403"/>
            <a:ext cx="53253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400" dirty="0" smtClean="0">
                <a:solidFill>
                  <a:srgbClr val="01561F"/>
                </a:solidFill>
                <a:latin typeface="微软雅黑" pitchFamily="34" charset="-122"/>
                <a:ea typeface="微软雅黑" pitchFamily="34" charset="-122"/>
              </a:rPr>
              <a:t>文化</a:t>
            </a:r>
            <a:r>
              <a:rPr lang="en-US" altLang="zh-CN" sz="1400" dirty="0">
                <a:solidFill>
                  <a:srgbClr val="01561F"/>
                </a:solidFill>
                <a:latin typeface="微软雅黑" pitchFamily="34" charset="-122"/>
                <a:ea typeface="微软雅黑" pitchFamily="34" charset="-122"/>
              </a:rPr>
              <a:t>PPT</a:t>
            </a:r>
            <a:r>
              <a:rPr lang="zh-CN" altLang="en-US" sz="1400" dirty="0">
                <a:solidFill>
                  <a:srgbClr val="01561F"/>
                </a:solidFill>
                <a:latin typeface="微软雅黑" pitchFamily="34" charset="-122"/>
                <a:ea typeface="微软雅黑" pitchFamily="34" charset="-122"/>
              </a:rPr>
              <a:t>模板</a:t>
            </a:r>
            <a:r>
              <a:rPr lang="zh-CN" altLang="en-US" sz="1400" dirty="0" smtClean="0">
                <a:solidFill>
                  <a:srgbClr val="01561F"/>
                </a:solidFill>
                <a:latin typeface="微软雅黑" pitchFamily="34" charset="-122"/>
                <a:ea typeface="微软雅黑" pitchFamily="34" charset="-122"/>
              </a:rPr>
              <a:t>，</a:t>
            </a:r>
            <a:endParaRPr lang="zh-CN" altLang="en-US" sz="1400" dirty="0">
              <a:solidFill>
                <a:srgbClr val="01561F"/>
              </a:solidFill>
              <a:latin typeface="微软雅黑" pitchFamily="34" charset="-122"/>
              <a:ea typeface="微软雅黑" pitchFamily="34" charset="-122"/>
            </a:endParaRPr>
          </a:p>
        </p:txBody>
      </p:sp>
      <p:sp>
        <p:nvSpPr>
          <p:cNvPr id="33" name="TextBox 12"/>
          <p:cNvSpPr txBox="1">
            <a:spLocks noChangeArrowheads="1"/>
          </p:cNvSpPr>
          <p:nvPr/>
        </p:nvSpPr>
        <p:spPr bwMode="auto">
          <a:xfrm>
            <a:off x="6920752" y="3308905"/>
            <a:ext cx="2761059"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400" b="1" dirty="0">
                <a:solidFill>
                  <a:srgbClr val="01561F"/>
                </a:solidFill>
                <a:latin typeface="微软雅黑" pitchFamily="34" charset="-122"/>
                <a:ea typeface="微软雅黑" pitchFamily="34" charset="-122"/>
              </a:rPr>
              <a:t>经济效益</a:t>
            </a:r>
            <a:endParaRPr lang="en-US" sz="1400" b="1" dirty="0">
              <a:solidFill>
                <a:srgbClr val="01561F"/>
              </a:solidFill>
              <a:latin typeface="微软雅黑" pitchFamily="34" charset="-122"/>
              <a:ea typeface="微软雅黑" pitchFamily="34" charset="-122"/>
            </a:endParaRPr>
          </a:p>
        </p:txBody>
      </p:sp>
      <p:sp>
        <p:nvSpPr>
          <p:cNvPr id="34" name="TextBox 13"/>
          <p:cNvSpPr txBox="1">
            <a:spLocks noChangeArrowheads="1"/>
          </p:cNvSpPr>
          <p:nvPr/>
        </p:nvSpPr>
        <p:spPr bwMode="auto">
          <a:xfrm>
            <a:off x="6914798" y="3744953"/>
            <a:ext cx="5413942"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400" dirty="0" smtClean="0">
                <a:solidFill>
                  <a:srgbClr val="01561F"/>
                </a:solidFill>
                <a:latin typeface="微软雅黑" pitchFamily="34" charset="-122"/>
                <a:ea typeface="微软雅黑" pitchFamily="34" charset="-122"/>
              </a:rPr>
              <a:t>文化</a:t>
            </a:r>
            <a:r>
              <a:rPr lang="en-US" altLang="zh-CN" sz="1400" dirty="0">
                <a:solidFill>
                  <a:srgbClr val="01561F"/>
                </a:solidFill>
                <a:latin typeface="微软雅黑" pitchFamily="34" charset="-122"/>
                <a:ea typeface="微软雅黑" pitchFamily="34" charset="-122"/>
              </a:rPr>
              <a:t>PPT</a:t>
            </a:r>
            <a:r>
              <a:rPr lang="zh-CN" altLang="en-US" sz="1400" dirty="0">
                <a:solidFill>
                  <a:srgbClr val="01561F"/>
                </a:solidFill>
                <a:latin typeface="微软雅黑" pitchFamily="34" charset="-122"/>
                <a:ea typeface="微软雅黑" pitchFamily="34" charset="-122"/>
              </a:rPr>
              <a:t>模板</a:t>
            </a:r>
            <a:r>
              <a:rPr lang="zh-CN" altLang="en-US" sz="1400" dirty="0" smtClean="0">
                <a:solidFill>
                  <a:srgbClr val="01561F"/>
                </a:solidFill>
                <a:latin typeface="微软雅黑" pitchFamily="34" charset="-122"/>
                <a:ea typeface="微软雅黑" pitchFamily="34" charset="-122"/>
              </a:rPr>
              <a:t>，</a:t>
            </a:r>
            <a:endParaRPr lang="zh-CN" altLang="en-US" sz="1400" dirty="0">
              <a:solidFill>
                <a:srgbClr val="01561F"/>
              </a:solidFill>
              <a:latin typeface="微软雅黑" pitchFamily="34" charset="-122"/>
              <a:ea typeface="微软雅黑" pitchFamily="34" charset="-122"/>
            </a:endParaRPr>
          </a:p>
        </p:txBody>
      </p:sp>
      <p:sp>
        <p:nvSpPr>
          <p:cNvPr id="35" name="TextBox 8"/>
          <p:cNvSpPr txBox="1">
            <a:spLocks noChangeArrowheads="1"/>
          </p:cNvSpPr>
          <p:nvPr/>
        </p:nvSpPr>
        <p:spPr bwMode="auto">
          <a:xfrm>
            <a:off x="7028292" y="4719512"/>
            <a:ext cx="2672953"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400" b="1" dirty="0">
                <a:solidFill>
                  <a:srgbClr val="01561F"/>
                </a:solidFill>
                <a:latin typeface="微软雅黑" pitchFamily="34" charset="-122"/>
                <a:ea typeface="微软雅黑" pitchFamily="34" charset="-122"/>
              </a:rPr>
              <a:t>社会效益</a:t>
            </a:r>
            <a:endParaRPr lang="en-US" sz="1400" b="1" dirty="0">
              <a:solidFill>
                <a:srgbClr val="01561F"/>
              </a:solidFill>
              <a:latin typeface="微软雅黑" pitchFamily="34" charset="-122"/>
              <a:ea typeface="微软雅黑" pitchFamily="34" charset="-122"/>
            </a:endParaRPr>
          </a:p>
        </p:txBody>
      </p:sp>
      <p:sp>
        <p:nvSpPr>
          <p:cNvPr id="36" name="TextBox 9"/>
          <p:cNvSpPr txBox="1">
            <a:spLocks noChangeArrowheads="1"/>
          </p:cNvSpPr>
          <p:nvPr/>
        </p:nvSpPr>
        <p:spPr bwMode="auto">
          <a:xfrm>
            <a:off x="6988944" y="5127613"/>
            <a:ext cx="532531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400" dirty="0" smtClean="0">
                <a:solidFill>
                  <a:srgbClr val="01561F"/>
                </a:solidFill>
                <a:latin typeface="微软雅黑" pitchFamily="34" charset="-122"/>
                <a:ea typeface="微软雅黑" pitchFamily="34" charset="-122"/>
              </a:rPr>
              <a:t>文化</a:t>
            </a:r>
            <a:r>
              <a:rPr lang="en-US" altLang="zh-CN" sz="1400" dirty="0">
                <a:solidFill>
                  <a:srgbClr val="01561F"/>
                </a:solidFill>
                <a:latin typeface="微软雅黑" pitchFamily="34" charset="-122"/>
                <a:ea typeface="微软雅黑" pitchFamily="34" charset="-122"/>
              </a:rPr>
              <a:t>PPT</a:t>
            </a:r>
            <a:r>
              <a:rPr lang="zh-CN" altLang="en-US" sz="1400" dirty="0">
                <a:solidFill>
                  <a:srgbClr val="01561F"/>
                </a:solidFill>
                <a:latin typeface="微软雅黑" pitchFamily="34" charset="-122"/>
                <a:ea typeface="微软雅黑" pitchFamily="34" charset="-122"/>
              </a:rPr>
              <a:t>模板</a:t>
            </a:r>
            <a:r>
              <a:rPr lang="zh-CN" altLang="en-US" sz="1400" dirty="0" smtClean="0">
                <a:solidFill>
                  <a:srgbClr val="01561F"/>
                </a:solidFill>
                <a:latin typeface="微软雅黑" pitchFamily="34" charset="-122"/>
                <a:ea typeface="微软雅黑" pitchFamily="34" charset="-122"/>
              </a:rPr>
              <a:t>，</a:t>
            </a:r>
            <a:endParaRPr lang="zh-CN" altLang="en-US" sz="1400" dirty="0">
              <a:solidFill>
                <a:srgbClr val="01561F"/>
              </a:solidFill>
              <a:latin typeface="微软雅黑" pitchFamily="34" charset="-122"/>
              <a:ea typeface="微软雅黑" pitchFamily="34" charset="-122"/>
            </a:endParaRPr>
          </a:p>
        </p:txBody>
      </p:sp>
    </p:spTree>
    <p:extLst>
      <p:ext uri="{BB962C8B-B14F-4D97-AF65-F5344CB8AC3E}">
        <p14:creationId xmlns:p14="http://schemas.microsoft.com/office/powerpoint/2010/main" val="3703125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5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100"/>
                            </p:stCondLst>
                            <p:childTnLst>
                              <p:par>
                                <p:cTn id="24" presetID="22" presetClass="entr" presetSubtype="8"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26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100"/>
                            </p:stCondLst>
                            <p:childTnLst>
                              <p:par>
                                <p:cTn id="32" presetID="2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up)">
                                      <p:cBhvr>
                                        <p:cTn id="37" dur="500"/>
                                        <p:tgtEl>
                                          <p:spTgt spid="32"/>
                                        </p:tgtEl>
                                      </p:cBhvr>
                                    </p:animEffect>
                                  </p:childTnLst>
                                </p:cTn>
                              </p:par>
                              <p:par>
                                <p:cTn id="38" presetID="52" presetClass="entr" presetSubtype="0" fill="hold" nodeType="withEffect">
                                  <p:stCondLst>
                                    <p:cond delay="400"/>
                                  </p:stCondLst>
                                  <p:childTnLst>
                                    <p:set>
                                      <p:cBhvr>
                                        <p:cTn id="39" dur="1" fill="hold">
                                          <p:stCondLst>
                                            <p:cond delay="0"/>
                                          </p:stCondLst>
                                        </p:cTn>
                                        <p:tgtEl>
                                          <p:spTgt spid="12"/>
                                        </p:tgtEl>
                                        <p:attrNameLst>
                                          <p:attrName>style.visibility</p:attrName>
                                        </p:attrNameLst>
                                      </p:cBhvr>
                                      <p:to>
                                        <p:strVal val="visible"/>
                                      </p:to>
                                    </p:set>
                                    <p:animScale>
                                      <p:cBhvr>
                                        <p:cTn id="4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2"/>
                                        </p:tgtEl>
                                        <p:attrNameLst>
                                          <p:attrName>ppt_x</p:attrName>
                                          <p:attrName>ppt_y</p:attrName>
                                        </p:attrNameLst>
                                      </p:cBhvr>
                                    </p:animMotion>
                                    <p:animEffect transition="in" filter="fade">
                                      <p:cBhvr>
                                        <p:cTn id="42" dur="1000"/>
                                        <p:tgtEl>
                                          <p:spTgt spid="12"/>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par>
                          <p:cTn id="51" fill="hold">
                            <p:stCondLst>
                              <p:cond delay="5500"/>
                            </p:stCondLst>
                            <p:childTnLst>
                              <p:par>
                                <p:cTn id="52" presetID="22" presetClass="entr" presetSubtype="4"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down)">
                                      <p:cBhvr>
                                        <p:cTn id="54" dur="500"/>
                                        <p:tgtEl>
                                          <p:spTgt spid="3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up)">
                                      <p:cBhvr>
                                        <p:cTn id="57" dur="500"/>
                                        <p:tgtEl>
                                          <p:spTgt spid="34"/>
                                        </p:tgtEl>
                                      </p:cBhvr>
                                    </p:animEffect>
                                  </p:childTnLst>
                                </p:cTn>
                              </p:par>
                              <p:par>
                                <p:cTn id="58" presetID="52" presetClass="entr" presetSubtype="0" fill="hold" nodeType="withEffect">
                                  <p:stCondLst>
                                    <p:cond delay="900"/>
                                  </p:stCondLst>
                                  <p:childTnLst>
                                    <p:set>
                                      <p:cBhvr>
                                        <p:cTn id="59" dur="1" fill="hold">
                                          <p:stCondLst>
                                            <p:cond delay="0"/>
                                          </p:stCondLst>
                                        </p:cTn>
                                        <p:tgtEl>
                                          <p:spTgt spid="17"/>
                                        </p:tgtEl>
                                        <p:attrNameLst>
                                          <p:attrName>style.visibility</p:attrName>
                                        </p:attrNameLst>
                                      </p:cBhvr>
                                      <p:to>
                                        <p:strVal val="visible"/>
                                      </p:to>
                                    </p:set>
                                    <p:animScale>
                                      <p:cBhvr>
                                        <p:cTn id="6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17"/>
                                        </p:tgtEl>
                                        <p:attrNameLst>
                                          <p:attrName>ppt_x</p:attrName>
                                          <p:attrName>ppt_y</p:attrName>
                                        </p:attrNameLst>
                                      </p:cBhvr>
                                    </p:animMotion>
                                    <p:animEffect transition="in" filter="fade">
                                      <p:cBhvr>
                                        <p:cTn id="62" dur="1000"/>
                                        <p:tgtEl>
                                          <p:spTgt spid="17"/>
                                        </p:tgtEl>
                                      </p:cBhvr>
                                    </p:animEffect>
                                  </p:childTnLst>
                                </p:cTn>
                              </p:par>
                            </p:childTnLst>
                          </p:cTn>
                        </p:par>
                        <p:par>
                          <p:cTn id="63" fill="hold">
                            <p:stCondLst>
                              <p:cond delay="74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childTnLst>
                          </p:cTn>
                        </p:par>
                        <p:par>
                          <p:cTn id="67" fill="hold">
                            <p:stCondLst>
                              <p:cond delay="7900"/>
                            </p:stCondLst>
                            <p:childTnLst>
                              <p:par>
                                <p:cTn id="68" presetID="22" presetClass="entr" presetSubtype="8"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left)">
                                      <p:cBhvr>
                                        <p:cTn id="70" dur="500"/>
                                        <p:tgtEl>
                                          <p:spTgt spid="30"/>
                                        </p:tgtEl>
                                      </p:cBhvr>
                                    </p:animEffect>
                                  </p:childTnLst>
                                </p:cTn>
                              </p:par>
                            </p:childTnLst>
                          </p:cTn>
                        </p:par>
                        <p:par>
                          <p:cTn id="71" fill="hold">
                            <p:stCondLst>
                              <p:cond delay="8400"/>
                            </p:stCondLst>
                            <p:childTnLst>
                              <p:par>
                                <p:cTn id="72" presetID="22" presetClass="entr" presetSubtype="4"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down)">
                                      <p:cBhvr>
                                        <p:cTn id="74" dur="500"/>
                                        <p:tgtEl>
                                          <p:spTgt spid="3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up)">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5" grpId="0" animBg="1"/>
      <p:bldP spid="26" grpId="0" animBg="1"/>
      <p:bldP spid="27" grpId="0" animBg="1"/>
      <p:bldP spid="28" grpId="0" animBg="1"/>
      <p:bldP spid="29" grpId="0" animBg="1"/>
      <p:bldP spid="30" grpId="0" animBg="1"/>
      <p:bldP spid="31" grpId="0" autoUpdateAnimBg="0"/>
      <p:bldP spid="32" grpId="0" autoUpdateAnimBg="0"/>
      <p:bldP spid="33" grpId="0" autoUpdateAnimBg="0"/>
      <p:bldP spid="34" grpId="0" autoUpdateAnimBg="0"/>
      <p:bldP spid="35" grpId="0" autoUpdateAnimBg="0"/>
      <p:bldP spid="36"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pic>
        <p:nvPicPr>
          <p:cNvPr id="7" name="Picture 2" descr="F:\快盘\商务图片\png\2531170_084420255000_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94428" y="3812221"/>
            <a:ext cx="23622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等腰三角形 8"/>
          <p:cNvSpPr>
            <a:spLocks noChangeArrowheads="1"/>
          </p:cNvSpPr>
          <p:nvPr/>
        </p:nvSpPr>
        <p:spPr bwMode="auto">
          <a:xfrm rot="16200000" flipH="1">
            <a:off x="4864207" y="1933631"/>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a:solidFill>
                <a:srgbClr val="01561F"/>
              </a:solidFill>
              <a:latin typeface="+mn-lt"/>
              <a:ea typeface="+mn-ea"/>
              <a:sym typeface="微软雅黑" panose="020B0503020204020204" pitchFamily="34" charset="-122"/>
            </a:endParaRPr>
          </a:p>
        </p:txBody>
      </p:sp>
      <p:grpSp>
        <p:nvGrpSpPr>
          <p:cNvPr id="9" name="组合 8"/>
          <p:cNvGrpSpPr/>
          <p:nvPr/>
        </p:nvGrpSpPr>
        <p:grpSpPr>
          <a:xfrm>
            <a:off x="5217885" y="1877380"/>
            <a:ext cx="4844143" cy="344275"/>
            <a:chOff x="4304043" y="1286668"/>
            <a:chExt cx="3837944" cy="2757793"/>
          </a:xfrm>
          <a:effectLst>
            <a:outerShdw blurRad="381000" dist="254000" dir="8100000" algn="tr" rotWithShape="0">
              <a:prstClr val="black">
                <a:alpha val="40000"/>
              </a:prstClr>
            </a:outerShdw>
          </a:effectLst>
        </p:grpSpPr>
        <p:sp>
          <p:nvSpPr>
            <p:cNvPr id="10" name="圆角矩形 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11" name="圆角矩形 10"/>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sp>
        <p:nvSpPr>
          <p:cNvPr id="12" name="TextBox 7"/>
          <p:cNvSpPr txBox="1">
            <a:spLocks noChangeArrowheads="1"/>
          </p:cNvSpPr>
          <p:nvPr/>
        </p:nvSpPr>
        <p:spPr bwMode="auto">
          <a:xfrm>
            <a:off x="5278327" y="1921617"/>
            <a:ext cx="329446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500" b="1" dirty="0">
                <a:solidFill>
                  <a:srgbClr val="01561F"/>
                </a:solidFill>
                <a:latin typeface="微软雅黑" pitchFamily="34" charset="-122"/>
                <a:ea typeface="微软雅黑" pitchFamily="34" charset="-122"/>
              </a:rPr>
              <a:t>这里输入标题文字一</a:t>
            </a:r>
            <a:endParaRPr lang="en-US" sz="1500" b="1" dirty="0">
              <a:solidFill>
                <a:srgbClr val="01561F"/>
              </a:solidFill>
              <a:latin typeface="微软雅黑" pitchFamily="34" charset="-122"/>
              <a:ea typeface="微软雅黑" pitchFamily="34" charset="-122"/>
            </a:endParaRPr>
          </a:p>
        </p:txBody>
      </p:sp>
      <p:sp>
        <p:nvSpPr>
          <p:cNvPr id="13" name="TextBox 13"/>
          <p:cNvSpPr txBox="1">
            <a:spLocks noChangeArrowheads="1"/>
          </p:cNvSpPr>
          <p:nvPr/>
        </p:nvSpPr>
        <p:spPr bwMode="auto">
          <a:xfrm>
            <a:off x="5217885" y="2329124"/>
            <a:ext cx="4844143" cy="83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200" dirty="0">
                <a:solidFill>
                  <a:srgbClr val="01561F"/>
                </a:solidFill>
                <a:latin typeface="微软雅黑" pitchFamily="34" charset="-122"/>
                <a:ea typeface="微软雅黑" pitchFamily="34" charset="-122"/>
              </a:rPr>
              <a:t>这里可以添加主要内容这里可以添加主要内容这里可以添加主要内容这里可以添加主要内容</a:t>
            </a:r>
            <a:endParaRPr lang="en-US" altLang="zh-CN" sz="1200" dirty="0">
              <a:solidFill>
                <a:srgbClr val="01561F"/>
              </a:solidFill>
              <a:latin typeface="微软雅黑" pitchFamily="34" charset="-122"/>
              <a:ea typeface="微软雅黑" pitchFamily="34" charset="-122"/>
            </a:endParaRPr>
          </a:p>
          <a:p>
            <a:pPr eaLnBrk="1" hangingPunct="1"/>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a:p>
            <a:pPr eaLnBrk="1" hangingPunct="1"/>
            <a:endParaRPr lang="zh-CN" altLang="en-US" sz="1200" dirty="0">
              <a:solidFill>
                <a:srgbClr val="01561F"/>
              </a:solidFill>
              <a:latin typeface="微软雅黑" pitchFamily="34" charset="-122"/>
              <a:ea typeface="微软雅黑" pitchFamily="34" charset="-122"/>
            </a:endParaRPr>
          </a:p>
        </p:txBody>
      </p:sp>
      <p:sp>
        <p:nvSpPr>
          <p:cNvPr id="14" name="等腰三角形 8"/>
          <p:cNvSpPr>
            <a:spLocks noChangeArrowheads="1"/>
          </p:cNvSpPr>
          <p:nvPr/>
        </p:nvSpPr>
        <p:spPr bwMode="auto">
          <a:xfrm rot="16200000" flipH="1">
            <a:off x="4864207" y="3024383"/>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a:solidFill>
                <a:srgbClr val="01561F"/>
              </a:solidFill>
              <a:latin typeface="+mn-lt"/>
              <a:ea typeface="+mn-ea"/>
              <a:sym typeface="微软雅黑" panose="020B0503020204020204" pitchFamily="34" charset="-122"/>
            </a:endParaRPr>
          </a:p>
        </p:txBody>
      </p:sp>
      <p:grpSp>
        <p:nvGrpSpPr>
          <p:cNvPr id="15" name="组合 14"/>
          <p:cNvGrpSpPr/>
          <p:nvPr/>
        </p:nvGrpSpPr>
        <p:grpSpPr>
          <a:xfrm>
            <a:off x="5217885" y="2968132"/>
            <a:ext cx="4844143" cy="344275"/>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17" name="圆角矩形 16"/>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sp>
        <p:nvSpPr>
          <p:cNvPr id="18" name="TextBox 7"/>
          <p:cNvSpPr txBox="1">
            <a:spLocks noChangeArrowheads="1"/>
          </p:cNvSpPr>
          <p:nvPr/>
        </p:nvSpPr>
        <p:spPr bwMode="auto">
          <a:xfrm>
            <a:off x="5278327" y="3012369"/>
            <a:ext cx="329446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500" b="1" dirty="0">
                <a:solidFill>
                  <a:srgbClr val="01561F"/>
                </a:solidFill>
                <a:latin typeface="微软雅黑" pitchFamily="34" charset="-122"/>
                <a:ea typeface="微软雅黑" pitchFamily="34" charset="-122"/>
              </a:rPr>
              <a:t>这里输入标题文字二</a:t>
            </a:r>
            <a:endParaRPr lang="en-US" sz="1500" b="1" dirty="0">
              <a:solidFill>
                <a:srgbClr val="01561F"/>
              </a:solidFill>
              <a:latin typeface="微软雅黑" pitchFamily="34" charset="-122"/>
              <a:ea typeface="微软雅黑" pitchFamily="34" charset="-122"/>
            </a:endParaRPr>
          </a:p>
        </p:txBody>
      </p:sp>
      <p:sp>
        <p:nvSpPr>
          <p:cNvPr id="19" name="TextBox 13"/>
          <p:cNvSpPr txBox="1">
            <a:spLocks noChangeArrowheads="1"/>
          </p:cNvSpPr>
          <p:nvPr/>
        </p:nvSpPr>
        <p:spPr bwMode="auto">
          <a:xfrm>
            <a:off x="5217885" y="3419876"/>
            <a:ext cx="4844143" cy="83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200" dirty="0">
                <a:solidFill>
                  <a:srgbClr val="01561F"/>
                </a:solidFill>
                <a:latin typeface="微软雅黑" pitchFamily="34" charset="-122"/>
                <a:ea typeface="微软雅黑" pitchFamily="34" charset="-122"/>
              </a:rPr>
              <a:t>这里可以添加主要内容这里可以添加主要内容这里可以添加主要内容这里可以添加主要内容</a:t>
            </a:r>
            <a:endParaRPr lang="en-US" altLang="zh-CN" sz="1200" dirty="0">
              <a:solidFill>
                <a:srgbClr val="01561F"/>
              </a:solidFill>
              <a:latin typeface="微软雅黑" pitchFamily="34" charset="-122"/>
              <a:ea typeface="微软雅黑" pitchFamily="34" charset="-122"/>
            </a:endParaRPr>
          </a:p>
          <a:p>
            <a:pPr eaLnBrk="1" hangingPunct="1"/>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a:p>
            <a:pPr eaLnBrk="1" hangingPunct="1"/>
            <a:endParaRPr lang="zh-CN" altLang="en-US" sz="1200" dirty="0">
              <a:solidFill>
                <a:srgbClr val="01561F"/>
              </a:solidFill>
              <a:latin typeface="微软雅黑" pitchFamily="34" charset="-122"/>
              <a:ea typeface="微软雅黑" pitchFamily="34" charset="-122"/>
            </a:endParaRPr>
          </a:p>
        </p:txBody>
      </p:sp>
      <p:sp>
        <p:nvSpPr>
          <p:cNvPr id="20" name="等腰三角形 8"/>
          <p:cNvSpPr>
            <a:spLocks noChangeArrowheads="1"/>
          </p:cNvSpPr>
          <p:nvPr/>
        </p:nvSpPr>
        <p:spPr bwMode="auto">
          <a:xfrm rot="16200000" flipH="1">
            <a:off x="4864208" y="4105332"/>
            <a:ext cx="268287" cy="231775"/>
          </a:xfrm>
          <a:prstGeom prst="triangle">
            <a:avLst>
              <a:gd name="adj" fmla="val 50000"/>
            </a:avLst>
          </a:prstGeom>
          <a:solidFill>
            <a:schemeClr val="bg1"/>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auto">
              <a:spcBef>
                <a:spcPts val="0"/>
              </a:spcBef>
              <a:spcAft>
                <a:spcPts val="0"/>
              </a:spcAft>
            </a:pPr>
            <a:endParaRPr lang="zh-CN" altLang="zh-CN">
              <a:solidFill>
                <a:srgbClr val="01561F"/>
              </a:solidFill>
              <a:latin typeface="+mn-lt"/>
              <a:ea typeface="+mn-ea"/>
              <a:sym typeface="微软雅黑" panose="020B0503020204020204" pitchFamily="34" charset="-122"/>
            </a:endParaRPr>
          </a:p>
        </p:txBody>
      </p:sp>
      <p:grpSp>
        <p:nvGrpSpPr>
          <p:cNvPr id="21" name="组合 20"/>
          <p:cNvGrpSpPr/>
          <p:nvPr/>
        </p:nvGrpSpPr>
        <p:grpSpPr>
          <a:xfrm>
            <a:off x="5217886" y="4049081"/>
            <a:ext cx="4844143" cy="344275"/>
            <a:chOff x="4304043" y="1286668"/>
            <a:chExt cx="3837944" cy="2757793"/>
          </a:xfrm>
          <a:effectLst>
            <a:outerShdw blurRad="381000" dist="254000" dir="8100000" algn="tr" rotWithShape="0">
              <a:prstClr val="black">
                <a:alpha val="40000"/>
              </a:prstClr>
            </a:outerShdw>
          </a:effectLst>
        </p:grpSpPr>
        <p:sp>
          <p:nvSpPr>
            <p:cNvPr id="22" name="圆角矩形 2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sp>
          <p:nvSpPr>
            <p:cNvPr id="23" name="圆角矩形 22"/>
            <p:cNvSpPr/>
            <p:nvPr/>
          </p:nvSpPr>
          <p:spPr>
            <a:xfrm>
              <a:off x="4351930" y="1330004"/>
              <a:ext cx="3742172" cy="26711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561F"/>
                </a:solidFill>
              </a:endParaRPr>
            </a:p>
          </p:txBody>
        </p:sp>
      </p:grpSp>
      <p:sp>
        <p:nvSpPr>
          <p:cNvPr id="24" name="TextBox 7"/>
          <p:cNvSpPr txBox="1">
            <a:spLocks noChangeArrowheads="1"/>
          </p:cNvSpPr>
          <p:nvPr/>
        </p:nvSpPr>
        <p:spPr bwMode="auto">
          <a:xfrm>
            <a:off x="5278327" y="4093318"/>
            <a:ext cx="329446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500" b="1" dirty="0">
                <a:solidFill>
                  <a:srgbClr val="01561F"/>
                </a:solidFill>
                <a:latin typeface="微软雅黑" pitchFamily="34" charset="-122"/>
                <a:ea typeface="微软雅黑" pitchFamily="34" charset="-122"/>
              </a:rPr>
              <a:t>这里输入标题文字三</a:t>
            </a:r>
            <a:endParaRPr lang="en-US" sz="1500" b="1" dirty="0">
              <a:solidFill>
                <a:srgbClr val="01561F"/>
              </a:solidFill>
              <a:latin typeface="微软雅黑" pitchFamily="34" charset="-122"/>
              <a:ea typeface="微软雅黑" pitchFamily="34" charset="-122"/>
            </a:endParaRPr>
          </a:p>
        </p:txBody>
      </p:sp>
      <p:sp>
        <p:nvSpPr>
          <p:cNvPr id="25" name="TextBox 13"/>
          <p:cNvSpPr txBox="1">
            <a:spLocks noChangeArrowheads="1"/>
          </p:cNvSpPr>
          <p:nvPr/>
        </p:nvSpPr>
        <p:spPr bwMode="auto">
          <a:xfrm>
            <a:off x="5217886" y="4500825"/>
            <a:ext cx="4844143" cy="83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1200" dirty="0">
                <a:solidFill>
                  <a:srgbClr val="01561F"/>
                </a:solidFill>
                <a:latin typeface="微软雅黑" pitchFamily="34" charset="-122"/>
                <a:ea typeface="微软雅黑" pitchFamily="34" charset="-122"/>
              </a:rPr>
              <a:t>这里可以添加主要内容这里可以添加主要内容这里可以添加主要内容这里可以添加主要内容</a:t>
            </a:r>
            <a:endParaRPr lang="en-US" altLang="zh-CN" sz="1200" dirty="0">
              <a:solidFill>
                <a:srgbClr val="01561F"/>
              </a:solidFill>
              <a:latin typeface="微软雅黑" pitchFamily="34" charset="-122"/>
              <a:ea typeface="微软雅黑" pitchFamily="34" charset="-122"/>
            </a:endParaRPr>
          </a:p>
          <a:p>
            <a:pPr eaLnBrk="1" hangingPunct="1"/>
            <a:r>
              <a:rPr lang="zh-CN" altLang="en-US" sz="1200" dirty="0" smtClean="0">
                <a:solidFill>
                  <a:srgbClr val="01561F"/>
                </a:solidFill>
                <a:latin typeface="微软雅黑" pitchFamily="34" charset="-122"/>
                <a:ea typeface="微软雅黑" pitchFamily="34" charset="-122"/>
              </a:rPr>
              <a:t>文化</a:t>
            </a:r>
            <a:r>
              <a:rPr lang="en-US" altLang="zh-CN" sz="1200" dirty="0">
                <a:solidFill>
                  <a:srgbClr val="01561F"/>
                </a:solidFill>
                <a:latin typeface="微软雅黑" pitchFamily="34" charset="-122"/>
                <a:ea typeface="微软雅黑" pitchFamily="34" charset="-122"/>
              </a:rPr>
              <a:t>PPT</a:t>
            </a:r>
            <a:r>
              <a:rPr lang="zh-CN" altLang="en-US" sz="1200" dirty="0">
                <a:solidFill>
                  <a:srgbClr val="01561F"/>
                </a:solidFill>
                <a:latin typeface="微软雅黑" pitchFamily="34" charset="-122"/>
                <a:ea typeface="微软雅黑" pitchFamily="34" charset="-122"/>
              </a:rPr>
              <a:t>模板</a:t>
            </a:r>
            <a:r>
              <a:rPr lang="zh-CN" altLang="en-US" sz="1200" dirty="0" smtClean="0">
                <a:solidFill>
                  <a:srgbClr val="01561F"/>
                </a:solidFill>
                <a:latin typeface="微软雅黑" pitchFamily="34" charset="-122"/>
                <a:ea typeface="微软雅黑" pitchFamily="34" charset="-122"/>
              </a:rPr>
              <a:t>，</a:t>
            </a:r>
            <a:endParaRPr lang="zh-CN" altLang="en-US" sz="1200" dirty="0">
              <a:solidFill>
                <a:srgbClr val="01561F"/>
              </a:solidFill>
              <a:latin typeface="微软雅黑" pitchFamily="34" charset="-122"/>
              <a:ea typeface="微软雅黑" pitchFamily="34" charset="-122"/>
            </a:endParaRPr>
          </a:p>
          <a:p>
            <a:pPr eaLnBrk="1" hangingPunct="1"/>
            <a:endParaRPr lang="zh-CN" altLang="en-US" sz="1200" dirty="0">
              <a:solidFill>
                <a:srgbClr val="01561F"/>
              </a:solidFill>
              <a:latin typeface="微软雅黑" pitchFamily="34" charset="-122"/>
              <a:ea typeface="微软雅黑" pitchFamily="34" charset="-122"/>
            </a:endParaRPr>
          </a:p>
        </p:txBody>
      </p:sp>
    </p:spTree>
    <p:extLst>
      <p:ext uri="{BB962C8B-B14F-4D97-AF65-F5344CB8AC3E}">
        <p14:creationId xmlns:p14="http://schemas.microsoft.com/office/powerpoint/2010/main" val="215594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22"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right)">
                                      <p:cBhvr>
                                        <p:cTn id="26" dur="500"/>
                                        <p:tgtEl>
                                          <p:spTgt spid="8"/>
                                        </p:tgtEl>
                                      </p:cBhvr>
                                    </p:animEffect>
                                  </p:childTnLst>
                                </p:cTn>
                              </p:par>
                              <p:par>
                                <p:cTn id="27" presetID="22" presetClass="entr" presetSubtype="8"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1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3600"/>
                            </p:stCondLst>
                            <p:childTnLst>
                              <p:par>
                                <p:cTn id="39" presetID="22" presetClass="entr" presetSubtype="2"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right)">
                                      <p:cBhvr>
                                        <p:cTn id="41" dur="500"/>
                                        <p:tgtEl>
                                          <p:spTgt spid="14"/>
                                        </p:tgtEl>
                                      </p:cBhvr>
                                    </p:animEffect>
                                  </p:childTnLst>
                                </p:cTn>
                              </p:par>
                              <p:par>
                                <p:cTn id="42" presetID="22" presetClass="entr" presetSubtype="8"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100"/>
                            </p:stCondLst>
                            <p:childTnLst>
                              <p:par>
                                <p:cTn id="46" presetID="22" presetClass="entr" presetSubtype="8"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600"/>
                            </p:stCondLst>
                            <p:childTnLst>
                              <p:par>
                                <p:cTn id="50" presetID="22" presetClass="entr" presetSubtype="1"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up)">
                                      <p:cBhvr>
                                        <p:cTn id="52" dur="500"/>
                                        <p:tgtEl>
                                          <p:spTgt spid="19"/>
                                        </p:tgtEl>
                                      </p:cBhvr>
                                    </p:animEffect>
                                  </p:childTnLst>
                                </p:cTn>
                              </p:par>
                            </p:childTnLst>
                          </p:cTn>
                        </p:par>
                        <p:par>
                          <p:cTn id="53" fill="hold">
                            <p:stCondLst>
                              <p:cond delay="5100"/>
                            </p:stCondLst>
                            <p:childTnLst>
                              <p:par>
                                <p:cTn id="54" presetID="22" presetClass="entr" presetSubtype="2"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right)">
                                      <p:cBhvr>
                                        <p:cTn id="56" dur="500"/>
                                        <p:tgtEl>
                                          <p:spTgt spid="20"/>
                                        </p:tgtEl>
                                      </p:cBhvr>
                                    </p:animEffect>
                                  </p:childTnLst>
                                </p:cTn>
                              </p:par>
                              <p:par>
                                <p:cTn id="57" presetID="22" presetClass="entr" presetSubtype="8"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56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61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12" grpId="0" autoUpdateAnimBg="0"/>
      <p:bldP spid="13" grpId="0" autoUpdateAnimBg="0"/>
      <p:bldP spid="14" grpId="0" animBg="1"/>
      <p:bldP spid="18" grpId="0" autoUpdateAnimBg="0"/>
      <p:bldP spid="19" grpId="0" autoUpdateAnimBg="0"/>
      <p:bldP spid="20" grpId="0" animBg="1"/>
      <p:bldP spid="24" grpId="0" autoUpdateAnimBg="0"/>
      <p:bldP spid="2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1" t="10872" r="49749" b="10975"/>
          <a:stretch/>
        </p:blipFill>
        <p:spPr>
          <a:xfrm>
            <a:off x="5085484" y="1638372"/>
            <a:ext cx="2521815" cy="26015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图片 8"/>
          <p:cNvPicPr>
            <a:picLocks noChangeAspect="1"/>
          </p:cNvPicPr>
          <p:nvPr/>
        </p:nvPicPr>
        <p:blipFill>
          <a:blip r:embed="rId5"/>
          <a:stretch>
            <a:fillRect/>
          </a:stretch>
        </p:blipFill>
        <p:spPr>
          <a:xfrm>
            <a:off x="8085343" y="1638372"/>
            <a:ext cx="3638304" cy="26015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矩形 9"/>
          <p:cNvSpPr/>
          <p:nvPr/>
        </p:nvSpPr>
        <p:spPr>
          <a:xfrm>
            <a:off x="4299532" y="4671678"/>
            <a:ext cx="3785811" cy="1348061"/>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01561F"/>
                </a:solidFill>
                <a:latin typeface="微软雅黑" pitchFamily="34" charset="-122"/>
                <a:ea typeface="微软雅黑" pitchFamily="34" charset="-122"/>
                <a:sym typeface="Arial" pitchFamily="34" charset="0"/>
              </a:rPr>
              <a:t>文化</a:t>
            </a:r>
            <a:r>
              <a:rPr lang="en-US" altLang="zh-CN" sz="1200" b="1" kern="0" dirty="0">
                <a:solidFill>
                  <a:srgbClr val="01561F"/>
                </a:solidFill>
                <a:latin typeface="微软雅黑" pitchFamily="34" charset="-122"/>
                <a:ea typeface="微软雅黑" pitchFamily="34" charset="-122"/>
                <a:sym typeface="Arial" pitchFamily="34" charset="0"/>
              </a:rPr>
              <a:t>PPT</a:t>
            </a:r>
            <a:r>
              <a:rPr lang="zh-CN" altLang="en-US" sz="1200" b="1" kern="0" dirty="0">
                <a:solidFill>
                  <a:srgbClr val="01561F"/>
                </a:solidFill>
                <a:latin typeface="微软雅黑" pitchFamily="34" charset="-122"/>
                <a:ea typeface="微软雅黑" pitchFamily="34" charset="-122"/>
                <a:sym typeface="Arial" pitchFamily="34" charset="0"/>
              </a:rPr>
              <a:t>模板</a:t>
            </a:r>
            <a:r>
              <a:rPr lang="zh-CN" altLang="en-US" sz="1200" b="1" kern="0" dirty="0" smtClean="0">
                <a:solidFill>
                  <a:srgbClr val="01561F"/>
                </a:solidFill>
                <a:latin typeface="微软雅黑" pitchFamily="34" charset="-122"/>
                <a:ea typeface="微软雅黑" pitchFamily="34" charset="-122"/>
                <a:sym typeface="Arial" pitchFamily="34" charset="0"/>
              </a:rPr>
              <a:t>，</a:t>
            </a:r>
            <a:endParaRPr lang="en-US" altLang="zh-CN" sz="1200" b="1" kern="0" dirty="0">
              <a:solidFill>
                <a:srgbClr val="01561F"/>
              </a:solidFill>
              <a:latin typeface="微软雅黑" pitchFamily="34" charset="-122"/>
              <a:ea typeface="微软雅黑" pitchFamily="34" charset="-122"/>
              <a:sym typeface="Arial" pitchFamily="34" charset="0"/>
            </a:endParaRPr>
          </a:p>
        </p:txBody>
      </p:sp>
      <p:sp>
        <p:nvSpPr>
          <p:cNvPr id="11" name="矩形 10"/>
          <p:cNvSpPr/>
          <p:nvPr/>
        </p:nvSpPr>
        <p:spPr>
          <a:xfrm>
            <a:off x="8085343" y="4671677"/>
            <a:ext cx="3785811" cy="1348061"/>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algn="ctr" defTabSz="1216025">
              <a:lnSpc>
                <a:spcPct val="120000"/>
              </a:lnSpc>
              <a:spcBef>
                <a:spcPct val="20000"/>
              </a:spcBef>
              <a:defRPr/>
            </a:pPr>
            <a:r>
              <a:rPr lang="zh-CN" altLang="en-US" sz="1200" b="1" kern="0" dirty="0">
                <a:solidFill>
                  <a:srgbClr val="01561F"/>
                </a:solidFill>
                <a:latin typeface="微软雅黑" pitchFamily="34" charset="-122"/>
                <a:ea typeface="微软雅黑" pitchFamily="34" charset="-122"/>
                <a:sym typeface="Arial" pitchFamily="34" charset="0"/>
              </a:rPr>
              <a:t>点击此处输入内容</a:t>
            </a:r>
            <a:endParaRPr lang="en-US" altLang="zh-CN" sz="1200" b="1" kern="0" dirty="0">
              <a:solidFill>
                <a:srgbClr val="01561F"/>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01561F"/>
                </a:solidFill>
                <a:latin typeface="微软雅黑" pitchFamily="34" charset="-122"/>
                <a:ea typeface="微软雅黑" pitchFamily="34" charset="-122"/>
                <a:sym typeface="Arial" pitchFamily="34" charset="0"/>
              </a:rPr>
              <a:t>文化</a:t>
            </a:r>
            <a:r>
              <a:rPr lang="en-US" altLang="zh-CN" sz="1200" b="1" kern="0" dirty="0">
                <a:solidFill>
                  <a:srgbClr val="01561F"/>
                </a:solidFill>
                <a:latin typeface="微软雅黑" pitchFamily="34" charset="-122"/>
                <a:ea typeface="微软雅黑" pitchFamily="34" charset="-122"/>
                <a:sym typeface="Arial" pitchFamily="34" charset="0"/>
              </a:rPr>
              <a:t>PPT</a:t>
            </a:r>
            <a:r>
              <a:rPr lang="zh-CN" altLang="en-US" sz="1200" b="1" kern="0" dirty="0">
                <a:solidFill>
                  <a:srgbClr val="01561F"/>
                </a:solidFill>
                <a:latin typeface="微软雅黑" pitchFamily="34" charset="-122"/>
                <a:ea typeface="微软雅黑" pitchFamily="34" charset="-122"/>
                <a:sym typeface="Arial" pitchFamily="34" charset="0"/>
              </a:rPr>
              <a:t>模板</a:t>
            </a:r>
            <a:r>
              <a:rPr lang="zh-CN" altLang="en-US" sz="1200" b="1" kern="0" dirty="0" smtClean="0">
                <a:solidFill>
                  <a:srgbClr val="01561F"/>
                </a:solidFill>
                <a:latin typeface="微软雅黑" pitchFamily="34" charset="-122"/>
                <a:ea typeface="微软雅黑" pitchFamily="34" charset="-122"/>
                <a:sym typeface="Arial" pitchFamily="34" charset="0"/>
              </a:rPr>
              <a:t>，</a:t>
            </a:r>
            <a:endParaRPr lang="en-US" altLang="zh-CN" sz="1200" b="1" kern="0" dirty="0">
              <a:solidFill>
                <a:srgbClr val="01561F"/>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277897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grpSp>
        <p:nvGrpSpPr>
          <p:cNvPr id="24" name="组合 23"/>
          <p:cNvGrpSpPr/>
          <p:nvPr/>
        </p:nvGrpSpPr>
        <p:grpSpPr>
          <a:xfrm>
            <a:off x="5516513" y="2274082"/>
            <a:ext cx="1795044" cy="2957173"/>
            <a:chOff x="3545350" y="2135572"/>
            <a:chExt cx="2393392" cy="3942897"/>
          </a:xfrm>
        </p:grpSpPr>
        <p:grpSp>
          <p:nvGrpSpPr>
            <p:cNvPr id="25" name="组合 24"/>
            <p:cNvGrpSpPr/>
            <p:nvPr/>
          </p:nvGrpSpPr>
          <p:grpSpPr>
            <a:xfrm>
              <a:off x="3545350" y="2135572"/>
              <a:ext cx="2393392" cy="3942897"/>
              <a:chOff x="608094" y="2146299"/>
              <a:chExt cx="2393392" cy="3942897"/>
            </a:xfrm>
          </p:grpSpPr>
          <p:grpSp>
            <p:nvGrpSpPr>
              <p:cNvPr id="27" name="组合 26"/>
              <p:cNvGrpSpPr/>
              <p:nvPr/>
            </p:nvGrpSpPr>
            <p:grpSpPr>
              <a:xfrm>
                <a:off x="608094" y="2146299"/>
                <a:ext cx="2360189" cy="3848102"/>
                <a:chOff x="608094" y="1948365"/>
                <a:chExt cx="2360189" cy="4090237"/>
              </a:xfrm>
            </p:grpSpPr>
            <p:sp>
              <p:nvSpPr>
                <p:cNvPr id="36" name="圆角矩形 35"/>
                <p:cNvSpPr/>
                <p:nvPr/>
              </p:nvSpPr>
              <p:spPr>
                <a:xfrm>
                  <a:off x="608094" y="3559128"/>
                  <a:ext cx="2360189" cy="2479474"/>
                </a:xfrm>
                <a:prstGeom prst="roundRect">
                  <a:avLst>
                    <a:gd name="adj" fmla="val 0"/>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sp>
              <p:nvSpPr>
                <p:cNvPr id="37" name="圆角矩形 36"/>
                <p:cNvSpPr/>
                <p:nvPr/>
              </p:nvSpPr>
              <p:spPr>
                <a:xfrm>
                  <a:off x="608094" y="1948365"/>
                  <a:ext cx="2360189" cy="1605995"/>
                </a:xfrm>
                <a:prstGeom prst="roundRect">
                  <a:avLst>
                    <a:gd name="adj" fmla="val 0"/>
                  </a:avLst>
                </a:prstGeom>
                <a:solidFill>
                  <a:schemeClr val="accent1">
                    <a:lumMod val="50000"/>
                  </a:schemeClr>
                </a:solidFill>
                <a:ln w="15875">
                  <a:solidFill>
                    <a:schemeClr val="accent1">
                      <a:lumMod val="60000"/>
                      <a:lumOff val="40000"/>
                    </a:schemeClr>
                  </a:soli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grpSp>
          <p:grpSp>
            <p:nvGrpSpPr>
              <p:cNvPr id="28" name="组合 27"/>
              <p:cNvGrpSpPr/>
              <p:nvPr/>
            </p:nvGrpSpPr>
            <p:grpSpPr>
              <a:xfrm>
                <a:off x="1050959" y="2901760"/>
                <a:ext cx="1474458" cy="1474458"/>
                <a:chOff x="5159096" y="4773275"/>
                <a:chExt cx="1621904" cy="1621904"/>
              </a:xfrm>
              <a:effectLst>
                <a:outerShdw blurRad="50800" dist="38100" dir="2700000" algn="tl" rotWithShape="0">
                  <a:prstClr val="black">
                    <a:alpha val="40000"/>
                  </a:prstClr>
                </a:outerShdw>
              </a:effectLst>
            </p:grpSpPr>
            <p:sp>
              <p:nvSpPr>
                <p:cNvPr id="33" name="Oval 9"/>
                <p:cNvSpPr>
                  <a:spLocks noChangeArrowheads="1"/>
                </p:cNvSpPr>
                <p:nvPr/>
              </p:nvSpPr>
              <p:spPr bwMode="auto">
                <a:xfrm>
                  <a:off x="5293805" y="4910541"/>
                  <a:ext cx="1352487" cy="1347372"/>
                </a:xfrm>
                <a:prstGeom prst="ellipse">
                  <a:avLst/>
                </a:prstGeom>
                <a:solidFill>
                  <a:srgbClr val="FAF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42"/>
                <p:cNvSpPr>
                  <a:spLocks noEditPoints="1"/>
                </p:cNvSpPr>
                <p:nvPr/>
              </p:nvSpPr>
              <p:spPr bwMode="auto">
                <a:xfrm>
                  <a:off x="5159096" y="4773275"/>
                  <a:ext cx="1621904" cy="1621904"/>
                </a:xfrm>
                <a:custGeom>
                  <a:avLst/>
                  <a:gdLst>
                    <a:gd name="T0" fmla="*/ 116 w 290"/>
                    <a:gd name="T1" fmla="*/ 287 h 289"/>
                    <a:gd name="T2" fmla="*/ 92 w 290"/>
                    <a:gd name="T3" fmla="*/ 268 h 289"/>
                    <a:gd name="T4" fmla="*/ 66 w 290"/>
                    <a:gd name="T5" fmla="*/ 264 h 289"/>
                    <a:gd name="T6" fmla="*/ 46 w 290"/>
                    <a:gd name="T7" fmla="*/ 251 h 289"/>
                    <a:gd name="T8" fmla="*/ 35 w 290"/>
                    <a:gd name="T9" fmla="*/ 222 h 289"/>
                    <a:gd name="T10" fmla="*/ 12 w 290"/>
                    <a:gd name="T11" fmla="*/ 202 h 289"/>
                    <a:gd name="T12" fmla="*/ 1 w 290"/>
                    <a:gd name="T13" fmla="*/ 164 h 289"/>
                    <a:gd name="T14" fmla="*/ 14 w 290"/>
                    <a:gd name="T15" fmla="*/ 117 h 289"/>
                    <a:gd name="T16" fmla="*/ 20 w 290"/>
                    <a:gd name="T17" fmla="*/ 82 h 289"/>
                    <a:gd name="T18" fmla="*/ 33 w 290"/>
                    <a:gd name="T19" fmla="*/ 53 h 289"/>
                    <a:gd name="T20" fmla="*/ 60 w 290"/>
                    <a:gd name="T21" fmla="*/ 40 h 289"/>
                    <a:gd name="T22" fmla="*/ 78 w 290"/>
                    <a:gd name="T23" fmla="*/ 16 h 289"/>
                    <a:gd name="T24" fmla="*/ 98 w 290"/>
                    <a:gd name="T25" fmla="*/ 7 h 289"/>
                    <a:gd name="T26" fmla="*/ 127 w 290"/>
                    <a:gd name="T27" fmla="*/ 11 h 289"/>
                    <a:gd name="T28" fmla="*/ 155 w 290"/>
                    <a:gd name="T29" fmla="*/ 0 h 289"/>
                    <a:gd name="T30" fmla="*/ 191 w 290"/>
                    <a:gd name="T31" fmla="*/ 7 h 289"/>
                    <a:gd name="T32" fmla="*/ 210 w 290"/>
                    <a:gd name="T33" fmla="*/ 15 h 289"/>
                    <a:gd name="T34" fmla="*/ 229 w 290"/>
                    <a:gd name="T35" fmla="*/ 26 h 289"/>
                    <a:gd name="T36" fmla="*/ 252 w 290"/>
                    <a:gd name="T37" fmla="*/ 50 h 289"/>
                    <a:gd name="T38" fmla="*/ 264 w 290"/>
                    <a:gd name="T39" fmla="*/ 83 h 289"/>
                    <a:gd name="T40" fmla="*/ 285 w 290"/>
                    <a:gd name="T41" fmla="*/ 105 h 289"/>
                    <a:gd name="T42" fmla="*/ 279 w 290"/>
                    <a:gd name="T43" fmla="*/ 154 h 289"/>
                    <a:gd name="T44" fmla="*/ 272 w 290"/>
                    <a:gd name="T45" fmla="*/ 190 h 289"/>
                    <a:gd name="T46" fmla="*/ 262 w 290"/>
                    <a:gd name="T47" fmla="*/ 224 h 289"/>
                    <a:gd name="T48" fmla="*/ 244 w 290"/>
                    <a:gd name="T49" fmla="*/ 251 h 289"/>
                    <a:gd name="T50" fmla="*/ 227 w 290"/>
                    <a:gd name="T51" fmla="*/ 264 h 289"/>
                    <a:gd name="T52" fmla="*/ 211 w 290"/>
                    <a:gd name="T53" fmla="*/ 274 h 289"/>
                    <a:gd name="T54" fmla="*/ 193 w 290"/>
                    <a:gd name="T55" fmla="*/ 282 h 289"/>
                    <a:gd name="T56" fmla="*/ 173 w 290"/>
                    <a:gd name="T57" fmla="*/ 287 h 289"/>
                    <a:gd name="T58" fmla="*/ 145 w 290"/>
                    <a:gd name="T59" fmla="*/ 279 h 289"/>
                    <a:gd name="T60" fmla="*/ 160 w 290"/>
                    <a:gd name="T61" fmla="*/ 250 h 289"/>
                    <a:gd name="T62" fmla="*/ 176 w 290"/>
                    <a:gd name="T63" fmla="*/ 247 h 289"/>
                    <a:gd name="T64" fmla="*/ 197 w 290"/>
                    <a:gd name="T65" fmla="*/ 244 h 289"/>
                    <a:gd name="T66" fmla="*/ 212 w 290"/>
                    <a:gd name="T67" fmla="*/ 227 h 289"/>
                    <a:gd name="T68" fmla="*/ 232 w 290"/>
                    <a:gd name="T69" fmla="*/ 215 h 289"/>
                    <a:gd name="T70" fmla="*/ 245 w 290"/>
                    <a:gd name="T71" fmla="*/ 180 h 289"/>
                    <a:gd name="T72" fmla="*/ 258 w 290"/>
                    <a:gd name="T73" fmla="*/ 145 h 289"/>
                    <a:gd name="T74" fmla="*/ 245 w 290"/>
                    <a:gd name="T75" fmla="*/ 109 h 289"/>
                    <a:gd name="T76" fmla="*/ 232 w 290"/>
                    <a:gd name="T77" fmla="*/ 74 h 289"/>
                    <a:gd name="T78" fmla="*/ 212 w 290"/>
                    <a:gd name="T79" fmla="*/ 62 h 289"/>
                    <a:gd name="T80" fmla="*/ 197 w 290"/>
                    <a:gd name="T81" fmla="*/ 45 h 289"/>
                    <a:gd name="T82" fmla="*/ 176 w 290"/>
                    <a:gd name="T83" fmla="*/ 42 h 289"/>
                    <a:gd name="T84" fmla="*/ 160 w 290"/>
                    <a:gd name="T85" fmla="*/ 39 h 289"/>
                    <a:gd name="T86" fmla="*/ 130 w 290"/>
                    <a:gd name="T87" fmla="*/ 39 h 289"/>
                    <a:gd name="T88" fmla="*/ 108 w 290"/>
                    <a:gd name="T89" fmla="*/ 39 h 289"/>
                    <a:gd name="T90" fmla="*/ 90 w 290"/>
                    <a:gd name="T91" fmla="*/ 54 h 289"/>
                    <a:gd name="T92" fmla="*/ 76 w 290"/>
                    <a:gd name="T93" fmla="*/ 64 h 289"/>
                    <a:gd name="T94" fmla="*/ 58 w 290"/>
                    <a:gd name="T95" fmla="*/ 83 h 289"/>
                    <a:gd name="T96" fmla="*/ 37 w 290"/>
                    <a:gd name="T97" fmla="*/ 114 h 289"/>
                    <a:gd name="T98" fmla="*/ 39 w 290"/>
                    <a:gd name="T99" fmla="*/ 152 h 289"/>
                    <a:gd name="T100" fmla="*/ 42 w 290"/>
                    <a:gd name="T101" fmla="*/ 189 h 289"/>
                    <a:gd name="T102" fmla="*/ 68 w 290"/>
                    <a:gd name="T103" fmla="*/ 217 h 289"/>
                    <a:gd name="T104" fmla="*/ 80 w 290"/>
                    <a:gd name="T105" fmla="*/ 236 h 289"/>
                    <a:gd name="T106" fmla="*/ 100 w 290"/>
                    <a:gd name="T107" fmla="*/ 241 h 289"/>
                    <a:gd name="T108" fmla="*/ 115 w 290"/>
                    <a:gd name="T109" fmla="*/ 247 h 289"/>
                    <a:gd name="T110" fmla="*/ 138 w 290"/>
                    <a:gd name="T111" fmla="*/ 25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0" h="289">
                      <a:moveTo>
                        <a:pt x="136" y="289"/>
                      </a:moveTo>
                      <a:cubicBezTo>
                        <a:pt x="135" y="289"/>
                        <a:pt x="135" y="289"/>
                        <a:pt x="135" y="289"/>
                      </a:cubicBezTo>
                      <a:cubicBezTo>
                        <a:pt x="130" y="289"/>
                        <a:pt x="128" y="285"/>
                        <a:pt x="127" y="278"/>
                      </a:cubicBezTo>
                      <a:cubicBezTo>
                        <a:pt x="124" y="284"/>
                        <a:pt x="122" y="287"/>
                        <a:pt x="117" y="287"/>
                      </a:cubicBezTo>
                      <a:cubicBezTo>
                        <a:pt x="116" y="287"/>
                        <a:pt x="116" y="287"/>
                        <a:pt x="116" y="287"/>
                      </a:cubicBezTo>
                      <a:cubicBezTo>
                        <a:pt x="110" y="286"/>
                        <a:pt x="109" y="281"/>
                        <a:pt x="109" y="274"/>
                      </a:cubicBezTo>
                      <a:cubicBezTo>
                        <a:pt x="106" y="279"/>
                        <a:pt x="103" y="282"/>
                        <a:pt x="99" y="282"/>
                      </a:cubicBezTo>
                      <a:cubicBezTo>
                        <a:pt x="98" y="282"/>
                        <a:pt x="98" y="282"/>
                        <a:pt x="98" y="282"/>
                      </a:cubicBezTo>
                      <a:cubicBezTo>
                        <a:pt x="97" y="281"/>
                        <a:pt x="97" y="281"/>
                        <a:pt x="97" y="281"/>
                      </a:cubicBezTo>
                      <a:cubicBezTo>
                        <a:pt x="91" y="280"/>
                        <a:pt x="91" y="275"/>
                        <a:pt x="92" y="268"/>
                      </a:cubicBezTo>
                      <a:cubicBezTo>
                        <a:pt x="88" y="272"/>
                        <a:pt x="85" y="274"/>
                        <a:pt x="82" y="274"/>
                      </a:cubicBezTo>
                      <a:cubicBezTo>
                        <a:pt x="80" y="274"/>
                        <a:pt x="80" y="274"/>
                        <a:pt x="80" y="274"/>
                      </a:cubicBezTo>
                      <a:cubicBezTo>
                        <a:pt x="78" y="273"/>
                        <a:pt x="78" y="273"/>
                        <a:pt x="78" y="273"/>
                      </a:cubicBezTo>
                      <a:cubicBezTo>
                        <a:pt x="74" y="271"/>
                        <a:pt x="74" y="266"/>
                        <a:pt x="75" y="259"/>
                      </a:cubicBezTo>
                      <a:cubicBezTo>
                        <a:pt x="71" y="263"/>
                        <a:pt x="69" y="264"/>
                        <a:pt x="66" y="264"/>
                      </a:cubicBezTo>
                      <a:cubicBezTo>
                        <a:pt x="64" y="264"/>
                        <a:pt x="64" y="264"/>
                        <a:pt x="64" y="264"/>
                      </a:cubicBezTo>
                      <a:cubicBezTo>
                        <a:pt x="61" y="263"/>
                        <a:pt x="61" y="263"/>
                        <a:pt x="61" y="263"/>
                      </a:cubicBezTo>
                      <a:cubicBezTo>
                        <a:pt x="57" y="260"/>
                        <a:pt x="58" y="255"/>
                        <a:pt x="60" y="249"/>
                      </a:cubicBezTo>
                      <a:cubicBezTo>
                        <a:pt x="56" y="251"/>
                        <a:pt x="54" y="253"/>
                        <a:pt x="51" y="253"/>
                      </a:cubicBezTo>
                      <a:cubicBezTo>
                        <a:pt x="49" y="253"/>
                        <a:pt x="47" y="252"/>
                        <a:pt x="46" y="251"/>
                      </a:cubicBezTo>
                      <a:cubicBezTo>
                        <a:pt x="42" y="247"/>
                        <a:pt x="43" y="243"/>
                        <a:pt x="47" y="236"/>
                      </a:cubicBezTo>
                      <a:cubicBezTo>
                        <a:pt x="43" y="238"/>
                        <a:pt x="41" y="239"/>
                        <a:pt x="39" y="239"/>
                      </a:cubicBezTo>
                      <a:cubicBezTo>
                        <a:pt x="39" y="239"/>
                        <a:pt x="39" y="239"/>
                        <a:pt x="39" y="239"/>
                      </a:cubicBezTo>
                      <a:cubicBezTo>
                        <a:pt x="36" y="239"/>
                        <a:pt x="34" y="238"/>
                        <a:pt x="33" y="236"/>
                      </a:cubicBezTo>
                      <a:cubicBezTo>
                        <a:pt x="29" y="232"/>
                        <a:pt x="31" y="228"/>
                        <a:pt x="35" y="222"/>
                      </a:cubicBezTo>
                      <a:cubicBezTo>
                        <a:pt x="32" y="223"/>
                        <a:pt x="30" y="224"/>
                        <a:pt x="28" y="224"/>
                      </a:cubicBezTo>
                      <a:cubicBezTo>
                        <a:pt x="24" y="224"/>
                        <a:pt x="22" y="221"/>
                        <a:pt x="21" y="220"/>
                      </a:cubicBezTo>
                      <a:cubicBezTo>
                        <a:pt x="18" y="215"/>
                        <a:pt x="21" y="211"/>
                        <a:pt x="26" y="206"/>
                      </a:cubicBezTo>
                      <a:cubicBezTo>
                        <a:pt x="24" y="207"/>
                        <a:pt x="22" y="207"/>
                        <a:pt x="20" y="207"/>
                      </a:cubicBezTo>
                      <a:cubicBezTo>
                        <a:pt x="15" y="207"/>
                        <a:pt x="13" y="204"/>
                        <a:pt x="12" y="202"/>
                      </a:cubicBezTo>
                      <a:cubicBezTo>
                        <a:pt x="10" y="197"/>
                        <a:pt x="13" y="194"/>
                        <a:pt x="19" y="190"/>
                      </a:cubicBezTo>
                      <a:cubicBezTo>
                        <a:pt x="18" y="190"/>
                        <a:pt x="17" y="190"/>
                        <a:pt x="16" y="190"/>
                      </a:cubicBezTo>
                      <a:cubicBezTo>
                        <a:pt x="14" y="190"/>
                        <a:pt x="7" y="190"/>
                        <a:pt x="5" y="184"/>
                      </a:cubicBezTo>
                      <a:cubicBezTo>
                        <a:pt x="4" y="178"/>
                        <a:pt x="7" y="175"/>
                        <a:pt x="14" y="172"/>
                      </a:cubicBezTo>
                      <a:cubicBezTo>
                        <a:pt x="6" y="171"/>
                        <a:pt x="2" y="170"/>
                        <a:pt x="1" y="164"/>
                      </a:cubicBezTo>
                      <a:cubicBezTo>
                        <a:pt x="1" y="159"/>
                        <a:pt x="4" y="156"/>
                        <a:pt x="11" y="154"/>
                      </a:cubicBezTo>
                      <a:cubicBezTo>
                        <a:pt x="4" y="152"/>
                        <a:pt x="0" y="150"/>
                        <a:pt x="0" y="145"/>
                      </a:cubicBezTo>
                      <a:cubicBezTo>
                        <a:pt x="0" y="139"/>
                        <a:pt x="4" y="137"/>
                        <a:pt x="11" y="135"/>
                      </a:cubicBezTo>
                      <a:cubicBezTo>
                        <a:pt x="4" y="133"/>
                        <a:pt x="1" y="130"/>
                        <a:pt x="1" y="125"/>
                      </a:cubicBezTo>
                      <a:cubicBezTo>
                        <a:pt x="2" y="119"/>
                        <a:pt x="6" y="118"/>
                        <a:pt x="14" y="117"/>
                      </a:cubicBezTo>
                      <a:cubicBezTo>
                        <a:pt x="7" y="114"/>
                        <a:pt x="4" y="111"/>
                        <a:pt x="5" y="105"/>
                      </a:cubicBezTo>
                      <a:cubicBezTo>
                        <a:pt x="7" y="99"/>
                        <a:pt x="14" y="99"/>
                        <a:pt x="16" y="99"/>
                      </a:cubicBezTo>
                      <a:cubicBezTo>
                        <a:pt x="17" y="99"/>
                        <a:pt x="18" y="99"/>
                        <a:pt x="19" y="100"/>
                      </a:cubicBezTo>
                      <a:cubicBezTo>
                        <a:pt x="13" y="95"/>
                        <a:pt x="10" y="92"/>
                        <a:pt x="12" y="87"/>
                      </a:cubicBezTo>
                      <a:cubicBezTo>
                        <a:pt x="13" y="85"/>
                        <a:pt x="15" y="82"/>
                        <a:pt x="20" y="82"/>
                      </a:cubicBezTo>
                      <a:cubicBezTo>
                        <a:pt x="22" y="82"/>
                        <a:pt x="24" y="82"/>
                        <a:pt x="26" y="83"/>
                      </a:cubicBezTo>
                      <a:cubicBezTo>
                        <a:pt x="21" y="78"/>
                        <a:pt x="18" y="74"/>
                        <a:pt x="21" y="69"/>
                      </a:cubicBezTo>
                      <a:cubicBezTo>
                        <a:pt x="22" y="68"/>
                        <a:pt x="24" y="65"/>
                        <a:pt x="28" y="65"/>
                      </a:cubicBezTo>
                      <a:cubicBezTo>
                        <a:pt x="30" y="65"/>
                        <a:pt x="32" y="66"/>
                        <a:pt x="35" y="67"/>
                      </a:cubicBezTo>
                      <a:cubicBezTo>
                        <a:pt x="31" y="61"/>
                        <a:pt x="29" y="57"/>
                        <a:pt x="33" y="53"/>
                      </a:cubicBezTo>
                      <a:cubicBezTo>
                        <a:pt x="34" y="51"/>
                        <a:pt x="36" y="50"/>
                        <a:pt x="39" y="50"/>
                      </a:cubicBezTo>
                      <a:cubicBezTo>
                        <a:pt x="41" y="50"/>
                        <a:pt x="43" y="51"/>
                        <a:pt x="47" y="53"/>
                      </a:cubicBezTo>
                      <a:cubicBezTo>
                        <a:pt x="43" y="47"/>
                        <a:pt x="42" y="42"/>
                        <a:pt x="46" y="38"/>
                      </a:cubicBezTo>
                      <a:cubicBezTo>
                        <a:pt x="48" y="37"/>
                        <a:pt x="49" y="36"/>
                        <a:pt x="51" y="36"/>
                      </a:cubicBezTo>
                      <a:cubicBezTo>
                        <a:pt x="54" y="36"/>
                        <a:pt x="56" y="38"/>
                        <a:pt x="60" y="40"/>
                      </a:cubicBezTo>
                      <a:cubicBezTo>
                        <a:pt x="58" y="34"/>
                        <a:pt x="57" y="29"/>
                        <a:pt x="61" y="26"/>
                      </a:cubicBezTo>
                      <a:cubicBezTo>
                        <a:pt x="63" y="25"/>
                        <a:pt x="63" y="25"/>
                        <a:pt x="63" y="25"/>
                      </a:cubicBezTo>
                      <a:cubicBezTo>
                        <a:pt x="66" y="25"/>
                        <a:pt x="66" y="25"/>
                        <a:pt x="66" y="25"/>
                      </a:cubicBezTo>
                      <a:cubicBezTo>
                        <a:pt x="69" y="25"/>
                        <a:pt x="71" y="26"/>
                        <a:pt x="75" y="30"/>
                      </a:cubicBezTo>
                      <a:cubicBezTo>
                        <a:pt x="74" y="23"/>
                        <a:pt x="74" y="18"/>
                        <a:pt x="78" y="16"/>
                      </a:cubicBezTo>
                      <a:cubicBezTo>
                        <a:pt x="80" y="15"/>
                        <a:pt x="80" y="15"/>
                        <a:pt x="80" y="15"/>
                      </a:cubicBezTo>
                      <a:cubicBezTo>
                        <a:pt x="82" y="15"/>
                        <a:pt x="82" y="15"/>
                        <a:pt x="82" y="15"/>
                      </a:cubicBezTo>
                      <a:cubicBezTo>
                        <a:pt x="85" y="15"/>
                        <a:pt x="88" y="17"/>
                        <a:pt x="92" y="21"/>
                      </a:cubicBezTo>
                      <a:cubicBezTo>
                        <a:pt x="91" y="14"/>
                        <a:pt x="91" y="10"/>
                        <a:pt x="97" y="8"/>
                      </a:cubicBezTo>
                      <a:cubicBezTo>
                        <a:pt x="98" y="7"/>
                        <a:pt x="98" y="7"/>
                        <a:pt x="98" y="7"/>
                      </a:cubicBezTo>
                      <a:cubicBezTo>
                        <a:pt x="99" y="7"/>
                        <a:pt x="99" y="7"/>
                        <a:pt x="99" y="7"/>
                      </a:cubicBezTo>
                      <a:cubicBezTo>
                        <a:pt x="103" y="7"/>
                        <a:pt x="106" y="10"/>
                        <a:pt x="109" y="15"/>
                      </a:cubicBezTo>
                      <a:cubicBezTo>
                        <a:pt x="109" y="8"/>
                        <a:pt x="110" y="4"/>
                        <a:pt x="116" y="2"/>
                      </a:cubicBezTo>
                      <a:cubicBezTo>
                        <a:pt x="117" y="2"/>
                        <a:pt x="117" y="2"/>
                        <a:pt x="117" y="2"/>
                      </a:cubicBezTo>
                      <a:cubicBezTo>
                        <a:pt x="122" y="2"/>
                        <a:pt x="124" y="5"/>
                        <a:pt x="127" y="11"/>
                      </a:cubicBezTo>
                      <a:cubicBezTo>
                        <a:pt x="128" y="4"/>
                        <a:pt x="130" y="0"/>
                        <a:pt x="135" y="0"/>
                      </a:cubicBezTo>
                      <a:cubicBezTo>
                        <a:pt x="135" y="0"/>
                        <a:pt x="135" y="0"/>
                        <a:pt x="135" y="0"/>
                      </a:cubicBezTo>
                      <a:cubicBezTo>
                        <a:pt x="141" y="0"/>
                        <a:pt x="143" y="3"/>
                        <a:pt x="145" y="10"/>
                      </a:cubicBezTo>
                      <a:cubicBezTo>
                        <a:pt x="147" y="3"/>
                        <a:pt x="149" y="0"/>
                        <a:pt x="155" y="0"/>
                      </a:cubicBezTo>
                      <a:cubicBezTo>
                        <a:pt x="155" y="0"/>
                        <a:pt x="155" y="0"/>
                        <a:pt x="155" y="0"/>
                      </a:cubicBezTo>
                      <a:cubicBezTo>
                        <a:pt x="161" y="0"/>
                        <a:pt x="162" y="4"/>
                        <a:pt x="164" y="11"/>
                      </a:cubicBezTo>
                      <a:cubicBezTo>
                        <a:pt x="166" y="5"/>
                        <a:pt x="169" y="2"/>
                        <a:pt x="173" y="2"/>
                      </a:cubicBezTo>
                      <a:cubicBezTo>
                        <a:pt x="175" y="2"/>
                        <a:pt x="175" y="2"/>
                        <a:pt x="175" y="2"/>
                      </a:cubicBezTo>
                      <a:cubicBezTo>
                        <a:pt x="180" y="4"/>
                        <a:pt x="181" y="8"/>
                        <a:pt x="181" y="15"/>
                      </a:cubicBezTo>
                      <a:cubicBezTo>
                        <a:pt x="185" y="10"/>
                        <a:pt x="187" y="7"/>
                        <a:pt x="191" y="7"/>
                      </a:cubicBezTo>
                      <a:cubicBezTo>
                        <a:pt x="193" y="7"/>
                        <a:pt x="193" y="7"/>
                        <a:pt x="193" y="7"/>
                      </a:cubicBezTo>
                      <a:cubicBezTo>
                        <a:pt x="194" y="8"/>
                        <a:pt x="194" y="8"/>
                        <a:pt x="194" y="8"/>
                      </a:cubicBezTo>
                      <a:cubicBezTo>
                        <a:pt x="199" y="10"/>
                        <a:pt x="200" y="14"/>
                        <a:pt x="199" y="21"/>
                      </a:cubicBezTo>
                      <a:cubicBezTo>
                        <a:pt x="202" y="17"/>
                        <a:pt x="205" y="15"/>
                        <a:pt x="209" y="15"/>
                      </a:cubicBezTo>
                      <a:cubicBezTo>
                        <a:pt x="210" y="15"/>
                        <a:pt x="210" y="15"/>
                        <a:pt x="210" y="15"/>
                      </a:cubicBezTo>
                      <a:cubicBezTo>
                        <a:pt x="212" y="16"/>
                        <a:pt x="212" y="16"/>
                        <a:pt x="212" y="16"/>
                      </a:cubicBezTo>
                      <a:cubicBezTo>
                        <a:pt x="217" y="18"/>
                        <a:pt x="217" y="23"/>
                        <a:pt x="215" y="30"/>
                      </a:cubicBezTo>
                      <a:cubicBezTo>
                        <a:pt x="219" y="26"/>
                        <a:pt x="222" y="25"/>
                        <a:pt x="225" y="25"/>
                      </a:cubicBezTo>
                      <a:cubicBezTo>
                        <a:pt x="227" y="25"/>
                        <a:pt x="227" y="25"/>
                        <a:pt x="227" y="25"/>
                      </a:cubicBezTo>
                      <a:cubicBezTo>
                        <a:pt x="229" y="26"/>
                        <a:pt x="229" y="26"/>
                        <a:pt x="229" y="26"/>
                      </a:cubicBezTo>
                      <a:cubicBezTo>
                        <a:pt x="233" y="29"/>
                        <a:pt x="233" y="34"/>
                        <a:pt x="230" y="40"/>
                      </a:cubicBezTo>
                      <a:cubicBezTo>
                        <a:pt x="234" y="38"/>
                        <a:pt x="236" y="36"/>
                        <a:pt x="239" y="36"/>
                      </a:cubicBezTo>
                      <a:cubicBezTo>
                        <a:pt x="241" y="36"/>
                        <a:pt x="243" y="37"/>
                        <a:pt x="244" y="38"/>
                      </a:cubicBezTo>
                      <a:cubicBezTo>
                        <a:pt x="248" y="42"/>
                        <a:pt x="247" y="47"/>
                        <a:pt x="243" y="53"/>
                      </a:cubicBezTo>
                      <a:cubicBezTo>
                        <a:pt x="247" y="51"/>
                        <a:pt x="250" y="50"/>
                        <a:pt x="252" y="50"/>
                      </a:cubicBezTo>
                      <a:cubicBezTo>
                        <a:pt x="254" y="50"/>
                        <a:pt x="256" y="51"/>
                        <a:pt x="258" y="53"/>
                      </a:cubicBezTo>
                      <a:cubicBezTo>
                        <a:pt x="261" y="57"/>
                        <a:pt x="259" y="61"/>
                        <a:pt x="255" y="67"/>
                      </a:cubicBezTo>
                      <a:cubicBezTo>
                        <a:pt x="258" y="66"/>
                        <a:pt x="260" y="65"/>
                        <a:pt x="262" y="65"/>
                      </a:cubicBezTo>
                      <a:cubicBezTo>
                        <a:pt x="267" y="65"/>
                        <a:pt x="269" y="68"/>
                        <a:pt x="269" y="69"/>
                      </a:cubicBezTo>
                      <a:cubicBezTo>
                        <a:pt x="272" y="74"/>
                        <a:pt x="270" y="78"/>
                        <a:pt x="264" y="83"/>
                      </a:cubicBezTo>
                      <a:cubicBezTo>
                        <a:pt x="267" y="82"/>
                        <a:pt x="269" y="82"/>
                        <a:pt x="270" y="82"/>
                      </a:cubicBezTo>
                      <a:cubicBezTo>
                        <a:pt x="276" y="82"/>
                        <a:pt x="278" y="85"/>
                        <a:pt x="278" y="87"/>
                      </a:cubicBezTo>
                      <a:cubicBezTo>
                        <a:pt x="281" y="92"/>
                        <a:pt x="278" y="95"/>
                        <a:pt x="272" y="100"/>
                      </a:cubicBezTo>
                      <a:cubicBezTo>
                        <a:pt x="273" y="100"/>
                        <a:pt x="274" y="99"/>
                        <a:pt x="274" y="99"/>
                      </a:cubicBezTo>
                      <a:cubicBezTo>
                        <a:pt x="277" y="99"/>
                        <a:pt x="283" y="99"/>
                        <a:pt x="285" y="105"/>
                      </a:cubicBezTo>
                      <a:cubicBezTo>
                        <a:pt x="286" y="111"/>
                        <a:pt x="283" y="114"/>
                        <a:pt x="277" y="117"/>
                      </a:cubicBezTo>
                      <a:cubicBezTo>
                        <a:pt x="284" y="118"/>
                        <a:pt x="288" y="119"/>
                        <a:pt x="289" y="125"/>
                      </a:cubicBezTo>
                      <a:cubicBezTo>
                        <a:pt x="290" y="130"/>
                        <a:pt x="286" y="133"/>
                        <a:pt x="279" y="135"/>
                      </a:cubicBezTo>
                      <a:cubicBezTo>
                        <a:pt x="286" y="137"/>
                        <a:pt x="290" y="139"/>
                        <a:pt x="290" y="145"/>
                      </a:cubicBezTo>
                      <a:cubicBezTo>
                        <a:pt x="290" y="150"/>
                        <a:pt x="286" y="152"/>
                        <a:pt x="279" y="154"/>
                      </a:cubicBezTo>
                      <a:cubicBezTo>
                        <a:pt x="286" y="156"/>
                        <a:pt x="290" y="159"/>
                        <a:pt x="289" y="164"/>
                      </a:cubicBezTo>
                      <a:cubicBezTo>
                        <a:pt x="288" y="170"/>
                        <a:pt x="284" y="171"/>
                        <a:pt x="277" y="172"/>
                      </a:cubicBezTo>
                      <a:cubicBezTo>
                        <a:pt x="283" y="175"/>
                        <a:pt x="286" y="178"/>
                        <a:pt x="285" y="184"/>
                      </a:cubicBezTo>
                      <a:cubicBezTo>
                        <a:pt x="283" y="190"/>
                        <a:pt x="277" y="190"/>
                        <a:pt x="274" y="190"/>
                      </a:cubicBezTo>
                      <a:cubicBezTo>
                        <a:pt x="274" y="190"/>
                        <a:pt x="273" y="190"/>
                        <a:pt x="272" y="190"/>
                      </a:cubicBezTo>
                      <a:cubicBezTo>
                        <a:pt x="278" y="194"/>
                        <a:pt x="281" y="197"/>
                        <a:pt x="278" y="202"/>
                      </a:cubicBezTo>
                      <a:cubicBezTo>
                        <a:pt x="278" y="204"/>
                        <a:pt x="276" y="207"/>
                        <a:pt x="270" y="207"/>
                      </a:cubicBezTo>
                      <a:cubicBezTo>
                        <a:pt x="269" y="207"/>
                        <a:pt x="267" y="207"/>
                        <a:pt x="264" y="206"/>
                      </a:cubicBezTo>
                      <a:cubicBezTo>
                        <a:pt x="270" y="211"/>
                        <a:pt x="272" y="215"/>
                        <a:pt x="269" y="220"/>
                      </a:cubicBezTo>
                      <a:cubicBezTo>
                        <a:pt x="269" y="221"/>
                        <a:pt x="267" y="224"/>
                        <a:pt x="262" y="224"/>
                      </a:cubicBezTo>
                      <a:cubicBezTo>
                        <a:pt x="260" y="224"/>
                        <a:pt x="258" y="223"/>
                        <a:pt x="255" y="222"/>
                      </a:cubicBezTo>
                      <a:cubicBezTo>
                        <a:pt x="259" y="228"/>
                        <a:pt x="261" y="232"/>
                        <a:pt x="258" y="236"/>
                      </a:cubicBezTo>
                      <a:cubicBezTo>
                        <a:pt x="256" y="238"/>
                        <a:pt x="254" y="239"/>
                        <a:pt x="252" y="239"/>
                      </a:cubicBezTo>
                      <a:cubicBezTo>
                        <a:pt x="250" y="239"/>
                        <a:pt x="247" y="238"/>
                        <a:pt x="243" y="236"/>
                      </a:cubicBezTo>
                      <a:cubicBezTo>
                        <a:pt x="247" y="243"/>
                        <a:pt x="248" y="247"/>
                        <a:pt x="244" y="251"/>
                      </a:cubicBezTo>
                      <a:cubicBezTo>
                        <a:pt x="243" y="252"/>
                        <a:pt x="241" y="253"/>
                        <a:pt x="239" y="253"/>
                      </a:cubicBezTo>
                      <a:cubicBezTo>
                        <a:pt x="239" y="253"/>
                        <a:pt x="239" y="253"/>
                        <a:pt x="239" y="253"/>
                      </a:cubicBezTo>
                      <a:cubicBezTo>
                        <a:pt x="236" y="253"/>
                        <a:pt x="234" y="251"/>
                        <a:pt x="230" y="249"/>
                      </a:cubicBezTo>
                      <a:cubicBezTo>
                        <a:pt x="233" y="255"/>
                        <a:pt x="233" y="260"/>
                        <a:pt x="229" y="263"/>
                      </a:cubicBezTo>
                      <a:cubicBezTo>
                        <a:pt x="227" y="264"/>
                        <a:pt x="227" y="264"/>
                        <a:pt x="227" y="264"/>
                      </a:cubicBezTo>
                      <a:cubicBezTo>
                        <a:pt x="225" y="265"/>
                        <a:pt x="225" y="265"/>
                        <a:pt x="225" y="265"/>
                      </a:cubicBezTo>
                      <a:cubicBezTo>
                        <a:pt x="225" y="265"/>
                        <a:pt x="225" y="265"/>
                        <a:pt x="225" y="265"/>
                      </a:cubicBezTo>
                      <a:cubicBezTo>
                        <a:pt x="222" y="265"/>
                        <a:pt x="219" y="263"/>
                        <a:pt x="215" y="259"/>
                      </a:cubicBezTo>
                      <a:cubicBezTo>
                        <a:pt x="217" y="266"/>
                        <a:pt x="217" y="271"/>
                        <a:pt x="212" y="273"/>
                      </a:cubicBezTo>
                      <a:cubicBezTo>
                        <a:pt x="211" y="274"/>
                        <a:pt x="211" y="274"/>
                        <a:pt x="211" y="274"/>
                      </a:cubicBezTo>
                      <a:cubicBezTo>
                        <a:pt x="209" y="274"/>
                        <a:pt x="209" y="274"/>
                        <a:pt x="209" y="274"/>
                      </a:cubicBezTo>
                      <a:cubicBezTo>
                        <a:pt x="209" y="274"/>
                        <a:pt x="209" y="274"/>
                        <a:pt x="209" y="274"/>
                      </a:cubicBezTo>
                      <a:cubicBezTo>
                        <a:pt x="205" y="274"/>
                        <a:pt x="202" y="272"/>
                        <a:pt x="199" y="268"/>
                      </a:cubicBezTo>
                      <a:cubicBezTo>
                        <a:pt x="200" y="275"/>
                        <a:pt x="199" y="280"/>
                        <a:pt x="194" y="281"/>
                      </a:cubicBezTo>
                      <a:cubicBezTo>
                        <a:pt x="193" y="282"/>
                        <a:pt x="193" y="282"/>
                        <a:pt x="193" y="282"/>
                      </a:cubicBezTo>
                      <a:cubicBezTo>
                        <a:pt x="191" y="282"/>
                        <a:pt x="191" y="282"/>
                        <a:pt x="191" y="282"/>
                      </a:cubicBezTo>
                      <a:cubicBezTo>
                        <a:pt x="191" y="282"/>
                        <a:pt x="191" y="282"/>
                        <a:pt x="191" y="282"/>
                      </a:cubicBezTo>
                      <a:cubicBezTo>
                        <a:pt x="187" y="282"/>
                        <a:pt x="185" y="279"/>
                        <a:pt x="181" y="274"/>
                      </a:cubicBezTo>
                      <a:cubicBezTo>
                        <a:pt x="181" y="281"/>
                        <a:pt x="180" y="286"/>
                        <a:pt x="175" y="287"/>
                      </a:cubicBezTo>
                      <a:cubicBezTo>
                        <a:pt x="173" y="287"/>
                        <a:pt x="173" y="287"/>
                        <a:pt x="173" y="287"/>
                      </a:cubicBezTo>
                      <a:cubicBezTo>
                        <a:pt x="173" y="287"/>
                        <a:pt x="173" y="287"/>
                        <a:pt x="173" y="287"/>
                      </a:cubicBezTo>
                      <a:cubicBezTo>
                        <a:pt x="169" y="287"/>
                        <a:pt x="166" y="284"/>
                        <a:pt x="163" y="278"/>
                      </a:cubicBezTo>
                      <a:cubicBezTo>
                        <a:pt x="162" y="285"/>
                        <a:pt x="161" y="289"/>
                        <a:pt x="155" y="289"/>
                      </a:cubicBezTo>
                      <a:cubicBezTo>
                        <a:pt x="155" y="289"/>
                        <a:pt x="155" y="289"/>
                        <a:pt x="155" y="289"/>
                      </a:cubicBezTo>
                      <a:cubicBezTo>
                        <a:pt x="149" y="289"/>
                        <a:pt x="147" y="286"/>
                        <a:pt x="145" y="279"/>
                      </a:cubicBezTo>
                      <a:cubicBezTo>
                        <a:pt x="143" y="286"/>
                        <a:pt x="141" y="289"/>
                        <a:pt x="136" y="289"/>
                      </a:cubicBezTo>
                      <a:cubicBezTo>
                        <a:pt x="136" y="289"/>
                        <a:pt x="136" y="289"/>
                        <a:pt x="136" y="289"/>
                      </a:cubicBezTo>
                      <a:moveTo>
                        <a:pt x="145" y="251"/>
                      </a:moveTo>
                      <a:cubicBezTo>
                        <a:pt x="149" y="251"/>
                        <a:pt x="151" y="253"/>
                        <a:pt x="153" y="257"/>
                      </a:cubicBezTo>
                      <a:cubicBezTo>
                        <a:pt x="154" y="253"/>
                        <a:pt x="156" y="250"/>
                        <a:pt x="160" y="250"/>
                      </a:cubicBezTo>
                      <a:cubicBezTo>
                        <a:pt x="161" y="250"/>
                        <a:pt x="161" y="250"/>
                        <a:pt x="161" y="250"/>
                      </a:cubicBezTo>
                      <a:cubicBezTo>
                        <a:pt x="164" y="250"/>
                        <a:pt x="166" y="251"/>
                        <a:pt x="168" y="254"/>
                      </a:cubicBezTo>
                      <a:cubicBezTo>
                        <a:pt x="169" y="250"/>
                        <a:pt x="170" y="248"/>
                        <a:pt x="174" y="247"/>
                      </a:cubicBezTo>
                      <a:cubicBezTo>
                        <a:pt x="175" y="247"/>
                        <a:pt x="175" y="247"/>
                        <a:pt x="175" y="247"/>
                      </a:cubicBezTo>
                      <a:cubicBezTo>
                        <a:pt x="176" y="247"/>
                        <a:pt x="176" y="247"/>
                        <a:pt x="176" y="247"/>
                      </a:cubicBezTo>
                      <a:cubicBezTo>
                        <a:pt x="179" y="247"/>
                        <a:pt x="181" y="248"/>
                        <a:pt x="183" y="250"/>
                      </a:cubicBezTo>
                      <a:cubicBezTo>
                        <a:pt x="183" y="246"/>
                        <a:pt x="184" y="244"/>
                        <a:pt x="188" y="242"/>
                      </a:cubicBezTo>
                      <a:cubicBezTo>
                        <a:pt x="189" y="242"/>
                        <a:pt x="189" y="242"/>
                        <a:pt x="189" y="242"/>
                      </a:cubicBezTo>
                      <a:cubicBezTo>
                        <a:pt x="191" y="241"/>
                        <a:pt x="191" y="241"/>
                        <a:pt x="191" y="241"/>
                      </a:cubicBezTo>
                      <a:cubicBezTo>
                        <a:pt x="193" y="241"/>
                        <a:pt x="195" y="242"/>
                        <a:pt x="197" y="244"/>
                      </a:cubicBezTo>
                      <a:cubicBezTo>
                        <a:pt x="196" y="240"/>
                        <a:pt x="197" y="237"/>
                        <a:pt x="200" y="235"/>
                      </a:cubicBezTo>
                      <a:cubicBezTo>
                        <a:pt x="202" y="234"/>
                        <a:pt x="202" y="234"/>
                        <a:pt x="202" y="234"/>
                      </a:cubicBezTo>
                      <a:cubicBezTo>
                        <a:pt x="204" y="234"/>
                        <a:pt x="204" y="234"/>
                        <a:pt x="204" y="234"/>
                      </a:cubicBezTo>
                      <a:cubicBezTo>
                        <a:pt x="206" y="234"/>
                        <a:pt x="208" y="235"/>
                        <a:pt x="210" y="236"/>
                      </a:cubicBezTo>
                      <a:cubicBezTo>
                        <a:pt x="209" y="232"/>
                        <a:pt x="209" y="229"/>
                        <a:pt x="212" y="227"/>
                      </a:cubicBezTo>
                      <a:cubicBezTo>
                        <a:pt x="214" y="225"/>
                        <a:pt x="214" y="225"/>
                        <a:pt x="214" y="225"/>
                      </a:cubicBezTo>
                      <a:cubicBezTo>
                        <a:pt x="217" y="225"/>
                        <a:pt x="217" y="225"/>
                        <a:pt x="217" y="225"/>
                      </a:cubicBezTo>
                      <a:cubicBezTo>
                        <a:pt x="219" y="225"/>
                        <a:pt x="220" y="226"/>
                        <a:pt x="222" y="227"/>
                      </a:cubicBezTo>
                      <a:cubicBezTo>
                        <a:pt x="220" y="223"/>
                        <a:pt x="220" y="220"/>
                        <a:pt x="223" y="217"/>
                      </a:cubicBezTo>
                      <a:cubicBezTo>
                        <a:pt x="225" y="215"/>
                        <a:pt x="228" y="214"/>
                        <a:pt x="232" y="215"/>
                      </a:cubicBezTo>
                      <a:cubicBezTo>
                        <a:pt x="230" y="212"/>
                        <a:pt x="230" y="209"/>
                        <a:pt x="232" y="206"/>
                      </a:cubicBezTo>
                      <a:cubicBezTo>
                        <a:pt x="233" y="204"/>
                        <a:pt x="236" y="202"/>
                        <a:pt x="241" y="203"/>
                      </a:cubicBezTo>
                      <a:cubicBezTo>
                        <a:pt x="239" y="200"/>
                        <a:pt x="238" y="197"/>
                        <a:pt x="240" y="193"/>
                      </a:cubicBezTo>
                      <a:cubicBezTo>
                        <a:pt x="240" y="192"/>
                        <a:pt x="243" y="189"/>
                        <a:pt x="248" y="189"/>
                      </a:cubicBezTo>
                      <a:cubicBezTo>
                        <a:pt x="245" y="186"/>
                        <a:pt x="244" y="184"/>
                        <a:pt x="245" y="180"/>
                      </a:cubicBezTo>
                      <a:cubicBezTo>
                        <a:pt x="247" y="176"/>
                        <a:pt x="251" y="175"/>
                        <a:pt x="253" y="175"/>
                      </a:cubicBezTo>
                      <a:cubicBezTo>
                        <a:pt x="250" y="172"/>
                        <a:pt x="249" y="170"/>
                        <a:pt x="249" y="166"/>
                      </a:cubicBezTo>
                      <a:cubicBezTo>
                        <a:pt x="250" y="162"/>
                        <a:pt x="252" y="161"/>
                        <a:pt x="256" y="160"/>
                      </a:cubicBezTo>
                      <a:cubicBezTo>
                        <a:pt x="253" y="158"/>
                        <a:pt x="251" y="156"/>
                        <a:pt x="251" y="152"/>
                      </a:cubicBezTo>
                      <a:cubicBezTo>
                        <a:pt x="252" y="148"/>
                        <a:pt x="254" y="146"/>
                        <a:pt x="258" y="145"/>
                      </a:cubicBezTo>
                      <a:cubicBezTo>
                        <a:pt x="254" y="143"/>
                        <a:pt x="252" y="141"/>
                        <a:pt x="251" y="137"/>
                      </a:cubicBezTo>
                      <a:cubicBezTo>
                        <a:pt x="251" y="134"/>
                        <a:pt x="253" y="131"/>
                        <a:pt x="256" y="129"/>
                      </a:cubicBezTo>
                      <a:cubicBezTo>
                        <a:pt x="252" y="128"/>
                        <a:pt x="250" y="127"/>
                        <a:pt x="249" y="123"/>
                      </a:cubicBezTo>
                      <a:cubicBezTo>
                        <a:pt x="249" y="119"/>
                        <a:pt x="250" y="117"/>
                        <a:pt x="253" y="114"/>
                      </a:cubicBezTo>
                      <a:cubicBezTo>
                        <a:pt x="251" y="114"/>
                        <a:pt x="247" y="113"/>
                        <a:pt x="245" y="109"/>
                      </a:cubicBezTo>
                      <a:cubicBezTo>
                        <a:pt x="244" y="105"/>
                        <a:pt x="245" y="103"/>
                        <a:pt x="248" y="100"/>
                      </a:cubicBezTo>
                      <a:cubicBezTo>
                        <a:pt x="243" y="100"/>
                        <a:pt x="240" y="97"/>
                        <a:pt x="240" y="96"/>
                      </a:cubicBezTo>
                      <a:cubicBezTo>
                        <a:pt x="238" y="92"/>
                        <a:pt x="239" y="89"/>
                        <a:pt x="241" y="86"/>
                      </a:cubicBezTo>
                      <a:cubicBezTo>
                        <a:pt x="236" y="87"/>
                        <a:pt x="233" y="85"/>
                        <a:pt x="232" y="83"/>
                      </a:cubicBezTo>
                      <a:cubicBezTo>
                        <a:pt x="230" y="80"/>
                        <a:pt x="230" y="77"/>
                        <a:pt x="232" y="74"/>
                      </a:cubicBezTo>
                      <a:cubicBezTo>
                        <a:pt x="228" y="75"/>
                        <a:pt x="225" y="74"/>
                        <a:pt x="223" y="72"/>
                      </a:cubicBezTo>
                      <a:cubicBezTo>
                        <a:pt x="220" y="69"/>
                        <a:pt x="220" y="66"/>
                        <a:pt x="222" y="63"/>
                      </a:cubicBezTo>
                      <a:cubicBezTo>
                        <a:pt x="220" y="63"/>
                        <a:pt x="219" y="64"/>
                        <a:pt x="217" y="64"/>
                      </a:cubicBezTo>
                      <a:cubicBezTo>
                        <a:pt x="215" y="64"/>
                        <a:pt x="215" y="64"/>
                        <a:pt x="215" y="64"/>
                      </a:cubicBezTo>
                      <a:cubicBezTo>
                        <a:pt x="212" y="62"/>
                        <a:pt x="212" y="62"/>
                        <a:pt x="212" y="62"/>
                      </a:cubicBezTo>
                      <a:cubicBezTo>
                        <a:pt x="209" y="60"/>
                        <a:pt x="209" y="57"/>
                        <a:pt x="210" y="53"/>
                      </a:cubicBezTo>
                      <a:cubicBezTo>
                        <a:pt x="208" y="54"/>
                        <a:pt x="206" y="55"/>
                        <a:pt x="204" y="55"/>
                      </a:cubicBezTo>
                      <a:cubicBezTo>
                        <a:pt x="202" y="55"/>
                        <a:pt x="202" y="55"/>
                        <a:pt x="202" y="55"/>
                      </a:cubicBezTo>
                      <a:cubicBezTo>
                        <a:pt x="200" y="54"/>
                        <a:pt x="200" y="54"/>
                        <a:pt x="200" y="54"/>
                      </a:cubicBezTo>
                      <a:cubicBezTo>
                        <a:pt x="197" y="52"/>
                        <a:pt x="196" y="49"/>
                        <a:pt x="197" y="45"/>
                      </a:cubicBezTo>
                      <a:cubicBezTo>
                        <a:pt x="195" y="47"/>
                        <a:pt x="193" y="48"/>
                        <a:pt x="191" y="48"/>
                      </a:cubicBezTo>
                      <a:cubicBezTo>
                        <a:pt x="189" y="48"/>
                        <a:pt x="189" y="48"/>
                        <a:pt x="189" y="48"/>
                      </a:cubicBezTo>
                      <a:cubicBezTo>
                        <a:pt x="188" y="47"/>
                        <a:pt x="188" y="47"/>
                        <a:pt x="188" y="47"/>
                      </a:cubicBezTo>
                      <a:cubicBezTo>
                        <a:pt x="184" y="46"/>
                        <a:pt x="183" y="43"/>
                        <a:pt x="183" y="39"/>
                      </a:cubicBezTo>
                      <a:cubicBezTo>
                        <a:pt x="181" y="41"/>
                        <a:pt x="179" y="42"/>
                        <a:pt x="176" y="42"/>
                      </a:cubicBezTo>
                      <a:cubicBezTo>
                        <a:pt x="175" y="42"/>
                        <a:pt x="175" y="42"/>
                        <a:pt x="175" y="42"/>
                      </a:cubicBezTo>
                      <a:cubicBezTo>
                        <a:pt x="174" y="42"/>
                        <a:pt x="174" y="42"/>
                        <a:pt x="174" y="42"/>
                      </a:cubicBezTo>
                      <a:cubicBezTo>
                        <a:pt x="170" y="41"/>
                        <a:pt x="169" y="39"/>
                        <a:pt x="168" y="35"/>
                      </a:cubicBezTo>
                      <a:cubicBezTo>
                        <a:pt x="166" y="38"/>
                        <a:pt x="164" y="39"/>
                        <a:pt x="161" y="39"/>
                      </a:cubicBezTo>
                      <a:cubicBezTo>
                        <a:pt x="160" y="39"/>
                        <a:pt x="160" y="39"/>
                        <a:pt x="160" y="39"/>
                      </a:cubicBezTo>
                      <a:cubicBezTo>
                        <a:pt x="156" y="39"/>
                        <a:pt x="154" y="36"/>
                        <a:pt x="153" y="32"/>
                      </a:cubicBezTo>
                      <a:cubicBezTo>
                        <a:pt x="151" y="36"/>
                        <a:pt x="149" y="38"/>
                        <a:pt x="145" y="38"/>
                      </a:cubicBezTo>
                      <a:cubicBezTo>
                        <a:pt x="141" y="38"/>
                        <a:pt x="139" y="36"/>
                        <a:pt x="138" y="32"/>
                      </a:cubicBezTo>
                      <a:cubicBezTo>
                        <a:pt x="136" y="36"/>
                        <a:pt x="134" y="39"/>
                        <a:pt x="131" y="39"/>
                      </a:cubicBezTo>
                      <a:cubicBezTo>
                        <a:pt x="130" y="39"/>
                        <a:pt x="130" y="39"/>
                        <a:pt x="130" y="39"/>
                      </a:cubicBezTo>
                      <a:cubicBezTo>
                        <a:pt x="126" y="39"/>
                        <a:pt x="124" y="38"/>
                        <a:pt x="122" y="35"/>
                      </a:cubicBezTo>
                      <a:cubicBezTo>
                        <a:pt x="122" y="39"/>
                        <a:pt x="120" y="41"/>
                        <a:pt x="117" y="42"/>
                      </a:cubicBezTo>
                      <a:cubicBezTo>
                        <a:pt x="116" y="42"/>
                        <a:pt x="116" y="42"/>
                        <a:pt x="116" y="42"/>
                      </a:cubicBezTo>
                      <a:cubicBezTo>
                        <a:pt x="115" y="42"/>
                        <a:pt x="115" y="42"/>
                        <a:pt x="115" y="42"/>
                      </a:cubicBezTo>
                      <a:cubicBezTo>
                        <a:pt x="112" y="42"/>
                        <a:pt x="110" y="41"/>
                        <a:pt x="108" y="39"/>
                      </a:cubicBezTo>
                      <a:cubicBezTo>
                        <a:pt x="108" y="43"/>
                        <a:pt x="106" y="46"/>
                        <a:pt x="103" y="47"/>
                      </a:cubicBezTo>
                      <a:cubicBezTo>
                        <a:pt x="102" y="48"/>
                        <a:pt x="102" y="48"/>
                        <a:pt x="102" y="48"/>
                      </a:cubicBezTo>
                      <a:cubicBezTo>
                        <a:pt x="100" y="48"/>
                        <a:pt x="100" y="48"/>
                        <a:pt x="100" y="48"/>
                      </a:cubicBezTo>
                      <a:cubicBezTo>
                        <a:pt x="98" y="48"/>
                        <a:pt x="96" y="47"/>
                        <a:pt x="94" y="45"/>
                      </a:cubicBezTo>
                      <a:cubicBezTo>
                        <a:pt x="94" y="49"/>
                        <a:pt x="93" y="52"/>
                        <a:pt x="90" y="54"/>
                      </a:cubicBezTo>
                      <a:cubicBezTo>
                        <a:pt x="88" y="55"/>
                        <a:pt x="88" y="55"/>
                        <a:pt x="88" y="55"/>
                      </a:cubicBezTo>
                      <a:cubicBezTo>
                        <a:pt x="86" y="55"/>
                        <a:pt x="86" y="55"/>
                        <a:pt x="86" y="55"/>
                      </a:cubicBezTo>
                      <a:cubicBezTo>
                        <a:pt x="84" y="55"/>
                        <a:pt x="82" y="54"/>
                        <a:pt x="80" y="53"/>
                      </a:cubicBezTo>
                      <a:cubicBezTo>
                        <a:pt x="82" y="57"/>
                        <a:pt x="81" y="60"/>
                        <a:pt x="78" y="62"/>
                      </a:cubicBezTo>
                      <a:cubicBezTo>
                        <a:pt x="76" y="64"/>
                        <a:pt x="76" y="64"/>
                        <a:pt x="76" y="64"/>
                      </a:cubicBezTo>
                      <a:cubicBezTo>
                        <a:pt x="73" y="64"/>
                        <a:pt x="73" y="64"/>
                        <a:pt x="73" y="64"/>
                      </a:cubicBezTo>
                      <a:cubicBezTo>
                        <a:pt x="72" y="64"/>
                        <a:pt x="70" y="63"/>
                        <a:pt x="69" y="62"/>
                      </a:cubicBezTo>
                      <a:cubicBezTo>
                        <a:pt x="70" y="66"/>
                        <a:pt x="70" y="69"/>
                        <a:pt x="68" y="72"/>
                      </a:cubicBezTo>
                      <a:cubicBezTo>
                        <a:pt x="65" y="74"/>
                        <a:pt x="62" y="75"/>
                        <a:pt x="58" y="74"/>
                      </a:cubicBezTo>
                      <a:cubicBezTo>
                        <a:pt x="60" y="77"/>
                        <a:pt x="61" y="80"/>
                        <a:pt x="58" y="83"/>
                      </a:cubicBezTo>
                      <a:cubicBezTo>
                        <a:pt x="57" y="85"/>
                        <a:pt x="55" y="87"/>
                        <a:pt x="49" y="86"/>
                      </a:cubicBezTo>
                      <a:cubicBezTo>
                        <a:pt x="52" y="89"/>
                        <a:pt x="53" y="92"/>
                        <a:pt x="51" y="96"/>
                      </a:cubicBezTo>
                      <a:cubicBezTo>
                        <a:pt x="50" y="97"/>
                        <a:pt x="48" y="100"/>
                        <a:pt x="42" y="100"/>
                      </a:cubicBezTo>
                      <a:cubicBezTo>
                        <a:pt x="45" y="103"/>
                        <a:pt x="46" y="105"/>
                        <a:pt x="45" y="109"/>
                      </a:cubicBezTo>
                      <a:cubicBezTo>
                        <a:pt x="44" y="113"/>
                        <a:pt x="40" y="114"/>
                        <a:pt x="37" y="114"/>
                      </a:cubicBezTo>
                      <a:cubicBezTo>
                        <a:pt x="40" y="117"/>
                        <a:pt x="42" y="119"/>
                        <a:pt x="41" y="123"/>
                      </a:cubicBezTo>
                      <a:cubicBezTo>
                        <a:pt x="40" y="127"/>
                        <a:pt x="38" y="128"/>
                        <a:pt x="34" y="129"/>
                      </a:cubicBezTo>
                      <a:cubicBezTo>
                        <a:pt x="38" y="131"/>
                        <a:pt x="39" y="134"/>
                        <a:pt x="39" y="137"/>
                      </a:cubicBezTo>
                      <a:cubicBezTo>
                        <a:pt x="39" y="141"/>
                        <a:pt x="37" y="143"/>
                        <a:pt x="33" y="145"/>
                      </a:cubicBezTo>
                      <a:cubicBezTo>
                        <a:pt x="37" y="146"/>
                        <a:pt x="39" y="148"/>
                        <a:pt x="39" y="152"/>
                      </a:cubicBezTo>
                      <a:cubicBezTo>
                        <a:pt x="39" y="156"/>
                        <a:pt x="38" y="158"/>
                        <a:pt x="34" y="160"/>
                      </a:cubicBezTo>
                      <a:cubicBezTo>
                        <a:pt x="38" y="161"/>
                        <a:pt x="40" y="162"/>
                        <a:pt x="41" y="166"/>
                      </a:cubicBezTo>
                      <a:cubicBezTo>
                        <a:pt x="42" y="170"/>
                        <a:pt x="40" y="172"/>
                        <a:pt x="37" y="175"/>
                      </a:cubicBezTo>
                      <a:cubicBezTo>
                        <a:pt x="40" y="175"/>
                        <a:pt x="44" y="176"/>
                        <a:pt x="45" y="180"/>
                      </a:cubicBezTo>
                      <a:cubicBezTo>
                        <a:pt x="46" y="184"/>
                        <a:pt x="45" y="186"/>
                        <a:pt x="42" y="189"/>
                      </a:cubicBezTo>
                      <a:cubicBezTo>
                        <a:pt x="48" y="189"/>
                        <a:pt x="50" y="192"/>
                        <a:pt x="51" y="193"/>
                      </a:cubicBezTo>
                      <a:cubicBezTo>
                        <a:pt x="53" y="197"/>
                        <a:pt x="52" y="200"/>
                        <a:pt x="49" y="203"/>
                      </a:cubicBezTo>
                      <a:cubicBezTo>
                        <a:pt x="55" y="202"/>
                        <a:pt x="57" y="204"/>
                        <a:pt x="58" y="206"/>
                      </a:cubicBezTo>
                      <a:cubicBezTo>
                        <a:pt x="61" y="209"/>
                        <a:pt x="60" y="212"/>
                        <a:pt x="58" y="215"/>
                      </a:cubicBezTo>
                      <a:cubicBezTo>
                        <a:pt x="62" y="214"/>
                        <a:pt x="65" y="215"/>
                        <a:pt x="68" y="217"/>
                      </a:cubicBezTo>
                      <a:cubicBezTo>
                        <a:pt x="70" y="220"/>
                        <a:pt x="70" y="223"/>
                        <a:pt x="69" y="227"/>
                      </a:cubicBezTo>
                      <a:cubicBezTo>
                        <a:pt x="70" y="226"/>
                        <a:pt x="72" y="225"/>
                        <a:pt x="73" y="225"/>
                      </a:cubicBezTo>
                      <a:cubicBezTo>
                        <a:pt x="76" y="225"/>
                        <a:pt x="76" y="225"/>
                        <a:pt x="76" y="225"/>
                      </a:cubicBezTo>
                      <a:cubicBezTo>
                        <a:pt x="78" y="227"/>
                        <a:pt x="78" y="227"/>
                        <a:pt x="78" y="227"/>
                      </a:cubicBezTo>
                      <a:cubicBezTo>
                        <a:pt x="81" y="229"/>
                        <a:pt x="81" y="232"/>
                        <a:pt x="80" y="236"/>
                      </a:cubicBezTo>
                      <a:cubicBezTo>
                        <a:pt x="82" y="235"/>
                        <a:pt x="84" y="234"/>
                        <a:pt x="86" y="234"/>
                      </a:cubicBezTo>
                      <a:cubicBezTo>
                        <a:pt x="88" y="234"/>
                        <a:pt x="88" y="234"/>
                        <a:pt x="88" y="234"/>
                      </a:cubicBezTo>
                      <a:cubicBezTo>
                        <a:pt x="90" y="235"/>
                        <a:pt x="90" y="235"/>
                        <a:pt x="90" y="235"/>
                      </a:cubicBezTo>
                      <a:cubicBezTo>
                        <a:pt x="93" y="237"/>
                        <a:pt x="94" y="240"/>
                        <a:pt x="94" y="244"/>
                      </a:cubicBezTo>
                      <a:cubicBezTo>
                        <a:pt x="96" y="242"/>
                        <a:pt x="98" y="241"/>
                        <a:pt x="100" y="241"/>
                      </a:cubicBezTo>
                      <a:cubicBezTo>
                        <a:pt x="101" y="241"/>
                        <a:pt x="101" y="241"/>
                        <a:pt x="101" y="241"/>
                      </a:cubicBezTo>
                      <a:cubicBezTo>
                        <a:pt x="103" y="242"/>
                        <a:pt x="103" y="242"/>
                        <a:pt x="103" y="242"/>
                      </a:cubicBezTo>
                      <a:cubicBezTo>
                        <a:pt x="106" y="244"/>
                        <a:pt x="108" y="246"/>
                        <a:pt x="108" y="250"/>
                      </a:cubicBezTo>
                      <a:cubicBezTo>
                        <a:pt x="110" y="248"/>
                        <a:pt x="112" y="247"/>
                        <a:pt x="114" y="247"/>
                      </a:cubicBezTo>
                      <a:cubicBezTo>
                        <a:pt x="115" y="247"/>
                        <a:pt x="115" y="247"/>
                        <a:pt x="115" y="247"/>
                      </a:cubicBezTo>
                      <a:cubicBezTo>
                        <a:pt x="116" y="247"/>
                        <a:pt x="116" y="247"/>
                        <a:pt x="116" y="247"/>
                      </a:cubicBezTo>
                      <a:cubicBezTo>
                        <a:pt x="120" y="248"/>
                        <a:pt x="122" y="250"/>
                        <a:pt x="122" y="255"/>
                      </a:cubicBezTo>
                      <a:cubicBezTo>
                        <a:pt x="124" y="251"/>
                        <a:pt x="126" y="250"/>
                        <a:pt x="130" y="250"/>
                      </a:cubicBezTo>
                      <a:cubicBezTo>
                        <a:pt x="131" y="250"/>
                        <a:pt x="131" y="250"/>
                        <a:pt x="131" y="250"/>
                      </a:cubicBezTo>
                      <a:cubicBezTo>
                        <a:pt x="134" y="250"/>
                        <a:pt x="136" y="253"/>
                        <a:pt x="138" y="257"/>
                      </a:cubicBezTo>
                      <a:cubicBezTo>
                        <a:pt x="139" y="253"/>
                        <a:pt x="141" y="251"/>
                        <a:pt x="145" y="251"/>
                      </a:cubicBezTo>
                    </a:path>
                  </a:pathLst>
                </a:custGeom>
                <a:solidFill>
                  <a:srgbClr val="0091B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0"/>
                <p:cNvSpPr>
                  <a:spLocks noEditPoints="1"/>
                </p:cNvSpPr>
                <p:nvPr/>
              </p:nvSpPr>
              <p:spPr bwMode="auto">
                <a:xfrm>
                  <a:off x="5438926" y="5053105"/>
                  <a:ext cx="1062245" cy="1062245"/>
                </a:xfrm>
                <a:custGeom>
                  <a:avLst/>
                  <a:gdLst>
                    <a:gd name="T0" fmla="*/ 116 w 232"/>
                    <a:gd name="T1" fmla="*/ 232 h 232"/>
                    <a:gd name="T2" fmla="*/ 0 w 232"/>
                    <a:gd name="T3" fmla="*/ 116 h 232"/>
                    <a:gd name="T4" fmla="*/ 116 w 232"/>
                    <a:gd name="T5" fmla="*/ 0 h 232"/>
                    <a:gd name="T6" fmla="*/ 232 w 232"/>
                    <a:gd name="T7" fmla="*/ 116 h 232"/>
                    <a:gd name="T8" fmla="*/ 116 w 232"/>
                    <a:gd name="T9" fmla="*/ 232 h 232"/>
                    <a:gd name="T10" fmla="*/ 116 w 232"/>
                    <a:gd name="T11" fmla="*/ 3 h 232"/>
                    <a:gd name="T12" fmla="*/ 3 w 232"/>
                    <a:gd name="T13" fmla="*/ 116 h 232"/>
                    <a:gd name="T14" fmla="*/ 116 w 232"/>
                    <a:gd name="T15" fmla="*/ 229 h 232"/>
                    <a:gd name="T16" fmla="*/ 229 w 232"/>
                    <a:gd name="T17" fmla="*/ 116 h 232"/>
                    <a:gd name="T18" fmla="*/ 116 w 232"/>
                    <a:gd name="T19" fmla="*/ 3 h 232"/>
                    <a:gd name="T20" fmla="*/ 116 w 232"/>
                    <a:gd name="T21" fmla="*/ 224 h 232"/>
                    <a:gd name="T22" fmla="*/ 8 w 232"/>
                    <a:gd name="T23" fmla="*/ 116 h 232"/>
                    <a:gd name="T24" fmla="*/ 116 w 232"/>
                    <a:gd name="T25" fmla="*/ 8 h 232"/>
                    <a:gd name="T26" fmla="*/ 224 w 232"/>
                    <a:gd name="T27" fmla="*/ 116 h 232"/>
                    <a:gd name="T28" fmla="*/ 116 w 232"/>
                    <a:gd name="T29" fmla="*/ 224 h 232"/>
                    <a:gd name="T30" fmla="*/ 116 w 232"/>
                    <a:gd name="T31" fmla="*/ 11 h 232"/>
                    <a:gd name="T32" fmla="*/ 11 w 232"/>
                    <a:gd name="T33" fmla="*/ 116 h 232"/>
                    <a:gd name="T34" fmla="*/ 116 w 232"/>
                    <a:gd name="T35" fmla="*/ 221 h 232"/>
                    <a:gd name="T36" fmla="*/ 221 w 232"/>
                    <a:gd name="T37" fmla="*/ 116 h 232"/>
                    <a:gd name="T38" fmla="*/ 116 w 232"/>
                    <a:gd name="T39" fmla="*/ 1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232">
                      <a:moveTo>
                        <a:pt x="116" y="232"/>
                      </a:moveTo>
                      <a:cubicBezTo>
                        <a:pt x="52" y="232"/>
                        <a:pt x="0" y="180"/>
                        <a:pt x="0" y="116"/>
                      </a:cubicBezTo>
                      <a:cubicBezTo>
                        <a:pt x="0" y="52"/>
                        <a:pt x="52" y="0"/>
                        <a:pt x="116" y="0"/>
                      </a:cubicBezTo>
                      <a:cubicBezTo>
                        <a:pt x="180" y="0"/>
                        <a:pt x="232" y="52"/>
                        <a:pt x="232" y="116"/>
                      </a:cubicBezTo>
                      <a:cubicBezTo>
                        <a:pt x="232" y="180"/>
                        <a:pt x="180" y="232"/>
                        <a:pt x="116" y="232"/>
                      </a:cubicBezTo>
                      <a:moveTo>
                        <a:pt x="116" y="3"/>
                      </a:moveTo>
                      <a:cubicBezTo>
                        <a:pt x="54" y="3"/>
                        <a:pt x="3" y="53"/>
                        <a:pt x="3" y="116"/>
                      </a:cubicBezTo>
                      <a:cubicBezTo>
                        <a:pt x="3" y="178"/>
                        <a:pt x="54" y="229"/>
                        <a:pt x="116" y="229"/>
                      </a:cubicBezTo>
                      <a:cubicBezTo>
                        <a:pt x="178" y="229"/>
                        <a:pt x="229" y="178"/>
                        <a:pt x="229" y="116"/>
                      </a:cubicBezTo>
                      <a:cubicBezTo>
                        <a:pt x="229" y="53"/>
                        <a:pt x="178" y="3"/>
                        <a:pt x="116" y="3"/>
                      </a:cubicBezTo>
                      <a:moveTo>
                        <a:pt x="116" y="224"/>
                      </a:moveTo>
                      <a:cubicBezTo>
                        <a:pt x="56" y="224"/>
                        <a:pt x="8" y="175"/>
                        <a:pt x="8" y="116"/>
                      </a:cubicBezTo>
                      <a:cubicBezTo>
                        <a:pt x="8" y="56"/>
                        <a:pt x="56" y="8"/>
                        <a:pt x="116" y="8"/>
                      </a:cubicBezTo>
                      <a:cubicBezTo>
                        <a:pt x="176" y="8"/>
                        <a:pt x="224" y="56"/>
                        <a:pt x="224" y="116"/>
                      </a:cubicBezTo>
                      <a:cubicBezTo>
                        <a:pt x="224" y="175"/>
                        <a:pt x="176" y="224"/>
                        <a:pt x="116" y="224"/>
                      </a:cubicBezTo>
                      <a:moveTo>
                        <a:pt x="116" y="11"/>
                      </a:moveTo>
                      <a:cubicBezTo>
                        <a:pt x="58" y="11"/>
                        <a:pt x="11" y="58"/>
                        <a:pt x="11" y="116"/>
                      </a:cubicBezTo>
                      <a:cubicBezTo>
                        <a:pt x="11" y="174"/>
                        <a:pt x="58" y="221"/>
                        <a:pt x="116" y="221"/>
                      </a:cubicBezTo>
                      <a:cubicBezTo>
                        <a:pt x="174" y="221"/>
                        <a:pt x="221" y="174"/>
                        <a:pt x="221" y="116"/>
                      </a:cubicBezTo>
                      <a:cubicBezTo>
                        <a:pt x="221" y="58"/>
                        <a:pt x="174" y="11"/>
                        <a:pt x="116" y="11"/>
                      </a:cubicBezTo>
                    </a:path>
                  </a:pathLst>
                </a:custGeom>
                <a:solidFill>
                  <a:srgbClr val="EAE6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五边形 8"/>
              <p:cNvSpPr>
                <a:spLocks noChangeArrowheads="1"/>
              </p:cNvSpPr>
              <p:nvPr/>
            </p:nvSpPr>
            <p:spPr bwMode="auto">
              <a:xfrm rot="16200000">
                <a:off x="1467092" y="4692888"/>
                <a:ext cx="647701" cy="1955323"/>
              </a:xfrm>
              <a:prstGeom prst="homePlate">
                <a:avLst>
                  <a:gd name="adj" fmla="val 47161"/>
                </a:avLst>
              </a:prstGeom>
              <a:pattFill prst="pct90">
                <a:fgClr>
                  <a:schemeClr val="accent1">
                    <a:lumMod val="50000"/>
                  </a:schemeClr>
                </a:fgClr>
                <a:bgClr>
                  <a:schemeClr val="bg1"/>
                </a:bgClr>
              </a:pattFill>
              <a:ln>
                <a:noFill/>
              </a:ln>
              <a:effectLst>
                <a:outerShdw blurRad="50800" dist="38100" dir="2700000" algn="tl" rotWithShape="0">
                  <a:prstClr val="black">
                    <a:alpha val="40000"/>
                  </a:prstClr>
                </a:outerShdw>
              </a:effectLs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1135982" y="5596753"/>
                <a:ext cx="1802203" cy="492443"/>
              </a:xfrm>
              <a:prstGeom prst="rect">
                <a:avLst/>
              </a:prstGeom>
            </p:spPr>
            <p:txBody>
              <a:bodyPr wrap="none">
                <a:spAutoFit/>
              </a:bodyPr>
              <a:lstStyle/>
              <a:p>
                <a:r>
                  <a:rPr lang="en-US" altLang="zh-CN" b="1" dirty="0">
                    <a:solidFill>
                      <a:schemeClr val="bg1"/>
                    </a:solidFill>
                    <a:latin typeface="arial" panose="020B0604020202020204" pitchFamily="34" charset="0"/>
                  </a:rPr>
                  <a:t>THE TITLE</a:t>
                </a:r>
                <a:endParaRPr lang="zh-CN" altLang="en-US" b="1" dirty="0">
                  <a:solidFill>
                    <a:schemeClr val="bg1"/>
                  </a:solidFill>
                </a:endParaRPr>
              </a:p>
            </p:txBody>
          </p:sp>
          <p:sp>
            <p:nvSpPr>
              <p:cNvPr id="31" name="矩形 30"/>
              <p:cNvSpPr/>
              <p:nvPr/>
            </p:nvSpPr>
            <p:spPr>
              <a:xfrm>
                <a:off x="796953" y="2340884"/>
                <a:ext cx="2092880" cy="492443"/>
              </a:xfrm>
              <a:prstGeom prst="rect">
                <a:avLst/>
              </a:prstGeom>
            </p:spPr>
            <p:txBody>
              <a:bodyPr wrap="none">
                <a:spAutoFit/>
              </a:bodyPr>
              <a:lstStyle/>
              <a:p>
                <a:r>
                  <a:rPr lang="zh-CN" altLang="en-US" b="1" dirty="0">
                    <a:solidFill>
                      <a:srgbClr val="F5F5F5"/>
                    </a:solidFill>
                    <a:effectLst>
                      <a:outerShdw blurRad="38100" dist="38100" dir="2700000" algn="tl">
                        <a:srgbClr val="000000">
                          <a:alpha val="43137"/>
                        </a:srgbClr>
                      </a:outerShdw>
                    </a:effectLst>
                    <a:latin typeface="微软雅黑" pitchFamily="34" charset="-122"/>
                    <a:ea typeface="微软雅黑" pitchFamily="34" charset="-122"/>
                  </a:rPr>
                  <a:t>数据调查分析</a:t>
                </a:r>
              </a:p>
            </p:txBody>
          </p:sp>
          <p:sp>
            <p:nvSpPr>
              <p:cNvPr id="32" name="TextBox 30"/>
              <p:cNvSpPr txBox="1"/>
              <p:nvPr/>
            </p:nvSpPr>
            <p:spPr>
              <a:xfrm>
                <a:off x="697230" y="4460415"/>
                <a:ext cx="2304256" cy="861775"/>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1200" kern="0" dirty="0">
                    <a:ln/>
                    <a:solidFill>
                      <a:schemeClr val="bg1">
                        <a:lumMod val="50000"/>
                      </a:schemeClr>
                    </a:solidFill>
                    <a:ea typeface="微软雅黑" pitchFamily="34" charset="-122"/>
                    <a:cs typeface="Arial" pitchFamily="34" charset="0"/>
                  </a:rPr>
                  <a:t>单击此处输入段落文本</a:t>
                </a:r>
                <a:endParaRPr lang="en-US" altLang="zh-CN" sz="1200" kern="0" dirty="0">
                  <a:ln/>
                  <a:solidFill>
                    <a:schemeClr val="bg1">
                      <a:lumMod val="50000"/>
                    </a:schemeClr>
                  </a:solidFill>
                  <a:ea typeface="微软雅黑" pitchFamily="34" charset="-122"/>
                  <a:cs typeface="Arial" pitchFamily="34" charset="0"/>
                </a:endParaRPr>
              </a:p>
              <a:p>
                <a:pPr algn="just">
                  <a:defRPr/>
                </a:pPr>
                <a:r>
                  <a:rPr lang="zh-CN" altLang="en-US" sz="1200" kern="0" dirty="0" smtClean="0">
                    <a:ln/>
                    <a:solidFill>
                      <a:schemeClr val="bg1">
                        <a:lumMod val="50000"/>
                      </a:schemeClr>
                    </a:solidFill>
                    <a:ea typeface="微软雅黑" pitchFamily="34" charset="-122"/>
                    <a:cs typeface="Arial" pitchFamily="34" charset="0"/>
                  </a:rPr>
                  <a:t>文化</a:t>
                </a:r>
                <a:r>
                  <a:rPr lang="en-US" altLang="zh-CN" sz="1200" kern="0" dirty="0">
                    <a:ln/>
                    <a:solidFill>
                      <a:schemeClr val="bg1">
                        <a:lumMod val="50000"/>
                      </a:schemeClr>
                    </a:solidFill>
                    <a:ea typeface="微软雅黑" pitchFamily="34" charset="-122"/>
                    <a:cs typeface="Arial" pitchFamily="34" charset="0"/>
                  </a:rPr>
                  <a:t>PPT</a:t>
                </a:r>
                <a:r>
                  <a:rPr lang="zh-CN" altLang="en-US" sz="1200" kern="0" dirty="0">
                    <a:ln/>
                    <a:solidFill>
                      <a:schemeClr val="bg1">
                        <a:lumMod val="50000"/>
                      </a:schemeClr>
                    </a:solidFill>
                    <a:ea typeface="微软雅黑" pitchFamily="34" charset="-122"/>
                    <a:cs typeface="Arial" pitchFamily="34" charset="0"/>
                  </a:rPr>
                  <a:t>模板</a:t>
                </a:r>
                <a:endParaRPr lang="en-US" altLang="zh-CN" sz="1200" kern="0" dirty="0">
                  <a:ln/>
                  <a:solidFill>
                    <a:schemeClr val="bg1">
                      <a:lumMod val="50000"/>
                    </a:schemeClr>
                  </a:solidFill>
                  <a:ea typeface="微软雅黑" pitchFamily="34" charset="-122"/>
                  <a:cs typeface="Arial" pitchFamily="34" charset="0"/>
                </a:endParaRPr>
              </a:p>
              <a:p>
                <a:pPr algn="just">
                  <a:defRPr/>
                </a:pPr>
                <a:endParaRPr lang="zh-CN" altLang="en-US" sz="1200" kern="0" dirty="0">
                  <a:ln/>
                  <a:solidFill>
                    <a:schemeClr val="bg1">
                      <a:lumMod val="50000"/>
                    </a:schemeClr>
                  </a:solidFill>
                  <a:ea typeface="微软雅黑" pitchFamily="34" charset="-122"/>
                  <a:cs typeface="Arial" pitchFamily="34" charset="0"/>
                </a:endParaRPr>
              </a:p>
            </p:txBody>
          </p:sp>
        </p:grpSp>
        <p:sp>
          <p:nvSpPr>
            <p:cNvPr id="26" name="Freeform 269"/>
            <p:cNvSpPr>
              <a:spLocks noEditPoints="1"/>
            </p:cNvSpPr>
            <p:nvPr/>
          </p:nvSpPr>
          <p:spPr bwMode="auto">
            <a:xfrm>
              <a:off x="4465015" y="3337182"/>
              <a:ext cx="568096" cy="582156"/>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rgbClr val="0091B8"/>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nvGrpSpPr>
          <p:cNvPr id="38" name="组合 37"/>
          <p:cNvGrpSpPr/>
          <p:nvPr/>
        </p:nvGrpSpPr>
        <p:grpSpPr>
          <a:xfrm>
            <a:off x="9694370" y="2274082"/>
            <a:ext cx="1795044" cy="2957173"/>
            <a:chOff x="9115826" y="2135572"/>
            <a:chExt cx="2393392" cy="3942897"/>
          </a:xfrm>
        </p:grpSpPr>
        <p:grpSp>
          <p:nvGrpSpPr>
            <p:cNvPr id="39" name="组合 38"/>
            <p:cNvGrpSpPr/>
            <p:nvPr/>
          </p:nvGrpSpPr>
          <p:grpSpPr>
            <a:xfrm>
              <a:off x="9115826" y="2135572"/>
              <a:ext cx="2393392" cy="3942897"/>
              <a:chOff x="608094" y="2146299"/>
              <a:chExt cx="2393392" cy="3942897"/>
            </a:xfrm>
          </p:grpSpPr>
          <p:grpSp>
            <p:nvGrpSpPr>
              <p:cNvPr id="41" name="组合 40"/>
              <p:cNvGrpSpPr/>
              <p:nvPr/>
            </p:nvGrpSpPr>
            <p:grpSpPr>
              <a:xfrm>
                <a:off x="608094" y="2146299"/>
                <a:ext cx="2360189" cy="3848102"/>
                <a:chOff x="608094" y="1948365"/>
                <a:chExt cx="2360189" cy="4090237"/>
              </a:xfrm>
            </p:grpSpPr>
            <p:sp>
              <p:nvSpPr>
                <p:cNvPr id="50" name="圆角矩形 49"/>
                <p:cNvSpPr/>
                <p:nvPr/>
              </p:nvSpPr>
              <p:spPr>
                <a:xfrm>
                  <a:off x="608094" y="3559128"/>
                  <a:ext cx="2360189" cy="2479474"/>
                </a:xfrm>
                <a:prstGeom prst="roundRect">
                  <a:avLst>
                    <a:gd name="adj" fmla="val 0"/>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sp>
              <p:nvSpPr>
                <p:cNvPr id="51" name="圆角矩形 50"/>
                <p:cNvSpPr/>
                <p:nvPr/>
              </p:nvSpPr>
              <p:spPr>
                <a:xfrm>
                  <a:off x="608094" y="1948365"/>
                  <a:ext cx="2360189" cy="1605995"/>
                </a:xfrm>
                <a:prstGeom prst="roundRect">
                  <a:avLst>
                    <a:gd name="adj" fmla="val 0"/>
                  </a:avLst>
                </a:prstGeom>
                <a:solidFill>
                  <a:schemeClr val="accent1">
                    <a:lumMod val="50000"/>
                  </a:schemeClr>
                </a:solidFill>
                <a:ln w="15875">
                  <a:solidFill>
                    <a:schemeClr val="accent1">
                      <a:lumMod val="60000"/>
                      <a:lumOff val="40000"/>
                    </a:schemeClr>
                  </a:soli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grpSp>
          <p:grpSp>
            <p:nvGrpSpPr>
              <p:cNvPr id="42" name="组合 41"/>
              <p:cNvGrpSpPr/>
              <p:nvPr/>
            </p:nvGrpSpPr>
            <p:grpSpPr>
              <a:xfrm>
                <a:off x="1050959" y="2901760"/>
                <a:ext cx="1474458" cy="1474458"/>
                <a:chOff x="5159096" y="4773275"/>
                <a:chExt cx="1621904" cy="1621904"/>
              </a:xfrm>
              <a:effectLst>
                <a:outerShdw blurRad="50800" dist="38100" dir="2700000" algn="tl" rotWithShape="0">
                  <a:prstClr val="black">
                    <a:alpha val="40000"/>
                  </a:prstClr>
                </a:outerShdw>
              </a:effectLst>
            </p:grpSpPr>
            <p:sp>
              <p:nvSpPr>
                <p:cNvPr id="47" name="Oval 9"/>
                <p:cNvSpPr>
                  <a:spLocks noChangeArrowheads="1"/>
                </p:cNvSpPr>
                <p:nvPr/>
              </p:nvSpPr>
              <p:spPr bwMode="auto">
                <a:xfrm>
                  <a:off x="5293805" y="4910541"/>
                  <a:ext cx="1352487" cy="1347372"/>
                </a:xfrm>
                <a:prstGeom prst="ellipse">
                  <a:avLst/>
                </a:prstGeom>
                <a:solidFill>
                  <a:srgbClr val="FAF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242"/>
                <p:cNvSpPr>
                  <a:spLocks noEditPoints="1"/>
                </p:cNvSpPr>
                <p:nvPr/>
              </p:nvSpPr>
              <p:spPr bwMode="auto">
                <a:xfrm>
                  <a:off x="5159096" y="4773275"/>
                  <a:ext cx="1621904" cy="1621904"/>
                </a:xfrm>
                <a:custGeom>
                  <a:avLst/>
                  <a:gdLst>
                    <a:gd name="T0" fmla="*/ 116 w 290"/>
                    <a:gd name="T1" fmla="*/ 287 h 289"/>
                    <a:gd name="T2" fmla="*/ 92 w 290"/>
                    <a:gd name="T3" fmla="*/ 268 h 289"/>
                    <a:gd name="T4" fmla="*/ 66 w 290"/>
                    <a:gd name="T5" fmla="*/ 264 h 289"/>
                    <a:gd name="T6" fmla="*/ 46 w 290"/>
                    <a:gd name="T7" fmla="*/ 251 h 289"/>
                    <a:gd name="T8" fmla="*/ 35 w 290"/>
                    <a:gd name="T9" fmla="*/ 222 h 289"/>
                    <a:gd name="T10" fmla="*/ 12 w 290"/>
                    <a:gd name="T11" fmla="*/ 202 h 289"/>
                    <a:gd name="T12" fmla="*/ 1 w 290"/>
                    <a:gd name="T13" fmla="*/ 164 h 289"/>
                    <a:gd name="T14" fmla="*/ 14 w 290"/>
                    <a:gd name="T15" fmla="*/ 117 h 289"/>
                    <a:gd name="T16" fmla="*/ 20 w 290"/>
                    <a:gd name="T17" fmla="*/ 82 h 289"/>
                    <a:gd name="T18" fmla="*/ 33 w 290"/>
                    <a:gd name="T19" fmla="*/ 53 h 289"/>
                    <a:gd name="T20" fmla="*/ 60 w 290"/>
                    <a:gd name="T21" fmla="*/ 40 h 289"/>
                    <a:gd name="T22" fmla="*/ 78 w 290"/>
                    <a:gd name="T23" fmla="*/ 16 h 289"/>
                    <a:gd name="T24" fmla="*/ 98 w 290"/>
                    <a:gd name="T25" fmla="*/ 7 h 289"/>
                    <a:gd name="T26" fmla="*/ 127 w 290"/>
                    <a:gd name="T27" fmla="*/ 11 h 289"/>
                    <a:gd name="T28" fmla="*/ 155 w 290"/>
                    <a:gd name="T29" fmla="*/ 0 h 289"/>
                    <a:gd name="T30" fmla="*/ 191 w 290"/>
                    <a:gd name="T31" fmla="*/ 7 h 289"/>
                    <a:gd name="T32" fmla="*/ 210 w 290"/>
                    <a:gd name="T33" fmla="*/ 15 h 289"/>
                    <a:gd name="T34" fmla="*/ 229 w 290"/>
                    <a:gd name="T35" fmla="*/ 26 h 289"/>
                    <a:gd name="T36" fmla="*/ 252 w 290"/>
                    <a:gd name="T37" fmla="*/ 50 h 289"/>
                    <a:gd name="T38" fmla="*/ 264 w 290"/>
                    <a:gd name="T39" fmla="*/ 83 h 289"/>
                    <a:gd name="T40" fmla="*/ 285 w 290"/>
                    <a:gd name="T41" fmla="*/ 105 h 289"/>
                    <a:gd name="T42" fmla="*/ 279 w 290"/>
                    <a:gd name="T43" fmla="*/ 154 h 289"/>
                    <a:gd name="T44" fmla="*/ 272 w 290"/>
                    <a:gd name="T45" fmla="*/ 190 h 289"/>
                    <a:gd name="T46" fmla="*/ 262 w 290"/>
                    <a:gd name="T47" fmla="*/ 224 h 289"/>
                    <a:gd name="T48" fmla="*/ 244 w 290"/>
                    <a:gd name="T49" fmla="*/ 251 h 289"/>
                    <a:gd name="T50" fmla="*/ 227 w 290"/>
                    <a:gd name="T51" fmla="*/ 264 h 289"/>
                    <a:gd name="T52" fmla="*/ 211 w 290"/>
                    <a:gd name="T53" fmla="*/ 274 h 289"/>
                    <a:gd name="T54" fmla="*/ 193 w 290"/>
                    <a:gd name="T55" fmla="*/ 282 h 289"/>
                    <a:gd name="T56" fmla="*/ 173 w 290"/>
                    <a:gd name="T57" fmla="*/ 287 h 289"/>
                    <a:gd name="T58" fmla="*/ 145 w 290"/>
                    <a:gd name="T59" fmla="*/ 279 h 289"/>
                    <a:gd name="T60" fmla="*/ 160 w 290"/>
                    <a:gd name="T61" fmla="*/ 250 h 289"/>
                    <a:gd name="T62" fmla="*/ 176 w 290"/>
                    <a:gd name="T63" fmla="*/ 247 h 289"/>
                    <a:gd name="T64" fmla="*/ 197 w 290"/>
                    <a:gd name="T65" fmla="*/ 244 h 289"/>
                    <a:gd name="T66" fmla="*/ 212 w 290"/>
                    <a:gd name="T67" fmla="*/ 227 h 289"/>
                    <a:gd name="T68" fmla="*/ 232 w 290"/>
                    <a:gd name="T69" fmla="*/ 215 h 289"/>
                    <a:gd name="T70" fmla="*/ 245 w 290"/>
                    <a:gd name="T71" fmla="*/ 180 h 289"/>
                    <a:gd name="T72" fmla="*/ 258 w 290"/>
                    <a:gd name="T73" fmla="*/ 145 h 289"/>
                    <a:gd name="T74" fmla="*/ 245 w 290"/>
                    <a:gd name="T75" fmla="*/ 109 h 289"/>
                    <a:gd name="T76" fmla="*/ 232 w 290"/>
                    <a:gd name="T77" fmla="*/ 74 h 289"/>
                    <a:gd name="T78" fmla="*/ 212 w 290"/>
                    <a:gd name="T79" fmla="*/ 62 h 289"/>
                    <a:gd name="T80" fmla="*/ 197 w 290"/>
                    <a:gd name="T81" fmla="*/ 45 h 289"/>
                    <a:gd name="T82" fmla="*/ 176 w 290"/>
                    <a:gd name="T83" fmla="*/ 42 h 289"/>
                    <a:gd name="T84" fmla="*/ 160 w 290"/>
                    <a:gd name="T85" fmla="*/ 39 h 289"/>
                    <a:gd name="T86" fmla="*/ 130 w 290"/>
                    <a:gd name="T87" fmla="*/ 39 h 289"/>
                    <a:gd name="T88" fmla="*/ 108 w 290"/>
                    <a:gd name="T89" fmla="*/ 39 h 289"/>
                    <a:gd name="T90" fmla="*/ 90 w 290"/>
                    <a:gd name="T91" fmla="*/ 54 h 289"/>
                    <a:gd name="T92" fmla="*/ 76 w 290"/>
                    <a:gd name="T93" fmla="*/ 64 h 289"/>
                    <a:gd name="T94" fmla="*/ 58 w 290"/>
                    <a:gd name="T95" fmla="*/ 83 h 289"/>
                    <a:gd name="T96" fmla="*/ 37 w 290"/>
                    <a:gd name="T97" fmla="*/ 114 h 289"/>
                    <a:gd name="T98" fmla="*/ 39 w 290"/>
                    <a:gd name="T99" fmla="*/ 152 h 289"/>
                    <a:gd name="T100" fmla="*/ 42 w 290"/>
                    <a:gd name="T101" fmla="*/ 189 h 289"/>
                    <a:gd name="T102" fmla="*/ 68 w 290"/>
                    <a:gd name="T103" fmla="*/ 217 h 289"/>
                    <a:gd name="T104" fmla="*/ 80 w 290"/>
                    <a:gd name="T105" fmla="*/ 236 h 289"/>
                    <a:gd name="T106" fmla="*/ 100 w 290"/>
                    <a:gd name="T107" fmla="*/ 241 h 289"/>
                    <a:gd name="T108" fmla="*/ 115 w 290"/>
                    <a:gd name="T109" fmla="*/ 247 h 289"/>
                    <a:gd name="T110" fmla="*/ 138 w 290"/>
                    <a:gd name="T111" fmla="*/ 25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0" h="289">
                      <a:moveTo>
                        <a:pt x="136" y="289"/>
                      </a:moveTo>
                      <a:cubicBezTo>
                        <a:pt x="135" y="289"/>
                        <a:pt x="135" y="289"/>
                        <a:pt x="135" y="289"/>
                      </a:cubicBezTo>
                      <a:cubicBezTo>
                        <a:pt x="130" y="289"/>
                        <a:pt x="128" y="285"/>
                        <a:pt x="127" y="278"/>
                      </a:cubicBezTo>
                      <a:cubicBezTo>
                        <a:pt x="124" y="284"/>
                        <a:pt x="122" y="287"/>
                        <a:pt x="117" y="287"/>
                      </a:cubicBezTo>
                      <a:cubicBezTo>
                        <a:pt x="116" y="287"/>
                        <a:pt x="116" y="287"/>
                        <a:pt x="116" y="287"/>
                      </a:cubicBezTo>
                      <a:cubicBezTo>
                        <a:pt x="110" y="286"/>
                        <a:pt x="109" y="281"/>
                        <a:pt x="109" y="274"/>
                      </a:cubicBezTo>
                      <a:cubicBezTo>
                        <a:pt x="106" y="279"/>
                        <a:pt x="103" y="282"/>
                        <a:pt x="99" y="282"/>
                      </a:cubicBezTo>
                      <a:cubicBezTo>
                        <a:pt x="98" y="282"/>
                        <a:pt x="98" y="282"/>
                        <a:pt x="98" y="282"/>
                      </a:cubicBezTo>
                      <a:cubicBezTo>
                        <a:pt x="97" y="281"/>
                        <a:pt x="97" y="281"/>
                        <a:pt x="97" y="281"/>
                      </a:cubicBezTo>
                      <a:cubicBezTo>
                        <a:pt x="91" y="280"/>
                        <a:pt x="91" y="275"/>
                        <a:pt x="92" y="268"/>
                      </a:cubicBezTo>
                      <a:cubicBezTo>
                        <a:pt x="88" y="272"/>
                        <a:pt x="85" y="274"/>
                        <a:pt x="82" y="274"/>
                      </a:cubicBezTo>
                      <a:cubicBezTo>
                        <a:pt x="80" y="274"/>
                        <a:pt x="80" y="274"/>
                        <a:pt x="80" y="274"/>
                      </a:cubicBezTo>
                      <a:cubicBezTo>
                        <a:pt x="78" y="273"/>
                        <a:pt x="78" y="273"/>
                        <a:pt x="78" y="273"/>
                      </a:cubicBezTo>
                      <a:cubicBezTo>
                        <a:pt x="74" y="271"/>
                        <a:pt x="74" y="266"/>
                        <a:pt x="75" y="259"/>
                      </a:cubicBezTo>
                      <a:cubicBezTo>
                        <a:pt x="71" y="263"/>
                        <a:pt x="69" y="264"/>
                        <a:pt x="66" y="264"/>
                      </a:cubicBezTo>
                      <a:cubicBezTo>
                        <a:pt x="64" y="264"/>
                        <a:pt x="64" y="264"/>
                        <a:pt x="64" y="264"/>
                      </a:cubicBezTo>
                      <a:cubicBezTo>
                        <a:pt x="61" y="263"/>
                        <a:pt x="61" y="263"/>
                        <a:pt x="61" y="263"/>
                      </a:cubicBezTo>
                      <a:cubicBezTo>
                        <a:pt x="57" y="260"/>
                        <a:pt x="58" y="255"/>
                        <a:pt x="60" y="249"/>
                      </a:cubicBezTo>
                      <a:cubicBezTo>
                        <a:pt x="56" y="251"/>
                        <a:pt x="54" y="253"/>
                        <a:pt x="51" y="253"/>
                      </a:cubicBezTo>
                      <a:cubicBezTo>
                        <a:pt x="49" y="253"/>
                        <a:pt x="47" y="252"/>
                        <a:pt x="46" y="251"/>
                      </a:cubicBezTo>
                      <a:cubicBezTo>
                        <a:pt x="42" y="247"/>
                        <a:pt x="43" y="243"/>
                        <a:pt x="47" y="236"/>
                      </a:cubicBezTo>
                      <a:cubicBezTo>
                        <a:pt x="43" y="238"/>
                        <a:pt x="41" y="239"/>
                        <a:pt x="39" y="239"/>
                      </a:cubicBezTo>
                      <a:cubicBezTo>
                        <a:pt x="39" y="239"/>
                        <a:pt x="39" y="239"/>
                        <a:pt x="39" y="239"/>
                      </a:cubicBezTo>
                      <a:cubicBezTo>
                        <a:pt x="36" y="239"/>
                        <a:pt x="34" y="238"/>
                        <a:pt x="33" y="236"/>
                      </a:cubicBezTo>
                      <a:cubicBezTo>
                        <a:pt x="29" y="232"/>
                        <a:pt x="31" y="228"/>
                        <a:pt x="35" y="222"/>
                      </a:cubicBezTo>
                      <a:cubicBezTo>
                        <a:pt x="32" y="223"/>
                        <a:pt x="30" y="224"/>
                        <a:pt x="28" y="224"/>
                      </a:cubicBezTo>
                      <a:cubicBezTo>
                        <a:pt x="24" y="224"/>
                        <a:pt x="22" y="221"/>
                        <a:pt x="21" y="220"/>
                      </a:cubicBezTo>
                      <a:cubicBezTo>
                        <a:pt x="18" y="215"/>
                        <a:pt x="21" y="211"/>
                        <a:pt x="26" y="206"/>
                      </a:cubicBezTo>
                      <a:cubicBezTo>
                        <a:pt x="24" y="207"/>
                        <a:pt x="22" y="207"/>
                        <a:pt x="20" y="207"/>
                      </a:cubicBezTo>
                      <a:cubicBezTo>
                        <a:pt x="15" y="207"/>
                        <a:pt x="13" y="204"/>
                        <a:pt x="12" y="202"/>
                      </a:cubicBezTo>
                      <a:cubicBezTo>
                        <a:pt x="10" y="197"/>
                        <a:pt x="13" y="194"/>
                        <a:pt x="19" y="190"/>
                      </a:cubicBezTo>
                      <a:cubicBezTo>
                        <a:pt x="18" y="190"/>
                        <a:pt x="17" y="190"/>
                        <a:pt x="16" y="190"/>
                      </a:cubicBezTo>
                      <a:cubicBezTo>
                        <a:pt x="14" y="190"/>
                        <a:pt x="7" y="190"/>
                        <a:pt x="5" y="184"/>
                      </a:cubicBezTo>
                      <a:cubicBezTo>
                        <a:pt x="4" y="178"/>
                        <a:pt x="7" y="175"/>
                        <a:pt x="14" y="172"/>
                      </a:cubicBezTo>
                      <a:cubicBezTo>
                        <a:pt x="6" y="171"/>
                        <a:pt x="2" y="170"/>
                        <a:pt x="1" y="164"/>
                      </a:cubicBezTo>
                      <a:cubicBezTo>
                        <a:pt x="1" y="159"/>
                        <a:pt x="4" y="156"/>
                        <a:pt x="11" y="154"/>
                      </a:cubicBezTo>
                      <a:cubicBezTo>
                        <a:pt x="4" y="152"/>
                        <a:pt x="0" y="150"/>
                        <a:pt x="0" y="145"/>
                      </a:cubicBezTo>
                      <a:cubicBezTo>
                        <a:pt x="0" y="139"/>
                        <a:pt x="4" y="137"/>
                        <a:pt x="11" y="135"/>
                      </a:cubicBezTo>
                      <a:cubicBezTo>
                        <a:pt x="4" y="133"/>
                        <a:pt x="1" y="130"/>
                        <a:pt x="1" y="125"/>
                      </a:cubicBezTo>
                      <a:cubicBezTo>
                        <a:pt x="2" y="119"/>
                        <a:pt x="6" y="118"/>
                        <a:pt x="14" y="117"/>
                      </a:cubicBezTo>
                      <a:cubicBezTo>
                        <a:pt x="7" y="114"/>
                        <a:pt x="4" y="111"/>
                        <a:pt x="5" y="105"/>
                      </a:cubicBezTo>
                      <a:cubicBezTo>
                        <a:pt x="7" y="99"/>
                        <a:pt x="14" y="99"/>
                        <a:pt x="16" y="99"/>
                      </a:cubicBezTo>
                      <a:cubicBezTo>
                        <a:pt x="17" y="99"/>
                        <a:pt x="18" y="99"/>
                        <a:pt x="19" y="100"/>
                      </a:cubicBezTo>
                      <a:cubicBezTo>
                        <a:pt x="13" y="95"/>
                        <a:pt x="10" y="92"/>
                        <a:pt x="12" y="87"/>
                      </a:cubicBezTo>
                      <a:cubicBezTo>
                        <a:pt x="13" y="85"/>
                        <a:pt x="15" y="82"/>
                        <a:pt x="20" y="82"/>
                      </a:cubicBezTo>
                      <a:cubicBezTo>
                        <a:pt x="22" y="82"/>
                        <a:pt x="24" y="82"/>
                        <a:pt x="26" y="83"/>
                      </a:cubicBezTo>
                      <a:cubicBezTo>
                        <a:pt x="21" y="78"/>
                        <a:pt x="18" y="74"/>
                        <a:pt x="21" y="69"/>
                      </a:cubicBezTo>
                      <a:cubicBezTo>
                        <a:pt x="22" y="68"/>
                        <a:pt x="24" y="65"/>
                        <a:pt x="28" y="65"/>
                      </a:cubicBezTo>
                      <a:cubicBezTo>
                        <a:pt x="30" y="65"/>
                        <a:pt x="32" y="66"/>
                        <a:pt x="35" y="67"/>
                      </a:cubicBezTo>
                      <a:cubicBezTo>
                        <a:pt x="31" y="61"/>
                        <a:pt x="29" y="57"/>
                        <a:pt x="33" y="53"/>
                      </a:cubicBezTo>
                      <a:cubicBezTo>
                        <a:pt x="34" y="51"/>
                        <a:pt x="36" y="50"/>
                        <a:pt x="39" y="50"/>
                      </a:cubicBezTo>
                      <a:cubicBezTo>
                        <a:pt x="41" y="50"/>
                        <a:pt x="43" y="51"/>
                        <a:pt x="47" y="53"/>
                      </a:cubicBezTo>
                      <a:cubicBezTo>
                        <a:pt x="43" y="47"/>
                        <a:pt x="42" y="42"/>
                        <a:pt x="46" y="38"/>
                      </a:cubicBezTo>
                      <a:cubicBezTo>
                        <a:pt x="48" y="37"/>
                        <a:pt x="49" y="36"/>
                        <a:pt x="51" y="36"/>
                      </a:cubicBezTo>
                      <a:cubicBezTo>
                        <a:pt x="54" y="36"/>
                        <a:pt x="56" y="38"/>
                        <a:pt x="60" y="40"/>
                      </a:cubicBezTo>
                      <a:cubicBezTo>
                        <a:pt x="58" y="34"/>
                        <a:pt x="57" y="29"/>
                        <a:pt x="61" y="26"/>
                      </a:cubicBezTo>
                      <a:cubicBezTo>
                        <a:pt x="63" y="25"/>
                        <a:pt x="63" y="25"/>
                        <a:pt x="63" y="25"/>
                      </a:cubicBezTo>
                      <a:cubicBezTo>
                        <a:pt x="66" y="25"/>
                        <a:pt x="66" y="25"/>
                        <a:pt x="66" y="25"/>
                      </a:cubicBezTo>
                      <a:cubicBezTo>
                        <a:pt x="69" y="25"/>
                        <a:pt x="71" y="26"/>
                        <a:pt x="75" y="30"/>
                      </a:cubicBezTo>
                      <a:cubicBezTo>
                        <a:pt x="74" y="23"/>
                        <a:pt x="74" y="18"/>
                        <a:pt x="78" y="16"/>
                      </a:cubicBezTo>
                      <a:cubicBezTo>
                        <a:pt x="80" y="15"/>
                        <a:pt x="80" y="15"/>
                        <a:pt x="80" y="15"/>
                      </a:cubicBezTo>
                      <a:cubicBezTo>
                        <a:pt x="82" y="15"/>
                        <a:pt x="82" y="15"/>
                        <a:pt x="82" y="15"/>
                      </a:cubicBezTo>
                      <a:cubicBezTo>
                        <a:pt x="85" y="15"/>
                        <a:pt x="88" y="17"/>
                        <a:pt x="92" y="21"/>
                      </a:cubicBezTo>
                      <a:cubicBezTo>
                        <a:pt x="91" y="14"/>
                        <a:pt x="91" y="10"/>
                        <a:pt x="97" y="8"/>
                      </a:cubicBezTo>
                      <a:cubicBezTo>
                        <a:pt x="98" y="7"/>
                        <a:pt x="98" y="7"/>
                        <a:pt x="98" y="7"/>
                      </a:cubicBezTo>
                      <a:cubicBezTo>
                        <a:pt x="99" y="7"/>
                        <a:pt x="99" y="7"/>
                        <a:pt x="99" y="7"/>
                      </a:cubicBezTo>
                      <a:cubicBezTo>
                        <a:pt x="103" y="7"/>
                        <a:pt x="106" y="10"/>
                        <a:pt x="109" y="15"/>
                      </a:cubicBezTo>
                      <a:cubicBezTo>
                        <a:pt x="109" y="8"/>
                        <a:pt x="110" y="4"/>
                        <a:pt x="116" y="2"/>
                      </a:cubicBezTo>
                      <a:cubicBezTo>
                        <a:pt x="117" y="2"/>
                        <a:pt x="117" y="2"/>
                        <a:pt x="117" y="2"/>
                      </a:cubicBezTo>
                      <a:cubicBezTo>
                        <a:pt x="122" y="2"/>
                        <a:pt x="124" y="5"/>
                        <a:pt x="127" y="11"/>
                      </a:cubicBezTo>
                      <a:cubicBezTo>
                        <a:pt x="128" y="4"/>
                        <a:pt x="130" y="0"/>
                        <a:pt x="135" y="0"/>
                      </a:cubicBezTo>
                      <a:cubicBezTo>
                        <a:pt x="135" y="0"/>
                        <a:pt x="135" y="0"/>
                        <a:pt x="135" y="0"/>
                      </a:cubicBezTo>
                      <a:cubicBezTo>
                        <a:pt x="141" y="0"/>
                        <a:pt x="143" y="3"/>
                        <a:pt x="145" y="10"/>
                      </a:cubicBezTo>
                      <a:cubicBezTo>
                        <a:pt x="147" y="3"/>
                        <a:pt x="149" y="0"/>
                        <a:pt x="155" y="0"/>
                      </a:cubicBezTo>
                      <a:cubicBezTo>
                        <a:pt x="155" y="0"/>
                        <a:pt x="155" y="0"/>
                        <a:pt x="155" y="0"/>
                      </a:cubicBezTo>
                      <a:cubicBezTo>
                        <a:pt x="161" y="0"/>
                        <a:pt x="162" y="4"/>
                        <a:pt x="164" y="11"/>
                      </a:cubicBezTo>
                      <a:cubicBezTo>
                        <a:pt x="166" y="5"/>
                        <a:pt x="169" y="2"/>
                        <a:pt x="173" y="2"/>
                      </a:cubicBezTo>
                      <a:cubicBezTo>
                        <a:pt x="175" y="2"/>
                        <a:pt x="175" y="2"/>
                        <a:pt x="175" y="2"/>
                      </a:cubicBezTo>
                      <a:cubicBezTo>
                        <a:pt x="180" y="4"/>
                        <a:pt x="181" y="8"/>
                        <a:pt x="181" y="15"/>
                      </a:cubicBezTo>
                      <a:cubicBezTo>
                        <a:pt x="185" y="10"/>
                        <a:pt x="187" y="7"/>
                        <a:pt x="191" y="7"/>
                      </a:cubicBezTo>
                      <a:cubicBezTo>
                        <a:pt x="193" y="7"/>
                        <a:pt x="193" y="7"/>
                        <a:pt x="193" y="7"/>
                      </a:cubicBezTo>
                      <a:cubicBezTo>
                        <a:pt x="194" y="8"/>
                        <a:pt x="194" y="8"/>
                        <a:pt x="194" y="8"/>
                      </a:cubicBezTo>
                      <a:cubicBezTo>
                        <a:pt x="199" y="10"/>
                        <a:pt x="200" y="14"/>
                        <a:pt x="199" y="21"/>
                      </a:cubicBezTo>
                      <a:cubicBezTo>
                        <a:pt x="202" y="17"/>
                        <a:pt x="205" y="15"/>
                        <a:pt x="209" y="15"/>
                      </a:cubicBezTo>
                      <a:cubicBezTo>
                        <a:pt x="210" y="15"/>
                        <a:pt x="210" y="15"/>
                        <a:pt x="210" y="15"/>
                      </a:cubicBezTo>
                      <a:cubicBezTo>
                        <a:pt x="212" y="16"/>
                        <a:pt x="212" y="16"/>
                        <a:pt x="212" y="16"/>
                      </a:cubicBezTo>
                      <a:cubicBezTo>
                        <a:pt x="217" y="18"/>
                        <a:pt x="217" y="23"/>
                        <a:pt x="215" y="30"/>
                      </a:cubicBezTo>
                      <a:cubicBezTo>
                        <a:pt x="219" y="26"/>
                        <a:pt x="222" y="25"/>
                        <a:pt x="225" y="25"/>
                      </a:cubicBezTo>
                      <a:cubicBezTo>
                        <a:pt x="227" y="25"/>
                        <a:pt x="227" y="25"/>
                        <a:pt x="227" y="25"/>
                      </a:cubicBezTo>
                      <a:cubicBezTo>
                        <a:pt x="229" y="26"/>
                        <a:pt x="229" y="26"/>
                        <a:pt x="229" y="26"/>
                      </a:cubicBezTo>
                      <a:cubicBezTo>
                        <a:pt x="233" y="29"/>
                        <a:pt x="233" y="34"/>
                        <a:pt x="230" y="40"/>
                      </a:cubicBezTo>
                      <a:cubicBezTo>
                        <a:pt x="234" y="38"/>
                        <a:pt x="236" y="36"/>
                        <a:pt x="239" y="36"/>
                      </a:cubicBezTo>
                      <a:cubicBezTo>
                        <a:pt x="241" y="36"/>
                        <a:pt x="243" y="37"/>
                        <a:pt x="244" y="38"/>
                      </a:cubicBezTo>
                      <a:cubicBezTo>
                        <a:pt x="248" y="42"/>
                        <a:pt x="247" y="47"/>
                        <a:pt x="243" y="53"/>
                      </a:cubicBezTo>
                      <a:cubicBezTo>
                        <a:pt x="247" y="51"/>
                        <a:pt x="250" y="50"/>
                        <a:pt x="252" y="50"/>
                      </a:cubicBezTo>
                      <a:cubicBezTo>
                        <a:pt x="254" y="50"/>
                        <a:pt x="256" y="51"/>
                        <a:pt x="258" y="53"/>
                      </a:cubicBezTo>
                      <a:cubicBezTo>
                        <a:pt x="261" y="57"/>
                        <a:pt x="259" y="61"/>
                        <a:pt x="255" y="67"/>
                      </a:cubicBezTo>
                      <a:cubicBezTo>
                        <a:pt x="258" y="66"/>
                        <a:pt x="260" y="65"/>
                        <a:pt x="262" y="65"/>
                      </a:cubicBezTo>
                      <a:cubicBezTo>
                        <a:pt x="267" y="65"/>
                        <a:pt x="269" y="68"/>
                        <a:pt x="269" y="69"/>
                      </a:cubicBezTo>
                      <a:cubicBezTo>
                        <a:pt x="272" y="74"/>
                        <a:pt x="270" y="78"/>
                        <a:pt x="264" y="83"/>
                      </a:cubicBezTo>
                      <a:cubicBezTo>
                        <a:pt x="267" y="82"/>
                        <a:pt x="269" y="82"/>
                        <a:pt x="270" y="82"/>
                      </a:cubicBezTo>
                      <a:cubicBezTo>
                        <a:pt x="276" y="82"/>
                        <a:pt x="278" y="85"/>
                        <a:pt x="278" y="87"/>
                      </a:cubicBezTo>
                      <a:cubicBezTo>
                        <a:pt x="281" y="92"/>
                        <a:pt x="278" y="95"/>
                        <a:pt x="272" y="100"/>
                      </a:cubicBezTo>
                      <a:cubicBezTo>
                        <a:pt x="273" y="100"/>
                        <a:pt x="274" y="99"/>
                        <a:pt x="274" y="99"/>
                      </a:cubicBezTo>
                      <a:cubicBezTo>
                        <a:pt x="277" y="99"/>
                        <a:pt x="283" y="99"/>
                        <a:pt x="285" y="105"/>
                      </a:cubicBezTo>
                      <a:cubicBezTo>
                        <a:pt x="286" y="111"/>
                        <a:pt x="283" y="114"/>
                        <a:pt x="277" y="117"/>
                      </a:cubicBezTo>
                      <a:cubicBezTo>
                        <a:pt x="284" y="118"/>
                        <a:pt x="288" y="119"/>
                        <a:pt x="289" y="125"/>
                      </a:cubicBezTo>
                      <a:cubicBezTo>
                        <a:pt x="290" y="130"/>
                        <a:pt x="286" y="133"/>
                        <a:pt x="279" y="135"/>
                      </a:cubicBezTo>
                      <a:cubicBezTo>
                        <a:pt x="286" y="137"/>
                        <a:pt x="290" y="139"/>
                        <a:pt x="290" y="145"/>
                      </a:cubicBezTo>
                      <a:cubicBezTo>
                        <a:pt x="290" y="150"/>
                        <a:pt x="286" y="152"/>
                        <a:pt x="279" y="154"/>
                      </a:cubicBezTo>
                      <a:cubicBezTo>
                        <a:pt x="286" y="156"/>
                        <a:pt x="290" y="159"/>
                        <a:pt x="289" y="164"/>
                      </a:cubicBezTo>
                      <a:cubicBezTo>
                        <a:pt x="288" y="170"/>
                        <a:pt x="284" y="171"/>
                        <a:pt x="277" y="172"/>
                      </a:cubicBezTo>
                      <a:cubicBezTo>
                        <a:pt x="283" y="175"/>
                        <a:pt x="286" y="178"/>
                        <a:pt x="285" y="184"/>
                      </a:cubicBezTo>
                      <a:cubicBezTo>
                        <a:pt x="283" y="190"/>
                        <a:pt x="277" y="190"/>
                        <a:pt x="274" y="190"/>
                      </a:cubicBezTo>
                      <a:cubicBezTo>
                        <a:pt x="274" y="190"/>
                        <a:pt x="273" y="190"/>
                        <a:pt x="272" y="190"/>
                      </a:cubicBezTo>
                      <a:cubicBezTo>
                        <a:pt x="278" y="194"/>
                        <a:pt x="281" y="197"/>
                        <a:pt x="278" y="202"/>
                      </a:cubicBezTo>
                      <a:cubicBezTo>
                        <a:pt x="278" y="204"/>
                        <a:pt x="276" y="207"/>
                        <a:pt x="270" y="207"/>
                      </a:cubicBezTo>
                      <a:cubicBezTo>
                        <a:pt x="269" y="207"/>
                        <a:pt x="267" y="207"/>
                        <a:pt x="264" y="206"/>
                      </a:cubicBezTo>
                      <a:cubicBezTo>
                        <a:pt x="270" y="211"/>
                        <a:pt x="272" y="215"/>
                        <a:pt x="269" y="220"/>
                      </a:cubicBezTo>
                      <a:cubicBezTo>
                        <a:pt x="269" y="221"/>
                        <a:pt x="267" y="224"/>
                        <a:pt x="262" y="224"/>
                      </a:cubicBezTo>
                      <a:cubicBezTo>
                        <a:pt x="260" y="224"/>
                        <a:pt x="258" y="223"/>
                        <a:pt x="255" y="222"/>
                      </a:cubicBezTo>
                      <a:cubicBezTo>
                        <a:pt x="259" y="228"/>
                        <a:pt x="261" y="232"/>
                        <a:pt x="258" y="236"/>
                      </a:cubicBezTo>
                      <a:cubicBezTo>
                        <a:pt x="256" y="238"/>
                        <a:pt x="254" y="239"/>
                        <a:pt x="252" y="239"/>
                      </a:cubicBezTo>
                      <a:cubicBezTo>
                        <a:pt x="250" y="239"/>
                        <a:pt x="247" y="238"/>
                        <a:pt x="243" y="236"/>
                      </a:cubicBezTo>
                      <a:cubicBezTo>
                        <a:pt x="247" y="243"/>
                        <a:pt x="248" y="247"/>
                        <a:pt x="244" y="251"/>
                      </a:cubicBezTo>
                      <a:cubicBezTo>
                        <a:pt x="243" y="252"/>
                        <a:pt x="241" y="253"/>
                        <a:pt x="239" y="253"/>
                      </a:cubicBezTo>
                      <a:cubicBezTo>
                        <a:pt x="239" y="253"/>
                        <a:pt x="239" y="253"/>
                        <a:pt x="239" y="253"/>
                      </a:cubicBezTo>
                      <a:cubicBezTo>
                        <a:pt x="236" y="253"/>
                        <a:pt x="234" y="251"/>
                        <a:pt x="230" y="249"/>
                      </a:cubicBezTo>
                      <a:cubicBezTo>
                        <a:pt x="233" y="255"/>
                        <a:pt x="233" y="260"/>
                        <a:pt x="229" y="263"/>
                      </a:cubicBezTo>
                      <a:cubicBezTo>
                        <a:pt x="227" y="264"/>
                        <a:pt x="227" y="264"/>
                        <a:pt x="227" y="264"/>
                      </a:cubicBezTo>
                      <a:cubicBezTo>
                        <a:pt x="225" y="265"/>
                        <a:pt x="225" y="265"/>
                        <a:pt x="225" y="265"/>
                      </a:cubicBezTo>
                      <a:cubicBezTo>
                        <a:pt x="225" y="265"/>
                        <a:pt x="225" y="265"/>
                        <a:pt x="225" y="265"/>
                      </a:cubicBezTo>
                      <a:cubicBezTo>
                        <a:pt x="222" y="265"/>
                        <a:pt x="219" y="263"/>
                        <a:pt x="215" y="259"/>
                      </a:cubicBezTo>
                      <a:cubicBezTo>
                        <a:pt x="217" y="266"/>
                        <a:pt x="217" y="271"/>
                        <a:pt x="212" y="273"/>
                      </a:cubicBezTo>
                      <a:cubicBezTo>
                        <a:pt x="211" y="274"/>
                        <a:pt x="211" y="274"/>
                        <a:pt x="211" y="274"/>
                      </a:cubicBezTo>
                      <a:cubicBezTo>
                        <a:pt x="209" y="274"/>
                        <a:pt x="209" y="274"/>
                        <a:pt x="209" y="274"/>
                      </a:cubicBezTo>
                      <a:cubicBezTo>
                        <a:pt x="209" y="274"/>
                        <a:pt x="209" y="274"/>
                        <a:pt x="209" y="274"/>
                      </a:cubicBezTo>
                      <a:cubicBezTo>
                        <a:pt x="205" y="274"/>
                        <a:pt x="202" y="272"/>
                        <a:pt x="199" y="268"/>
                      </a:cubicBezTo>
                      <a:cubicBezTo>
                        <a:pt x="200" y="275"/>
                        <a:pt x="199" y="280"/>
                        <a:pt x="194" y="281"/>
                      </a:cubicBezTo>
                      <a:cubicBezTo>
                        <a:pt x="193" y="282"/>
                        <a:pt x="193" y="282"/>
                        <a:pt x="193" y="282"/>
                      </a:cubicBezTo>
                      <a:cubicBezTo>
                        <a:pt x="191" y="282"/>
                        <a:pt x="191" y="282"/>
                        <a:pt x="191" y="282"/>
                      </a:cubicBezTo>
                      <a:cubicBezTo>
                        <a:pt x="191" y="282"/>
                        <a:pt x="191" y="282"/>
                        <a:pt x="191" y="282"/>
                      </a:cubicBezTo>
                      <a:cubicBezTo>
                        <a:pt x="187" y="282"/>
                        <a:pt x="185" y="279"/>
                        <a:pt x="181" y="274"/>
                      </a:cubicBezTo>
                      <a:cubicBezTo>
                        <a:pt x="181" y="281"/>
                        <a:pt x="180" y="286"/>
                        <a:pt x="175" y="287"/>
                      </a:cubicBezTo>
                      <a:cubicBezTo>
                        <a:pt x="173" y="287"/>
                        <a:pt x="173" y="287"/>
                        <a:pt x="173" y="287"/>
                      </a:cubicBezTo>
                      <a:cubicBezTo>
                        <a:pt x="173" y="287"/>
                        <a:pt x="173" y="287"/>
                        <a:pt x="173" y="287"/>
                      </a:cubicBezTo>
                      <a:cubicBezTo>
                        <a:pt x="169" y="287"/>
                        <a:pt x="166" y="284"/>
                        <a:pt x="163" y="278"/>
                      </a:cubicBezTo>
                      <a:cubicBezTo>
                        <a:pt x="162" y="285"/>
                        <a:pt x="161" y="289"/>
                        <a:pt x="155" y="289"/>
                      </a:cubicBezTo>
                      <a:cubicBezTo>
                        <a:pt x="155" y="289"/>
                        <a:pt x="155" y="289"/>
                        <a:pt x="155" y="289"/>
                      </a:cubicBezTo>
                      <a:cubicBezTo>
                        <a:pt x="149" y="289"/>
                        <a:pt x="147" y="286"/>
                        <a:pt x="145" y="279"/>
                      </a:cubicBezTo>
                      <a:cubicBezTo>
                        <a:pt x="143" y="286"/>
                        <a:pt x="141" y="289"/>
                        <a:pt x="136" y="289"/>
                      </a:cubicBezTo>
                      <a:cubicBezTo>
                        <a:pt x="136" y="289"/>
                        <a:pt x="136" y="289"/>
                        <a:pt x="136" y="289"/>
                      </a:cubicBezTo>
                      <a:moveTo>
                        <a:pt x="145" y="251"/>
                      </a:moveTo>
                      <a:cubicBezTo>
                        <a:pt x="149" y="251"/>
                        <a:pt x="151" y="253"/>
                        <a:pt x="153" y="257"/>
                      </a:cubicBezTo>
                      <a:cubicBezTo>
                        <a:pt x="154" y="253"/>
                        <a:pt x="156" y="250"/>
                        <a:pt x="160" y="250"/>
                      </a:cubicBezTo>
                      <a:cubicBezTo>
                        <a:pt x="161" y="250"/>
                        <a:pt x="161" y="250"/>
                        <a:pt x="161" y="250"/>
                      </a:cubicBezTo>
                      <a:cubicBezTo>
                        <a:pt x="164" y="250"/>
                        <a:pt x="166" y="251"/>
                        <a:pt x="168" y="254"/>
                      </a:cubicBezTo>
                      <a:cubicBezTo>
                        <a:pt x="169" y="250"/>
                        <a:pt x="170" y="248"/>
                        <a:pt x="174" y="247"/>
                      </a:cubicBezTo>
                      <a:cubicBezTo>
                        <a:pt x="175" y="247"/>
                        <a:pt x="175" y="247"/>
                        <a:pt x="175" y="247"/>
                      </a:cubicBezTo>
                      <a:cubicBezTo>
                        <a:pt x="176" y="247"/>
                        <a:pt x="176" y="247"/>
                        <a:pt x="176" y="247"/>
                      </a:cubicBezTo>
                      <a:cubicBezTo>
                        <a:pt x="179" y="247"/>
                        <a:pt x="181" y="248"/>
                        <a:pt x="183" y="250"/>
                      </a:cubicBezTo>
                      <a:cubicBezTo>
                        <a:pt x="183" y="246"/>
                        <a:pt x="184" y="244"/>
                        <a:pt x="188" y="242"/>
                      </a:cubicBezTo>
                      <a:cubicBezTo>
                        <a:pt x="189" y="242"/>
                        <a:pt x="189" y="242"/>
                        <a:pt x="189" y="242"/>
                      </a:cubicBezTo>
                      <a:cubicBezTo>
                        <a:pt x="191" y="241"/>
                        <a:pt x="191" y="241"/>
                        <a:pt x="191" y="241"/>
                      </a:cubicBezTo>
                      <a:cubicBezTo>
                        <a:pt x="193" y="241"/>
                        <a:pt x="195" y="242"/>
                        <a:pt x="197" y="244"/>
                      </a:cubicBezTo>
                      <a:cubicBezTo>
                        <a:pt x="196" y="240"/>
                        <a:pt x="197" y="237"/>
                        <a:pt x="200" y="235"/>
                      </a:cubicBezTo>
                      <a:cubicBezTo>
                        <a:pt x="202" y="234"/>
                        <a:pt x="202" y="234"/>
                        <a:pt x="202" y="234"/>
                      </a:cubicBezTo>
                      <a:cubicBezTo>
                        <a:pt x="204" y="234"/>
                        <a:pt x="204" y="234"/>
                        <a:pt x="204" y="234"/>
                      </a:cubicBezTo>
                      <a:cubicBezTo>
                        <a:pt x="206" y="234"/>
                        <a:pt x="208" y="235"/>
                        <a:pt x="210" y="236"/>
                      </a:cubicBezTo>
                      <a:cubicBezTo>
                        <a:pt x="209" y="232"/>
                        <a:pt x="209" y="229"/>
                        <a:pt x="212" y="227"/>
                      </a:cubicBezTo>
                      <a:cubicBezTo>
                        <a:pt x="214" y="225"/>
                        <a:pt x="214" y="225"/>
                        <a:pt x="214" y="225"/>
                      </a:cubicBezTo>
                      <a:cubicBezTo>
                        <a:pt x="217" y="225"/>
                        <a:pt x="217" y="225"/>
                        <a:pt x="217" y="225"/>
                      </a:cubicBezTo>
                      <a:cubicBezTo>
                        <a:pt x="219" y="225"/>
                        <a:pt x="220" y="226"/>
                        <a:pt x="222" y="227"/>
                      </a:cubicBezTo>
                      <a:cubicBezTo>
                        <a:pt x="220" y="223"/>
                        <a:pt x="220" y="220"/>
                        <a:pt x="223" y="217"/>
                      </a:cubicBezTo>
                      <a:cubicBezTo>
                        <a:pt x="225" y="215"/>
                        <a:pt x="228" y="214"/>
                        <a:pt x="232" y="215"/>
                      </a:cubicBezTo>
                      <a:cubicBezTo>
                        <a:pt x="230" y="212"/>
                        <a:pt x="230" y="209"/>
                        <a:pt x="232" y="206"/>
                      </a:cubicBezTo>
                      <a:cubicBezTo>
                        <a:pt x="233" y="204"/>
                        <a:pt x="236" y="202"/>
                        <a:pt x="241" y="203"/>
                      </a:cubicBezTo>
                      <a:cubicBezTo>
                        <a:pt x="239" y="200"/>
                        <a:pt x="238" y="197"/>
                        <a:pt x="240" y="193"/>
                      </a:cubicBezTo>
                      <a:cubicBezTo>
                        <a:pt x="240" y="192"/>
                        <a:pt x="243" y="189"/>
                        <a:pt x="248" y="189"/>
                      </a:cubicBezTo>
                      <a:cubicBezTo>
                        <a:pt x="245" y="186"/>
                        <a:pt x="244" y="184"/>
                        <a:pt x="245" y="180"/>
                      </a:cubicBezTo>
                      <a:cubicBezTo>
                        <a:pt x="247" y="176"/>
                        <a:pt x="251" y="175"/>
                        <a:pt x="253" y="175"/>
                      </a:cubicBezTo>
                      <a:cubicBezTo>
                        <a:pt x="250" y="172"/>
                        <a:pt x="249" y="170"/>
                        <a:pt x="249" y="166"/>
                      </a:cubicBezTo>
                      <a:cubicBezTo>
                        <a:pt x="250" y="162"/>
                        <a:pt x="252" y="161"/>
                        <a:pt x="256" y="160"/>
                      </a:cubicBezTo>
                      <a:cubicBezTo>
                        <a:pt x="253" y="158"/>
                        <a:pt x="251" y="156"/>
                        <a:pt x="251" y="152"/>
                      </a:cubicBezTo>
                      <a:cubicBezTo>
                        <a:pt x="252" y="148"/>
                        <a:pt x="254" y="146"/>
                        <a:pt x="258" y="145"/>
                      </a:cubicBezTo>
                      <a:cubicBezTo>
                        <a:pt x="254" y="143"/>
                        <a:pt x="252" y="141"/>
                        <a:pt x="251" y="137"/>
                      </a:cubicBezTo>
                      <a:cubicBezTo>
                        <a:pt x="251" y="134"/>
                        <a:pt x="253" y="131"/>
                        <a:pt x="256" y="129"/>
                      </a:cubicBezTo>
                      <a:cubicBezTo>
                        <a:pt x="252" y="128"/>
                        <a:pt x="250" y="127"/>
                        <a:pt x="249" y="123"/>
                      </a:cubicBezTo>
                      <a:cubicBezTo>
                        <a:pt x="249" y="119"/>
                        <a:pt x="250" y="117"/>
                        <a:pt x="253" y="114"/>
                      </a:cubicBezTo>
                      <a:cubicBezTo>
                        <a:pt x="251" y="114"/>
                        <a:pt x="247" y="113"/>
                        <a:pt x="245" y="109"/>
                      </a:cubicBezTo>
                      <a:cubicBezTo>
                        <a:pt x="244" y="105"/>
                        <a:pt x="245" y="103"/>
                        <a:pt x="248" y="100"/>
                      </a:cubicBezTo>
                      <a:cubicBezTo>
                        <a:pt x="243" y="100"/>
                        <a:pt x="240" y="97"/>
                        <a:pt x="240" y="96"/>
                      </a:cubicBezTo>
                      <a:cubicBezTo>
                        <a:pt x="238" y="92"/>
                        <a:pt x="239" y="89"/>
                        <a:pt x="241" y="86"/>
                      </a:cubicBezTo>
                      <a:cubicBezTo>
                        <a:pt x="236" y="87"/>
                        <a:pt x="233" y="85"/>
                        <a:pt x="232" y="83"/>
                      </a:cubicBezTo>
                      <a:cubicBezTo>
                        <a:pt x="230" y="80"/>
                        <a:pt x="230" y="77"/>
                        <a:pt x="232" y="74"/>
                      </a:cubicBezTo>
                      <a:cubicBezTo>
                        <a:pt x="228" y="75"/>
                        <a:pt x="225" y="74"/>
                        <a:pt x="223" y="72"/>
                      </a:cubicBezTo>
                      <a:cubicBezTo>
                        <a:pt x="220" y="69"/>
                        <a:pt x="220" y="66"/>
                        <a:pt x="222" y="63"/>
                      </a:cubicBezTo>
                      <a:cubicBezTo>
                        <a:pt x="220" y="63"/>
                        <a:pt x="219" y="64"/>
                        <a:pt x="217" y="64"/>
                      </a:cubicBezTo>
                      <a:cubicBezTo>
                        <a:pt x="215" y="64"/>
                        <a:pt x="215" y="64"/>
                        <a:pt x="215" y="64"/>
                      </a:cubicBezTo>
                      <a:cubicBezTo>
                        <a:pt x="212" y="62"/>
                        <a:pt x="212" y="62"/>
                        <a:pt x="212" y="62"/>
                      </a:cubicBezTo>
                      <a:cubicBezTo>
                        <a:pt x="209" y="60"/>
                        <a:pt x="209" y="57"/>
                        <a:pt x="210" y="53"/>
                      </a:cubicBezTo>
                      <a:cubicBezTo>
                        <a:pt x="208" y="54"/>
                        <a:pt x="206" y="55"/>
                        <a:pt x="204" y="55"/>
                      </a:cubicBezTo>
                      <a:cubicBezTo>
                        <a:pt x="202" y="55"/>
                        <a:pt x="202" y="55"/>
                        <a:pt x="202" y="55"/>
                      </a:cubicBezTo>
                      <a:cubicBezTo>
                        <a:pt x="200" y="54"/>
                        <a:pt x="200" y="54"/>
                        <a:pt x="200" y="54"/>
                      </a:cubicBezTo>
                      <a:cubicBezTo>
                        <a:pt x="197" y="52"/>
                        <a:pt x="196" y="49"/>
                        <a:pt x="197" y="45"/>
                      </a:cubicBezTo>
                      <a:cubicBezTo>
                        <a:pt x="195" y="47"/>
                        <a:pt x="193" y="48"/>
                        <a:pt x="191" y="48"/>
                      </a:cubicBezTo>
                      <a:cubicBezTo>
                        <a:pt x="189" y="48"/>
                        <a:pt x="189" y="48"/>
                        <a:pt x="189" y="48"/>
                      </a:cubicBezTo>
                      <a:cubicBezTo>
                        <a:pt x="188" y="47"/>
                        <a:pt x="188" y="47"/>
                        <a:pt x="188" y="47"/>
                      </a:cubicBezTo>
                      <a:cubicBezTo>
                        <a:pt x="184" y="46"/>
                        <a:pt x="183" y="43"/>
                        <a:pt x="183" y="39"/>
                      </a:cubicBezTo>
                      <a:cubicBezTo>
                        <a:pt x="181" y="41"/>
                        <a:pt x="179" y="42"/>
                        <a:pt x="176" y="42"/>
                      </a:cubicBezTo>
                      <a:cubicBezTo>
                        <a:pt x="175" y="42"/>
                        <a:pt x="175" y="42"/>
                        <a:pt x="175" y="42"/>
                      </a:cubicBezTo>
                      <a:cubicBezTo>
                        <a:pt x="174" y="42"/>
                        <a:pt x="174" y="42"/>
                        <a:pt x="174" y="42"/>
                      </a:cubicBezTo>
                      <a:cubicBezTo>
                        <a:pt x="170" y="41"/>
                        <a:pt x="169" y="39"/>
                        <a:pt x="168" y="35"/>
                      </a:cubicBezTo>
                      <a:cubicBezTo>
                        <a:pt x="166" y="38"/>
                        <a:pt x="164" y="39"/>
                        <a:pt x="161" y="39"/>
                      </a:cubicBezTo>
                      <a:cubicBezTo>
                        <a:pt x="160" y="39"/>
                        <a:pt x="160" y="39"/>
                        <a:pt x="160" y="39"/>
                      </a:cubicBezTo>
                      <a:cubicBezTo>
                        <a:pt x="156" y="39"/>
                        <a:pt x="154" y="36"/>
                        <a:pt x="153" y="32"/>
                      </a:cubicBezTo>
                      <a:cubicBezTo>
                        <a:pt x="151" y="36"/>
                        <a:pt x="149" y="38"/>
                        <a:pt x="145" y="38"/>
                      </a:cubicBezTo>
                      <a:cubicBezTo>
                        <a:pt x="141" y="38"/>
                        <a:pt x="139" y="36"/>
                        <a:pt x="138" y="32"/>
                      </a:cubicBezTo>
                      <a:cubicBezTo>
                        <a:pt x="136" y="36"/>
                        <a:pt x="134" y="39"/>
                        <a:pt x="131" y="39"/>
                      </a:cubicBezTo>
                      <a:cubicBezTo>
                        <a:pt x="130" y="39"/>
                        <a:pt x="130" y="39"/>
                        <a:pt x="130" y="39"/>
                      </a:cubicBezTo>
                      <a:cubicBezTo>
                        <a:pt x="126" y="39"/>
                        <a:pt x="124" y="38"/>
                        <a:pt x="122" y="35"/>
                      </a:cubicBezTo>
                      <a:cubicBezTo>
                        <a:pt x="122" y="39"/>
                        <a:pt x="120" y="41"/>
                        <a:pt x="117" y="42"/>
                      </a:cubicBezTo>
                      <a:cubicBezTo>
                        <a:pt x="116" y="42"/>
                        <a:pt x="116" y="42"/>
                        <a:pt x="116" y="42"/>
                      </a:cubicBezTo>
                      <a:cubicBezTo>
                        <a:pt x="115" y="42"/>
                        <a:pt x="115" y="42"/>
                        <a:pt x="115" y="42"/>
                      </a:cubicBezTo>
                      <a:cubicBezTo>
                        <a:pt x="112" y="42"/>
                        <a:pt x="110" y="41"/>
                        <a:pt x="108" y="39"/>
                      </a:cubicBezTo>
                      <a:cubicBezTo>
                        <a:pt x="108" y="43"/>
                        <a:pt x="106" y="46"/>
                        <a:pt x="103" y="47"/>
                      </a:cubicBezTo>
                      <a:cubicBezTo>
                        <a:pt x="102" y="48"/>
                        <a:pt x="102" y="48"/>
                        <a:pt x="102" y="48"/>
                      </a:cubicBezTo>
                      <a:cubicBezTo>
                        <a:pt x="100" y="48"/>
                        <a:pt x="100" y="48"/>
                        <a:pt x="100" y="48"/>
                      </a:cubicBezTo>
                      <a:cubicBezTo>
                        <a:pt x="98" y="48"/>
                        <a:pt x="96" y="47"/>
                        <a:pt x="94" y="45"/>
                      </a:cubicBezTo>
                      <a:cubicBezTo>
                        <a:pt x="94" y="49"/>
                        <a:pt x="93" y="52"/>
                        <a:pt x="90" y="54"/>
                      </a:cubicBezTo>
                      <a:cubicBezTo>
                        <a:pt x="88" y="55"/>
                        <a:pt x="88" y="55"/>
                        <a:pt x="88" y="55"/>
                      </a:cubicBezTo>
                      <a:cubicBezTo>
                        <a:pt x="86" y="55"/>
                        <a:pt x="86" y="55"/>
                        <a:pt x="86" y="55"/>
                      </a:cubicBezTo>
                      <a:cubicBezTo>
                        <a:pt x="84" y="55"/>
                        <a:pt x="82" y="54"/>
                        <a:pt x="80" y="53"/>
                      </a:cubicBezTo>
                      <a:cubicBezTo>
                        <a:pt x="82" y="57"/>
                        <a:pt x="81" y="60"/>
                        <a:pt x="78" y="62"/>
                      </a:cubicBezTo>
                      <a:cubicBezTo>
                        <a:pt x="76" y="64"/>
                        <a:pt x="76" y="64"/>
                        <a:pt x="76" y="64"/>
                      </a:cubicBezTo>
                      <a:cubicBezTo>
                        <a:pt x="73" y="64"/>
                        <a:pt x="73" y="64"/>
                        <a:pt x="73" y="64"/>
                      </a:cubicBezTo>
                      <a:cubicBezTo>
                        <a:pt x="72" y="64"/>
                        <a:pt x="70" y="63"/>
                        <a:pt x="69" y="62"/>
                      </a:cubicBezTo>
                      <a:cubicBezTo>
                        <a:pt x="70" y="66"/>
                        <a:pt x="70" y="69"/>
                        <a:pt x="68" y="72"/>
                      </a:cubicBezTo>
                      <a:cubicBezTo>
                        <a:pt x="65" y="74"/>
                        <a:pt x="62" y="75"/>
                        <a:pt x="58" y="74"/>
                      </a:cubicBezTo>
                      <a:cubicBezTo>
                        <a:pt x="60" y="77"/>
                        <a:pt x="61" y="80"/>
                        <a:pt x="58" y="83"/>
                      </a:cubicBezTo>
                      <a:cubicBezTo>
                        <a:pt x="57" y="85"/>
                        <a:pt x="55" y="87"/>
                        <a:pt x="49" y="86"/>
                      </a:cubicBezTo>
                      <a:cubicBezTo>
                        <a:pt x="52" y="89"/>
                        <a:pt x="53" y="92"/>
                        <a:pt x="51" y="96"/>
                      </a:cubicBezTo>
                      <a:cubicBezTo>
                        <a:pt x="50" y="97"/>
                        <a:pt x="48" y="100"/>
                        <a:pt x="42" y="100"/>
                      </a:cubicBezTo>
                      <a:cubicBezTo>
                        <a:pt x="45" y="103"/>
                        <a:pt x="46" y="105"/>
                        <a:pt x="45" y="109"/>
                      </a:cubicBezTo>
                      <a:cubicBezTo>
                        <a:pt x="44" y="113"/>
                        <a:pt x="40" y="114"/>
                        <a:pt x="37" y="114"/>
                      </a:cubicBezTo>
                      <a:cubicBezTo>
                        <a:pt x="40" y="117"/>
                        <a:pt x="42" y="119"/>
                        <a:pt x="41" y="123"/>
                      </a:cubicBezTo>
                      <a:cubicBezTo>
                        <a:pt x="40" y="127"/>
                        <a:pt x="38" y="128"/>
                        <a:pt x="34" y="129"/>
                      </a:cubicBezTo>
                      <a:cubicBezTo>
                        <a:pt x="38" y="131"/>
                        <a:pt x="39" y="134"/>
                        <a:pt x="39" y="137"/>
                      </a:cubicBezTo>
                      <a:cubicBezTo>
                        <a:pt x="39" y="141"/>
                        <a:pt x="37" y="143"/>
                        <a:pt x="33" y="145"/>
                      </a:cubicBezTo>
                      <a:cubicBezTo>
                        <a:pt x="37" y="146"/>
                        <a:pt x="39" y="148"/>
                        <a:pt x="39" y="152"/>
                      </a:cubicBezTo>
                      <a:cubicBezTo>
                        <a:pt x="39" y="156"/>
                        <a:pt x="38" y="158"/>
                        <a:pt x="34" y="160"/>
                      </a:cubicBezTo>
                      <a:cubicBezTo>
                        <a:pt x="38" y="161"/>
                        <a:pt x="40" y="162"/>
                        <a:pt x="41" y="166"/>
                      </a:cubicBezTo>
                      <a:cubicBezTo>
                        <a:pt x="42" y="170"/>
                        <a:pt x="40" y="172"/>
                        <a:pt x="37" y="175"/>
                      </a:cubicBezTo>
                      <a:cubicBezTo>
                        <a:pt x="40" y="175"/>
                        <a:pt x="44" y="176"/>
                        <a:pt x="45" y="180"/>
                      </a:cubicBezTo>
                      <a:cubicBezTo>
                        <a:pt x="46" y="184"/>
                        <a:pt x="45" y="186"/>
                        <a:pt x="42" y="189"/>
                      </a:cubicBezTo>
                      <a:cubicBezTo>
                        <a:pt x="48" y="189"/>
                        <a:pt x="50" y="192"/>
                        <a:pt x="51" y="193"/>
                      </a:cubicBezTo>
                      <a:cubicBezTo>
                        <a:pt x="53" y="197"/>
                        <a:pt x="52" y="200"/>
                        <a:pt x="49" y="203"/>
                      </a:cubicBezTo>
                      <a:cubicBezTo>
                        <a:pt x="55" y="202"/>
                        <a:pt x="57" y="204"/>
                        <a:pt x="58" y="206"/>
                      </a:cubicBezTo>
                      <a:cubicBezTo>
                        <a:pt x="61" y="209"/>
                        <a:pt x="60" y="212"/>
                        <a:pt x="58" y="215"/>
                      </a:cubicBezTo>
                      <a:cubicBezTo>
                        <a:pt x="62" y="214"/>
                        <a:pt x="65" y="215"/>
                        <a:pt x="68" y="217"/>
                      </a:cubicBezTo>
                      <a:cubicBezTo>
                        <a:pt x="70" y="220"/>
                        <a:pt x="70" y="223"/>
                        <a:pt x="69" y="227"/>
                      </a:cubicBezTo>
                      <a:cubicBezTo>
                        <a:pt x="70" y="226"/>
                        <a:pt x="72" y="225"/>
                        <a:pt x="73" y="225"/>
                      </a:cubicBezTo>
                      <a:cubicBezTo>
                        <a:pt x="76" y="225"/>
                        <a:pt x="76" y="225"/>
                        <a:pt x="76" y="225"/>
                      </a:cubicBezTo>
                      <a:cubicBezTo>
                        <a:pt x="78" y="227"/>
                        <a:pt x="78" y="227"/>
                        <a:pt x="78" y="227"/>
                      </a:cubicBezTo>
                      <a:cubicBezTo>
                        <a:pt x="81" y="229"/>
                        <a:pt x="81" y="232"/>
                        <a:pt x="80" y="236"/>
                      </a:cubicBezTo>
                      <a:cubicBezTo>
                        <a:pt x="82" y="235"/>
                        <a:pt x="84" y="234"/>
                        <a:pt x="86" y="234"/>
                      </a:cubicBezTo>
                      <a:cubicBezTo>
                        <a:pt x="88" y="234"/>
                        <a:pt x="88" y="234"/>
                        <a:pt x="88" y="234"/>
                      </a:cubicBezTo>
                      <a:cubicBezTo>
                        <a:pt x="90" y="235"/>
                        <a:pt x="90" y="235"/>
                        <a:pt x="90" y="235"/>
                      </a:cubicBezTo>
                      <a:cubicBezTo>
                        <a:pt x="93" y="237"/>
                        <a:pt x="94" y="240"/>
                        <a:pt x="94" y="244"/>
                      </a:cubicBezTo>
                      <a:cubicBezTo>
                        <a:pt x="96" y="242"/>
                        <a:pt x="98" y="241"/>
                        <a:pt x="100" y="241"/>
                      </a:cubicBezTo>
                      <a:cubicBezTo>
                        <a:pt x="101" y="241"/>
                        <a:pt x="101" y="241"/>
                        <a:pt x="101" y="241"/>
                      </a:cubicBezTo>
                      <a:cubicBezTo>
                        <a:pt x="103" y="242"/>
                        <a:pt x="103" y="242"/>
                        <a:pt x="103" y="242"/>
                      </a:cubicBezTo>
                      <a:cubicBezTo>
                        <a:pt x="106" y="244"/>
                        <a:pt x="108" y="246"/>
                        <a:pt x="108" y="250"/>
                      </a:cubicBezTo>
                      <a:cubicBezTo>
                        <a:pt x="110" y="248"/>
                        <a:pt x="112" y="247"/>
                        <a:pt x="114" y="247"/>
                      </a:cubicBezTo>
                      <a:cubicBezTo>
                        <a:pt x="115" y="247"/>
                        <a:pt x="115" y="247"/>
                        <a:pt x="115" y="247"/>
                      </a:cubicBezTo>
                      <a:cubicBezTo>
                        <a:pt x="116" y="247"/>
                        <a:pt x="116" y="247"/>
                        <a:pt x="116" y="247"/>
                      </a:cubicBezTo>
                      <a:cubicBezTo>
                        <a:pt x="120" y="248"/>
                        <a:pt x="122" y="250"/>
                        <a:pt x="122" y="255"/>
                      </a:cubicBezTo>
                      <a:cubicBezTo>
                        <a:pt x="124" y="251"/>
                        <a:pt x="126" y="250"/>
                        <a:pt x="130" y="250"/>
                      </a:cubicBezTo>
                      <a:cubicBezTo>
                        <a:pt x="131" y="250"/>
                        <a:pt x="131" y="250"/>
                        <a:pt x="131" y="250"/>
                      </a:cubicBezTo>
                      <a:cubicBezTo>
                        <a:pt x="134" y="250"/>
                        <a:pt x="136" y="253"/>
                        <a:pt x="138" y="257"/>
                      </a:cubicBezTo>
                      <a:cubicBezTo>
                        <a:pt x="139" y="253"/>
                        <a:pt x="141" y="251"/>
                        <a:pt x="145" y="251"/>
                      </a:cubicBezTo>
                    </a:path>
                  </a:pathLst>
                </a:custGeom>
                <a:solidFill>
                  <a:srgbClr val="0091B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5438926" y="5053105"/>
                  <a:ext cx="1062245" cy="1062245"/>
                </a:xfrm>
                <a:custGeom>
                  <a:avLst/>
                  <a:gdLst>
                    <a:gd name="T0" fmla="*/ 116 w 232"/>
                    <a:gd name="T1" fmla="*/ 232 h 232"/>
                    <a:gd name="T2" fmla="*/ 0 w 232"/>
                    <a:gd name="T3" fmla="*/ 116 h 232"/>
                    <a:gd name="T4" fmla="*/ 116 w 232"/>
                    <a:gd name="T5" fmla="*/ 0 h 232"/>
                    <a:gd name="T6" fmla="*/ 232 w 232"/>
                    <a:gd name="T7" fmla="*/ 116 h 232"/>
                    <a:gd name="T8" fmla="*/ 116 w 232"/>
                    <a:gd name="T9" fmla="*/ 232 h 232"/>
                    <a:gd name="T10" fmla="*/ 116 w 232"/>
                    <a:gd name="T11" fmla="*/ 3 h 232"/>
                    <a:gd name="T12" fmla="*/ 3 w 232"/>
                    <a:gd name="T13" fmla="*/ 116 h 232"/>
                    <a:gd name="T14" fmla="*/ 116 w 232"/>
                    <a:gd name="T15" fmla="*/ 229 h 232"/>
                    <a:gd name="T16" fmla="*/ 229 w 232"/>
                    <a:gd name="T17" fmla="*/ 116 h 232"/>
                    <a:gd name="T18" fmla="*/ 116 w 232"/>
                    <a:gd name="T19" fmla="*/ 3 h 232"/>
                    <a:gd name="T20" fmla="*/ 116 w 232"/>
                    <a:gd name="T21" fmla="*/ 224 h 232"/>
                    <a:gd name="T22" fmla="*/ 8 w 232"/>
                    <a:gd name="T23" fmla="*/ 116 h 232"/>
                    <a:gd name="T24" fmla="*/ 116 w 232"/>
                    <a:gd name="T25" fmla="*/ 8 h 232"/>
                    <a:gd name="T26" fmla="*/ 224 w 232"/>
                    <a:gd name="T27" fmla="*/ 116 h 232"/>
                    <a:gd name="T28" fmla="*/ 116 w 232"/>
                    <a:gd name="T29" fmla="*/ 224 h 232"/>
                    <a:gd name="T30" fmla="*/ 116 w 232"/>
                    <a:gd name="T31" fmla="*/ 11 h 232"/>
                    <a:gd name="T32" fmla="*/ 11 w 232"/>
                    <a:gd name="T33" fmla="*/ 116 h 232"/>
                    <a:gd name="T34" fmla="*/ 116 w 232"/>
                    <a:gd name="T35" fmla="*/ 221 h 232"/>
                    <a:gd name="T36" fmla="*/ 221 w 232"/>
                    <a:gd name="T37" fmla="*/ 116 h 232"/>
                    <a:gd name="T38" fmla="*/ 116 w 232"/>
                    <a:gd name="T39" fmla="*/ 1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232">
                      <a:moveTo>
                        <a:pt x="116" y="232"/>
                      </a:moveTo>
                      <a:cubicBezTo>
                        <a:pt x="52" y="232"/>
                        <a:pt x="0" y="180"/>
                        <a:pt x="0" y="116"/>
                      </a:cubicBezTo>
                      <a:cubicBezTo>
                        <a:pt x="0" y="52"/>
                        <a:pt x="52" y="0"/>
                        <a:pt x="116" y="0"/>
                      </a:cubicBezTo>
                      <a:cubicBezTo>
                        <a:pt x="180" y="0"/>
                        <a:pt x="232" y="52"/>
                        <a:pt x="232" y="116"/>
                      </a:cubicBezTo>
                      <a:cubicBezTo>
                        <a:pt x="232" y="180"/>
                        <a:pt x="180" y="232"/>
                        <a:pt x="116" y="232"/>
                      </a:cubicBezTo>
                      <a:moveTo>
                        <a:pt x="116" y="3"/>
                      </a:moveTo>
                      <a:cubicBezTo>
                        <a:pt x="54" y="3"/>
                        <a:pt x="3" y="53"/>
                        <a:pt x="3" y="116"/>
                      </a:cubicBezTo>
                      <a:cubicBezTo>
                        <a:pt x="3" y="178"/>
                        <a:pt x="54" y="229"/>
                        <a:pt x="116" y="229"/>
                      </a:cubicBezTo>
                      <a:cubicBezTo>
                        <a:pt x="178" y="229"/>
                        <a:pt x="229" y="178"/>
                        <a:pt x="229" y="116"/>
                      </a:cubicBezTo>
                      <a:cubicBezTo>
                        <a:pt x="229" y="53"/>
                        <a:pt x="178" y="3"/>
                        <a:pt x="116" y="3"/>
                      </a:cubicBezTo>
                      <a:moveTo>
                        <a:pt x="116" y="224"/>
                      </a:moveTo>
                      <a:cubicBezTo>
                        <a:pt x="56" y="224"/>
                        <a:pt x="8" y="175"/>
                        <a:pt x="8" y="116"/>
                      </a:cubicBezTo>
                      <a:cubicBezTo>
                        <a:pt x="8" y="56"/>
                        <a:pt x="56" y="8"/>
                        <a:pt x="116" y="8"/>
                      </a:cubicBezTo>
                      <a:cubicBezTo>
                        <a:pt x="176" y="8"/>
                        <a:pt x="224" y="56"/>
                        <a:pt x="224" y="116"/>
                      </a:cubicBezTo>
                      <a:cubicBezTo>
                        <a:pt x="224" y="175"/>
                        <a:pt x="176" y="224"/>
                        <a:pt x="116" y="224"/>
                      </a:cubicBezTo>
                      <a:moveTo>
                        <a:pt x="116" y="11"/>
                      </a:moveTo>
                      <a:cubicBezTo>
                        <a:pt x="58" y="11"/>
                        <a:pt x="11" y="58"/>
                        <a:pt x="11" y="116"/>
                      </a:cubicBezTo>
                      <a:cubicBezTo>
                        <a:pt x="11" y="174"/>
                        <a:pt x="58" y="221"/>
                        <a:pt x="116" y="221"/>
                      </a:cubicBezTo>
                      <a:cubicBezTo>
                        <a:pt x="174" y="221"/>
                        <a:pt x="221" y="174"/>
                        <a:pt x="221" y="116"/>
                      </a:cubicBezTo>
                      <a:cubicBezTo>
                        <a:pt x="221" y="58"/>
                        <a:pt x="174" y="11"/>
                        <a:pt x="116" y="11"/>
                      </a:cubicBezTo>
                    </a:path>
                  </a:pathLst>
                </a:custGeom>
                <a:solidFill>
                  <a:srgbClr val="EAE6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3" name="五边形 8"/>
              <p:cNvSpPr>
                <a:spLocks noChangeArrowheads="1"/>
              </p:cNvSpPr>
              <p:nvPr/>
            </p:nvSpPr>
            <p:spPr bwMode="auto">
              <a:xfrm rot="16200000">
                <a:off x="1467092" y="4692888"/>
                <a:ext cx="647701" cy="1955323"/>
              </a:xfrm>
              <a:prstGeom prst="homePlate">
                <a:avLst>
                  <a:gd name="adj" fmla="val 47161"/>
                </a:avLst>
              </a:prstGeom>
              <a:pattFill prst="pct90">
                <a:fgClr>
                  <a:srgbClr val="004F64"/>
                </a:fgClr>
                <a:bgClr>
                  <a:schemeClr val="bg1"/>
                </a:bgClr>
              </a:pattFill>
              <a:ln>
                <a:noFill/>
              </a:ln>
              <a:effectLst>
                <a:outerShdw blurRad="50800" dist="38100" dir="2700000" algn="tl" rotWithShape="0">
                  <a:prstClr val="black">
                    <a:alpha val="40000"/>
                  </a:prstClr>
                </a:outerShdw>
              </a:effectLs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3"/>
              <p:cNvSpPr/>
              <p:nvPr/>
            </p:nvSpPr>
            <p:spPr>
              <a:xfrm>
                <a:off x="1135982" y="5596753"/>
                <a:ext cx="1802203" cy="492443"/>
              </a:xfrm>
              <a:prstGeom prst="rect">
                <a:avLst/>
              </a:prstGeom>
            </p:spPr>
            <p:txBody>
              <a:bodyPr wrap="none">
                <a:spAutoFit/>
              </a:bodyPr>
              <a:lstStyle/>
              <a:p>
                <a:r>
                  <a:rPr lang="en-US" altLang="zh-CN" b="1" dirty="0">
                    <a:solidFill>
                      <a:schemeClr val="bg1"/>
                    </a:solidFill>
                    <a:latin typeface="arial" panose="020B0604020202020204" pitchFamily="34" charset="0"/>
                  </a:rPr>
                  <a:t>THE TITLE</a:t>
                </a:r>
                <a:endParaRPr lang="zh-CN" altLang="en-US" b="1" dirty="0">
                  <a:solidFill>
                    <a:schemeClr val="bg1"/>
                  </a:solidFill>
                </a:endParaRPr>
              </a:p>
            </p:txBody>
          </p:sp>
          <p:sp>
            <p:nvSpPr>
              <p:cNvPr id="45" name="矩形 44"/>
              <p:cNvSpPr/>
              <p:nvPr/>
            </p:nvSpPr>
            <p:spPr>
              <a:xfrm>
                <a:off x="798650" y="2384232"/>
                <a:ext cx="2092880" cy="492443"/>
              </a:xfrm>
              <a:prstGeom prst="rect">
                <a:avLst/>
              </a:prstGeom>
            </p:spPr>
            <p:txBody>
              <a:bodyPr wrap="none">
                <a:spAutoFit/>
              </a:bodyPr>
              <a:lstStyle/>
              <a:p>
                <a:r>
                  <a:rPr lang="zh-CN" altLang="en-US" b="1" dirty="0">
                    <a:solidFill>
                      <a:srgbClr val="F5F5F5"/>
                    </a:solidFill>
                    <a:effectLst>
                      <a:outerShdw blurRad="38100" dist="38100" dir="2700000" algn="tl">
                        <a:srgbClr val="000000">
                          <a:alpha val="43137"/>
                        </a:srgbClr>
                      </a:outerShdw>
                    </a:effectLst>
                    <a:latin typeface="微软雅黑" pitchFamily="34" charset="-122"/>
                    <a:ea typeface="微软雅黑" pitchFamily="34" charset="-122"/>
                  </a:rPr>
                  <a:t>完成数据报表</a:t>
                </a:r>
                <a:endParaRPr lang="en-US" altLang="zh-CN" b="1" dirty="0">
                  <a:solidFill>
                    <a:srgbClr val="F5F5F5"/>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6" name="TextBox 30"/>
              <p:cNvSpPr txBox="1"/>
              <p:nvPr/>
            </p:nvSpPr>
            <p:spPr>
              <a:xfrm>
                <a:off x="697230" y="4460415"/>
                <a:ext cx="2304256" cy="861775"/>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1200" kern="0" dirty="0">
                    <a:ln/>
                    <a:solidFill>
                      <a:schemeClr val="bg1">
                        <a:lumMod val="50000"/>
                      </a:schemeClr>
                    </a:solidFill>
                    <a:ea typeface="微软雅黑" pitchFamily="34" charset="-122"/>
                    <a:cs typeface="Arial" pitchFamily="34" charset="0"/>
                  </a:rPr>
                  <a:t>单击此处输入段落文本</a:t>
                </a:r>
                <a:endParaRPr lang="en-US" altLang="zh-CN" sz="1200" kern="0" dirty="0">
                  <a:ln/>
                  <a:solidFill>
                    <a:schemeClr val="bg1">
                      <a:lumMod val="50000"/>
                    </a:schemeClr>
                  </a:solidFill>
                  <a:ea typeface="微软雅黑" pitchFamily="34" charset="-122"/>
                  <a:cs typeface="Arial" pitchFamily="34" charset="0"/>
                </a:endParaRPr>
              </a:p>
              <a:p>
                <a:pPr algn="just">
                  <a:defRPr/>
                </a:pPr>
                <a:r>
                  <a:rPr lang="zh-CN" altLang="en-US" sz="1200" kern="0" dirty="0" smtClean="0">
                    <a:ln/>
                    <a:solidFill>
                      <a:schemeClr val="bg1">
                        <a:lumMod val="50000"/>
                      </a:schemeClr>
                    </a:solidFill>
                    <a:ea typeface="微软雅黑" pitchFamily="34" charset="-122"/>
                    <a:cs typeface="Arial" pitchFamily="34" charset="0"/>
                  </a:rPr>
                  <a:t>文化</a:t>
                </a:r>
                <a:r>
                  <a:rPr lang="en-US" altLang="zh-CN" sz="1200" kern="0" dirty="0">
                    <a:ln/>
                    <a:solidFill>
                      <a:schemeClr val="bg1">
                        <a:lumMod val="50000"/>
                      </a:schemeClr>
                    </a:solidFill>
                    <a:ea typeface="微软雅黑" pitchFamily="34" charset="-122"/>
                    <a:cs typeface="Arial" pitchFamily="34" charset="0"/>
                  </a:rPr>
                  <a:t>PPT</a:t>
                </a:r>
                <a:r>
                  <a:rPr lang="zh-CN" altLang="en-US" sz="1200" kern="0" dirty="0">
                    <a:ln/>
                    <a:solidFill>
                      <a:schemeClr val="bg1">
                        <a:lumMod val="50000"/>
                      </a:schemeClr>
                    </a:solidFill>
                    <a:ea typeface="微软雅黑" pitchFamily="34" charset="-122"/>
                    <a:cs typeface="Arial" pitchFamily="34" charset="0"/>
                  </a:rPr>
                  <a:t>模板</a:t>
                </a:r>
                <a:endParaRPr lang="en-US" altLang="zh-CN" sz="1200" kern="0" dirty="0">
                  <a:ln/>
                  <a:solidFill>
                    <a:schemeClr val="bg1">
                      <a:lumMod val="50000"/>
                    </a:schemeClr>
                  </a:solidFill>
                  <a:ea typeface="微软雅黑" pitchFamily="34" charset="-122"/>
                  <a:cs typeface="Arial" pitchFamily="34" charset="0"/>
                </a:endParaRPr>
              </a:p>
              <a:p>
                <a:pPr algn="just">
                  <a:defRPr/>
                </a:pPr>
                <a:endParaRPr lang="zh-CN" altLang="en-US" sz="1200" kern="0" dirty="0">
                  <a:ln/>
                  <a:solidFill>
                    <a:schemeClr val="bg1">
                      <a:lumMod val="50000"/>
                    </a:schemeClr>
                  </a:solidFill>
                  <a:ea typeface="微软雅黑" pitchFamily="34" charset="-122"/>
                  <a:cs typeface="Arial" pitchFamily="34" charset="0"/>
                </a:endParaRPr>
              </a:p>
            </p:txBody>
          </p:sp>
        </p:grpSp>
        <p:sp>
          <p:nvSpPr>
            <p:cNvPr id="40" name="KSO_Shape"/>
            <p:cNvSpPr>
              <a:spLocks/>
            </p:cNvSpPr>
            <p:nvPr/>
          </p:nvSpPr>
          <p:spPr bwMode="auto">
            <a:xfrm>
              <a:off x="9993260" y="3346896"/>
              <a:ext cx="615955" cy="620088"/>
            </a:xfrm>
            <a:custGeom>
              <a:avLst/>
              <a:gdLst>
                <a:gd name="T0" fmla="*/ 320867118 w 9789"/>
                <a:gd name="T1" fmla="*/ 52707385 h 9853"/>
                <a:gd name="T2" fmla="*/ 320680188 w 9789"/>
                <a:gd name="T3" fmla="*/ 51511177 h 9853"/>
                <a:gd name="T4" fmla="*/ 320418641 w 9789"/>
                <a:gd name="T5" fmla="*/ 50202831 h 9853"/>
                <a:gd name="T6" fmla="*/ 319148023 w 9789"/>
                <a:gd name="T7" fmla="*/ 46390124 h 9853"/>
                <a:gd name="T8" fmla="*/ 317802593 w 9789"/>
                <a:gd name="T9" fmla="*/ 43960200 h 9853"/>
                <a:gd name="T10" fmla="*/ 315747334 w 9789"/>
                <a:gd name="T11" fmla="*/ 40708185 h 9853"/>
                <a:gd name="T12" fmla="*/ 313243405 w 9789"/>
                <a:gd name="T13" fmla="*/ 37755078 h 9853"/>
                <a:gd name="T14" fmla="*/ 310515431 w 9789"/>
                <a:gd name="T15" fmla="*/ 35250524 h 9853"/>
                <a:gd name="T16" fmla="*/ 307600334 w 9789"/>
                <a:gd name="T17" fmla="*/ 33343977 h 9853"/>
                <a:gd name="T18" fmla="*/ 246199848 w 9789"/>
                <a:gd name="T19" fmla="*/ 1831723 h 9853"/>
                <a:gd name="T20" fmla="*/ 243247636 w 9789"/>
                <a:gd name="T21" fmla="*/ 822477 h 9853"/>
                <a:gd name="T22" fmla="*/ 236670303 w 9789"/>
                <a:gd name="T23" fmla="*/ 0 h 9853"/>
                <a:gd name="T24" fmla="*/ 229943543 w 9789"/>
                <a:gd name="T25" fmla="*/ 710339 h 9853"/>
                <a:gd name="T26" fmla="*/ 225346853 w 9789"/>
                <a:gd name="T27" fmla="*/ 2168139 h 9853"/>
                <a:gd name="T28" fmla="*/ 222656187 w 9789"/>
                <a:gd name="T29" fmla="*/ 3588623 h 9853"/>
                <a:gd name="T30" fmla="*/ 226580163 w 9789"/>
                <a:gd name="T31" fmla="*/ 129413554 h 9853"/>
                <a:gd name="T32" fmla="*/ 299490836 w 9789"/>
                <a:gd name="T33" fmla="*/ 152552547 h 9853"/>
                <a:gd name="T34" fmla="*/ 236221827 w 9789"/>
                <a:gd name="T35" fmla="*/ 364242264 h 9853"/>
                <a:gd name="T36" fmla="*/ 242126444 w 9789"/>
                <a:gd name="T37" fmla="*/ 367045725 h 9853"/>
                <a:gd name="T38" fmla="*/ 243471874 w 9789"/>
                <a:gd name="T39" fmla="*/ 367419649 h 9853"/>
                <a:gd name="T40" fmla="*/ 247059492 w 9789"/>
                <a:gd name="T41" fmla="*/ 368167303 h 9853"/>
                <a:gd name="T42" fmla="*/ 249937087 w 9789"/>
                <a:gd name="T43" fmla="*/ 368279441 h 9853"/>
                <a:gd name="T44" fmla="*/ 253823561 w 9789"/>
                <a:gd name="T45" fmla="*/ 368092479 h 9853"/>
                <a:gd name="T46" fmla="*/ 257598109 w 9789"/>
                <a:gd name="T47" fmla="*/ 367419649 h 9853"/>
                <a:gd name="T48" fmla="*/ 261073608 w 9789"/>
                <a:gd name="T49" fmla="*/ 366335580 h 9853"/>
                <a:gd name="T50" fmla="*/ 264212750 w 9789"/>
                <a:gd name="T51" fmla="*/ 364728133 h 9853"/>
                <a:gd name="T52" fmla="*/ 322361975 w 9789"/>
                <a:gd name="T53" fmla="*/ 327533941 h 9853"/>
                <a:gd name="T54" fmla="*/ 324716283 w 9789"/>
                <a:gd name="T55" fmla="*/ 325440626 h 9853"/>
                <a:gd name="T56" fmla="*/ 328715069 w 9789"/>
                <a:gd name="T57" fmla="*/ 320169733 h 9853"/>
                <a:gd name="T58" fmla="*/ 331443043 w 9789"/>
                <a:gd name="T59" fmla="*/ 314039240 h 9853"/>
                <a:gd name="T60" fmla="*/ 332526926 w 9789"/>
                <a:gd name="T61" fmla="*/ 309291918 h 9853"/>
                <a:gd name="T62" fmla="*/ 332639045 w 9789"/>
                <a:gd name="T63" fmla="*/ 306263987 h 9853"/>
                <a:gd name="T64" fmla="*/ 221983473 w 9789"/>
                <a:gd name="T65" fmla="*/ 246416671 h 9853"/>
                <a:gd name="T66" fmla="*/ 2466427 w 9789"/>
                <a:gd name="T67" fmla="*/ 226828986 h 9853"/>
                <a:gd name="T68" fmla="*/ 2690665 w 9789"/>
                <a:gd name="T69" fmla="*/ 229071948 h 9853"/>
                <a:gd name="T70" fmla="*/ 3662429 w 9789"/>
                <a:gd name="T71" fmla="*/ 232922163 h 9853"/>
                <a:gd name="T72" fmla="*/ 6614641 w 9789"/>
                <a:gd name="T73" fmla="*/ 239015341 h 9853"/>
                <a:gd name="T74" fmla="*/ 10762855 w 9789"/>
                <a:gd name="T75" fmla="*/ 244211217 h 9853"/>
                <a:gd name="T76" fmla="*/ 13789878 w 9789"/>
                <a:gd name="T77" fmla="*/ 246753086 h 9853"/>
                <a:gd name="T78" fmla="*/ 72798554 w 9789"/>
                <a:gd name="T79" fmla="*/ 278190709 h 9853"/>
                <a:gd name="T80" fmla="*/ 106544667 w 9789"/>
                <a:gd name="T81" fmla="*/ 214680140 h 9853"/>
                <a:gd name="T82" fmla="*/ 93875787 w 9789"/>
                <a:gd name="T83" fmla="*/ 85677631 h 9853"/>
                <a:gd name="T84" fmla="*/ 10314378 w 9789"/>
                <a:gd name="T85" fmla="*/ 138273071 h 9853"/>
                <a:gd name="T86" fmla="*/ 9118570 w 9789"/>
                <a:gd name="T87" fmla="*/ 139207493 h 9853"/>
                <a:gd name="T88" fmla="*/ 6465213 w 9789"/>
                <a:gd name="T89" fmla="*/ 141899009 h 9853"/>
                <a:gd name="T90" fmla="*/ 4671308 w 9789"/>
                <a:gd name="T91" fmla="*/ 144366055 h 9853"/>
                <a:gd name="T92" fmla="*/ 3251261 w 9789"/>
                <a:gd name="T93" fmla="*/ 146908117 h 9853"/>
                <a:gd name="T94" fmla="*/ 1644285 w 9789"/>
                <a:gd name="T95" fmla="*/ 150459232 h 9853"/>
                <a:gd name="T96" fmla="*/ 523287 w 9789"/>
                <a:gd name="T97" fmla="*/ 154047855 h 9853"/>
                <a:gd name="T98" fmla="*/ 37309 w 9789"/>
                <a:gd name="T99" fmla="*/ 157636478 h 985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89" h="9853">
                  <a:moveTo>
                    <a:pt x="8014" y="4081"/>
                  </a:moveTo>
                  <a:lnTo>
                    <a:pt x="8714" y="4048"/>
                  </a:lnTo>
                  <a:lnTo>
                    <a:pt x="8596" y="1546"/>
                  </a:lnTo>
                  <a:lnTo>
                    <a:pt x="8586" y="1410"/>
                  </a:lnTo>
                  <a:lnTo>
                    <a:pt x="8587" y="1410"/>
                  </a:lnTo>
                  <a:lnTo>
                    <a:pt x="8584" y="1395"/>
                  </a:lnTo>
                  <a:lnTo>
                    <a:pt x="8581" y="1378"/>
                  </a:lnTo>
                  <a:lnTo>
                    <a:pt x="8579" y="1370"/>
                  </a:lnTo>
                  <a:lnTo>
                    <a:pt x="8574" y="1343"/>
                  </a:lnTo>
                  <a:lnTo>
                    <a:pt x="8567" y="1315"/>
                  </a:lnTo>
                  <a:lnTo>
                    <a:pt x="8559" y="1289"/>
                  </a:lnTo>
                  <a:lnTo>
                    <a:pt x="8549" y="1264"/>
                  </a:lnTo>
                  <a:lnTo>
                    <a:pt x="8540" y="1241"/>
                  </a:lnTo>
                  <a:lnTo>
                    <a:pt x="8529" y="1218"/>
                  </a:lnTo>
                  <a:lnTo>
                    <a:pt x="8517" y="1197"/>
                  </a:lnTo>
                  <a:lnTo>
                    <a:pt x="8504" y="1176"/>
                  </a:lnTo>
                  <a:lnTo>
                    <a:pt x="8491" y="1153"/>
                  </a:lnTo>
                  <a:lnTo>
                    <a:pt x="8478" y="1132"/>
                  </a:lnTo>
                  <a:lnTo>
                    <a:pt x="8463" y="1110"/>
                  </a:lnTo>
                  <a:lnTo>
                    <a:pt x="8449" y="1089"/>
                  </a:lnTo>
                  <a:lnTo>
                    <a:pt x="8433" y="1068"/>
                  </a:lnTo>
                  <a:lnTo>
                    <a:pt x="8417" y="1049"/>
                  </a:lnTo>
                  <a:lnTo>
                    <a:pt x="8400" y="1029"/>
                  </a:lnTo>
                  <a:lnTo>
                    <a:pt x="8382" y="1010"/>
                  </a:lnTo>
                  <a:lnTo>
                    <a:pt x="8364" y="992"/>
                  </a:lnTo>
                  <a:lnTo>
                    <a:pt x="8347" y="975"/>
                  </a:lnTo>
                  <a:lnTo>
                    <a:pt x="8328" y="959"/>
                  </a:lnTo>
                  <a:lnTo>
                    <a:pt x="8309" y="943"/>
                  </a:lnTo>
                  <a:lnTo>
                    <a:pt x="8290" y="929"/>
                  </a:lnTo>
                  <a:lnTo>
                    <a:pt x="8270" y="916"/>
                  </a:lnTo>
                  <a:lnTo>
                    <a:pt x="8251" y="904"/>
                  </a:lnTo>
                  <a:lnTo>
                    <a:pt x="8231" y="892"/>
                  </a:lnTo>
                  <a:lnTo>
                    <a:pt x="6625" y="65"/>
                  </a:lnTo>
                  <a:lnTo>
                    <a:pt x="6607" y="56"/>
                  </a:lnTo>
                  <a:lnTo>
                    <a:pt x="6588" y="49"/>
                  </a:lnTo>
                  <a:lnTo>
                    <a:pt x="6569" y="40"/>
                  </a:lnTo>
                  <a:lnTo>
                    <a:pt x="6549" y="34"/>
                  </a:lnTo>
                  <a:lnTo>
                    <a:pt x="6529" y="27"/>
                  </a:lnTo>
                  <a:lnTo>
                    <a:pt x="6509" y="22"/>
                  </a:lnTo>
                  <a:lnTo>
                    <a:pt x="6466" y="13"/>
                  </a:lnTo>
                  <a:lnTo>
                    <a:pt x="6422" y="6"/>
                  </a:lnTo>
                  <a:lnTo>
                    <a:pt x="6378" y="2"/>
                  </a:lnTo>
                  <a:lnTo>
                    <a:pt x="6333" y="0"/>
                  </a:lnTo>
                  <a:lnTo>
                    <a:pt x="6287" y="1"/>
                  </a:lnTo>
                  <a:lnTo>
                    <a:pt x="6242" y="5"/>
                  </a:lnTo>
                  <a:lnTo>
                    <a:pt x="6197" y="11"/>
                  </a:lnTo>
                  <a:lnTo>
                    <a:pt x="6153" y="19"/>
                  </a:lnTo>
                  <a:lnTo>
                    <a:pt x="6110" y="30"/>
                  </a:lnTo>
                  <a:lnTo>
                    <a:pt x="6069" y="43"/>
                  </a:lnTo>
                  <a:lnTo>
                    <a:pt x="6049" y="51"/>
                  </a:lnTo>
                  <a:lnTo>
                    <a:pt x="6030" y="58"/>
                  </a:lnTo>
                  <a:lnTo>
                    <a:pt x="6011" y="67"/>
                  </a:lnTo>
                  <a:lnTo>
                    <a:pt x="5992" y="76"/>
                  </a:lnTo>
                  <a:lnTo>
                    <a:pt x="5974" y="86"/>
                  </a:lnTo>
                  <a:lnTo>
                    <a:pt x="5958" y="96"/>
                  </a:lnTo>
                  <a:lnTo>
                    <a:pt x="4505" y="1030"/>
                  </a:lnTo>
                  <a:lnTo>
                    <a:pt x="3980" y="219"/>
                  </a:lnTo>
                  <a:lnTo>
                    <a:pt x="3400" y="2882"/>
                  </a:lnTo>
                  <a:lnTo>
                    <a:pt x="6063" y="3462"/>
                  </a:lnTo>
                  <a:lnTo>
                    <a:pt x="5542" y="2652"/>
                  </a:lnTo>
                  <a:lnTo>
                    <a:pt x="6684" y="1917"/>
                  </a:lnTo>
                  <a:lnTo>
                    <a:pt x="6789" y="4141"/>
                  </a:lnTo>
                  <a:lnTo>
                    <a:pt x="8014" y="4081"/>
                  </a:lnTo>
                  <a:close/>
                  <a:moveTo>
                    <a:pt x="6961" y="7905"/>
                  </a:moveTo>
                  <a:lnTo>
                    <a:pt x="4987" y="6880"/>
                  </a:lnTo>
                  <a:lnTo>
                    <a:pt x="4099" y="8588"/>
                  </a:lnTo>
                  <a:lnTo>
                    <a:pt x="6321" y="9744"/>
                  </a:lnTo>
                  <a:lnTo>
                    <a:pt x="6445" y="9804"/>
                  </a:lnTo>
                  <a:lnTo>
                    <a:pt x="6443" y="9806"/>
                  </a:lnTo>
                  <a:lnTo>
                    <a:pt x="6479" y="9819"/>
                  </a:lnTo>
                  <a:lnTo>
                    <a:pt x="6481" y="9819"/>
                  </a:lnTo>
                  <a:lnTo>
                    <a:pt x="6515" y="9829"/>
                  </a:lnTo>
                  <a:lnTo>
                    <a:pt x="6548" y="9838"/>
                  </a:lnTo>
                  <a:lnTo>
                    <a:pt x="6580" y="9845"/>
                  </a:lnTo>
                  <a:lnTo>
                    <a:pt x="6611" y="9849"/>
                  </a:lnTo>
                  <a:lnTo>
                    <a:pt x="6650" y="9852"/>
                  </a:lnTo>
                  <a:lnTo>
                    <a:pt x="6669" y="9853"/>
                  </a:lnTo>
                  <a:lnTo>
                    <a:pt x="6688" y="9852"/>
                  </a:lnTo>
                  <a:lnTo>
                    <a:pt x="6714" y="9852"/>
                  </a:lnTo>
                  <a:lnTo>
                    <a:pt x="6740" y="9851"/>
                  </a:lnTo>
                  <a:lnTo>
                    <a:pt x="6766" y="9849"/>
                  </a:lnTo>
                  <a:lnTo>
                    <a:pt x="6792" y="9847"/>
                  </a:lnTo>
                  <a:lnTo>
                    <a:pt x="6817" y="9844"/>
                  </a:lnTo>
                  <a:lnTo>
                    <a:pt x="6843" y="9840"/>
                  </a:lnTo>
                  <a:lnTo>
                    <a:pt x="6868" y="9835"/>
                  </a:lnTo>
                  <a:lnTo>
                    <a:pt x="6893" y="9829"/>
                  </a:lnTo>
                  <a:lnTo>
                    <a:pt x="6916" y="9823"/>
                  </a:lnTo>
                  <a:lnTo>
                    <a:pt x="6941" y="9816"/>
                  </a:lnTo>
                  <a:lnTo>
                    <a:pt x="6964" y="9808"/>
                  </a:lnTo>
                  <a:lnTo>
                    <a:pt x="6986" y="9800"/>
                  </a:lnTo>
                  <a:lnTo>
                    <a:pt x="7009" y="9790"/>
                  </a:lnTo>
                  <a:lnTo>
                    <a:pt x="7030" y="9780"/>
                  </a:lnTo>
                  <a:lnTo>
                    <a:pt x="7050" y="9769"/>
                  </a:lnTo>
                  <a:lnTo>
                    <a:pt x="7070" y="9757"/>
                  </a:lnTo>
                  <a:lnTo>
                    <a:pt x="8593" y="8785"/>
                  </a:lnTo>
                  <a:lnTo>
                    <a:pt x="8610" y="8773"/>
                  </a:lnTo>
                  <a:lnTo>
                    <a:pt x="8626" y="8762"/>
                  </a:lnTo>
                  <a:lnTo>
                    <a:pt x="8643" y="8750"/>
                  </a:lnTo>
                  <a:lnTo>
                    <a:pt x="8658" y="8735"/>
                  </a:lnTo>
                  <a:lnTo>
                    <a:pt x="8674" y="8721"/>
                  </a:lnTo>
                  <a:lnTo>
                    <a:pt x="8689" y="8706"/>
                  </a:lnTo>
                  <a:lnTo>
                    <a:pt x="8718" y="8674"/>
                  </a:lnTo>
                  <a:lnTo>
                    <a:pt x="8746" y="8639"/>
                  </a:lnTo>
                  <a:lnTo>
                    <a:pt x="8772" y="8604"/>
                  </a:lnTo>
                  <a:lnTo>
                    <a:pt x="8796" y="8565"/>
                  </a:lnTo>
                  <a:lnTo>
                    <a:pt x="8817" y="8526"/>
                  </a:lnTo>
                  <a:lnTo>
                    <a:pt x="8837" y="8485"/>
                  </a:lnTo>
                  <a:lnTo>
                    <a:pt x="8855" y="8444"/>
                  </a:lnTo>
                  <a:lnTo>
                    <a:pt x="8869" y="8401"/>
                  </a:lnTo>
                  <a:lnTo>
                    <a:pt x="8882" y="8359"/>
                  </a:lnTo>
                  <a:lnTo>
                    <a:pt x="8892" y="8316"/>
                  </a:lnTo>
                  <a:lnTo>
                    <a:pt x="8895" y="8296"/>
                  </a:lnTo>
                  <a:lnTo>
                    <a:pt x="8898" y="8274"/>
                  </a:lnTo>
                  <a:lnTo>
                    <a:pt x="8900" y="8254"/>
                  </a:lnTo>
                  <a:lnTo>
                    <a:pt x="8901" y="8233"/>
                  </a:lnTo>
                  <a:lnTo>
                    <a:pt x="8901" y="8213"/>
                  </a:lnTo>
                  <a:lnTo>
                    <a:pt x="8901" y="8193"/>
                  </a:lnTo>
                  <a:lnTo>
                    <a:pt x="8824" y="6466"/>
                  </a:lnTo>
                  <a:lnTo>
                    <a:pt x="9789" y="6421"/>
                  </a:lnTo>
                  <a:lnTo>
                    <a:pt x="7779" y="4582"/>
                  </a:lnTo>
                  <a:lnTo>
                    <a:pt x="5940" y="6592"/>
                  </a:lnTo>
                  <a:lnTo>
                    <a:pt x="6902" y="6549"/>
                  </a:lnTo>
                  <a:lnTo>
                    <a:pt x="6961" y="7905"/>
                  </a:lnTo>
                  <a:close/>
                  <a:moveTo>
                    <a:pt x="0" y="4263"/>
                  </a:moveTo>
                  <a:lnTo>
                    <a:pt x="66" y="6068"/>
                  </a:lnTo>
                  <a:lnTo>
                    <a:pt x="68" y="6088"/>
                  </a:lnTo>
                  <a:lnTo>
                    <a:pt x="70" y="6108"/>
                  </a:lnTo>
                  <a:lnTo>
                    <a:pt x="72" y="6128"/>
                  </a:lnTo>
                  <a:lnTo>
                    <a:pt x="76" y="6148"/>
                  </a:lnTo>
                  <a:lnTo>
                    <a:pt x="81" y="6170"/>
                  </a:lnTo>
                  <a:lnTo>
                    <a:pt x="87" y="6190"/>
                  </a:lnTo>
                  <a:lnTo>
                    <a:pt x="98" y="6231"/>
                  </a:lnTo>
                  <a:lnTo>
                    <a:pt x="115" y="6273"/>
                  </a:lnTo>
                  <a:lnTo>
                    <a:pt x="133" y="6314"/>
                  </a:lnTo>
                  <a:lnTo>
                    <a:pt x="153" y="6355"/>
                  </a:lnTo>
                  <a:lnTo>
                    <a:pt x="177" y="6394"/>
                  </a:lnTo>
                  <a:lnTo>
                    <a:pt x="202" y="6432"/>
                  </a:lnTo>
                  <a:lnTo>
                    <a:pt x="229" y="6467"/>
                  </a:lnTo>
                  <a:lnTo>
                    <a:pt x="257" y="6501"/>
                  </a:lnTo>
                  <a:lnTo>
                    <a:pt x="288" y="6533"/>
                  </a:lnTo>
                  <a:lnTo>
                    <a:pt x="319" y="6563"/>
                  </a:lnTo>
                  <a:lnTo>
                    <a:pt x="335" y="6576"/>
                  </a:lnTo>
                  <a:lnTo>
                    <a:pt x="352" y="6589"/>
                  </a:lnTo>
                  <a:lnTo>
                    <a:pt x="369" y="6601"/>
                  </a:lnTo>
                  <a:lnTo>
                    <a:pt x="386" y="6613"/>
                  </a:lnTo>
                  <a:lnTo>
                    <a:pt x="403" y="6624"/>
                  </a:lnTo>
                  <a:lnTo>
                    <a:pt x="421" y="6633"/>
                  </a:lnTo>
                  <a:lnTo>
                    <a:pt x="1948" y="7442"/>
                  </a:lnTo>
                  <a:lnTo>
                    <a:pt x="1499" y="8298"/>
                  </a:lnTo>
                  <a:lnTo>
                    <a:pt x="4103" y="7496"/>
                  </a:lnTo>
                  <a:lnTo>
                    <a:pt x="3302" y="4891"/>
                  </a:lnTo>
                  <a:lnTo>
                    <a:pt x="2851" y="5743"/>
                  </a:lnTo>
                  <a:lnTo>
                    <a:pt x="1652" y="5108"/>
                  </a:lnTo>
                  <a:lnTo>
                    <a:pt x="3536" y="3925"/>
                  </a:lnTo>
                  <a:lnTo>
                    <a:pt x="2886" y="2887"/>
                  </a:lnTo>
                  <a:lnTo>
                    <a:pt x="2512" y="2292"/>
                  </a:lnTo>
                  <a:lnTo>
                    <a:pt x="391" y="3623"/>
                  </a:lnTo>
                  <a:lnTo>
                    <a:pt x="276" y="3700"/>
                  </a:lnTo>
                  <a:lnTo>
                    <a:pt x="276" y="3699"/>
                  </a:lnTo>
                  <a:lnTo>
                    <a:pt x="245" y="3724"/>
                  </a:lnTo>
                  <a:lnTo>
                    <a:pt x="244" y="3724"/>
                  </a:lnTo>
                  <a:lnTo>
                    <a:pt x="225" y="3741"/>
                  </a:lnTo>
                  <a:lnTo>
                    <a:pt x="206" y="3759"/>
                  </a:lnTo>
                  <a:lnTo>
                    <a:pt x="190" y="3777"/>
                  </a:lnTo>
                  <a:lnTo>
                    <a:pt x="173" y="3796"/>
                  </a:lnTo>
                  <a:lnTo>
                    <a:pt x="155" y="3817"/>
                  </a:lnTo>
                  <a:lnTo>
                    <a:pt x="139" y="3840"/>
                  </a:lnTo>
                  <a:lnTo>
                    <a:pt x="125" y="3862"/>
                  </a:lnTo>
                  <a:lnTo>
                    <a:pt x="113" y="3885"/>
                  </a:lnTo>
                  <a:lnTo>
                    <a:pt x="100" y="3907"/>
                  </a:lnTo>
                  <a:lnTo>
                    <a:pt x="87" y="3930"/>
                  </a:lnTo>
                  <a:lnTo>
                    <a:pt x="75" y="3953"/>
                  </a:lnTo>
                  <a:lnTo>
                    <a:pt x="64" y="3976"/>
                  </a:lnTo>
                  <a:lnTo>
                    <a:pt x="53" y="4000"/>
                  </a:lnTo>
                  <a:lnTo>
                    <a:pt x="44" y="4025"/>
                  </a:lnTo>
                  <a:lnTo>
                    <a:pt x="36" y="4048"/>
                  </a:lnTo>
                  <a:lnTo>
                    <a:pt x="27" y="4072"/>
                  </a:lnTo>
                  <a:lnTo>
                    <a:pt x="20" y="4097"/>
                  </a:lnTo>
                  <a:lnTo>
                    <a:pt x="14" y="4121"/>
                  </a:lnTo>
                  <a:lnTo>
                    <a:pt x="10" y="4145"/>
                  </a:lnTo>
                  <a:lnTo>
                    <a:pt x="6" y="4169"/>
                  </a:lnTo>
                  <a:lnTo>
                    <a:pt x="2" y="4193"/>
                  </a:lnTo>
                  <a:lnTo>
                    <a:pt x="1" y="4217"/>
                  </a:lnTo>
                  <a:lnTo>
                    <a:pt x="0" y="4240"/>
                  </a:lnTo>
                  <a:lnTo>
                    <a:pt x="0" y="4263"/>
                  </a:lnTo>
                  <a:close/>
                </a:path>
              </a:pathLst>
            </a:custGeom>
            <a:solidFill>
              <a:srgbClr val="0091B8"/>
            </a:solidFill>
            <a:ln>
              <a:noFill/>
            </a:ln>
          </p:spPr>
          <p:txBody>
            <a:bodyPr/>
            <a:lstStyle/>
            <a:p>
              <a:endParaRPr lang="zh-CN" altLang="en-US"/>
            </a:p>
          </p:txBody>
        </p:sp>
      </p:grpSp>
      <p:grpSp>
        <p:nvGrpSpPr>
          <p:cNvPr id="52" name="组合 51"/>
          <p:cNvGrpSpPr/>
          <p:nvPr/>
        </p:nvGrpSpPr>
        <p:grpSpPr>
          <a:xfrm>
            <a:off x="7605441" y="2274082"/>
            <a:ext cx="1795044" cy="2957173"/>
            <a:chOff x="6330588" y="2135572"/>
            <a:chExt cx="2393392" cy="3942897"/>
          </a:xfrm>
        </p:grpSpPr>
        <p:grpSp>
          <p:nvGrpSpPr>
            <p:cNvPr id="53" name="组合 52"/>
            <p:cNvGrpSpPr/>
            <p:nvPr/>
          </p:nvGrpSpPr>
          <p:grpSpPr>
            <a:xfrm>
              <a:off x="6330588" y="2135572"/>
              <a:ext cx="2393392" cy="3942897"/>
              <a:chOff x="608094" y="2146299"/>
              <a:chExt cx="2393392" cy="3942897"/>
            </a:xfrm>
          </p:grpSpPr>
          <p:grpSp>
            <p:nvGrpSpPr>
              <p:cNvPr id="55" name="组合 54"/>
              <p:cNvGrpSpPr/>
              <p:nvPr/>
            </p:nvGrpSpPr>
            <p:grpSpPr>
              <a:xfrm>
                <a:off x="608094" y="2146299"/>
                <a:ext cx="2360189" cy="3848102"/>
                <a:chOff x="608094" y="1948365"/>
                <a:chExt cx="2360189" cy="4090237"/>
              </a:xfrm>
            </p:grpSpPr>
            <p:sp>
              <p:nvSpPr>
                <p:cNvPr id="64" name="圆角矩形 63"/>
                <p:cNvSpPr/>
                <p:nvPr/>
              </p:nvSpPr>
              <p:spPr>
                <a:xfrm>
                  <a:off x="608094" y="3559128"/>
                  <a:ext cx="2360189" cy="2479474"/>
                </a:xfrm>
                <a:prstGeom prst="roundRect">
                  <a:avLst>
                    <a:gd name="adj" fmla="val 0"/>
                  </a:avLst>
                </a:prstGeom>
                <a:solidFill>
                  <a:srgbClr val="F3F3F3"/>
                </a:solidFill>
                <a:ln w="15875">
                  <a:gradFill flip="none" rotWithShape="1">
                    <a:gsLst>
                      <a:gs pos="0">
                        <a:schemeClr val="bg1"/>
                      </a:gs>
                      <a:gs pos="100000">
                        <a:schemeClr val="bg1">
                          <a:lumMod val="85000"/>
                        </a:schemeClr>
                      </a:gs>
                    </a:gsLst>
                    <a:lin ang="2700000" scaled="1"/>
                    <a:tileRect/>
                  </a:gra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sp>
              <p:nvSpPr>
                <p:cNvPr id="65" name="圆角矩形 64"/>
                <p:cNvSpPr/>
                <p:nvPr/>
              </p:nvSpPr>
              <p:spPr>
                <a:xfrm>
                  <a:off x="608094" y="1948365"/>
                  <a:ext cx="2360189" cy="1605995"/>
                </a:xfrm>
                <a:prstGeom prst="roundRect">
                  <a:avLst>
                    <a:gd name="adj" fmla="val 0"/>
                  </a:avLst>
                </a:prstGeom>
                <a:solidFill>
                  <a:schemeClr val="accent1">
                    <a:lumMod val="50000"/>
                  </a:schemeClr>
                </a:solidFill>
                <a:ln w="15875">
                  <a:solidFill>
                    <a:schemeClr val="accent1">
                      <a:lumMod val="60000"/>
                      <a:lumOff val="40000"/>
                    </a:schemeClr>
                  </a:solidFill>
                </a:ln>
                <a:effectLst>
                  <a:outerShdw blurRad="38100" dist="254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prstClr val="white"/>
                    </a:solidFill>
                  </a:endParaRPr>
                </a:p>
              </p:txBody>
            </p:sp>
          </p:grpSp>
          <p:grpSp>
            <p:nvGrpSpPr>
              <p:cNvPr id="56" name="组合 55"/>
              <p:cNvGrpSpPr/>
              <p:nvPr/>
            </p:nvGrpSpPr>
            <p:grpSpPr>
              <a:xfrm>
                <a:off x="1050959" y="2901760"/>
                <a:ext cx="1474458" cy="1474458"/>
                <a:chOff x="5159096" y="4773275"/>
                <a:chExt cx="1621904" cy="1621904"/>
              </a:xfrm>
              <a:effectLst>
                <a:outerShdw blurRad="50800" dist="38100" dir="2700000" algn="tl" rotWithShape="0">
                  <a:prstClr val="black">
                    <a:alpha val="40000"/>
                  </a:prstClr>
                </a:outerShdw>
              </a:effectLst>
            </p:grpSpPr>
            <p:sp>
              <p:nvSpPr>
                <p:cNvPr id="61" name="Oval 9"/>
                <p:cNvSpPr>
                  <a:spLocks noChangeArrowheads="1"/>
                </p:cNvSpPr>
                <p:nvPr/>
              </p:nvSpPr>
              <p:spPr bwMode="auto">
                <a:xfrm>
                  <a:off x="5293805" y="4910541"/>
                  <a:ext cx="1352487" cy="1347372"/>
                </a:xfrm>
                <a:prstGeom prst="ellipse">
                  <a:avLst/>
                </a:prstGeom>
                <a:solidFill>
                  <a:srgbClr val="FAF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1242"/>
                <p:cNvSpPr>
                  <a:spLocks noEditPoints="1"/>
                </p:cNvSpPr>
                <p:nvPr/>
              </p:nvSpPr>
              <p:spPr bwMode="auto">
                <a:xfrm>
                  <a:off x="5159096" y="4773275"/>
                  <a:ext cx="1621904" cy="1621904"/>
                </a:xfrm>
                <a:custGeom>
                  <a:avLst/>
                  <a:gdLst>
                    <a:gd name="T0" fmla="*/ 116 w 290"/>
                    <a:gd name="T1" fmla="*/ 287 h 289"/>
                    <a:gd name="T2" fmla="*/ 92 w 290"/>
                    <a:gd name="T3" fmla="*/ 268 h 289"/>
                    <a:gd name="T4" fmla="*/ 66 w 290"/>
                    <a:gd name="T5" fmla="*/ 264 h 289"/>
                    <a:gd name="T6" fmla="*/ 46 w 290"/>
                    <a:gd name="T7" fmla="*/ 251 h 289"/>
                    <a:gd name="T8" fmla="*/ 35 w 290"/>
                    <a:gd name="T9" fmla="*/ 222 h 289"/>
                    <a:gd name="T10" fmla="*/ 12 w 290"/>
                    <a:gd name="T11" fmla="*/ 202 h 289"/>
                    <a:gd name="T12" fmla="*/ 1 w 290"/>
                    <a:gd name="T13" fmla="*/ 164 h 289"/>
                    <a:gd name="T14" fmla="*/ 14 w 290"/>
                    <a:gd name="T15" fmla="*/ 117 h 289"/>
                    <a:gd name="T16" fmla="*/ 20 w 290"/>
                    <a:gd name="T17" fmla="*/ 82 h 289"/>
                    <a:gd name="T18" fmla="*/ 33 w 290"/>
                    <a:gd name="T19" fmla="*/ 53 h 289"/>
                    <a:gd name="T20" fmla="*/ 60 w 290"/>
                    <a:gd name="T21" fmla="*/ 40 h 289"/>
                    <a:gd name="T22" fmla="*/ 78 w 290"/>
                    <a:gd name="T23" fmla="*/ 16 h 289"/>
                    <a:gd name="T24" fmla="*/ 98 w 290"/>
                    <a:gd name="T25" fmla="*/ 7 h 289"/>
                    <a:gd name="T26" fmla="*/ 127 w 290"/>
                    <a:gd name="T27" fmla="*/ 11 h 289"/>
                    <a:gd name="T28" fmla="*/ 155 w 290"/>
                    <a:gd name="T29" fmla="*/ 0 h 289"/>
                    <a:gd name="T30" fmla="*/ 191 w 290"/>
                    <a:gd name="T31" fmla="*/ 7 h 289"/>
                    <a:gd name="T32" fmla="*/ 210 w 290"/>
                    <a:gd name="T33" fmla="*/ 15 h 289"/>
                    <a:gd name="T34" fmla="*/ 229 w 290"/>
                    <a:gd name="T35" fmla="*/ 26 h 289"/>
                    <a:gd name="T36" fmla="*/ 252 w 290"/>
                    <a:gd name="T37" fmla="*/ 50 h 289"/>
                    <a:gd name="T38" fmla="*/ 264 w 290"/>
                    <a:gd name="T39" fmla="*/ 83 h 289"/>
                    <a:gd name="T40" fmla="*/ 285 w 290"/>
                    <a:gd name="T41" fmla="*/ 105 h 289"/>
                    <a:gd name="T42" fmla="*/ 279 w 290"/>
                    <a:gd name="T43" fmla="*/ 154 h 289"/>
                    <a:gd name="T44" fmla="*/ 272 w 290"/>
                    <a:gd name="T45" fmla="*/ 190 h 289"/>
                    <a:gd name="T46" fmla="*/ 262 w 290"/>
                    <a:gd name="T47" fmla="*/ 224 h 289"/>
                    <a:gd name="T48" fmla="*/ 244 w 290"/>
                    <a:gd name="T49" fmla="*/ 251 h 289"/>
                    <a:gd name="T50" fmla="*/ 227 w 290"/>
                    <a:gd name="T51" fmla="*/ 264 h 289"/>
                    <a:gd name="T52" fmla="*/ 211 w 290"/>
                    <a:gd name="T53" fmla="*/ 274 h 289"/>
                    <a:gd name="T54" fmla="*/ 193 w 290"/>
                    <a:gd name="T55" fmla="*/ 282 h 289"/>
                    <a:gd name="T56" fmla="*/ 173 w 290"/>
                    <a:gd name="T57" fmla="*/ 287 h 289"/>
                    <a:gd name="T58" fmla="*/ 145 w 290"/>
                    <a:gd name="T59" fmla="*/ 279 h 289"/>
                    <a:gd name="T60" fmla="*/ 160 w 290"/>
                    <a:gd name="T61" fmla="*/ 250 h 289"/>
                    <a:gd name="T62" fmla="*/ 176 w 290"/>
                    <a:gd name="T63" fmla="*/ 247 h 289"/>
                    <a:gd name="T64" fmla="*/ 197 w 290"/>
                    <a:gd name="T65" fmla="*/ 244 h 289"/>
                    <a:gd name="T66" fmla="*/ 212 w 290"/>
                    <a:gd name="T67" fmla="*/ 227 h 289"/>
                    <a:gd name="T68" fmla="*/ 232 w 290"/>
                    <a:gd name="T69" fmla="*/ 215 h 289"/>
                    <a:gd name="T70" fmla="*/ 245 w 290"/>
                    <a:gd name="T71" fmla="*/ 180 h 289"/>
                    <a:gd name="T72" fmla="*/ 258 w 290"/>
                    <a:gd name="T73" fmla="*/ 145 h 289"/>
                    <a:gd name="T74" fmla="*/ 245 w 290"/>
                    <a:gd name="T75" fmla="*/ 109 h 289"/>
                    <a:gd name="T76" fmla="*/ 232 w 290"/>
                    <a:gd name="T77" fmla="*/ 74 h 289"/>
                    <a:gd name="T78" fmla="*/ 212 w 290"/>
                    <a:gd name="T79" fmla="*/ 62 h 289"/>
                    <a:gd name="T80" fmla="*/ 197 w 290"/>
                    <a:gd name="T81" fmla="*/ 45 h 289"/>
                    <a:gd name="T82" fmla="*/ 176 w 290"/>
                    <a:gd name="T83" fmla="*/ 42 h 289"/>
                    <a:gd name="T84" fmla="*/ 160 w 290"/>
                    <a:gd name="T85" fmla="*/ 39 h 289"/>
                    <a:gd name="T86" fmla="*/ 130 w 290"/>
                    <a:gd name="T87" fmla="*/ 39 h 289"/>
                    <a:gd name="T88" fmla="*/ 108 w 290"/>
                    <a:gd name="T89" fmla="*/ 39 h 289"/>
                    <a:gd name="T90" fmla="*/ 90 w 290"/>
                    <a:gd name="T91" fmla="*/ 54 h 289"/>
                    <a:gd name="T92" fmla="*/ 76 w 290"/>
                    <a:gd name="T93" fmla="*/ 64 h 289"/>
                    <a:gd name="T94" fmla="*/ 58 w 290"/>
                    <a:gd name="T95" fmla="*/ 83 h 289"/>
                    <a:gd name="T96" fmla="*/ 37 w 290"/>
                    <a:gd name="T97" fmla="*/ 114 h 289"/>
                    <a:gd name="T98" fmla="*/ 39 w 290"/>
                    <a:gd name="T99" fmla="*/ 152 h 289"/>
                    <a:gd name="T100" fmla="*/ 42 w 290"/>
                    <a:gd name="T101" fmla="*/ 189 h 289"/>
                    <a:gd name="T102" fmla="*/ 68 w 290"/>
                    <a:gd name="T103" fmla="*/ 217 h 289"/>
                    <a:gd name="T104" fmla="*/ 80 w 290"/>
                    <a:gd name="T105" fmla="*/ 236 h 289"/>
                    <a:gd name="T106" fmla="*/ 100 w 290"/>
                    <a:gd name="T107" fmla="*/ 241 h 289"/>
                    <a:gd name="T108" fmla="*/ 115 w 290"/>
                    <a:gd name="T109" fmla="*/ 247 h 289"/>
                    <a:gd name="T110" fmla="*/ 138 w 290"/>
                    <a:gd name="T111" fmla="*/ 25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0" h="289">
                      <a:moveTo>
                        <a:pt x="136" y="289"/>
                      </a:moveTo>
                      <a:cubicBezTo>
                        <a:pt x="135" y="289"/>
                        <a:pt x="135" y="289"/>
                        <a:pt x="135" y="289"/>
                      </a:cubicBezTo>
                      <a:cubicBezTo>
                        <a:pt x="130" y="289"/>
                        <a:pt x="128" y="285"/>
                        <a:pt x="127" y="278"/>
                      </a:cubicBezTo>
                      <a:cubicBezTo>
                        <a:pt x="124" y="284"/>
                        <a:pt x="122" y="287"/>
                        <a:pt x="117" y="287"/>
                      </a:cubicBezTo>
                      <a:cubicBezTo>
                        <a:pt x="116" y="287"/>
                        <a:pt x="116" y="287"/>
                        <a:pt x="116" y="287"/>
                      </a:cubicBezTo>
                      <a:cubicBezTo>
                        <a:pt x="110" y="286"/>
                        <a:pt x="109" y="281"/>
                        <a:pt x="109" y="274"/>
                      </a:cubicBezTo>
                      <a:cubicBezTo>
                        <a:pt x="106" y="279"/>
                        <a:pt x="103" y="282"/>
                        <a:pt x="99" y="282"/>
                      </a:cubicBezTo>
                      <a:cubicBezTo>
                        <a:pt x="98" y="282"/>
                        <a:pt x="98" y="282"/>
                        <a:pt x="98" y="282"/>
                      </a:cubicBezTo>
                      <a:cubicBezTo>
                        <a:pt x="97" y="281"/>
                        <a:pt x="97" y="281"/>
                        <a:pt x="97" y="281"/>
                      </a:cubicBezTo>
                      <a:cubicBezTo>
                        <a:pt x="91" y="280"/>
                        <a:pt x="91" y="275"/>
                        <a:pt x="92" y="268"/>
                      </a:cubicBezTo>
                      <a:cubicBezTo>
                        <a:pt x="88" y="272"/>
                        <a:pt x="85" y="274"/>
                        <a:pt x="82" y="274"/>
                      </a:cubicBezTo>
                      <a:cubicBezTo>
                        <a:pt x="80" y="274"/>
                        <a:pt x="80" y="274"/>
                        <a:pt x="80" y="274"/>
                      </a:cubicBezTo>
                      <a:cubicBezTo>
                        <a:pt x="78" y="273"/>
                        <a:pt x="78" y="273"/>
                        <a:pt x="78" y="273"/>
                      </a:cubicBezTo>
                      <a:cubicBezTo>
                        <a:pt x="74" y="271"/>
                        <a:pt x="74" y="266"/>
                        <a:pt x="75" y="259"/>
                      </a:cubicBezTo>
                      <a:cubicBezTo>
                        <a:pt x="71" y="263"/>
                        <a:pt x="69" y="264"/>
                        <a:pt x="66" y="264"/>
                      </a:cubicBezTo>
                      <a:cubicBezTo>
                        <a:pt x="64" y="264"/>
                        <a:pt x="64" y="264"/>
                        <a:pt x="64" y="264"/>
                      </a:cubicBezTo>
                      <a:cubicBezTo>
                        <a:pt x="61" y="263"/>
                        <a:pt x="61" y="263"/>
                        <a:pt x="61" y="263"/>
                      </a:cubicBezTo>
                      <a:cubicBezTo>
                        <a:pt x="57" y="260"/>
                        <a:pt x="58" y="255"/>
                        <a:pt x="60" y="249"/>
                      </a:cubicBezTo>
                      <a:cubicBezTo>
                        <a:pt x="56" y="251"/>
                        <a:pt x="54" y="253"/>
                        <a:pt x="51" y="253"/>
                      </a:cubicBezTo>
                      <a:cubicBezTo>
                        <a:pt x="49" y="253"/>
                        <a:pt x="47" y="252"/>
                        <a:pt x="46" y="251"/>
                      </a:cubicBezTo>
                      <a:cubicBezTo>
                        <a:pt x="42" y="247"/>
                        <a:pt x="43" y="243"/>
                        <a:pt x="47" y="236"/>
                      </a:cubicBezTo>
                      <a:cubicBezTo>
                        <a:pt x="43" y="238"/>
                        <a:pt x="41" y="239"/>
                        <a:pt x="39" y="239"/>
                      </a:cubicBezTo>
                      <a:cubicBezTo>
                        <a:pt x="39" y="239"/>
                        <a:pt x="39" y="239"/>
                        <a:pt x="39" y="239"/>
                      </a:cubicBezTo>
                      <a:cubicBezTo>
                        <a:pt x="36" y="239"/>
                        <a:pt x="34" y="238"/>
                        <a:pt x="33" y="236"/>
                      </a:cubicBezTo>
                      <a:cubicBezTo>
                        <a:pt x="29" y="232"/>
                        <a:pt x="31" y="228"/>
                        <a:pt x="35" y="222"/>
                      </a:cubicBezTo>
                      <a:cubicBezTo>
                        <a:pt x="32" y="223"/>
                        <a:pt x="30" y="224"/>
                        <a:pt x="28" y="224"/>
                      </a:cubicBezTo>
                      <a:cubicBezTo>
                        <a:pt x="24" y="224"/>
                        <a:pt x="22" y="221"/>
                        <a:pt x="21" y="220"/>
                      </a:cubicBezTo>
                      <a:cubicBezTo>
                        <a:pt x="18" y="215"/>
                        <a:pt x="21" y="211"/>
                        <a:pt x="26" y="206"/>
                      </a:cubicBezTo>
                      <a:cubicBezTo>
                        <a:pt x="24" y="207"/>
                        <a:pt x="22" y="207"/>
                        <a:pt x="20" y="207"/>
                      </a:cubicBezTo>
                      <a:cubicBezTo>
                        <a:pt x="15" y="207"/>
                        <a:pt x="13" y="204"/>
                        <a:pt x="12" y="202"/>
                      </a:cubicBezTo>
                      <a:cubicBezTo>
                        <a:pt x="10" y="197"/>
                        <a:pt x="13" y="194"/>
                        <a:pt x="19" y="190"/>
                      </a:cubicBezTo>
                      <a:cubicBezTo>
                        <a:pt x="18" y="190"/>
                        <a:pt x="17" y="190"/>
                        <a:pt x="16" y="190"/>
                      </a:cubicBezTo>
                      <a:cubicBezTo>
                        <a:pt x="14" y="190"/>
                        <a:pt x="7" y="190"/>
                        <a:pt x="5" y="184"/>
                      </a:cubicBezTo>
                      <a:cubicBezTo>
                        <a:pt x="4" y="178"/>
                        <a:pt x="7" y="175"/>
                        <a:pt x="14" y="172"/>
                      </a:cubicBezTo>
                      <a:cubicBezTo>
                        <a:pt x="6" y="171"/>
                        <a:pt x="2" y="170"/>
                        <a:pt x="1" y="164"/>
                      </a:cubicBezTo>
                      <a:cubicBezTo>
                        <a:pt x="1" y="159"/>
                        <a:pt x="4" y="156"/>
                        <a:pt x="11" y="154"/>
                      </a:cubicBezTo>
                      <a:cubicBezTo>
                        <a:pt x="4" y="152"/>
                        <a:pt x="0" y="150"/>
                        <a:pt x="0" y="145"/>
                      </a:cubicBezTo>
                      <a:cubicBezTo>
                        <a:pt x="0" y="139"/>
                        <a:pt x="4" y="137"/>
                        <a:pt x="11" y="135"/>
                      </a:cubicBezTo>
                      <a:cubicBezTo>
                        <a:pt x="4" y="133"/>
                        <a:pt x="1" y="130"/>
                        <a:pt x="1" y="125"/>
                      </a:cubicBezTo>
                      <a:cubicBezTo>
                        <a:pt x="2" y="119"/>
                        <a:pt x="6" y="118"/>
                        <a:pt x="14" y="117"/>
                      </a:cubicBezTo>
                      <a:cubicBezTo>
                        <a:pt x="7" y="114"/>
                        <a:pt x="4" y="111"/>
                        <a:pt x="5" y="105"/>
                      </a:cubicBezTo>
                      <a:cubicBezTo>
                        <a:pt x="7" y="99"/>
                        <a:pt x="14" y="99"/>
                        <a:pt x="16" y="99"/>
                      </a:cubicBezTo>
                      <a:cubicBezTo>
                        <a:pt x="17" y="99"/>
                        <a:pt x="18" y="99"/>
                        <a:pt x="19" y="100"/>
                      </a:cubicBezTo>
                      <a:cubicBezTo>
                        <a:pt x="13" y="95"/>
                        <a:pt x="10" y="92"/>
                        <a:pt x="12" y="87"/>
                      </a:cubicBezTo>
                      <a:cubicBezTo>
                        <a:pt x="13" y="85"/>
                        <a:pt x="15" y="82"/>
                        <a:pt x="20" y="82"/>
                      </a:cubicBezTo>
                      <a:cubicBezTo>
                        <a:pt x="22" y="82"/>
                        <a:pt x="24" y="82"/>
                        <a:pt x="26" y="83"/>
                      </a:cubicBezTo>
                      <a:cubicBezTo>
                        <a:pt x="21" y="78"/>
                        <a:pt x="18" y="74"/>
                        <a:pt x="21" y="69"/>
                      </a:cubicBezTo>
                      <a:cubicBezTo>
                        <a:pt x="22" y="68"/>
                        <a:pt x="24" y="65"/>
                        <a:pt x="28" y="65"/>
                      </a:cubicBezTo>
                      <a:cubicBezTo>
                        <a:pt x="30" y="65"/>
                        <a:pt x="32" y="66"/>
                        <a:pt x="35" y="67"/>
                      </a:cubicBezTo>
                      <a:cubicBezTo>
                        <a:pt x="31" y="61"/>
                        <a:pt x="29" y="57"/>
                        <a:pt x="33" y="53"/>
                      </a:cubicBezTo>
                      <a:cubicBezTo>
                        <a:pt x="34" y="51"/>
                        <a:pt x="36" y="50"/>
                        <a:pt x="39" y="50"/>
                      </a:cubicBezTo>
                      <a:cubicBezTo>
                        <a:pt x="41" y="50"/>
                        <a:pt x="43" y="51"/>
                        <a:pt x="47" y="53"/>
                      </a:cubicBezTo>
                      <a:cubicBezTo>
                        <a:pt x="43" y="47"/>
                        <a:pt x="42" y="42"/>
                        <a:pt x="46" y="38"/>
                      </a:cubicBezTo>
                      <a:cubicBezTo>
                        <a:pt x="48" y="37"/>
                        <a:pt x="49" y="36"/>
                        <a:pt x="51" y="36"/>
                      </a:cubicBezTo>
                      <a:cubicBezTo>
                        <a:pt x="54" y="36"/>
                        <a:pt x="56" y="38"/>
                        <a:pt x="60" y="40"/>
                      </a:cubicBezTo>
                      <a:cubicBezTo>
                        <a:pt x="58" y="34"/>
                        <a:pt x="57" y="29"/>
                        <a:pt x="61" y="26"/>
                      </a:cubicBezTo>
                      <a:cubicBezTo>
                        <a:pt x="63" y="25"/>
                        <a:pt x="63" y="25"/>
                        <a:pt x="63" y="25"/>
                      </a:cubicBezTo>
                      <a:cubicBezTo>
                        <a:pt x="66" y="25"/>
                        <a:pt x="66" y="25"/>
                        <a:pt x="66" y="25"/>
                      </a:cubicBezTo>
                      <a:cubicBezTo>
                        <a:pt x="69" y="25"/>
                        <a:pt x="71" y="26"/>
                        <a:pt x="75" y="30"/>
                      </a:cubicBezTo>
                      <a:cubicBezTo>
                        <a:pt x="74" y="23"/>
                        <a:pt x="74" y="18"/>
                        <a:pt x="78" y="16"/>
                      </a:cubicBezTo>
                      <a:cubicBezTo>
                        <a:pt x="80" y="15"/>
                        <a:pt x="80" y="15"/>
                        <a:pt x="80" y="15"/>
                      </a:cubicBezTo>
                      <a:cubicBezTo>
                        <a:pt x="82" y="15"/>
                        <a:pt x="82" y="15"/>
                        <a:pt x="82" y="15"/>
                      </a:cubicBezTo>
                      <a:cubicBezTo>
                        <a:pt x="85" y="15"/>
                        <a:pt x="88" y="17"/>
                        <a:pt x="92" y="21"/>
                      </a:cubicBezTo>
                      <a:cubicBezTo>
                        <a:pt x="91" y="14"/>
                        <a:pt x="91" y="10"/>
                        <a:pt x="97" y="8"/>
                      </a:cubicBezTo>
                      <a:cubicBezTo>
                        <a:pt x="98" y="7"/>
                        <a:pt x="98" y="7"/>
                        <a:pt x="98" y="7"/>
                      </a:cubicBezTo>
                      <a:cubicBezTo>
                        <a:pt x="99" y="7"/>
                        <a:pt x="99" y="7"/>
                        <a:pt x="99" y="7"/>
                      </a:cubicBezTo>
                      <a:cubicBezTo>
                        <a:pt x="103" y="7"/>
                        <a:pt x="106" y="10"/>
                        <a:pt x="109" y="15"/>
                      </a:cubicBezTo>
                      <a:cubicBezTo>
                        <a:pt x="109" y="8"/>
                        <a:pt x="110" y="4"/>
                        <a:pt x="116" y="2"/>
                      </a:cubicBezTo>
                      <a:cubicBezTo>
                        <a:pt x="117" y="2"/>
                        <a:pt x="117" y="2"/>
                        <a:pt x="117" y="2"/>
                      </a:cubicBezTo>
                      <a:cubicBezTo>
                        <a:pt x="122" y="2"/>
                        <a:pt x="124" y="5"/>
                        <a:pt x="127" y="11"/>
                      </a:cubicBezTo>
                      <a:cubicBezTo>
                        <a:pt x="128" y="4"/>
                        <a:pt x="130" y="0"/>
                        <a:pt x="135" y="0"/>
                      </a:cubicBezTo>
                      <a:cubicBezTo>
                        <a:pt x="135" y="0"/>
                        <a:pt x="135" y="0"/>
                        <a:pt x="135" y="0"/>
                      </a:cubicBezTo>
                      <a:cubicBezTo>
                        <a:pt x="141" y="0"/>
                        <a:pt x="143" y="3"/>
                        <a:pt x="145" y="10"/>
                      </a:cubicBezTo>
                      <a:cubicBezTo>
                        <a:pt x="147" y="3"/>
                        <a:pt x="149" y="0"/>
                        <a:pt x="155" y="0"/>
                      </a:cubicBezTo>
                      <a:cubicBezTo>
                        <a:pt x="155" y="0"/>
                        <a:pt x="155" y="0"/>
                        <a:pt x="155" y="0"/>
                      </a:cubicBezTo>
                      <a:cubicBezTo>
                        <a:pt x="161" y="0"/>
                        <a:pt x="162" y="4"/>
                        <a:pt x="164" y="11"/>
                      </a:cubicBezTo>
                      <a:cubicBezTo>
                        <a:pt x="166" y="5"/>
                        <a:pt x="169" y="2"/>
                        <a:pt x="173" y="2"/>
                      </a:cubicBezTo>
                      <a:cubicBezTo>
                        <a:pt x="175" y="2"/>
                        <a:pt x="175" y="2"/>
                        <a:pt x="175" y="2"/>
                      </a:cubicBezTo>
                      <a:cubicBezTo>
                        <a:pt x="180" y="4"/>
                        <a:pt x="181" y="8"/>
                        <a:pt x="181" y="15"/>
                      </a:cubicBezTo>
                      <a:cubicBezTo>
                        <a:pt x="185" y="10"/>
                        <a:pt x="187" y="7"/>
                        <a:pt x="191" y="7"/>
                      </a:cubicBezTo>
                      <a:cubicBezTo>
                        <a:pt x="193" y="7"/>
                        <a:pt x="193" y="7"/>
                        <a:pt x="193" y="7"/>
                      </a:cubicBezTo>
                      <a:cubicBezTo>
                        <a:pt x="194" y="8"/>
                        <a:pt x="194" y="8"/>
                        <a:pt x="194" y="8"/>
                      </a:cubicBezTo>
                      <a:cubicBezTo>
                        <a:pt x="199" y="10"/>
                        <a:pt x="200" y="14"/>
                        <a:pt x="199" y="21"/>
                      </a:cubicBezTo>
                      <a:cubicBezTo>
                        <a:pt x="202" y="17"/>
                        <a:pt x="205" y="15"/>
                        <a:pt x="209" y="15"/>
                      </a:cubicBezTo>
                      <a:cubicBezTo>
                        <a:pt x="210" y="15"/>
                        <a:pt x="210" y="15"/>
                        <a:pt x="210" y="15"/>
                      </a:cubicBezTo>
                      <a:cubicBezTo>
                        <a:pt x="212" y="16"/>
                        <a:pt x="212" y="16"/>
                        <a:pt x="212" y="16"/>
                      </a:cubicBezTo>
                      <a:cubicBezTo>
                        <a:pt x="217" y="18"/>
                        <a:pt x="217" y="23"/>
                        <a:pt x="215" y="30"/>
                      </a:cubicBezTo>
                      <a:cubicBezTo>
                        <a:pt x="219" y="26"/>
                        <a:pt x="222" y="25"/>
                        <a:pt x="225" y="25"/>
                      </a:cubicBezTo>
                      <a:cubicBezTo>
                        <a:pt x="227" y="25"/>
                        <a:pt x="227" y="25"/>
                        <a:pt x="227" y="25"/>
                      </a:cubicBezTo>
                      <a:cubicBezTo>
                        <a:pt x="229" y="26"/>
                        <a:pt x="229" y="26"/>
                        <a:pt x="229" y="26"/>
                      </a:cubicBezTo>
                      <a:cubicBezTo>
                        <a:pt x="233" y="29"/>
                        <a:pt x="233" y="34"/>
                        <a:pt x="230" y="40"/>
                      </a:cubicBezTo>
                      <a:cubicBezTo>
                        <a:pt x="234" y="38"/>
                        <a:pt x="236" y="36"/>
                        <a:pt x="239" y="36"/>
                      </a:cubicBezTo>
                      <a:cubicBezTo>
                        <a:pt x="241" y="36"/>
                        <a:pt x="243" y="37"/>
                        <a:pt x="244" y="38"/>
                      </a:cubicBezTo>
                      <a:cubicBezTo>
                        <a:pt x="248" y="42"/>
                        <a:pt x="247" y="47"/>
                        <a:pt x="243" y="53"/>
                      </a:cubicBezTo>
                      <a:cubicBezTo>
                        <a:pt x="247" y="51"/>
                        <a:pt x="250" y="50"/>
                        <a:pt x="252" y="50"/>
                      </a:cubicBezTo>
                      <a:cubicBezTo>
                        <a:pt x="254" y="50"/>
                        <a:pt x="256" y="51"/>
                        <a:pt x="258" y="53"/>
                      </a:cubicBezTo>
                      <a:cubicBezTo>
                        <a:pt x="261" y="57"/>
                        <a:pt x="259" y="61"/>
                        <a:pt x="255" y="67"/>
                      </a:cubicBezTo>
                      <a:cubicBezTo>
                        <a:pt x="258" y="66"/>
                        <a:pt x="260" y="65"/>
                        <a:pt x="262" y="65"/>
                      </a:cubicBezTo>
                      <a:cubicBezTo>
                        <a:pt x="267" y="65"/>
                        <a:pt x="269" y="68"/>
                        <a:pt x="269" y="69"/>
                      </a:cubicBezTo>
                      <a:cubicBezTo>
                        <a:pt x="272" y="74"/>
                        <a:pt x="270" y="78"/>
                        <a:pt x="264" y="83"/>
                      </a:cubicBezTo>
                      <a:cubicBezTo>
                        <a:pt x="267" y="82"/>
                        <a:pt x="269" y="82"/>
                        <a:pt x="270" y="82"/>
                      </a:cubicBezTo>
                      <a:cubicBezTo>
                        <a:pt x="276" y="82"/>
                        <a:pt x="278" y="85"/>
                        <a:pt x="278" y="87"/>
                      </a:cubicBezTo>
                      <a:cubicBezTo>
                        <a:pt x="281" y="92"/>
                        <a:pt x="278" y="95"/>
                        <a:pt x="272" y="100"/>
                      </a:cubicBezTo>
                      <a:cubicBezTo>
                        <a:pt x="273" y="100"/>
                        <a:pt x="274" y="99"/>
                        <a:pt x="274" y="99"/>
                      </a:cubicBezTo>
                      <a:cubicBezTo>
                        <a:pt x="277" y="99"/>
                        <a:pt x="283" y="99"/>
                        <a:pt x="285" y="105"/>
                      </a:cubicBezTo>
                      <a:cubicBezTo>
                        <a:pt x="286" y="111"/>
                        <a:pt x="283" y="114"/>
                        <a:pt x="277" y="117"/>
                      </a:cubicBezTo>
                      <a:cubicBezTo>
                        <a:pt x="284" y="118"/>
                        <a:pt x="288" y="119"/>
                        <a:pt x="289" y="125"/>
                      </a:cubicBezTo>
                      <a:cubicBezTo>
                        <a:pt x="290" y="130"/>
                        <a:pt x="286" y="133"/>
                        <a:pt x="279" y="135"/>
                      </a:cubicBezTo>
                      <a:cubicBezTo>
                        <a:pt x="286" y="137"/>
                        <a:pt x="290" y="139"/>
                        <a:pt x="290" y="145"/>
                      </a:cubicBezTo>
                      <a:cubicBezTo>
                        <a:pt x="290" y="150"/>
                        <a:pt x="286" y="152"/>
                        <a:pt x="279" y="154"/>
                      </a:cubicBezTo>
                      <a:cubicBezTo>
                        <a:pt x="286" y="156"/>
                        <a:pt x="290" y="159"/>
                        <a:pt x="289" y="164"/>
                      </a:cubicBezTo>
                      <a:cubicBezTo>
                        <a:pt x="288" y="170"/>
                        <a:pt x="284" y="171"/>
                        <a:pt x="277" y="172"/>
                      </a:cubicBezTo>
                      <a:cubicBezTo>
                        <a:pt x="283" y="175"/>
                        <a:pt x="286" y="178"/>
                        <a:pt x="285" y="184"/>
                      </a:cubicBezTo>
                      <a:cubicBezTo>
                        <a:pt x="283" y="190"/>
                        <a:pt x="277" y="190"/>
                        <a:pt x="274" y="190"/>
                      </a:cubicBezTo>
                      <a:cubicBezTo>
                        <a:pt x="274" y="190"/>
                        <a:pt x="273" y="190"/>
                        <a:pt x="272" y="190"/>
                      </a:cubicBezTo>
                      <a:cubicBezTo>
                        <a:pt x="278" y="194"/>
                        <a:pt x="281" y="197"/>
                        <a:pt x="278" y="202"/>
                      </a:cubicBezTo>
                      <a:cubicBezTo>
                        <a:pt x="278" y="204"/>
                        <a:pt x="276" y="207"/>
                        <a:pt x="270" y="207"/>
                      </a:cubicBezTo>
                      <a:cubicBezTo>
                        <a:pt x="269" y="207"/>
                        <a:pt x="267" y="207"/>
                        <a:pt x="264" y="206"/>
                      </a:cubicBezTo>
                      <a:cubicBezTo>
                        <a:pt x="270" y="211"/>
                        <a:pt x="272" y="215"/>
                        <a:pt x="269" y="220"/>
                      </a:cubicBezTo>
                      <a:cubicBezTo>
                        <a:pt x="269" y="221"/>
                        <a:pt x="267" y="224"/>
                        <a:pt x="262" y="224"/>
                      </a:cubicBezTo>
                      <a:cubicBezTo>
                        <a:pt x="260" y="224"/>
                        <a:pt x="258" y="223"/>
                        <a:pt x="255" y="222"/>
                      </a:cubicBezTo>
                      <a:cubicBezTo>
                        <a:pt x="259" y="228"/>
                        <a:pt x="261" y="232"/>
                        <a:pt x="258" y="236"/>
                      </a:cubicBezTo>
                      <a:cubicBezTo>
                        <a:pt x="256" y="238"/>
                        <a:pt x="254" y="239"/>
                        <a:pt x="252" y="239"/>
                      </a:cubicBezTo>
                      <a:cubicBezTo>
                        <a:pt x="250" y="239"/>
                        <a:pt x="247" y="238"/>
                        <a:pt x="243" y="236"/>
                      </a:cubicBezTo>
                      <a:cubicBezTo>
                        <a:pt x="247" y="243"/>
                        <a:pt x="248" y="247"/>
                        <a:pt x="244" y="251"/>
                      </a:cubicBezTo>
                      <a:cubicBezTo>
                        <a:pt x="243" y="252"/>
                        <a:pt x="241" y="253"/>
                        <a:pt x="239" y="253"/>
                      </a:cubicBezTo>
                      <a:cubicBezTo>
                        <a:pt x="239" y="253"/>
                        <a:pt x="239" y="253"/>
                        <a:pt x="239" y="253"/>
                      </a:cubicBezTo>
                      <a:cubicBezTo>
                        <a:pt x="236" y="253"/>
                        <a:pt x="234" y="251"/>
                        <a:pt x="230" y="249"/>
                      </a:cubicBezTo>
                      <a:cubicBezTo>
                        <a:pt x="233" y="255"/>
                        <a:pt x="233" y="260"/>
                        <a:pt x="229" y="263"/>
                      </a:cubicBezTo>
                      <a:cubicBezTo>
                        <a:pt x="227" y="264"/>
                        <a:pt x="227" y="264"/>
                        <a:pt x="227" y="264"/>
                      </a:cubicBezTo>
                      <a:cubicBezTo>
                        <a:pt x="225" y="265"/>
                        <a:pt x="225" y="265"/>
                        <a:pt x="225" y="265"/>
                      </a:cubicBezTo>
                      <a:cubicBezTo>
                        <a:pt x="225" y="265"/>
                        <a:pt x="225" y="265"/>
                        <a:pt x="225" y="265"/>
                      </a:cubicBezTo>
                      <a:cubicBezTo>
                        <a:pt x="222" y="265"/>
                        <a:pt x="219" y="263"/>
                        <a:pt x="215" y="259"/>
                      </a:cubicBezTo>
                      <a:cubicBezTo>
                        <a:pt x="217" y="266"/>
                        <a:pt x="217" y="271"/>
                        <a:pt x="212" y="273"/>
                      </a:cubicBezTo>
                      <a:cubicBezTo>
                        <a:pt x="211" y="274"/>
                        <a:pt x="211" y="274"/>
                        <a:pt x="211" y="274"/>
                      </a:cubicBezTo>
                      <a:cubicBezTo>
                        <a:pt x="209" y="274"/>
                        <a:pt x="209" y="274"/>
                        <a:pt x="209" y="274"/>
                      </a:cubicBezTo>
                      <a:cubicBezTo>
                        <a:pt x="209" y="274"/>
                        <a:pt x="209" y="274"/>
                        <a:pt x="209" y="274"/>
                      </a:cubicBezTo>
                      <a:cubicBezTo>
                        <a:pt x="205" y="274"/>
                        <a:pt x="202" y="272"/>
                        <a:pt x="199" y="268"/>
                      </a:cubicBezTo>
                      <a:cubicBezTo>
                        <a:pt x="200" y="275"/>
                        <a:pt x="199" y="280"/>
                        <a:pt x="194" y="281"/>
                      </a:cubicBezTo>
                      <a:cubicBezTo>
                        <a:pt x="193" y="282"/>
                        <a:pt x="193" y="282"/>
                        <a:pt x="193" y="282"/>
                      </a:cubicBezTo>
                      <a:cubicBezTo>
                        <a:pt x="191" y="282"/>
                        <a:pt x="191" y="282"/>
                        <a:pt x="191" y="282"/>
                      </a:cubicBezTo>
                      <a:cubicBezTo>
                        <a:pt x="191" y="282"/>
                        <a:pt x="191" y="282"/>
                        <a:pt x="191" y="282"/>
                      </a:cubicBezTo>
                      <a:cubicBezTo>
                        <a:pt x="187" y="282"/>
                        <a:pt x="185" y="279"/>
                        <a:pt x="181" y="274"/>
                      </a:cubicBezTo>
                      <a:cubicBezTo>
                        <a:pt x="181" y="281"/>
                        <a:pt x="180" y="286"/>
                        <a:pt x="175" y="287"/>
                      </a:cubicBezTo>
                      <a:cubicBezTo>
                        <a:pt x="173" y="287"/>
                        <a:pt x="173" y="287"/>
                        <a:pt x="173" y="287"/>
                      </a:cubicBezTo>
                      <a:cubicBezTo>
                        <a:pt x="173" y="287"/>
                        <a:pt x="173" y="287"/>
                        <a:pt x="173" y="287"/>
                      </a:cubicBezTo>
                      <a:cubicBezTo>
                        <a:pt x="169" y="287"/>
                        <a:pt x="166" y="284"/>
                        <a:pt x="163" y="278"/>
                      </a:cubicBezTo>
                      <a:cubicBezTo>
                        <a:pt x="162" y="285"/>
                        <a:pt x="161" y="289"/>
                        <a:pt x="155" y="289"/>
                      </a:cubicBezTo>
                      <a:cubicBezTo>
                        <a:pt x="155" y="289"/>
                        <a:pt x="155" y="289"/>
                        <a:pt x="155" y="289"/>
                      </a:cubicBezTo>
                      <a:cubicBezTo>
                        <a:pt x="149" y="289"/>
                        <a:pt x="147" y="286"/>
                        <a:pt x="145" y="279"/>
                      </a:cubicBezTo>
                      <a:cubicBezTo>
                        <a:pt x="143" y="286"/>
                        <a:pt x="141" y="289"/>
                        <a:pt x="136" y="289"/>
                      </a:cubicBezTo>
                      <a:cubicBezTo>
                        <a:pt x="136" y="289"/>
                        <a:pt x="136" y="289"/>
                        <a:pt x="136" y="289"/>
                      </a:cubicBezTo>
                      <a:moveTo>
                        <a:pt x="145" y="251"/>
                      </a:moveTo>
                      <a:cubicBezTo>
                        <a:pt x="149" y="251"/>
                        <a:pt x="151" y="253"/>
                        <a:pt x="153" y="257"/>
                      </a:cubicBezTo>
                      <a:cubicBezTo>
                        <a:pt x="154" y="253"/>
                        <a:pt x="156" y="250"/>
                        <a:pt x="160" y="250"/>
                      </a:cubicBezTo>
                      <a:cubicBezTo>
                        <a:pt x="161" y="250"/>
                        <a:pt x="161" y="250"/>
                        <a:pt x="161" y="250"/>
                      </a:cubicBezTo>
                      <a:cubicBezTo>
                        <a:pt x="164" y="250"/>
                        <a:pt x="166" y="251"/>
                        <a:pt x="168" y="254"/>
                      </a:cubicBezTo>
                      <a:cubicBezTo>
                        <a:pt x="169" y="250"/>
                        <a:pt x="170" y="248"/>
                        <a:pt x="174" y="247"/>
                      </a:cubicBezTo>
                      <a:cubicBezTo>
                        <a:pt x="175" y="247"/>
                        <a:pt x="175" y="247"/>
                        <a:pt x="175" y="247"/>
                      </a:cubicBezTo>
                      <a:cubicBezTo>
                        <a:pt x="176" y="247"/>
                        <a:pt x="176" y="247"/>
                        <a:pt x="176" y="247"/>
                      </a:cubicBezTo>
                      <a:cubicBezTo>
                        <a:pt x="179" y="247"/>
                        <a:pt x="181" y="248"/>
                        <a:pt x="183" y="250"/>
                      </a:cubicBezTo>
                      <a:cubicBezTo>
                        <a:pt x="183" y="246"/>
                        <a:pt x="184" y="244"/>
                        <a:pt x="188" y="242"/>
                      </a:cubicBezTo>
                      <a:cubicBezTo>
                        <a:pt x="189" y="242"/>
                        <a:pt x="189" y="242"/>
                        <a:pt x="189" y="242"/>
                      </a:cubicBezTo>
                      <a:cubicBezTo>
                        <a:pt x="191" y="241"/>
                        <a:pt x="191" y="241"/>
                        <a:pt x="191" y="241"/>
                      </a:cubicBezTo>
                      <a:cubicBezTo>
                        <a:pt x="193" y="241"/>
                        <a:pt x="195" y="242"/>
                        <a:pt x="197" y="244"/>
                      </a:cubicBezTo>
                      <a:cubicBezTo>
                        <a:pt x="196" y="240"/>
                        <a:pt x="197" y="237"/>
                        <a:pt x="200" y="235"/>
                      </a:cubicBezTo>
                      <a:cubicBezTo>
                        <a:pt x="202" y="234"/>
                        <a:pt x="202" y="234"/>
                        <a:pt x="202" y="234"/>
                      </a:cubicBezTo>
                      <a:cubicBezTo>
                        <a:pt x="204" y="234"/>
                        <a:pt x="204" y="234"/>
                        <a:pt x="204" y="234"/>
                      </a:cubicBezTo>
                      <a:cubicBezTo>
                        <a:pt x="206" y="234"/>
                        <a:pt x="208" y="235"/>
                        <a:pt x="210" y="236"/>
                      </a:cubicBezTo>
                      <a:cubicBezTo>
                        <a:pt x="209" y="232"/>
                        <a:pt x="209" y="229"/>
                        <a:pt x="212" y="227"/>
                      </a:cubicBezTo>
                      <a:cubicBezTo>
                        <a:pt x="214" y="225"/>
                        <a:pt x="214" y="225"/>
                        <a:pt x="214" y="225"/>
                      </a:cubicBezTo>
                      <a:cubicBezTo>
                        <a:pt x="217" y="225"/>
                        <a:pt x="217" y="225"/>
                        <a:pt x="217" y="225"/>
                      </a:cubicBezTo>
                      <a:cubicBezTo>
                        <a:pt x="219" y="225"/>
                        <a:pt x="220" y="226"/>
                        <a:pt x="222" y="227"/>
                      </a:cubicBezTo>
                      <a:cubicBezTo>
                        <a:pt x="220" y="223"/>
                        <a:pt x="220" y="220"/>
                        <a:pt x="223" y="217"/>
                      </a:cubicBezTo>
                      <a:cubicBezTo>
                        <a:pt x="225" y="215"/>
                        <a:pt x="228" y="214"/>
                        <a:pt x="232" y="215"/>
                      </a:cubicBezTo>
                      <a:cubicBezTo>
                        <a:pt x="230" y="212"/>
                        <a:pt x="230" y="209"/>
                        <a:pt x="232" y="206"/>
                      </a:cubicBezTo>
                      <a:cubicBezTo>
                        <a:pt x="233" y="204"/>
                        <a:pt x="236" y="202"/>
                        <a:pt x="241" y="203"/>
                      </a:cubicBezTo>
                      <a:cubicBezTo>
                        <a:pt x="239" y="200"/>
                        <a:pt x="238" y="197"/>
                        <a:pt x="240" y="193"/>
                      </a:cubicBezTo>
                      <a:cubicBezTo>
                        <a:pt x="240" y="192"/>
                        <a:pt x="243" y="189"/>
                        <a:pt x="248" y="189"/>
                      </a:cubicBezTo>
                      <a:cubicBezTo>
                        <a:pt x="245" y="186"/>
                        <a:pt x="244" y="184"/>
                        <a:pt x="245" y="180"/>
                      </a:cubicBezTo>
                      <a:cubicBezTo>
                        <a:pt x="247" y="176"/>
                        <a:pt x="251" y="175"/>
                        <a:pt x="253" y="175"/>
                      </a:cubicBezTo>
                      <a:cubicBezTo>
                        <a:pt x="250" y="172"/>
                        <a:pt x="249" y="170"/>
                        <a:pt x="249" y="166"/>
                      </a:cubicBezTo>
                      <a:cubicBezTo>
                        <a:pt x="250" y="162"/>
                        <a:pt x="252" y="161"/>
                        <a:pt x="256" y="160"/>
                      </a:cubicBezTo>
                      <a:cubicBezTo>
                        <a:pt x="253" y="158"/>
                        <a:pt x="251" y="156"/>
                        <a:pt x="251" y="152"/>
                      </a:cubicBezTo>
                      <a:cubicBezTo>
                        <a:pt x="252" y="148"/>
                        <a:pt x="254" y="146"/>
                        <a:pt x="258" y="145"/>
                      </a:cubicBezTo>
                      <a:cubicBezTo>
                        <a:pt x="254" y="143"/>
                        <a:pt x="252" y="141"/>
                        <a:pt x="251" y="137"/>
                      </a:cubicBezTo>
                      <a:cubicBezTo>
                        <a:pt x="251" y="134"/>
                        <a:pt x="253" y="131"/>
                        <a:pt x="256" y="129"/>
                      </a:cubicBezTo>
                      <a:cubicBezTo>
                        <a:pt x="252" y="128"/>
                        <a:pt x="250" y="127"/>
                        <a:pt x="249" y="123"/>
                      </a:cubicBezTo>
                      <a:cubicBezTo>
                        <a:pt x="249" y="119"/>
                        <a:pt x="250" y="117"/>
                        <a:pt x="253" y="114"/>
                      </a:cubicBezTo>
                      <a:cubicBezTo>
                        <a:pt x="251" y="114"/>
                        <a:pt x="247" y="113"/>
                        <a:pt x="245" y="109"/>
                      </a:cubicBezTo>
                      <a:cubicBezTo>
                        <a:pt x="244" y="105"/>
                        <a:pt x="245" y="103"/>
                        <a:pt x="248" y="100"/>
                      </a:cubicBezTo>
                      <a:cubicBezTo>
                        <a:pt x="243" y="100"/>
                        <a:pt x="240" y="97"/>
                        <a:pt x="240" y="96"/>
                      </a:cubicBezTo>
                      <a:cubicBezTo>
                        <a:pt x="238" y="92"/>
                        <a:pt x="239" y="89"/>
                        <a:pt x="241" y="86"/>
                      </a:cubicBezTo>
                      <a:cubicBezTo>
                        <a:pt x="236" y="87"/>
                        <a:pt x="233" y="85"/>
                        <a:pt x="232" y="83"/>
                      </a:cubicBezTo>
                      <a:cubicBezTo>
                        <a:pt x="230" y="80"/>
                        <a:pt x="230" y="77"/>
                        <a:pt x="232" y="74"/>
                      </a:cubicBezTo>
                      <a:cubicBezTo>
                        <a:pt x="228" y="75"/>
                        <a:pt x="225" y="74"/>
                        <a:pt x="223" y="72"/>
                      </a:cubicBezTo>
                      <a:cubicBezTo>
                        <a:pt x="220" y="69"/>
                        <a:pt x="220" y="66"/>
                        <a:pt x="222" y="63"/>
                      </a:cubicBezTo>
                      <a:cubicBezTo>
                        <a:pt x="220" y="63"/>
                        <a:pt x="219" y="64"/>
                        <a:pt x="217" y="64"/>
                      </a:cubicBezTo>
                      <a:cubicBezTo>
                        <a:pt x="215" y="64"/>
                        <a:pt x="215" y="64"/>
                        <a:pt x="215" y="64"/>
                      </a:cubicBezTo>
                      <a:cubicBezTo>
                        <a:pt x="212" y="62"/>
                        <a:pt x="212" y="62"/>
                        <a:pt x="212" y="62"/>
                      </a:cubicBezTo>
                      <a:cubicBezTo>
                        <a:pt x="209" y="60"/>
                        <a:pt x="209" y="57"/>
                        <a:pt x="210" y="53"/>
                      </a:cubicBezTo>
                      <a:cubicBezTo>
                        <a:pt x="208" y="54"/>
                        <a:pt x="206" y="55"/>
                        <a:pt x="204" y="55"/>
                      </a:cubicBezTo>
                      <a:cubicBezTo>
                        <a:pt x="202" y="55"/>
                        <a:pt x="202" y="55"/>
                        <a:pt x="202" y="55"/>
                      </a:cubicBezTo>
                      <a:cubicBezTo>
                        <a:pt x="200" y="54"/>
                        <a:pt x="200" y="54"/>
                        <a:pt x="200" y="54"/>
                      </a:cubicBezTo>
                      <a:cubicBezTo>
                        <a:pt x="197" y="52"/>
                        <a:pt x="196" y="49"/>
                        <a:pt x="197" y="45"/>
                      </a:cubicBezTo>
                      <a:cubicBezTo>
                        <a:pt x="195" y="47"/>
                        <a:pt x="193" y="48"/>
                        <a:pt x="191" y="48"/>
                      </a:cubicBezTo>
                      <a:cubicBezTo>
                        <a:pt x="189" y="48"/>
                        <a:pt x="189" y="48"/>
                        <a:pt x="189" y="48"/>
                      </a:cubicBezTo>
                      <a:cubicBezTo>
                        <a:pt x="188" y="47"/>
                        <a:pt x="188" y="47"/>
                        <a:pt x="188" y="47"/>
                      </a:cubicBezTo>
                      <a:cubicBezTo>
                        <a:pt x="184" y="46"/>
                        <a:pt x="183" y="43"/>
                        <a:pt x="183" y="39"/>
                      </a:cubicBezTo>
                      <a:cubicBezTo>
                        <a:pt x="181" y="41"/>
                        <a:pt x="179" y="42"/>
                        <a:pt x="176" y="42"/>
                      </a:cubicBezTo>
                      <a:cubicBezTo>
                        <a:pt x="175" y="42"/>
                        <a:pt x="175" y="42"/>
                        <a:pt x="175" y="42"/>
                      </a:cubicBezTo>
                      <a:cubicBezTo>
                        <a:pt x="174" y="42"/>
                        <a:pt x="174" y="42"/>
                        <a:pt x="174" y="42"/>
                      </a:cubicBezTo>
                      <a:cubicBezTo>
                        <a:pt x="170" y="41"/>
                        <a:pt x="169" y="39"/>
                        <a:pt x="168" y="35"/>
                      </a:cubicBezTo>
                      <a:cubicBezTo>
                        <a:pt x="166" y="38"/>
                        <a:pt x="164" y="39"/>
                        <a:pt x="161" y="39"/>
                      </a:cubicBezTo>
                      <a:cubicBezTo>
                        <a:pt x="160" y="39"/>
                        <a:pt x="160" y="39"/>
                        <a:pt x="160" y="39"/>
                      </a:cubicBezTo>
                      <a:cubicBezTo>
                        <a:pt x="156" y="39"/>
                        <a:pt x="154" y="36"/>
                        <a:pt x="153" y="32"/>
                      </a:cubicBezTo>
                      <a:cubicBezTo>
                        <a:pt x="151" y="36"/>
                        <a:pt x="149" y="38"/>
                        <a:pt x="145" y="38"/>
                      </a:cubicBezTo>
                      <a:cubicBezTo>
                        <a:pt x="141" y="38"/>
                        <a:pt x="139" y="36"/>
                        <a:pt x="138" y="32"/>
                      </a:cubicBezTo>
                      <a:cubicBezTo>
                        <a:pt x="136" y="36"/>
                        <a:pt x="134" y="39"/>
                        <a:pt x="131" y="39"/>
                      </a:cubicBezTo>
                      <a:cubicBezTo>
                        <a:pt x="130" y="39"/>
                        <a:pt x="130" y="39"/>
                        <a:pt x="130" y="39"/>
                      </a:cubicBezTo>
                      <a:cubicBezTo>
                        <a:pt x="126" y="39"/>
                        <a:pt x="124" y="38"/>
                        <a:pt x="122" y="35"/>
                      </a:cubicBezTo>
                      <a:cubicBezTo>
                        <a:pt x="122" y="39"/>
                        <a:pt x="120" y="41"/>
                        <a:pt x="117" y="42"/>
                      </a:cubicBezTo>
                      <a:cubicBezTo>
                        <a:pt x="116" y="42"/>
                        <a:pt x="116" y="42"/>
                        <a:pt x="116" y="42"/>
                      </a:cubicBezTo>
                      <a:cubicBezTo>
                        <a:pt x="115" y="42"/>
                        <a:pt x="115" y="42"/>
                        <a:pt x="115" y="42"/>
                      </a:cubicBezTo>
                      <a:cubicBezTo>
                        <a:pt x="112" y="42"/>
                        <a:pt x="110" y="41"/>
                        <a:pt x="108" y="39"/>
                      </a:cubicBezTo>
                      <a:cubicBezTo>
                        <a:pt x="108" y="43"/>
                        <a:pt x="106" y="46"/>
                        <a:pt x="103" y="47"/>
                      </a:cubicBezTo>
                      <a:cubicBezTo>
                        <a:pt x="102" y="48"/>
                        <a:pt x="102" y="48"/>
                        <a:pt x="102" y="48"/>
                      </a:cubicBezTo>
                      <a:cubicBezTo>
                        <a:pt x="100" y="48"/>
                        <a:pt x="100" y="48"/>
                        <a:pt x="100" y="48"/>
                      </a:cubicBezTo>
                      <a:cubicBezTo>
                        <a:pt x="98" y="48"/>
                        <a:pt x="96" y="47"/>
                        <a:pt x="94" y="45"/>
                      </a:cubicBezTo>
                      <a:cubicBezTo>
                        <a:pt x="94" y="49"/>
                        <a:pt x="93" y="52"/>
                        <a:pt x="90" y="54"/>
                      </a:cubicBezTo>
                      <a:cubicBezTo>
                        <a:pt x="88" y="55"/>
                        <a:pt x="88" y="55"/>
                        <a:pt x="88" y="55"/>
                      </a:cubicBezTo>
                      <a:cubicBezTo>
                        <a:pt x="86" y="55"/>
                        <a:pt x="86" y="55"/>
                        <a:pt x="86" y="55"/>
                      </a:cubicBezTo>
                      <a:cubicBezTo>
                        <a:pt x="84" y="55"/>
                        <a:pt x="82" y="54"/>
                        <a:pt x="80" y="53"/>
                      </a:cubicBezTo>
                      <a:cubicBezTo>
                        <a:pt x="82" y="57"/>
                        <a:pt x="81" y="60"/>
                        <a:pt x="78" y="62"/>
                      </a:cubicBezTo>
                      <a:cubicBezTo>
                        <a:pt x="76" y="64"/>
                        <a:pt x="76" y="64"/>
                        <a:pt x="76" y="64"/>
                      </a:cubicBezTo>
                      <a:cubicBezTo>
                        <a:pt x="73" y="64"/>
                        <a:pt x="73" y="64"/>
                        <a:pt x="73" y="64"/>
                      </a:cubicBezTo>
                      <a:cubicBezTo>
                        <a:pt x="72" y="64"/>
                        <a:pt x="70" y="63"/>
                        <a:pt x="69" y="62"/>
                      </a:cubicBezTo>
                      <a:cubicBezTo>
                        <a:pt x="70" y="66"/>
                        <a:pt x="70" y="69"/>
                        <a:pt x="68" y="72"/>
                      </a:cubicBezTo>
                      <a:cubicBezTo>
                        <a:pt x="65" y="74"/>
                        <a:pt x="62" y="75"/>
                        <a:pt x="58" y="74"/>
                      </a:cubicBezTo>
                      <a:cubicBezTo>
                        <a:pt x="60" y="77"/>
                        <a:pt x="61" y="80"/>
                        <a:pt x="58" y="83"/>
                      </a:cubicBezTo>
                      <a:cubicBezTo>
                        <a:pt x="57" y="85"/>
                        <a:pt x="55" y="87"/>
                        <a:pt x="49" y="86"/>
                      </a:cubicBezTo>
                      <a:cubicBezTo>
                        <a:pt x="52" y="89"/>
                        <a:pt x="53" y="92"/>
                        <a:pt x="51" y="96"/>
                      </a:cubicBezTo>
                      <a:cubicBezTo>
                        <a:pt x="50" y="97"/>
                        <a:pt x="48" y="100"/>
                        <a:pt x="42" y="100"/>
                      </a:cubicBezTo>
                      <a:cubicBezTo>
                        <a:pt x="45" y="103"/>
                        <a:pt x="46" y="105"/>
                        <a:pt x="45" y="109"/>
                      </a:cubicBezTo>
                      <a:cubicBezTo>
                        <a:pt x="44" y="113"/>
                        <a:pt x="40" y="114"/>
                        <a:pt x="37" y="114"/>
                      </a:cubicBezTo>
                      <a:cubicBezTo>
                        <a:pt x="40" y="117"/>
                        <a:pt x="42" y="119"/>
                        <a:pt x="41" y="123"/>
                      </a:cubicBezTo>
                      <a:cubicBezTo>
                        <a:pt x="40" y="127"/>
                        <a:pt x="38" y="128"/>
                        <a:pt x="34" y="129"/>
                      </a:cubicBezTo>
                      <a:cubicBezTo>
                        <a:pt x="38" y="131"/>
                        <a:pt x="39" y="134"/>
                        <a:pt x="39" y="137"/>
                      </a:cubicBezTo>
                      <a:cubicBezTo>
                        <a:pt x="39" y="141"/>
                        <a:pt x="37" y="143"/>
                        <a:pt x="33" y="145"/>
                      </a:cubicBezTo>
                      <a:cubicBezTo>
                        <a:pt x="37" y="146"/>
                        <a:pt x="39" y="148"/>
                        <a:pt x="39" y="152"/>
                      </a:cubicBezTo>
                      <a:cubicBezTo>
                        <a:pt x="39" y="156"/>
                        <a:pt x="38" y="158"/>
                        <a:pt x="34" y="160"/>
                      </a:cubicBezTo>
                      <a:cubicBezTo>
                        <a:pt x="38" y="161"/>
                        <a:pt x="40" y="162"/>
                        <a:pt x="41" y="166"/>
                      </a:cubicBezTo>
                      <a:cubicBezTo>
                        <a:pt x="42" y="170"/>
                        <a:pt x="40" y="172"/>
                        <a:pt x="37" y="175"/>
                      </a:cubicBezTo>
                      <a:cubicBezTo>
                        <a:pt x="40" y="175"/>
                        <a:pt x="44" y="176"/>
                        <a:pt x="45" y="180"/>
                      </a:cubicBezTo>
                      <a:cubicBezTo>
                        <a:pt x="46" y="184"/>
                        <a:pt x="45" y="186"/>
                        <a:pt x="42" y="189"/>
                      </a:cubicBezTo>
                      <a:cubicBezTo>
                        <a:pt x="48" y="189"/>
                        <a:pt x="50" y="192"/>
                        <a:pt x="51" y="193"/>
                      </a:cubicBezTo>
                      <a:cubicBezTo>
                        <a:pt x="53" y="197"/>
                        <a:pt x="52" y="200"/>
                        <a:pt x="49" y="203"/>
                      </a:cubicBezTo>
                      <a:cubicBezTo>
                        <a:pt x="55" y="202"/>
                        <a:pt x="57" y="204"/>
                        <a:pt x="58" y="206"/>
                      </a:cubicBezTo>
                      <a:cubicBezTo>
                        <a:pt x="61" y="209"/>
                        <a:pt x="60" y="212"/>
                        <a:pt x="58" y="215"/>
                      </a:cubicBezTo>
                      <a:cubicBezTo>
                        <a:pt x="62" y="214"/>
                        <a:pt x="65" y="215"/>
                        <a:pt x="68" y="217"/>
                      </a:cubicBezTo>
                      <a:cubicBezTo>
                        <a:pt x="70" y="220"/>
                        <a:pt x="70" y="223"/>
                        <a:pt x="69" y="227"/>
                      </a:cubicBezTo>
                      <a:cubicBezTo>
                        <a:pt x="70" y="226"/>
                        <a:pt x="72" y="225"/>
                        <a:pt x="73" y="225"/>
                      </a:cubicBezTo>
                      <a:cubicBezTo>
                        <a:pt x="76" y="225"/>
                        <a:pt x="76" y="225"/>
                        <a:pt x="76" y="225"/>
                      </a:cubicBezTo>
                      <a:cubicBezTo>
                        <a:pt x="78" y="227"/>
                        <a:pt x="78" y="227"/>
                        <a:pt x="78" y="227"/>
                      </a:cubicBezTo>
                      <a:cubicBezTo>
                        <a:pt x="81" y="229"/>
                        <a:pt x="81" y="232"/>
                        <a:pt x="80" y="236"/>
                      </a:cubicBezTo>
                      <a:cubicBezTo>
                        <a:pt x="82" y="235"/>
                        <a:pt x="84" y="234"/>
                        <a:pt x="86" y="234"/>
                      </a:cubicBezTo>
                      <a:cubicBezTo>
                        <a:pt x="88" y="234"/>
                        <a:pt x="88" y="234"/>
                        <a:pt x="88" y="234"/>
                      </a:cubicBezTo>
                      <a:cubicBezTo>
                        <a:pt x="90" y="235"/>
                        <a:pt x="90" y="235"/>
                        <a:pt x="90" y="235"/>
                      </a:cubicBezTo>
                      <a:cubicBezTo>
                        <a:pt x="93" y="237"/>
                        <a:pt x="94" y="240"/>
                        <a:pt x="94" y="244"/>
                      </a:cubicBezTo>
                      <a:cubicBezTo>
                        <a:pt x="96" y="242"/>
                        <a:pt x="98" y="241"/>
                        <a:pt x="100" y="241"/>
                      </a:cubicBezTo>
                      <a:cubicBezTo>
                        <a:pt x="101" y="241"/>
                        <a:pt x="101" y="241"/>
                        <a:pt x="101" y="241"/>
                      </a:cubicBezTo>
                      <a:cubicBezTo>
                        <a:pt x="103" y="242"/>
                        <a:pt x="103" y="242"/>
                        <a:pt x="103" y="242"/>
                      </a:cubicBezTo>
                      <a:cubicBezTo>
                        <a:pt x="106" y="244"/>
                        <a:pt x="108" y="246"/>
                        <a:pt x="108" y="250"/>
                      </a:cubicBezTo>
                      <a:cubicBezTo>
                        <a:pt x="110" y="248"/>
                        <a:pt x="112" y="247"/>
                        <a:pt x="114" y="247"/>
                      </a:cubicBezTo>
                      <a:cubicBezTo>
                        <a:pt x="115" y="247"/>
                        <a:pt x="115" y="247"/>
                        <a:pt x="115" y="247"/>
                      </a:cubicBezTo>
                      <a:cubicBezTo>
                        <a:pt x="116" y="247"/>
                        <a:pt x="116" y="247"/>
                        <a:pt x="116" y="247"/>
                      </a:cubicBezTo>
                      <a:cubicBezTo>
                        <a:pt x="120" y="248"/>
                        <a:pt x="122" y="250"/>
                        <a:pt x="122" y="255"/>
                      </a:cubicBezTo>
                      <a:cubicBezTo>
                        <a:pt x="124" y="251"/>
                        <a:pt x="126" y="250"/>
                        <a:pt x="130" y="250"/>
                      </a:cubicBezTo>
                      <a:cubicBezTo>
                        <a:pt x="131" y="250"/>
                        <a:pt x="131" y="250"/>
                        <a:pt x="131" y="250"/>
                      </a:cubicBezTo>
                      <a:cubicBezTo>
                        <a:pt x="134" y="250"/>
                        <a:pt x="136" y="253"/>
                        <a:pt x="138" y="257"/>
                      </a:cubicBezTo>
                      <a:cubicBezTo>
                        <a:pt x="139" y="253"/>
                        <a:pt x="141" y="251"/>
                        <a:pt x="145" y="251"/>
                      </a:cubicBezTo>
                    </a:path>
                  </a:pathLst>
                </a:custGeom>
                <a:solidFill>
                  <a:srgbClr val="0091B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0"/>
                <p:cNvSpPr>
                  <a:spLocks noEditPoints="1"/>
                </p:cNvSpPr>
                <p:nvPr/>
              </p:nvSpPr>
              <p:spPr bwMode="auto">
                <a:xfrm>
                  <a:off x="5438926" y="5053105"/>
                  <a:ext cx="1062245" cy="1062245"/>
                </a:xfrm>
                <a:custGeom>
                  <a:avLst/>
                  <a:gdLst>
                    <a:gd name="T0" fmla="*/ 116 w 232"/>
                    <a:gd name="T1" fmla="*/ 232 h 232"/>
                    <a:gd name="T2" fmla="*/ 0 w 232"/>
                    <a:gd name="T3" fmla="*/ 116 h 232"/>
                    <a:gd name="T4" fmla="*/ 116 w 232"/>
                    <a:gd name="T5" fmla="*/ 0 h 232"/>
                    <a:gd name="T6" fmla="*/ 232 w 232"/>
                    <a:gd name="T7" fmla="*/ 116 h 232"/>
                    <a:gd name="T8" fmla="*/ 116 w 232"/>
                    <a:gd name="T9" fmla="*/ 232 h 232"/>
                    <a:gd name="T10" fmla="*/ 116 w 232"/>
                    <a:gd name="T11" fmla="*/ 3 h 232"/>
                    <a:gd name="T12" fmla="*/ 3 w 232"/>
                    <a:gd name="T13" fmla="*/ 116 h 232"/>
                    <a:gd name="T14" fmla="*/ 116 w 232"/>
                    <a:gd name="T15" fmla="*/ 229 h 232"/>
                    <a:gd name="T16" fmla="*/ 229 w 232"/>
                    <a:gd name="T17" fmla="*/ 116 h 232"/>
                    <a:gd name="T18" fmla="*/ 116 w 232"/>
                    <a:gd name="T19" fmla="*/ 3 h 232"/>
                    <a:gd name="T20" fmla="*/ 116 w 232"/>
                    <a:gd name="T21" fmla="*/ 224 h 232"/>
                    <a:gd name="T22" fmla="*/ 8 w 232"/>
                    <a:gd name="T23" fmla="*/ 116 h 232"/>
                    <a:gd name="T24" fmla="*/ 116 w 232"/>
                    <a:gd name="T25" fmla="*/ 8 h 232"/>
                    <a:gd name="T26" fmla="*/ 224 w 232"/>
                    <a:gd name="T27" fmla="*/ 116 h 232"/>
                    <a:gd name="T28" fmla="*/ 116 w 232"/>
                    <a:gd name="T29" fmla="*/ 224 h 232"/>
                    <a:gd name="T30" fmla="*/ 116 w 232"/>
                    <a:gd name="T31" fmla="*/ 11 h 232"/>
                    <a:gd name="T32" fmla="*/ 11 w 232"/>
                    <a:gd name="T33" fmla="*/ 116 h 232"/>
                    <a:gd name="T34" fmla="*/ 116 w 232"/>
                    <a:gd name="T35" fmla="*/ 221 h 232"/>
                    <a:gd name="T36" fmla="*/ 221 w 232"/>
                    <a:gd name="T37" fmla="*/ 116 h 232"/>
                    <a:gd name="T38" fmla="*/ 116 w 232"/>
                    <a:gd name="T39" fmla="*/ 1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2" h="232">
                      <a:moveTo>
                        <a:pt x="116" y="232"/>
                      </a:moveTo>
                      <a:cubicBezTo>
                        <a:pt x="52" y="232"/>
                        <a:pt x="0" y="180"/>
                        <a:pt x="0" y="116"/>
                      </a:cubicBezTo>
                      <a:cubicBezTo>
                        <a:pt x="0" y="52"/>
                        <a:pt x="52" y="0"/>
                        <a:pt x="116" y="0"/>
                      </a:cubicBezTo>
                      <a:cubicBezTo>
                        <a:pt x="180" y="0"/>
                        <a:pt x="232" y="52"/>
                        <a:pt x="232" y="116"/>
                      </a:cubicBezTo>
                      <a:cubicBezTo>
                        <a:pt x="232" y="180"/>
                        <a:pt x="180" y="232"/>
                        <a:pt x="116" y="232"/>
                      </a:cubicBezTo>
                      <a:moveTo>
                        <a:pt x="116" y="3"/>
                      </a:moveTo>
                      <a:cubicBezTo>
                        <a:pt x="54" y="3"/>
                        <a:pt x="3" y="53"/>
                        <a:pt x="3" y="116"/>
                      </a:cubicBezTo>
                      <a:cubicBezTo>
                        <a:pt x="3" y="178"/>
                        <a:pt x="54" y="229"/>
                        <a:pt x="116" y="229"/>
                      </a:cubicBezTo>
                      <a:cubicBezTo>
                        <a:pt x="178" y="229"/>
                        <a:pt x="229" y="178"/>
                        <a:pt x="229" y="116"/>
                      </a:cubicBezTo>
                      <a:cubicBezTo>
                        <a:pt x="229" y="53"/>
                        <a:pt x="178" y="3"/>
                        <a:pt x="116" y="3"/>
                      </a:cubicBezTo>
                      <a:moveTo>
                        <a:pt x="116" y="224"/>
                      </a:moveTo>
                      <a:cubicBezTo>
                        <a:pt x="56" y="224"/>
                        <a:pt x="8" y="175"/>
                        <a:pt x="8" y="116"/>
                      </a:cubicBezTo>
                      <a:cubicBezTo>
                        <a:pt x="8" y="56"/>
                        <a:pt x="56" y="8"/>
                        <a:pt x="116" y="8"/>
                      </a:cubicBezTo>
                      <a:cubicBezTo>
                        <a:pt x="176" y="8"/>
                        <a:pt x="224" y="56"/>
                        <a:pt x="224" y="116"/>
                      </a:cubicBezTo>
                      <a:cubicBezTo>
                        <a:pt x="224" y="175"/>
                        <a:pt x="176" y="224"/>
                        <a:pt x="116" y="224"/>
                      </a:cubicBezTo>
                      <a:moveTo>
                        <a:pt x="116" y="11"/>
                      </a:moveTo>
                      <a:cubicBezTo>
                        <a:pt x="58" y="11"/>
                        <a:pt x="11" y="58"/>
                        <a:pt x="11" y="116"/>
                      </a:cubicBezTo>
                      <a:cubicBezTo>
                        <a:pt x="11" y="174"/>
                        <a:pt x="58" y="221"/>
                        <a:pt x="116" y="221"/>
                      </a:cubicBezTo>
                      <a:cubicBezTo>
                        <a:pt x="174" y="221"/>
                        <a:pt x="221" y="174"/>
                        <a:pt x="221" y="116"/>
                      </a:cubicBezTo>
                      <a:cubicBezTo>
                        <a:pt x="221" y="58"/>
                        <a:pt x="174" y="11"/>
                        <a:pt x="116" y="11"/>
                      </a:cubicBezTo>
                    </a:path>
                  </a:pathLst>
                </a:custGeom>
                <a:solidFill>
                  <a:srgbClr val="EAE6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五边形 8"/>
              <p:cNvSpPr>
                <a:spLocks noChangeArrowheads="1"/>
              </p:cNvSpPr>
              <p:nvPr/>
            </p:nvSpPr>
            <p:spPr bwMode="auto">
              <a:xfrm rot="16200000">
                <a:off x="1467092" y="4692888"/>
                <a:ext cx="647701" cy="1955323"/>
              </a:xfrm>
              <a:prstGeom prst="homePlate">
                <a:avLst>
                  <a:gd name="adj" fmla="val 47161"/>
                </a:avLst>
              </a:prstGeom>
              <a:pattFill prst="pct90">
                <a:fgClr>
                  <a:schemeClr val="accent1">
                    <a:lumMod val="50000"/>
                  </a:schemeClr>
                </a:fgClr>
                <a:bgClr>
                  <a:schemeClr val="bg1"/>
                </a:bgClr>
              </a:pattFill>
              <a:ln>
                <a:noFill/>
              </a:ln>
              <a:effectLst>
                <a:outerShdw blurRad="50800" dist="38100" dir="2700000" algn="tl" rotWithShape="0">
                  <a:prstClr val="black">
                    <a:alpha val="40000"/>
                  </a:prstClr>
                </a:outerShdw>
              </a:effectLs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矩形 57"/>
              <p:cNvSpPr/>
              <p:nvPr/>
            </p:nvSpPr>
            <p:spPr>
              <a:xfrm>
                <a:off x="1135982" y="5596753"/>
                <a:ext cx="1802203" cy="492443"/>
              </a:xfrm>
              <a:prstGeom prst="rect">
                <a:avLst/>
              </a:prstGeom>
            </p:spPr>
            <p:txBody>
              <a:bodyPr wrap="none">
                <a:spAutoFit/>
              </a:bodyPr>
              <a:lstStyle/>
              <a:p>
                <a:r>
                  <a:rPr lang="en-US" altLang="zh-CN" b="1" dirty="0">
                    <a:solidFill>
                      <a:schemeClr val="bg1"/>
                    </a:solidFill>
                    <a:latin typeface="arial" panose="020B0604020202020204" pitchFamily="34" charset="0"/>
                  </a:rPr>
                  <a:t>THE TITLE</a:t>
                </a:r>
                <a:endParaRPr lang="zh-CN" altLang="en-US" b="1" dirty="0">
                  <a:solidFill>
                    <a:schemeClr val="bg1"/>
                  </a:solidFill>
                </a:endParaRPr>
              </a:p>
            </p:txBody>
          </p:sp>
          <p:sp>
            <p:nvSpPr>
              <p:cNvPr id="59" name="矩形 58"/>
              <p:cNvSpPr/>
              <p:nvPr/>
            </p:nvSpPr>
            <p:spPr>
              <a:xfrm>
                <a:off x="976393" y="2340884"/>
                <a:ext cx="1785104" cy="492443"/>
              </a:xfrm>
              <a:prstGeom prst="rect">
                <a:avLst/>
              </a:prstGeom>
            </p:spPr>
            <p:txBody>
              <a:bodyPr wrap="none">
                <a:spAutoFit/>
              </a:bodyPr>
              <a:lstStyle/>
              <a:p>
                <a:r>
                  <a:rPr lang="zh-CN" altLang="en-US" b="1" dirty="0">
                    <a:solidFill>
                      <a:srgbClr val="F5F5F5"/>
                    </a:solidFill>
                    <a:effectLst>
                      <a:outerShdw blurRad="38100" dist="38100" dir="2700000" algn="tl">
                        <a:srgbClr val="000000">
                          <a:alpha val="43137"/>
                        </a:srgbClr>
                      </a:outerShdw>
                    </a:effectLst>
                    <a:latin typeface="微软雅黑" pitchFamily="34" charset="-122"/>
                    <a:ea typeface="微软雅黑" pitchFamily="34" charset="-122"/>
                  </a:rPr>
                  <a:t>按计划实施</a:t>
                </a:r>
              </a:p>
            </p:txBody>
          </p:sp>
          <p:sp>
            <p:nvSpPr>
              <p:cNvPr id="60" name="TextBox 30"/>
              <p:cNvSpPr txBox="1"/>
              <p:nvPr/>
            </p:nvSpPr>
            <p:spPr>
              <a:xfrm>
                <a:off x="697230" y="4460415"/>
                <a:ext cx="2304256" cy="861775"/>
              </a:xfrm>
              <a:prstGeom prst="rect">
                <a:avLst/>
              </a:prstGeom>
              <a:noFill/>
              <a:ln>
                <a:noFill/>
              </a:ln>
              <a:scene3d>
                <a:camera prst="orthographicFront"/>
                <a:lightRig rig="threePt" dir="t"/>
              </a:scene3d>
              <a:sp3d>
                <a:bevelT w="190500" h="190500" prst="slope"/>
                <a:bevelB/>
              </a:sp3d>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a:defRPr/>
                </a:pPr>
                <a:r>
                  <a:rPr lang="zh-CN" altLang="en-US" sz="1200" kern="0" dirty="0">
                    <a:ln/>
                    <a:solidFill>
                      <a:schemeClr val="bg1">
                        <a:lumMod val="50000"/>
                      </a:schemeClr>
                    </a:solidFill>
                    <a:ea typeface="微软雅黑" pitchFamily="34" charset="-122"/>
                    <a:cs typeface="Arial" pitchFamily="34" charset="0"/>
                  </a:rPr>
                  <a:t>单击此处输入段落文本</a:t>
                </a:r>
                <a:endParaRPr lang="en-US" altLang="zh-CN" sz="1200" kern="0" dirty="0">
                  <a:ln/>
                  <a:solidFill>
                    <a:schemeClr val="bg1">
                      <a:lumMod val="50000"/>
                    </a:schemeClr>
                  </a:solidFill>
                  <a:ea typeface="微软雅黑" pitchFamily="34" charset="-122"/>
                  <a:cs typeface="Arial" pitchFamily="34" charset="0"/>
                </a:endParaRPr>
              </a:p>
              <a:p>
                <a:pPr algn="just">
                  <a:defRPr/>
                </a:pPr>
                <a:r>
                  <a:rPr lang="zh-CN" altLang="en-US" sz="1200" kern="0" dirty="0" smtClean="0">
                    <a:ln/>
                    <a:solidFill>
                      <a:schemeClr val="bg1">
                        <a:lumMod val="50000"/>
                      </a:schemeClr>
                    </a:solidFill>
                    <a:ea typeface="微软雅黑" pitchFamily="34" charset="-122"/>
                    <a:cs typeface="Arial" pitchFamily="34" charset="0"/>
                  </a:rPr>
                  <a:t>文化</a:t>
                </a:r>
                <a:r>
                  <a:rPr lang="en-US" altLang="zh-CN" sz="1200" kern="0" dirty="0">
                    <a:ln/>
                    <a:solidFill>
                      <a:schemeClr val="bg1">
                        <a:lumMod val="50000"/>
                      </a:schemeClr>
                    </a:solidFill>
                    <a:ea typeface="微软雅黑" pitchFamily="34" charset="-122"/>
                    <a:cs typeface="Arial" pitchFamily="34" charset="0"/>
                  </a:rPr>
                  <a:t>PPT</a:t>
                </a:r>
                <a:r>
                  <a:rPr lang="zh-CN" altLang="en-US" sz="1200" kern="0" dirty="0">
                    <a:ln/>
                    <a:solidFill>
                      <a:schemeClr val="bg1">
                        <a:lumMod val="50000"/>
                      </a:schemeClr>
                    </a:solidFill>
                    <a:ea typeface="微软雅黑" pitchFamily="34" charset="-122"/>
                    <a:cs typeface="Arial" pitchFamily="34" charset="0"/>
                  </a:rPr>
                  <a:t>模板</a:t>
                </a:r>
                <a:endParaRPr lang="en-US" altLang="zh-CN" sz="1200" kern="0" dirty="0">
                  <a:ln/>
                  <a:solidFill>
                    <a:schemeClr val="bg1">
                      <a:lumMod val="50000"/>
                    </a:schemeClr>
                  </a:solidFill>
                  <a:ea typeface="微软雅黑" pitchFamily="34" charset="-122"/>
                  <a:cs typeface="Arial" pitchFamily="34" charset="0"/>
                </a:endParaRPr>
              </a:p>
              <a:p>
                <a:pPr algn="just">
                  <a:defRPr/>
                </a:pPr>
                <a:endParaRPr lang="zh-CN" altLang="en-US" sz="1200" kern="0" dirty="0">
                  <a:ln/>
                  <a:solidFill>
                    <a:schemeClr val="bg1">
                      <a:lumMod val="50000"/>
                    </a:schemeClr>
                  </a:solidFill>
                  <a:ea typeface="微软雅黑" pitchFamily="34" charset="-122"/>
                  <a:cs typeface="Arial" pitchFamily="34" charset="0"/>
                </a:endParaRPr>
              </a:p>
            </p:txBody>
          </p:sp>
        </p:grpSp>
        <p:sp>
          <p:nvSpPr>
            <p:cNvPr id="54" name="KSO_Shape"/>
            <p:cNvSpPr>
              <a:spLocks/>
            </p:cNvSpPr>
            <p:nvPr/>
          </p:nvSpPr>
          <p:spPr bwMode="auto">
            <a:xfrm>
              <a:off x="7256176" y="3359635"/>
              <a:ext cx="509011" cy="570854"/>
            </a:xfrm>
            <a:custGeom>
              <a:avLst/>
              <a:gdLst>
                <a:gd name="T0" fmla="*/ 1857435 w 2036763"/>
                <a:gd name="T1" fmla="*/ 1830231 h 2286000"/>
                <a:gd name="T2" fmla="*/ 231698 w 2036763"/>
                <a:gd name="T3" fmla="*/ 1854959 h 2286000"/>
                <a:gd name="T4" fmla="*/ 157563 w 2036763"/>
                <a:gd name="T5" fmla="*/ 1778733 h 2286000"/>
                <a:gd name="T6" fmla="*/ 733860 w 2036763"/>
                <a:gd name="T7" fmla="*/ 1929370 h 2286000"/>
                <a:gd name="T8" fmla="*/ 1476109 w 2036763"/>
                <a:gd name="T9" fmla="*/ 1905777 h 2286000"/>
                <a:gd name="T10" fmla="*/ 1963536 w 2036763"/>
                <a:gd name="T11" fmla="*/ 1721337 h 2286000"/>
                <a:gd name="T12" fmla="*/ 2025201 w 2036763"/>
                <a:gd name="T13" fmla="*/ 1985860 h 2286000"/>
                <a:gd name="T14" fmla="*/ 1627778 w 2036763"/>
                <a:gd name="T15" fmla="*/ 2215672 h 2286000"/>
                <a:gd name="T16" fmla="*/ 863312 w 2036763"/>
                <a:gd name="T17" fmla="*/ 2281917 h 2286000"/>
                <a:gd name="T18" fmla="*/ 202225 w 2036763"/>
                <a:gd name="T19" fmla="*/ 2143757 h 2286000"/>
                <a:gd name="T20" fmla="*/ 0 w 2036763"/>
                <a:gd name="T21" fmla="*/ 1662579 h 2286000"/>
                <a:gd name="T22" fmla="*/ 413292 w 2036763"/>
                <a:gd name="T23" fmla="*/ 1477836 h 2286000"/>
                <a:gd name="T24" fmla="*/ 124237 w 2036763"/>
                <a:gd name="T25" fmla="*/ 1621895 h 2286000"/>
                <a:gd name="T26" fmla="*/ 73227 w 2036763"/>
                <a:gd name="T27" fmla="*/ 1281373 h 2286000"/>
                <a:gd name="T28" fmla="*/ 560654 w 2036763"/>
                <a:gd name="T29" fmla="*/ 1465586 h 2286000"/>
                <a:gd name="T30" fmla="*/ 1302903 w 2036763"/>
                <a:gd name="T31" fmla="*/ 1489406 h 2286000"/>
                <a:gd name="T32" fmla="*/ 1879199 w 2036763"/>
                <a:gd name="T33" fmla="*/ 1338542 h 2286000"/>
                <a:gd name="T34" fmla="*/ 2035856 w 2036763"/>
                <a:gd name="T35" fmla="*/ 1505741 h 2286000"/>
                <a:gd name="T36" fmla="*/ 1772192 w 2036763"/>
                <a:gd name="T37" fmla="*/ 1730109 h 2286000"/>
                <a:gd name="T38" fmla="*/ 1070525 w 2036763"/>
                <a:gd name="T39" fmla="*/ 1845583 h 2286000"/>
                <a:gd name="T40" fmla="*/ 333717 w 2036763"/>
                <a:gd name="T41" fmla="*/ 1754156 h 2286000"/>
                <a:gd name="T42" fmla="*/ 3854 w 2036763"/>
                <a:gd name="T43" fmla="*/ 1523663 h 2286000"/>
                <a:gd name="T44" fmla="*/ 343919 w 2036763"/>
                <a:gd name="T45" fmla="*/ 1281977 h 2286000"/>
                <a:gd name="T46" fmla="*/ 1857435 w 2036763"/>
                <a:gd name="T47" fmla="*/ 1214825 h 2286000"/>
                <a:gd name="T48" fmla="*/ 24485 w 2036763"/>
                <a:gd name="T49" fmla="*/ 787414 h 2286000"/>
                <a:gd name="T50" fmla="*/ 423268 w 2036763"/>
                <a:gd name="T51" fmla="*/ 996809 h 2286000"/>
                <a:gd name="T52" fmla="*/ 1139898 w 2036763"/>
                <a:gd name="T53" fmla="*/ 1061238 h 2286000"/>
                <a:gd name="T54" fmla="*/ 1782848 w 2036763"/>
                <a:gd name="T55" fmla="*/ 943496 h 2286000"/>
                <a:gd name="T56" fmla="*/ 2035856 w 2036763"/>
                <a:gd name="T57" fmla="*/ 769038 h 2286000"/>
                <a:gd name="T58" fmla="*/ 1876252 w 2036763"/>
                <a:gd name="T59" fmla="*/ 1243183 h 2286000"/>
                <a:gd name="T60" fmla="*/ 1248265 w 2036763"/>
                <a:gd name="T61" fmla="*/ 1397450 h 2286000"/>
                <a:gd name="T62" fmla="*/ 469290 w 2036763"/>
                <a:gd name="T63" fmla="*/ 1350716 h 2286000"/>
                <a:gd name="T64" fmla="*/ 26072 w 2036763"/>
                <a:gd name="T65" fmla="*/ 1132247 h 2286000"/>
                <a:gd name="T66" fmla="*/ 561787 w 2036763"/>
                <a:gd name="T67" fmla="*/ 642633 h 2286000"/>
                <a:gd name="T68" fmla="*/ 1740226 w 2036763"/>
                <a:gd name="T69" fmla="*/ 837260 h 2286000"/>
                <a:gd name="T70" fmla="*/ 102473 w 2036763"/>
                <a:gd name="T71" fmla="*/ 474092 h 2286000"/>
                <a:gd name="T72" fmla="*/ 1337355 w 2036763"/>
                <a:gd name="T73" fmla="*/ 234897 h 2286000"/>
                <a:gd name="T74" fmla="*/ 973591 w 2036763"/>
                <a:gd name="T75" fmla="*/ 219937 h 2286000"/>
                <a:gd name="T76" fmla="*/ 1075191 w 2036763"/>
                <a:gd name="T77" fmla="*/ 297459 h 2286000"/>
                <a:gd name="T78" fmla="*/ 1371146 w 2036763"/>
                <a:gd name="T79" fmla="*/ 435729 h 2286000"/>
                <a:gd name="T80" fmla="*/ 1081087 w 2036763"/>
                <a:gd name="T81" fmla="*/ 581026 h 2286000"/>
                <a:gd name="T82" fmla="*/ 683078 w 2036763"/>
                <a:gd name="T83" fmla="*/ 470637 h 2286000"/>
                <a:gd name="T84" fmla="*/ 974725 w 2036763"/>
                <a:gd name="T85" fmla="*/ 484917 h 2286000"/>
                <a:gd name="T86" fmla="*/ 1043668 w 2036763"/>
                <a:gd name="T87" fmla="*/ 413742 h 2286000"/>
                <a:gd name="T88" fmla="*/ 671512 w 2036763"/>
                <a:gd name="T89" fmla="*/ 280685 h 2286000"/>
                <a:gd name="T90" fmla="*/ 839560 w 2036763"/>
                <a:gd name="T91" fmla="*/ 167576 h 2286000"/>
                <a:gd name="T92" fmla="*/ 494455 w 2036763"/>
                <a:gd name="T93" fmla="*/ 135423 h 2286000"/>
                <a:gd name="T94" fmla="*/ 101339 w 2036763"/>
                <a:gd name="T95" fmla="*/ 312130 h 2286000"/>
                <a:gd name="T96" fmla="*/ 205853 w 2036763"/>
                <a:gd name="T97" fmla="*/ 474999 h 2286000"/>
                <a:gd name="T98" fmla="*/ 801420 w 2036763"/>
                <a:gd name="T99" fmla="*/ 617000 h 2286000"/>
                <a:gd name="T100" fmla="*/ 1542308 w 2036763"/>
                <a:gd name="T101" fmla="*/ 572994 h 2286000"/>
                <a:gd name="T102" fmla="*/ 1935197 w 2036763"/>
                <a:gd name="T103" fmla="*/ 396513 h 2286000"/>
                <a:gd name="T104" fmla="*/ 1830684 w 2036763"/>
                <a:gd name="T105" fmla="*/ 233644 h 2286000"/>
                <a:gd name="T106" fmla="*/ 1235116 w 2036763"/>
                <a:gd name="T107" fmla="*/ 91643 h 2286000"/>
                <a:gd name="T108" fmla="*/ 1546389 w 2036763"/>
                <a:gd name="T109" fmla="*/ 51492 h 2286000"/>
                <a:gd name="T110" fmla="*/ 2004797 w 2036763"/>
                <a:gd name="T111" fmla="*/ 265628 h 2286000"/>
                <a:gd name="T112" fmla="*/ 1997996 w 2036763"/>
                <a:gd name="T113" fmla="*/ 720439 h 2286000"/>
                <a:gd name="T114" fmla="*/ 1525079 w 2036763"/>
                <a:gd name="T115" fmla="*/ 930944 h 2286000"/>
                <a:gd name="T116" fmla="*/ 739528 w 2036763"/>
                <a:gd name="T117" fmla="*/ 964516 h 2286000"/>
                <a:gd name="T118" fmla="*/ 134892 w 2036763"/>
                <a:gd name="T119" fmla="*/ 799832 h 2286000"/>
                <a:gd name="T120" fmla="*/ 2040 w 2036763"/>
                <a:gd name="T121" fmla="*/ 331411 h 2286000"/>
                <a:gd name="T122" fmla="*/ 298124 w 2036763"/>
                <a:gd name="T123" fmla="*/ 104119 h 2286000"/>
                <a:gd name="T124" fmla="*/ 1018381 w 2036763"/>
                <a:gd name="T125" fmla="*/ 0 h 228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36763" h="2286000">
                  <a:moveTo>
                    <a:pt x="495361" y="1937538"/>
                  </a:moveTo>
                  <a:lnTo>
                    <a:pt x="495361" y="2201380"/>
                  </a:lnTo>
                  <a:lnTo>
                    <a:pt x="511685" y="2205010"/>
                  </a:lnTo>
                  <a:lnTo>
                    <a:pt x="528008" y="2208413"/>
                  </a:lnTo>
                  <a:lnTo>
                    <a:pt x="561787" y="2214992"/>
                  </a:lnTo>
                  <a:lnTo>
                    <a:pt x="596474" y="2220890"/>
                  </a:lnTo>
                  <a:lnTo>
                    <a:pt x="631614" y="2226335"/>
                  </a:lnTo>
                  <a:lnTo>
                    <a:pt x="631614" y="1962039"/>
                  </a:lnTo>
                  <a:lnTo>
                    <a:pt x="596474" y="1956594"/>
                  </a:lnTo>
                  <a:lnTo>
                    <a:pt x="561787" y="1950696"/>
                  </a:lnTo>
                  <a:lnTo>
                    <a:pt x="528008" y="1944343"/>
                  </a:lnTo>
                  <a:lnTo>
                    <a:pt x="495361" y="1937538"/>
                  </a:lnTo>
                  <a:close/>
                  <a:moveTo>
                    <a:pt x="295403" y="1880822"/>
                  </a:moveTo>
                  <a:lnTo>
                    <a:pt x="295403" y="2144891"/>
                  </a:lnTo>
                  <a:lnTo>
                    <a:pt x="311273" y="2150336"/>
                  </a:lnTo>
                  <a:lnTo>
                    <a:pt x="327596" y="2156007"/>
                  </a:lnTo>
                  <a:lnTo>
                    <a:pt x="343919" y="2161452"/>
                  </a:lnTo>
                  <a:lnTo>
                    <a:pt x="360696" y="2166670"/>
                  </a:lnTo>
                  <a:lnTo>
                    <a:pt x="378152" y="2171888"/>
                  </a:lnTo>
                  <a:lnTo>
                    <a:pt x="395609" y="2176879"/>
                  </a:lnTo>
                  <a:lnTo>
                    <a:pt x="413292" y="2181870"/>
                  </a:lnTo>
                  <a:lnTo>
                    <a:pt x="431429" y="2186407"/>
                  </a:lnTo>
                  <a:lnTo>
                    <a:pt x="431429" y="1922338"/>
                  </a:lnTo>
                  <a:lnTo>
                    <a:pt x="413292" y="1917800"/>
                  </a:lnTo>
                  <a:lnTo>
                    <a:pt x="395609" y="1912809"/>
                  </a:lnTo>
                  <a:lnTo>
                    <a:pt x="378152" y="1907592"/>
                  </a:lnTo>
                  <a:lnTo>
                    <a:pt x="360696" y="1902374"/>
                  </a:lnTo>
                  <a:lnTo>
                    <a:pt x="343919" y="1897383"/>
                  </a:lnTo>
                  <a:lnTo>
                    <a:pt x="327596" y="1891938"/>
                  </a:lnTo>
                  <a:lnTo>
                    <a:pt x="311273" y="1886493"/>
                  </a:lnTo>
                  <a:lnTo>
                    <a:pt x="295403" y="1880822"/>
                  </a:lnTo>
                  <a:close/>
                  <a:moveTo>
                    <a:pt x="1857435" y="1830231"/>
                  </a:moveTo>
                  <a:lnTo>
                    <a:pt x="1842246" y="1837944"/>
                  </a:lnTo>
                  <a:lnTo>
                    <a:pt x="1826603" y="1845658"/>
                  </a:lnTo>
                  <a:lnTo>
                    <a:pt x="1810280" y="1853144"/>
                  </a:lnTo>
                  <a:lnTo>
                    <a:pt x="1793503" y="1860404"/>
                  </a:lnTo>
                  <a:lnTo>
                    <a:pt x="1776273" y="1867664"/>
                  </a:lnTo>
                  <a:lnTo>
                    <a:pt x="1758590" y="1874696"/>
                  </a:lnTo>
                  <a:lnTo>
                    <a:pt x="1740226" y="1881275"/>
                  </a:lnTo>
                  <a:lnTo>
                    <a:pt x="1721409" y="1888081"/>
                  </a:lnTo>
                  <a:lnTo>
                    <a:pt x="1721409" y="2152151"/>
                  </a:lnTo>
                  <a:lnTo>
                    <a:pt x="1740226" y="2145572"/>
                  </a:lnTo>
                  <a:lnTo>
                    <a:pt x="1758590" y="2138766"/>
                  </a:lnTo>
                  <a:lnTo>
                    <a:pt x="1776273" y="2131733"/>
                  </a:lnTo>
                  <a:lnTo>
                    <a:pt x="1793503" y="2124700"/>
                  </a:lnTo>
                  <a:lnTo>
                    <a:pt x="1810280" y="2117440"/>
                  </a:lnTo>
                  <a:lnTo>
                    <a:pt x="1826603" y="2109954"/>
                  </a:lnTo>
                  <a:lnTo>
                    <a:pt x="1842246" y="2102241"/>
                  </a:lnTo>
                  <a:lnTo>
                    <a:pt x="1857435" y="2094300"/>
                  </a:lnTo>
                  <a:lnTo>
                    <a:pt x="1857435" y="1830231"/>
                  </a:lnTo>
                  <a:close/>
                  <a:moveTo>
                    <a:pt x="95445" y="1777145"/>
                  </a:moveTo>
                  <a:lnTo>
                    <a:pt x="95445" y="2041214"/>
                  </a:lnTo>
                  <a:lnTo>
                    <a:pt x="102473" y="2046659"/>
                  </a:lnTo>
                  <a:lnTo>
                    <a:pt x="109501" y="2051877"/>
                  </a:lnTo>
                  <a:lnTo>
                    <a:pt x="116756" y="2057095"/>
                  </a:lnTo>
                  <a:lnTo>
                    <a:pt x="124237" y="2061859"/>
                  </a:lnTo>
                  <a:lnTo>
                    <a:pt x="132172" y="2067077"/>
                  </a:lnTo>
                  <a:lnTo>
                    <a:pt x="140107" y="2072068"/>
                  </a:lnTo>
                  <a:lnTo>
                    <a:pt x="156883" y="2082050"/>
                  </a:lnTo>
                  <a:lnTo>
                    <a:pt x="174340" y="2091578"/>
                  </a:lnTo>
                  <a:lnTo>
                    <a:pt x="192704" y="2101106"/>
                  </a:lnTo>
                  <a:lnTo>
                    <a:pt x="211747" y="2110181"/>
                  </a:lnTo>
                  <a:lnTo>
                    <a:pt x="231698" y="2119255"/>
                  </a:lnTo>
                  <a:lnTo>
                    <a:pt x="231698" y="1854959"/>
                  </a:lnTo>
                  <a:lnTo>
                    <a:pt x="211747" y="1845885"/>
                  </a:lnTo>
                  <a:lnTo>
                    <a:pt x="192704" y="1837037"/>
                  </a:lnTo>
                  <a:lnTo>
                    <a:pt x="174340" y="1827509"/>
                  </a:lnTo>
                  <a:lnTo>
                    <a:pt x="156883" y="1817980"/>
                  </a:lnTo>
                  <a:lnTo>
                    <a:pt x="140107" y="1807772"/>
                  </a:lnTo>
                  <a:lnTo>
                    <a:pt x="132172" y="1803007"/>
                  </a:lnTo>
                  <a:lnTo>
                    <a:pt x="124237" y="1797790"/>
                  </a:lnTo>
                  <a:lnTo>
                    <a:pt x="116756" y="1792572"/>
                  </a:lnTo>
                  <a:lnTo>
                    <a:pt x="109501" y="1787354"/>
                  </a:lnTo>
                  <a:lnTo>
                    <a:pt x="102473" y="1782363"/>
                  </a:lnTo>
                  <a:lnTo>
                    <a:pt x="95445" y="1777145"/>
                  </a:lnTo>
                  <a:close/>
                  <a:moveTo>
                    <a:pt x="5441" y="1625600"/>
                  </a:moveTo>
                  <a:lnTo>
                    <a:pt x="8162" y="1634221"/>
                  </a:lnTo>
                  <a:lnTo>
                    <a:pt x="11336" y="1642388"/>
                  </a:lnTo>
                  <a:lnTo>
                    <a:pt x="15190" y="1650782"/>
                  </a:lnTo>
                  <a:lnTo>
                    <a:pt x="19724" y="1658722"/>
                  </a:lnTo>
                  <a:lnTo>
                    <a:pt x="24485" y="1666889"/>
                  </a:lnTo>
                  <a:lnTo>
                    <a:pt x="29926" y="1675056"/>
                  </a:lnTo>
                  <a:lnTo>
                    <a:pt x="35820" y="1682770"/>
                  </a:lnTo>
                  <a:lnTo>
                    <a:pt x="42395" y="1690710"/>
                  </a:lnTo>
                  <a:lnTo>
                    <a:pt x="49423" y="1698423"/>
                  </a:lnTo>
                  <a:lnTo>
                    <a:pt x="56904" y="1706137"/>
                  </a:lnTo>
                  <a:lnTo>
                    <a:pt x="64839" y="1713850"/>
                  </a:lnTo>
                  <a:lnTo>
                    <a:pt x="73227" y="1721337"/>
                  </a:lnTo>
                  <a:lnTo>
                    <a:pt x="82296" y="1728823"/>
                  </a:lnTo>
                  <a:lnTo>
                    <a:pt x="91591" y="1736310"/>
                  </a:lnTo>
                  <a:lnTo>
                    <a:pt x="101566" y="1743569"/>
                  </a:lnTo>
                  <a:lnTo>
                    <a:pt x="111995" y="1750829"/>
                  </a:lnTo>
                  <a:lnTo>
                    <a:pt x="122650" y="1757862"/>
                  </a:lnTo>
                  <a:lnTo>
                    <a:pt x="133986" y="1764667"/>
                  </a:lnTo>
                  <a:lnTo>
                    <a:pt x="145548" y="1771700"/>
                  </a:lnTo>
                  <a:lnTo>
                    <a:pt x="157563" y="1778733"/>
                  </a:lnTo>
                  <a:lnTo>
                    <a:pt x="170259" y="1785312"/>
                  </a:lnTo>
                  <a:lnTo>
                    <a:pt x="183182" y="1791891"/>
                  </a:lnTo>
                  <a:lnTo>
                    <a:pt x="196558" y="1798243"/>
                  </a:lnTo>
                  <a:lnTo>
                    <a:pt x="210160" y="1804822"/>
                  </a:lnTo>
                  <a:lnTo>
                    <a:pt x="224443" y="1810948"/>
                  </a:lnTo>
                  <a:lnTo>
                    <a:pt x="238726" y="1817073"/>
                  </a:lnTo>
                  <a:lnTo>
                    <a:pt x="253689" y="1823198"/>
                  </a:lnTo>
                  <a:lnTo>
                    <a:pt x="269332" y="1829324"/>
                  </a:lnTo>
                  <a:lnTo>
                    <a:pt x="284975" y="1834995"/>
                  </a:lnTo>
                  <a:lnTo>
                    <a:pt x="301071" y="1840667"/>
                  </a:lnTo>
                  <a:lnTo>
                    <a:pt x="317394" y="1846338"/>
                  </a:lnTo>
                  <a:lnTo>
                    <a:pt x="334171" y="1851556"/>
                  </a:lnTo>
                  <a:lnTo>
                    <a:pt x="351174" y="1856774"/>
                  </a:lnTo>
                  <a:lnTo>
                    <a:pt x="368857" y="1861992"/>
                  </a:lnTo>
                  <a:lnTo>
                    <a:pt x="386541" y="1866983"/>
                  </a:lnTo>
                  <a:lnTo>
                    <a:pt x="404677" y="1871747"/>
                  </a:lnTo>
                  <a:lnTo>
                    <a:pt x="423268" y="1876738"/>
                  </a:lnTo>
                  <a:lnTo>
                    <a:pt x="441631" y="1881275"/>
                  </a:lnTo>
                  <a:lnTo>
                    <a:pt x="460901" y="1885813"/>
                  </a:lnTo>
                  <a:lnTo>
                    <a:pt x="480172" y="1890123"/>
                  </a:lnTo>
                  <a:lnTo>
                    <a:pt x="500122" y="1894207"/>
                  </a:lnTo>
                  <a:lnTo>
                    <a:pt x="519846" y="1898063"/>
                  </a:lnTo>
                  <a:lnTo>
                    <a:pt x="540250" y="1901920"/>
                  </a:lnTo>
                  <a:lnTo>
                    <a:pt x="560654" y="1905777"/>
                  </a:lnTo>
                  <a:lnTo>
                    <a:pt x="581511" y="1909180"/>
                  </a:lnTo>
                  <a:lnTo>
                    <a:pt x="602369" y="1912583"/>
                  </a:lnTo>
                  <a:lnTo>
                    <a:pt x="623679" y="1915986"/>
                  </a:lnTo>
                  <a:lnTo>
                    <a:pt x="645217" y="1918935"/>
                  </a:lnTo>
                  <a:lnTo>
                    <a:pt x="666981" y="1921884"/>
                  </a:lnTo>
                  <a:lnTo>
                    <a:pt x="688972" y="1924379"/>
                  </a:lnTo>
                  <a:lnTo>
                    <a:pt x="711189" y="1927102"/>
                  </a:lnTo>
                  <a:lnTo>
                    <a:pt x="733860" y="1929370"/>
                  </a:lnTo>
                  <a:lnTo>
                    <a:pt x="756531" y="1931639"/>
                  </a:lnTo>
                  <a:lnTo>
                    <a:pt x="779202" y="1933681"/>
                  </a:lnTo>
                  <a:lnTo>
                    <a:pt x="802554" y="1935496"/>
                  </a:lnTo>
                  <a:lnTo>
                    <a:pt x="825678" y="1937084"/>
                  </a:lnTo>
                  <a:lnTo>
                    <a:pt x="849029" y="1938672"/>
                  </a:lnTo>
                  <a:lnTo>
                    <a:pt x="872834" y="1939806"/>
                  </a:lnTo>
                  <a:lnTo>
                    <a:pt x="896865" y="1940941"/>
                  </a:lnTo>
                  <a:lnTo>
                    <a:pt x="920896" y="1941848"/>
                  </a:lnTo>
                  <a:lnTo>
                    <a:pt x="944701" y="1942529"/>
                  </a:lnTo>
                  <a:lnTo>
                    <a:pt x="969185" y="1942982"/>
                  </a:lnTo>
                  <a:lnTo>
                    <a:pt x="993670" y="1943209"/>
                  </a:lnTo>
                  <a:lnTo>
                    <a:pt x="1018381" y="1943436"/>
                  </a:lnTo>
                  <a:lnTo>
                    <a:pt x="1043093" y="1943209"/>
                  </a:lnTo>
                  <a:lnTo>
                    <a:pt x="1067578" y="1942982"/>
                  </a:lnTo>
                  <a:lnTo>
                    <a:pt x="1091835" y="1942529"/>
                  </a:lnTo>
                  <a:lnTo>
                    <a:pt x="1116093" y="1941848"/>
                  </a:lnTo>
                  <a:lnTo>
                    <a:pt x="1139898" y="1940941"/>
                  </a:lnTo>
                  <a:lnTo>
                    <a:pt x="1163703" y="1939806"/>
                  </a:lnTo>
                  <a:lnTo>
                    <a:pt x="1187507" y="1938672"/>
                  </a:lnTo>
                  <a:lnTo>
                    <a:pt x="1210858" y="1937084"/>
                  </a:lnTo>
                  <a:lnTo>
                    <a:pt x="1234436" y="1935496"/>
                  </a:lnTo>
                  <a:lnTo>
                    <a:pt x="1257334" y="1933681"/>
                  </a:lnTo>
                  <a:lnTo>
                    <a:pt x="1280232" y="1931639"/>
                  </a:lnTo>
                  <a:lnTo>
                    <a:pt x="1302903" y="1929370"/>
                  </a:lnTo>
                  <a:lnTo>
                    <a:pt x="1325347" y="1927102"/>
                  </a:lnTo>
                  <a:lnTo>
                    <a:pt x="1347565" y="1924379"/>
                  </a:lnTo>
                  <a:lnTo>
                    <a:pt x="1369782" y="1921884"/>
                  </a:lnTo>
                  <a:lnTo>
                    <a:pt x="1391319" y="1918935"/>
                  </a:lnTo>
                  <a:lnTo>
                    <a:pt x="1413084" y="1915986"/>
                  </a:lnTo>
                  <a:lnTo>
                    <a:pt x="1434168" y="1912583"/>
                  </a:lnTo>
                  <a:lnTo>
                    <a:pt x="1455252" y="1909180"/>
                  </a:lnTo>
                  <a:lnTo>
                    <a:pt x="1476109" y="1905777"/>
                  </a:lnTo>
                  <a:lnTo>
                    <a:pt x="1496513" y="1901920"/>
                  </a:lnTo>
                  <a:lnTo>
                    <a:pt x="1516917" y="1898063"/>
                  </a:lnTo>
                  <a:lnTo>
                    <a:pt x="1536867" y="1894207"/>
                  </a:lnTo>
                  <a:lnTo>
                    <a:pt x="1556364" y="1890123"/>
                  </a:lnTo>
                  <a:lnTo>
                    <a:pt x="1575635" y="1885813"/>
                  </a:lnTo>
                  <a:lnTo>
                    <a:pt x="1594905" y="1881275"/>
                  </a:lnTo>
                  <a:lnTo>
                    <a:pt x="1613722" y="1876738"/>
                  </a:lnTo>
                  <a:lnTo>
                    <a:pt x="1632086" y="1871747"/>
                  </a:lnTo>
                  <a:lnTo>
                    <a:pt x="1650222" y="1866983"/>
                  </a:lnTo>
                  <a:lnTo>
                    <a:pt x="1668133" y="1861992"/>
                  </a:lnTo>
                  <a:lnTo>
                    <a:pt x="1685589" y="1856774"/>
                  </a:lnTo>
                  <a:lnTo>
                    <a:pt x="1702592" y="1851556"/>
                  </a:lnTo>
                  <a:lnTo>
                    <a:pt x="1719369" y="1846338"/>
                  </a:lnTo>
                  <a:lnTo>
                    <a:pt x="1735919" y="1840667"/>
                  </a:lnTo>
                  <a:lnTo>
                    <a:pt x="1751789" y="1834995"/>
                  </a:lnTo>
                  <a:lnTo>
                    <a:pt x="1767658" y="1829324"/>
                  </a:lnTo>
                  <a:lnTo>
                    <a:pt x="1782848" y="1823198"/>
                  </a:lnTo>
                  <a:lnTo>
                    <a:pt x="1797811" y="1817073"/>
                  </a:lnTo>
                  <a:lnTo>
                    <a:pt x="1812320" y="1810948"/>
                  </a:lnTo>
                  <a:lnTo>
                    <a:pt x="1826603" y="1804822"/>
                  </a:lnTo>
                  <a:lnTo>
                    <a:pt x="1840205" y="1798243"/>
                  </a:lnTo>
                  <a:lnTo>
                    <a:pt x="1853581" y="1791891"/>
                  </a:lnTo>
                  <a:lnTo>
                    <a:pt x="1866504" y="1785312"/>
                  </a:lnTo>
                  <a:lnTo>
                    <a:pt x="1879199" y="1778733"/>
                  </a:lnTo>
                  <a:lnTo>
                    <a:pt x="1891215" y="1771700"/>
                  </a:lnTo>
                  <a:lnTo>
                    <a:pt x="1903004" y="1764667"/>
                  </a:lnTo>
                  <a:lnTo>
                    <a:pt x="1913886" y="1757862"/>
                  </a:lnTo>
                  <a:lnTo>
                    <a:pt x="1924768" y="1750829"/>
                  </a:lnTo>
                  <a:lnTo>
                    <a:pt x="1935197" y="1743569"/>
                  </a:lnTo>
                  <a:lnTo>
                    <a:pt x="1944945" y="1736310"/>
                  </a:lnTo>
                  <a:lnTo>
                    <a:pt x="1954467" y="1728823"/>
                  </a:lnTo>
                  <a:lnTo>
                    <a:pt x="1963536" y="1721337"/>
                  </a:lnTo>
                  <a:lnTo>
                    <a:pt x="1971697" y="1713850"/>
                  </a:lnTo>
                  <a:lnTo>
                    <a:pt x="1979859" y="1706137"/>
                  </a:lnTo>
                  <a:lnTo>
                    <a:pt x="1987113" y="1698423"/>
                  </a:lnTo>
                  <a:lnTo>
                    <a:pt x="1994141" y="1690710"/>
                  </a:lnTo>
                  <a:lnTo>
                    <a:pt x="2000716" y="1682770"/>
                  </a:lnTo>
                  <a:lnTo>
                    <a:pt x="2006611" y="1675056"/>
                  </a:lnTo>
                  <a:lnTo>
                    <a:pt x="2012278" y="1666889"/>
                  </a:lnTo>
                  <a:lnTo>
                    <a:pt x="2017039" y="1658722"/>
                  </a:lnTo>
                  <a:lnTo>
                    <a:pt x="2021573" y="1650782"/>
                  </a:lnTo>
                  <a:lnTo>
                    <a:pt x="2025427" y="1642388"/>
                  </a:lnTo>
                  <a:lnTo>
                    <a:pt x="2028375" y="1634221"/>
                  </a:lnTo>
                  <a:lnTo>
                    <a:pt x="2031322" y="1625600"/>
                  </a:lnTo>
                  <a:lnTo>
                    <a:pt x="2032682" y="1630364"/>
                  </a:lnTo>
                  <a:lnTo>
                    <a:pt x="2033589" y="1634901"/>
                  </a:lnTo>
                  <a:lnTo>
                    <a:pt x="2034723" y="1639666"/>
                  </a:lnTo>
                  <a:lnTo>
                    <a:pt x="2035403" y="1643976"/>
                  </a:lnTo>
                  <a:lnTo>
                    <a:pt x="2035856" y="1648740"/>
                  </a:lnTo>
                  <a:lnTo>
                    <a:pt x="2036536" y="1653277"/>
                  </a:lnTo>
                  <a:lnTo>
                    <a:pt x="2036763" y="1658042"/>
                  </a:lnTo>
                  <a:lnTo>
                    <a:pt x="2036763" y="1662579"/>
                  </a:lnTo>
                  <a:lnTo>
                    <a:pt x="2036763" y="1931866"/>
                  </a:lnTo>
                  <a:lnTo>
                    <a:pt x="2036763" y="1936176"/>
                  </a:lnTo>
                  <a:lnTo>
                    <a:pt x="2036536" y="1940941"/>
                  </a:lnTo>
                  <a:lnTo>
                    <a:pt x="2035856" y="1945478"/>
                  </a:lnTo>
                  <a:lnTo>
                    <a:pt x="2035403" y="1950015"/>
                  </a:lnTo>
                  <a:lnTo>
                    <a:pt x="2034723" y="1954552"/>
                  </a:lnTo>
                  <a:lnTo>
                    <a:pt x="2033816" y="1959090"/>
                  </a:lnTo>
                  <a:lnTo>
                    <a:pt x="2032909" y="1963627"/>
                  </a:lnTo>
                  <a:lnTo>
                    <a:pt x="2031549" y="1967937"/>
                  </a:lnTo>
                  <a:lnTo>
                    <a:pt x="2029962" y="1972475"/>
                  </a:lnTo>
                  <a:lnTo>
                    <a:pt x="2028375" y="1977012"/>
                  </a:lnTo>
                  <a:lnTo>
                    <a:pt x="2025201" y="1985860"/>
                  </a:lnTo>
                  <a:lnTo>
                    <a:pt x="2020893" y="1994480"/>
                  </a:lnTo>
                  <a:lnTo>
                    <a:pt x="2016132" y="2003101"/>
                  </a:lnTo>
                  <a:lnTo>
                    <a:pt x="2010691" y="2011949"/>
                  </a:lnTo>
                  <a:lnTo>
                    <a:pt x="2004797" y="2020343"/>
                  </a:lnTo>
                  <a:lnTo>
                    <a:pt x="1997996" y="2028964"/>
                  </a:lnTo>
                  <a:lnTo>
                    <a:pt x="1991194" y="2037131"/>
                  </a:lnTo>
                  <a:lnTo>
                    <a:pt x="1983259" y="2045298"/>
                  </a:lnTo>
                  <a:lnTo>
                    <a:pt x="1975098" y="2053692"/>
                  </a:lnTo>
                  <a:lnTo>
                    <a:pt x="1966029" y="2061632"/>
                  </a:lnTo>
                  <a:lnTo>
                    <a:pt x="1956734" y="2069572"/>
                  </a:lnTo>
                  <a:lnTo>
                    <a:pt x="1946759" y="2077739"/>
                  </a:lnTo>
                  <a:lnTo>
                    <a:pt x="1936331" y="2085453"/>
                  </a:lnTo>
                  <a:lnTo>
                    <a:pt x="1925448" y="2093166"/>
                  </a:lnTo>
                  <a:lnTo>
                    <a:pt x="1913659" y="2100653"/>
                  </a:lnTo>
                  <a:lnTo>
                    <a:pt x="1901871" y="2108139"/>
                  </a:lnTo>
                  <a:lnTo>
                    <a:pt x="1889175" y="2115626"/>
                  </a:lnTo>
                  <a:lnTo>
                    <a:pt x="1876252" y="2122885"/>
                  </a:lnTo>
                  <a:lnTo>
                    <a:pt x="1862876" y="2129691"/>
                  </a:lnTo>
                  <a:lnTo>
                    <a:pt x="1848820" y="2136951"/>
                  </a:lnTo>
                  <a:lnTo>
                    <a:pt x="1834311" y="2143757"/>
                  </a:lnTo>
                  <a:lnTo>
                    <a:pt x="1819575" y="2150336"/>
                  </a:lnTo>
                  <a:lnTo>
                    <a:pt x="1804159" y="2157142"/>
                  </a:lnTo>
                  <a:lnTo>
                    <a:pt x="1788515" y="2163494"/>
                  </a:lnTo>
                  <a:lnTo>
                    <a:pt x="1772192" y="2170073"/>
                  </a:lnTo>
                  <a:lnTo>
                    <a:pt x="1755416" y="2176198"/>
                  </a:lnTo>
                  <a:lnTo>
                    <a:pt x="1738413" y="2182323"/>
                  </a:lnTo>
                  <a:lnTo>
                    <a:pt x="1720956" y="2188222"/>
                  </a:lnTo>
                  <a:lnTo>
                    <a:pt x="1703046" y="2193894"/>
                  </a:lnTo>
                  <a:lnTo>
                    <a:pt x="1684682" y="2199565"/>
                  </a:lnTo>
                  <a:lnTo>
                    <a:pt x="1666319" y="2205010"/>
                  </a:lnTo>
                  <a:lnTo>
                    <a:pt x="1647049" y="2210455"/>
                  </a:lnTo>
                  <a:lnTo>
                    <a:pt x="1627778" y="2215672"/>
                  </a:lnTo>
                  <a:lnTo>
                    <a:pt x="1608054" y="2220890"/>
                  </a:lnTo>
                  <a:lnTo>
                    <a:pt x="1587877" y="2225428"/>
                  </a:lnTo>
                  <a:lnTo>
                    <a:pt x="1567247" y="2230419"/>
                  </a:lnTo>
                  <a:lnTo>
                    <a:pt x="1546389" y="2234729"/>
                  </a:lnTo>
                  <a:lnTo>
                    <a:pt x="1525079" y="2239039"/>
                  </a:lnTo>
                  <a:lnTo>
                    <a:pt x="1503768" y="2243350"/>
                  </a:lnTo>
                  <a:lnTo>
                    <a:pt x="1481777" y="2247433"/>
                  </a:lnTo>
                  <a:lnTo>
                    <a:pt x="1460013" y="2251063"/>
                  </a:lnTo>
                  <a:lnTo>
                    <a:pt x="1437568" y="2254920"/>
                  </a:lnTo>
                  <a:lnTo>
                    <a:pt x="1414897" y="2258323"/>
                  </a:lnTo>
                  <a:lnTo>
                    <a:pt x="1391773" y="2261499"/>
                  </a:lnTo>
                  <a:lnTo>
                    <a:pt x="1368422" y="2264675"/>
                  </a:lnTo>
                  <a:lnTo>
                    <a:pt x="1344844" y="2267397"/>
                  </a:lnTo>
                  <a:lnTo>
                    <a:pt x="1321266" y="2270120"/>
                  </a:lnTo>
                  <a:lnTo>
                    <a:pt x="1297235" y="2272615"/>
                  </a:lnTo>
                  <a:lnTo>
                    <a:pt x="1272750" y="2274884"/>
                  </a:lnTo>
                  <a:lnTo>
                    <a:pt x="1248265" y="2277152"/>
                  </a:lnTo>
                  <a:lnTo>
                    <a:pt x="1223554" y="2278967"/>
                  </a:lnTo>
                  <a:lnTo>
                    <a:pt x="1198389" y="2280329"/>
                  </a:lnTo>
                  <a:lnTo>
                    <a:pt x="1173451" y="2281917"/>
                  </a:lnTo>
                  <a:lnTo>
                    <a:pt x="1148060" y="2283278"/>
                  </a:lnTo>
                  <a:lnTo>
                    <a:pt x="1122441" y="2284185"/>
                  </a:lnTo>
                  <a:lnTo>
                    <a:pt x="1096597" y="2285093"/>
                  </a:lnTo>
                  <a:lnTo>
                    <a:pt x="1070525" y="2285546"/>
                  </a:lnTo>
                  <a:lnTo>
                    <a:pt x="1044680" y="2285773"/>
                  </a:lnTo>
                  <a:lnTo>
                    <a:pt x="1018381" y="2286000"/>
                  </a:lnTo>
                  <a:lnTo>
                    <a:pt x="992083" y="2285773"/>
                  </a:lnTo>
                  <a:lnTo>
                    <a:pt x="966011" y="2285546"/>
                  </a:lnTo>
                  <a:lnTo>
                    <a:pt x="939940" y="2285093"/>
                  </a:lnTo>
                  <a:lnTo>
                    <a:pt x="914095" y="2284185"/>
                  </a:lnTo>
                  <a:lnTo>
                    <a:pt x="888477" y="2283278"/>
                  </a:lnTo>
                  <a:lnTo>
                    <a:pt x="863312" y="2281917"/>
                  </a:lnTo>
                  <a:lnTo>
                    <a:pt x="838147" y="2280329"/>
                  </a:lnTo>
                  <a:lnTo>
                    <a:pt x="812982" y="2278967"/>
                  </a:lnTo>
                  <a:lnTo>
                    <a:pt x="788271" y="2277152"/>
                  </a:lnTo>
                  <a:lnTo>
                    <a:pt x="763786" y="2274884"/>
                  </a:lnTo>
                  <a:lnTo>
                    <a:pt x="739528" y="2272615"/>
                  </a:lnTo>
                  <a:lnTo>
                    <a:pt x="715497" y="2270120"/>
                  </a:lnTo>
                  <a:lnTo>
                    <a:pt x="691692" y="2267397"/>
                  </a:lnTo>
                  <a:lnTo>
                    <a:pt x="668115" y="2264675"/>
                  </a:lnTo>
                  <a:lnTo>
                    <a:pt x="644990" y="2261499"/>
                  </a:lnTo>
                  <a:lnTo>
                    <a:pt x="621866" y="2258323"/>
                  </a:lnTo>
                  <a:lnTo>
                    <a:pt x="599195" y="2254920"/>
                  </a:lnTo>
                  <a:lnTo>
                    <a:pt x="576750" y="2251063"/>
                  </a:lnTo>
                  <a:lnTo>
                    <a:pt x="554759" y="2247433"/>
                  </a:lnTo>
                  <a:lnTo>
                    <a:pt x="532995" y="2243350"/>
                  </a:lnTo>
                  <a:lnTo>
                    <a:pt x="511458" y="2239039"/>
                  </a:lnTo>
                  <a:lnTo>
                    <a:pt x="490147" y="2234729"/>
                  </a:lnTo>
                  <a:lnTo>
                    <a:pt x="469290" y="2230419"/>
                  </a:lnTo>
                  <a:lnTo>
                    <a:pt x="448886" y="2225428"/>
                  </a:lnTo>
                  <a:lnTo>
                    <a:pt x="428935" y="2220890"/>
                  </a:lnTo>
                  <a:lnTo>
                    <a:pt x="408985" y="2215672"/>
                  </a:lnTo>
                  <a:lnTo>
                    <a:pt x="389715" y="2210455"/>
                  </a:lnTo>
                  <a:lnTo>
                    <a:pt x="370671" y="2205010"/>
                  </a:lnTo>
                  <a:lnTo>
                    <a:pt x="352081" y="2199565"/>
                  </a:lnTo>
                  <a:lnTo>
                    <a:pt x="333717" y="2193894"/>
                  </a:lnTo>
                  <a:lnTo>
                    <a:pt x="315580" y="2188222"/>
                  </a:lnTo>
                  <a:lnTo>
                    <a:pt x="298124" y="2182323"/>
                  </a:lnTo>
                  <a:lnTo>
                    <a:pt x="281120" y="2176198"/>
                  </a:lnTo>
                  <a:lnTo>
                    <a:pt x="264571" y="2170073"/>
                  </a:lnTo>
                  <a:lnTo>
                    <a:pt x="248474" y="2163494"/>
                  </a:lnTo>
                  <a:lnTo>
                    <a:pt x="232605" y="2157142"/>
                  </a:lnTo>
                  <a:lnTo>
                    <a:pt x="217188" y="2150336"/>
                  </a:lnTo>
                  <a:lnTo>
                    <a:pt x="202225" y="2143757"/>
                  </a:lnTo>
                  <a:lnTo>
                    <a:pt x="187716" y="2136951"/>
                  </a:lnTo>
                  <a:lnTo>
                    <a:pt x="173887" y="2129691"/>
                  </a:lnTo>
                  <a:lnTo>
                    <a:pt x="160511" y="2122885"/>
                  </a:lnTo>
                  <a:lnTo>
                    <a:pt x="147362" y="2115626"/>
                  </a:lnTo>
                  <a:lnTo>
                    <a:pt x="134892" y="2108139"/>
                  </a:lnTo>
                  <a:lnTo>
                    <a:pt x="122877" y="2100653"/>
                  </a:lnTo>
                  <a:lnTo>
                    <a:pt x="111541" y="2093166"/>
                  </a:lnTo>
                  <a:lnTo>
                    <a:pt x="100433" y="2085453"/>
                  </a:lnTo>
                  <a:lnTo>
                    <a:pt x="90004" y="2077739"/>
                  </a:lnTo>
                  <a:lnTo>
                    <a:pt x="80029" y="2069572"/>
                  </a:lnTo>
                  <a:lnTo>
                    <a:pt x="70734" y="2061632"/>
                  </a:lnTo>
                  <a:lnTo>
                    <a:pt x="61665" y="2053692"/>
                  </a:lnTo>
                  <a:lnTo>
                    <a:pt x="53504" y="2045298"/>
                  </a:lnTo>
                  <a:lnTo>
                    <a:pt x="45795" y="2037131"/>
                  </a:lnTo>
                  <a:lnTo>
                    <a:pt x="38541" y="2028964"/>
                  </a:lnTo>
                  <a:lnTo>
                    <a:pt x="31966" y="2020343"/>
                  </a:lnTo>
                  <a:lnTo>
                    <a:pt x="26072" y="2011949"/>
                  </a:lnTo>
                  <a:lnTo>
                    <a:pt x="20631" y="2003101"/>
                  </a:lnTo>
                  <a:lnTo>
                    <a:pt x="15870" y="1994480"/>
                  </a:lnTo>
                  <a:lnTo>
                    <a:pt x="11562" y="1985860"/>
                  </a:lnTo>
                  <a:lnTo>
                    <a:pt x="8162" y="1977012"/>
                  </a:lnTo>
                  <a:lnTo>
                    <a:pt x="6575" y="1972475"/>
                  </a:lnTo>
                  <a:lnTo>
                    <a:pt x="5214" y="1967937"/>
                  </a:lnTo>
                  <a:lnTo>
                    <a:pt x="3854" y="1963627"/>
                  </a:lnTo>
                  <a:lnTo>
                    <a:pt x="2947" y="1959090"/>
                  </a:lnTo>
                  <a:lnTo>
                    <a:pt x="2040" y="1954552"/>
                  </a:lnTo>
                  <a:lnTo>
                    <a:pt x="1360" y="1950015"/>
                  </a:lnTo>
                  <a:lnTo>
                    <a:pt x="907" y="1945478"/>
                  </a:lnTo>
                  <a:lnTo>
                    <a:pt x="227" y="1940941"/>
                  </a:lnTo>
                  <a:lnTo>
                    <a:pt x="0" y="1936176"/>
                  </a:lnTo>
                  <a:lnTo>
                    <a:pt x="0" y="1931866"/>
                  </a:lnTo>
                  <a:lnTo>
                    <a:pt x="0" y="1662579"/>
                  </a:lnTo>
                  <a:lnTo>
                    <a:pt x="0" y="1658042"/>
                  </a:lnTo>
                  <a:lnTo>
                    <a:pt x="227" y="1653277"/>
                  </a:lnTo>
                  <a:lnTo>
                    <a:pt x="907" y="1648740"/>
                  </a:lnTo>
                  <a:lnTo>
                    <a:pt x="1360" y="1643976"/>
                  </a:lnTo>
                  <a:lnTo>
                    <a:pt x="2040" y="1639666"/>
                  </a:lnTo>
                  <a:lnTo>
                    <a:pt x="3174" y="1634901"/>
                  </a:lnTo>
                  <a:lnTo>
                    <a:pt x="4081" y="1630364"/>
                  </a:lnTo>
                  <a:lnTo>
                    <a:pt x="5441" y="1625600"/>
                  </a:lnTo>
                  <a:close/>
                  <a:moveTo>
                    <a:pt x="495361" y="1497574"/>
                  </a:moveTo>
                  <a:lnTo>
                    <a:pt x="495361" y="1761643"/>
                  </a:lnTo>
                  <a:lnTo>
                    <a:pt x="511685" y="1765273"/>
                  </a:lnTo>
                  <a:lnTo>
                    <a:pt x="528008" y="1768449"/>
                  </a:lnTo>
                  <a:lnTo>
                    <a:pt x="561787" y="1775028"/>
                  </a:lnTo>
                  <a:lnTo>
                    <a:pt x="596474" y="1780926"/>
                  </a:lnTo>
                  <a:lnTo>
                    <a:pt x="631614" y="1786371"/>
                  </a:lnTo>
                  <a:lnTo>
                    <a:pt x="631614" y="1522075"/>
                  </a:lnTo>
                  <a:lnTo>
                    <a:pt x="596474" y="1516857"/>
                  </a:lnTo>
                  <a:lnTo>
                    <a:pt x="561787" y="1510732"/>
                  </a:lnTo>
                  <a:lnTo>
                    <a:pt x="528008" y="1504379"/>
                  </a:lnTo>
                  <a:lnTo>
                    <a:pt x="495361" y="1497574"/>
                  </a:lnTo>
                  <a:close/>
                  <a:moveTo>
                    <a:pt x="295403" y="1440631"/>
                  </a:moveTo>
                  <a:lnTo>
                    <a:pt x="295403" y="1705154"/>
                  </a:lnTo>
                  <a:lnTo>
                    <a:pt x="311273" y="1710826"/>
                  </a:lnTo>
                  <a:lnTo>
                    <a:pt x="327596" y="1716270"/>
                  </a:lnTo>
                  <a:lnTo>
                    <a:pt x="343919" y="1721488"/>
                  </a:lnTo>
                  <a:lnTo>
                    <a:pt x="360696" y="1726706"/>
                  </a:lnTo>
                  <a:lnTo>
                    <a:pt x="378152" y="1731924"/>
                  </a:lnTo>
                  <a:lnTo>
                    <a:pt x="395609" y="1737142"/>
                  </a:lnTo>
                  <a:lnTo>
                    <a:pt x="413292" y="1741906"/>
                  </a:lnTo>
                  <a:lnTo>
                    <a:pt x="431429" y="1746670"/>
                  </a:lnTo>
                  <a:lnTo>
                    <a:pt x="431429" y="1482374"/>
                  </a:lnTo>
                  <a:lnTo>
                    <a:pt x="413292" y="1477836"/>
                  </a:lnTo>
                  <a:lnTo>
                    <a:pt x="395609" y="1472845"/>
                  </a:lnTo>
                  <a:lnTo>
                    <a:pt x="378152" y="1467628"/>
                  </a:lnTo>
                  <a:lnTo>
                    <a:pt x="360696" y="1462637"/>
                  </a:lnTo>
                  <a:lnTo>
                    <a:pt x="343919" y="1457419"/>
                  </a:lnTo>
                  <a:lnTo>
                    <a:pt x="327596" y="1451974"/>
                  </a:lnTo>
                  <a:lnTo>
                    <a:pt x="311273" y="1446302"/>
                  </a:lnTo>
                  <a:lnTo>
                    <a:pt x="295403" y="1440631"/>
                  </a:lnTo>
                  <a:close/>
                  <a:moveTo>
                    <a:pt x="1857435" y="1390267"/>
                  </a:moveTo>
                  <a:lnTo>
                    <a:pt x="1842246" y="1397980"/>
                  </a:lnTo>
                  <a:lnTo>
                    <a:pt x="1826603" y="1405921"/>
                  </a:lnTo>
                  <a:lnTo>
                    <a:pt x="1810280" y="1413407"/>
                  </a:lnTo>
                  <a:lnTo>
                    <a:pt x="1793503" y="1420440"/>
                  </a:lnTo>
                  <a:lnTo>
                    <a:pt x="1776273" y="1427700"/>
                  </a:lnTo>
                  <a:lnTo>
                    <a:pt x="1758590" y="1434732"/>
                  </a:lnTo>
                  <a:lnTo>
                    <a:pt x="1740226" y="1441311"/>
                  </a:lnTo>
                  <a:lnTo>
                    <a:pt x="1721409" y="1448117"/>
                  </a:lnTo>
                  <a:lnTo>
                    <a:pt x="1721409" y="1712187"/>
                  </a:lnTo>
                  <a:lnTo>
                    <a:pt x="1740226" y="1705608"/>
                  </a:lnTo>
                  <a:lnTo>
                    <a:pt x="1758590" y="1698575"/>
                  </a:lnTo>
                  <a:lnTo>
                    <a:pt x="1776273" y="1691542"/>
                  </a:lnTo>
                  <a:lnTo>
                    <a:pt x="1793503" y="1684736"/>
                  </a:lnTo>
                  <a:lnTo>
                    <a:pt x="1810280" y="1677250"/>
                  </a:lnTo>
                  <a:lnTo>
                    <a:pt x="1826603" y="1669990"/>
                  </a:lnTo>
                  <a:lnTo>
                    <a:pt x="1842246" y="1662277"/>
                  </a:lnTo>
                  <a:lnTo>
                    <a:pt x="1857435" y="1654563"/>
                  </a:lnTo>
                  <a:lnTo>
                    <a:pt x="1857435" y="1390267"/>
                  </a:lnTo>
                  <a:close/>
                  <a:moveTo>
                    <a:pt x="95445" y="1337181"/>
                  </a:moveTo>
                  <a:lnTo>
                    <a:pt x="95445" y="1601250"/>
                  </a:lnTo>
                  <a:lnTo>
                    <a:pt x="102473" y="1606468"/>
                  </a:lnTo>
                  <a:lnTo>
                    <a:pt x="109501" y="1611913"/>
                  </a:lnTo>
                  <a:lnTo>
                    <a:pt x="116756" y="1617131"/>
                  </a:lnTo>
                  <a:lnTo>
                    <a:pt x="124237" y="1621895"/>
                  </a:lnTo>
                  <a:lnTo>
                    <a:pt x="132172" y="1627113"/>
                  </a:lnTo>
                  <a:lnTo>
                    <a:pt x="140107" y="1632104"/>
                  </a:lnTo>
                  <a:lnTo>
                    <a:pt x="156883" y="1642086"/>
                  </a:lnTo>
                  <a:lnTo>
                    <a:pt x="174340" y="1651614"/>
                  </a:lnTo>
                  <a:lnTo>
                    <a:pt x="192704" y="1661142"/>
                  </a:lnTo>
                  <a:lnTo>
                    <a:pt x="211747" y="1670217"/>
                  </a:lnTo>
                  <a:lnTo>
                    <a:pt x="231698" y="1679291"/>
                  </a:lnTo>
                  <a:lnTo>
                    <a:pt x="231698" y="1415222"/>
                  </a:lnTo>
                  <a:lnTo>
                    <a:pt x="211747" y="1406148"/>
                  </a:lnTo>
                  <a:lnTo>
                    <a:pt x="192704" y="1397073"/>
                  </a:lnTo>
                  <a:lnTo>
                    <a:pt x="174340" y="1387545"/>
                  </a:lnTo>
                  <a:lnTo>
                    <a:pt x="156883" y="1378016"/>
                  </a:lnTo>
                  <a:lnTo>
                    <a:pt x="140107" y="1367808"/>
                  </a:lnTo>
                  <a:lnTo>
                    <a:pt x="132172" y="1363043"/>
                  </a:lnTo>
                  <a:lnTo>
                    <a:pt x="124237" y="1357826"/>
                  </a:lnTo>
                  <a:lnTo>
                    <a:pt x="116756" y="1352608"/>
                  </a:lnTo>
                  <a:lnTo>
                    <a:pt x="109501" y="1347844"/>
                  </a:lnTo>
                  <a:lnTo>
                    <a:pt x="102473" y="1342399"/>
                  </a:lnTo>
                  <a:lnTo>
                    <a:pt x="95445" y="1337181"/>
                  </a:lnTo>
                  <a:close/>
                  <a:moveTo>
                    <a:pt x="5441" y="1185863"/>
                  </a:moveTo>
                  <a:lnTo>
                    <a:pt x="8162" y="1194257"/>
                  </a:lnTo>
                  <a:lnTo>
                    <a:pt x="11336" y="1202651"/>
                  </a:lnTo>
                  <a:lnTo>
                    <a:pt x="15190" y="1210818"/>
                  </a:lnTo>
                  <a:lnTo>
                    <a:pt x="19724" y="1218758"/>
                  </a:lnTo>
                  <a:lnTo>
                    <a:pt x="24485" y="1227152"/>
                  </a:lnTo>
                  <a:lnTo>
                    <a:pt x="29926" y="1235092"/>
                  </a:lnTo>
                  <a:lnTo>
                    <a:pt x="35820" y="1242806"/>
                  </a:lnTo>
                  <a:lnTo>
                    <a:pt x="42395" y="1250746"/>
                  </a:lnTo>
                  <a:lnTo>
                    <a:pt x="49423" y="1258459"/>
                  </a:lnTo>
                  <a:lnTo>
                    <a:pt x="56904" y="1266173"/>
                  </a:lnTo>
                  <a:lnTo>
                    <a:pt x="64839" y="1274113"/>
                  </a:lnTo>
                  <a:lnTo>
                    <a:pt x="73227" y="1281373"/>
                  </a:lnTo>
                  <a:lnTo>
                    <a:pt x="82296" y="1288859"/>
                  </a:lnTo>
                  <a:lnTo>
                    <a:pt x="91591" y="1296119"/>
                  </a:lnTo>
                  <a:lnTo>
                    <a:pt x="101566" y="1303605"/>
                  </a:lnTo>
                  <a:lnTo>
                    <a:pt x="111995" y="1310865"/>
                  </a:lnTo>
                  <a:lnTo>
                    <a:pt x="122650" y="1317898"/>
                  </a:lnTo>
                  <a:lnTo>
                    <a:pt x="133986" y="1324930"/>
                  </a:lnTo>
                  <a:lnTo>
                    <a:pt x="145548" y="1331736"/>
                  </a:lnTo>
                  <a:lnTo>
                    <a:pt x="157563" y="1338542"/>
                  </a:lnTo>
                  <a:lnTo>
                    <a:pt x="170259" y="1345121"/>
                  </a:lnTo>
                  <a:lnTo>
                    <a:pt x="183182" y="1351927"/>
                  </a:lnTo>
                  <a:lnTo>
                    <a:pt x="196558" y="1358279"/>
                  </a:lnTo>
                  <a:lnTo>
                    <a:pt x="210160" y="1364858"/>
                  </a:lnTo>
                  <a:lnTo>
                    <a:pt x="224443" y="1370984"/>
                  </a:lnTo>
                  <a:lnTo>
                    <a:pt x="238726" y="1377109"/>
                  </a:lnTo>
                  <a:lnTo>
                    <a:pt x="253689" y="1383234"/>
                  </a:lnTo>
                  <a:lnTo>
                    <a:pt x="269332" y="1389133"/>
                  </a:lnTo>
                  <a:lnTo>
                    <a:pt x="284975" y="1395031"/>
                  </a:lnTo>
                  <a:lnTo>
                    <a:pt x="301071" y="1400703"/>
                  </a:lnTo>
                  <a:lnTo>
                    <a:pt x="317394" y="1406148"/>
                  </a:lnTo>
                  <a:lnTo>
                    <a:pt x="334171" y="1411592"/>
                  </a:lnTo>
                  <a:lnTo>
                    <a:pt x="351174" y="1416810"/>
                  </a:lnTo>
                  <a:lnTo>
                    <a:pt x="368857" y="1422028"/>
                  </a:lnTo>
                  <a:lnTo>
                    <a:pt x="386541" y="1427019"/>
                  </a:lnTo>
                  <a:lnTo>
                    <a:pt x="404677" y="1431783"/>
                  </a:lnTo>
                  <a:lnTo>
                    <a:pt x="423268" y="1436774"/>
                  </a:lnTo>
                  <a:lnTo>
                    <a:pt x="441631" y="1441085"/>
                  </a:lnTo>
                  <a:lnTo>
                    <a:pt x="460901" y="1445849"/>
                  </a:lnTo>
                  <a:lnTo>
                    <a:pt x="480172" y="1449932"/>
                  </a:lnTo>
                  <a:lnTo>
                    <a:pt x="500122" y="1454243"/>
                  </a:lnTo>
                  <a:lnTo>
                    <a:pt x="519846" y="1458099"/>
                  </a:lnTo>
                  <a:lnTo>
                    <a:pt x="540250" y="1461956"/>
                  </a:lnTo>
                  <a:lnTo>
                    <a:pt x="560654" y="1465586"/>
                  </a:lnTo>
                  <a:lnTo>
                    <a:pt x="581511" y="1469216"/>
                  </a:lnTo>
                  <a:lnTo>
                    <a:pt x="602369" y="1472619"/>
                  </a:lnTo>
                  <a:lnTo>
                    <a:pt x="623679" y="1476021"/>
                  </a:lnTo>
                  <a:lnTo>
                    <a:pt x="645217" y="1479198"/>
                  </a:lnTo>
                  <a:lnTo>
                    <a:pt x="666981" y="1481920"/>
                  </a:lnTo>
                  <a:lnTo>
                    <a:pt x="688972" y="1484415"/>
                  </a:lnTo>
                  <a:lnTo>
                    <a:pt x="711189" y="1487138"/>
                  </a:lnTo>
                  <a:lnTo>
                    <a:pt x="733860" y="1489406"/>
                  </a:lnTo>
                  <a:lnTo>
                    <a:pt x="756531" y="1491675"/>
                  </a:lnTo>
                  <a:lnTo>
                    <a:pt x="779202" y="1493717"/>
                  </a:lnTo>
                  <a:lnTo>
                    <a:pt x="802554" y="1495532"/>
                  </a:lnTo>
                  <a:lnTo>
                    <a:pt x="825678" y="1497120"/>
                  </a:lnTo>
                  <a:lnTo>
                    <a:pt x="849029" y="1498708"/>
                  </a:lnTo>
                  <a:lnTo>
                    <a:pt x="872834" y="1500069"/>
                  </a:lnTo>
                  <a:lnTo>
                    <a:pt x="896865" y="1500976"/>
                  </a:lnTo>
                  <a:lnTo>
                    <a:pt x="920896" y="1501884"/>
                  </a:lnTo>
                  <a:lnTo>
                    <a:pt x="944701" y="1502565"/>
                  </a:lnTo>
                  <a:lnTo>
                    <a:pt x="969185" y="1503018"/>
                  </a:lnTo>
                  <a:lnTo>
                    <a:pt x="993670" y="1503245"/>
                  </a:lnTo>
                  <a:lnTo>
                    <a:pt x="1018381" y="1503699"/>
                  </a:lnTo>
                  <a:lnTo>
                    <a:pt x="1043093" y="1503245"/>
                  </a:lnTo>
                  <a:lnTo>
                    <a:pt x="1067578" y="1503018"/>
                  </a:lnTo>
                  <a:lnTo>
                    <a:pt x="1091835" y="1502565"/>
                  </a:lnTo>
                  <a:lnTo>
                    <a:pt x="1116093" y="1501884"/>
                  </a:lnTo>
                  <a:lnTo>
                    <a:pt x="1139898" y="1500976"/>
                  </a:lnTo>
                  <a:lnTo>
                    <a:pt x="1163703" y="1500069"/>
                  </a:lnTo>
                  <a:lnTo>
                    <a:pt x="1187507" y="1498708"/>
                  </a:lnTo>
                  <a:lnTo>
                    <a:pt x="1210858" y="1497120"/>
                  </a:lnTo>
                  <a:lnTo>
                    <a:pt x="1234436" y="1495532"/>
                  </a:lnTo>
                  <a:lnTo>
                    <a:pt x="1257334" y="1493717"/>
                  </a:lnTo>
                  <a:lnTo>
                    <a:pt x="1280232" y="1491675"/>
                  </a:lnTo>
                  <a:lnTo>
                    <a:pt x="1302903" y="1489406"/>
                  </a:lnTo>
                  <a:lnTo>
                    <a:pt x="1325347" y="1487138"/>
                  </a:lnTo>
                  <a:lnTo>
                    <a:pt x="1347565" y="1484415"/>
                  </a:lnTo>
                  <a:lnTo>
                    <a:pt x="1369782" y="1481920"/>
                  </a:lnTo>
                  <a:lnTo>
                    <a:pt x="1391319" y="1479198"/>
                  </a:lnTo>
                  <a:lnTo>
                    <a:pt x="1413084" y="1476021"/>
                  </a:lnTo>
                  <a:lnTo>
                    <a:pt x="1434168" y="1472619"/>
                  </a:lnTo>
                  <a:lnTo>
                    <a:pt x="1455252" y="1469216"/>
                  </a:lnTo>
                  <a:lnTo>
                    <a:pt x="1476109" y="1465586"/>
                  </a:lnTo>
                  <a:lnTo>
                    <a:pt x="1496513" y="1461956"/>
                  </a:lnTo>
                  <a:lnTo>
                    <a:pt x="1516917" y="1458099"/>
                  </a:lnTo>
                  <a:lnTo>
                    <a:pt x="1536867" y="1454243"/>
                  </a:lnTo>
                  <a:lnTo>
                    <a:pt x="1556364" y="1449932"/>
                  </a:lnTo>
                  <a:lnTo>
                    <a:pt x="1575635" y="1445849"/>
                  </a:lnTo>
                  <a:lnTo>
                    <a:pt x="1594905" y="1441085"/>
                  </a:lnTo>
                  <a:lnTo>
                    <a:pt x="1613722" y="1436774"/>
                  </a:lnTo>
                  <a:lnTo>
                    <a:pt x="1632086" y="1431783"/>
                  </a:lnTo>
                  <a:lnTo>
                    <a:pt x="1650222" y="1427019"/>
                  </a:lnTo>
                  <a:lnTo>
                    <a:pt x="1668133" y="1422028"/>
                  </a:lnTo>
                  <a:lnTo>
                    <a:pt x="1685589" y="1416810"/>
                  </a:lnTo>
                  <a:lnTo>
                    <a:pt x="1702592" y="1411592"/>
                  </a:lnTo>
                  <a:lnTo>
                    <a:pt x="1719369" y="1406148"/>
                  </a:lnTo>
                  <a:lnTo>
                    <a:pt x="1735919" y="1400703"/>
                  </a:lnTo>
                  <a:lnTo>
                    <a:pt x="1751789" y="1395031"/>
                  </a:lnTo>
                  <a:lnTo>
                    <a:pt x="1767658" y="1389133"/>
                  </a:lnTo>
                  <a:lnTo>
                    <a:pt x="1782848" y="1383234"/>
                  </a:lnTo>
                  <a:lnTo>
                    <a:pt x="1797811" y="1377109"/>
                  </a:lnTo>
                  <a:lnTo>
                    <a:pt x="1812320" y="1370984"/>
                  </a:lnTo>
                  <a:lnTo>
                    <a:pt x="1826603" y="1364858"/>
                  </a:lnTo>
                  <a:lnTo>
                    <a:pt x="1840205" y="1358279"/>
                  </a:lnTo>
                  <a:lnTo>
                    <a:pt x="1853581" y="1351927"/>
                  </a:lnTo>
                  <a:lnTo>
                    <a:pt x="1866504" y="1345121"/>
                  </a:lnTo>
                  <a:lnTo>
                    <a:pt x="1879199" y="1338542"/>
                  </a:lnTo>
                  <a:lnTo>
                    <a:pt x="1891215" y="1331736"/>
                  </a:lnTo>
                  <a:lnTo>
                    <a:pt x="1903004" y="1324930"/>
                  </a:lnTo>
                  <a:lnTo>
                    <a:pt x="1913886" y="1317898"/>
                  </a:lnTo>
                  <a:lnTo>
                    <a:pt x="1924768" y="1310865"/>
                  </a:lnTo>
                  <a:lnTo>
                    <a:pt x="1935197" y="1303605"/>
                  </a:lnTo>
                  <a:lnTo>
                    <a:pt x="1944945" y="1296119"/>
                  </a:lnTo>
                  <a:lnTo>
                    <a:pt x="1954467" y="1288859"/>
                  </a:lnTo>
                  <a:lnTo>
                    <a:pt x="1963536" y="1281373"/>
                  </a:lnTo>
                  <a:lnTo>
                    <a:pt x="1971697" y="1274113"/>
                  </a:lnTo>
                  <a:lnTo>
                    <a:pt x="1979859" y="1266173"/>
                  </a:lnTo>
                  <a:lnTo>
                    <a:pt x="1987113" y="1258459"/>
                  </a:lnTo>
                  <a:lnTo>
                    <a:pt x="1994141" y="1250746"/>
                  </a:lnTo>
                  <a:lnTo>
                    <a:pt x="2000716" y="1242806"/>
                  </a:lnTo>
                  <a:lnTo>
                    <a:pt x="2006611" y="1235092"/>
                  </a:lnTo>
                  <a:lnTo>
                    <a:pt x="2012278" y="1227152"/>
                  </a:lnTo>
                  <a:lnTo>
                    <a:pt x="2017039" y="1218758"/>
                  </a:lnTo>
                  <a:lnTo>
                    <a:pt x="2021573" y="1210818"/>
                  </a:lnTo>
                  <a:lnTo>
                    <a:pt x="2025427" y="1202651"/>
                  </a:lnTo>
                  <a:lnTo>
                    <a:pt x="2028375" y="1194257"/>
                  </a:lnTo>
                  <a:lnTo>
                    <a:pt x="2031322" y="1185863"/>
                  </a:lnTo>
                  <a:lnTo>
                    <a:pt x="2032682" y="1190400"/>
                  </a:lnTo>
                  <a:lnTo>
                    <a:pt x="2033589" y="1195164"/>
                  </a:lnTo>
                  <a:lnTo>
                    <a:pt x="2034723" y="1199475"/>
                  </a:lnTo>
                  <a:lnTo>
                    <a:pt x="2035403" y="1204012"/>
                  </a:lnTo>
                  <a:lnTo>
                    <a:pt x="2035856" y="1208776"/>
                  </a:lnTo>
                  <a:lnTo>
                    <a:pt x="2036536" y="1213313"/>
                  </a:lnTo>
                  <a:lnTo>
                    <a:pt x="2036763" y="1218078"/>
                  </a:lnTo>
                  <a:lnTo>
                    <a:pt x="2036763" y="1222615"/>
                  </a:lnTo>
                  <a:lnTo>
                    <a:pt x="2036763" y="1491675"/>
                  </a:lnTo>
                  <a:lnTo>
                    <a:pt x="2036763" y="1496439"/>
                  </a:lnTo>
                  <a:lnTo>
                    <a:pt x="2036536" y="1500976"/>
                  </a:lnTo>
                  <a:lnTo>
                    <a:pt x="2035856" y="1505741"/>
                  </a:lnTo>
                  <a:lnTo>
                    <a:pt x="2035403" y="1510051"/>
                  </a:lnTo>
                  <a:lnTo>
                    <a:pt x="2034723" y="1514588"/>
                  </a:lnTo>
                  <a:lnTo>
                    <a:pt x="2033816" y="1519126"/>
                  </a:lnTo>
                  <a:lnTo>
                    <a:pt x="2032909" y="1523663"/>
                  </a:lnTo>
                  <a:lnTo>
                    <a:pt x="2031549" y="1528200"/>
                  </a:lnTo>
                  <a:lnTo>
                    <a:pt x="2029962" y="1532511"/>
                  </a:lnTo>
                  <a:lnTo>
                    <a:pt x="2028375" y="1536821"/>
                  </a:lnTo>
                  <a:lnTo>
                    <a:pt x="2025201" y="1545895"/>
                  </a:lnTo>
                  <a:lnTo>
                    <a:pt x="2020893" y="1554743"/>
                  </a:lnTo>
                  <a:lnTo>
                    <a:pt x="2016132" y="1563137"/>
                  </a:lnTo>
                  <a:lnTo>
                    <a:pt x="2010691" y="1571985"/>
                  </a:lnTo>
                  <a:lnTo>
                    <a:pt x="2004797" y="1580379"/>
                  </a:lnTo>
                  <a:lnTo>
                    <a:pt x="1997996" y="1589000"/>
                  </a:lnTo>
                  <a:lnTo>
                    <a:pt x="1991194" y="1597167"/>
                  </a:lnTo>
                  <a:lnTo>
                    <a:pt x="1983259" y="1605561"/>
                  </a:lnTo>
                  <a:lnTo>
                    <a:pt x="1975098" y="1613728"/>
                  </a:lnTo>
                  <a:lnTo>
                    <a:pt x="1966029" y="1621668"/>
                  </a:lnTo>
                  <a:lnTo>
                    <a:pt x="1956734" y="1629835"/>
                  </a:lnTo>
                  <a:lnTo>
                    <a:pt x="1946759" y="1637775"/>
                  </a:lnTo>
                  <a:lnTo>
                    <a:pt x="1936331" y="1645489"/>
                  </a:lnTo>
                  <a:lnTo>
                    <a:pt x="1925448" y="1653202"/>
                  </a:lnTo>
                  <a:lnTo>
                    <a:pt x="1913659" y="1660689"/>
                  </a:lnTo>
                  <a:lnTo>
                    <a:pt x="1901871" y="1668175"/>
                  </a:lnTo>
                  <a:lnTo>
                    <a:pt x="1889175" y="1675662"/>
                  </a:lnTo>
                  <a:lnTo>
                    <a:pt x="1876252" y="1682921"/>
                  </a:lnTo>
                  <a:lnTo>
                    <a:pt x="1862876" y="1690181"/>
                  </a:lnTo>
                  <a:lnTo>
                    <a:pt x="1848820" y="1696987"/>
                  </a:lnTo>
                  <a:lnTo>
                    <a:pt x="1834311" y="1703793"/>
                  </a:lnTo>
                  <a:lnTo>
                    <a:pt x="1819575" y="1710826"/>
                  </a:lnTo>
                  <a:lnTo>
                    <a:pt x="1804159" y="1717178"/>
                  </a:lnTo>
                  <a:lnTo>
                    <a:pt x="1788515" y="1723984"/>
                  </a:lnTo>
                  <a:lnTo>
                    <a:pt x="1772192" y="1730109"/>
                  </a:lnTo>
                  <a:lnTo>
                    <a:pt x="1755416" y="1736234"/>
                  </a:lnTo>
                  <a:lnTo>
                    <a:pt x="1738413" y="1742360"/>
                  </a:lnTo>
                  <a:lnTo>
                    <a:pt x="1720956" y="1748485"/>
                  </a:lnTo>
                  <a:lnTo>
                    <a:pt x="1703046" y="1754156"/>
                  </a:lnTo>
                  <a:lnTo>
                    <a:pt x="1684682" y="1759828"/>
                  </a:lnTo>
                  <a:lnTo>
                    <a:pt x="1666319" y="1765500"/>
                  </a:lnTo>
                  <a:lnTo>
                    <a:pt x="1647049" y="1770491"/>
                  </a:lnTo>
                  <a:lnTo>
                    <a:pt x="1627778" y="1775709"/>
                  </a:lnTo>
                  <a:lnTo>
                    <a:pt x="1608054" y="1780926"/>
                  </a:lnTo>
                  <a:lnTo>
                    <a:pt x="1587877" y="1785917"/>
                  </a:lnTo>
                  <a:lnTo>
                    <a:pt x="1567247" y="1790455"/>
                  </a:lnTo>
                  <a:lnTo>
                    <a:pt x="1546389" y="1794765"/>
                  </a:lnTo>
                  <a:lnTo>
                    <a:pt x="1525079" y="1799302"/>
                  </a:lnTo>
                  <a:lnTo>
                    <a:pt x="1503768" y="1803386"/>
                  </a:lnTo>
                  <a:lnTo>
                    <a:pt x="1481777" y="1807469"/>
                  </a:lnTo>
                  <a:lnTo>
                    <a:pt x="1460013" y="1811326"/>
                  </a:lnTo>
                  <a:lnTo>
                    <a:pt x="1437568" y="1814956"/>
                  </a:lnTo>
                  <a:lnTo>
                    <a:pt x="1414897" y="1818359"/>
                  </a:lnTo>
                  <a:lnTo>
                    <a:pt x="1391773" y="1821762"/>
                  </a:lnTo>
                  <a:lnTo>
                    <a:pt x="1368422" y="1824711"/>
                  </a:lnTo>
                  <a:lnTo>
                    <a:pt x="1344844" y="1827660"/>
                  </a:lnTo>
                  <a:lnTo>
                    <a:pt x="1321266" y="1830156"/>
                  </a:lnTo>
                  <a:lnTo>
                    <a:pt x="1297235" y="1832651"/>
                  </a:lnTo>
                  <a:lnTo>
                    <a:pt x="1272750" y="1835147"/>
                  </a:lnTo>
                  <a:lnTo>
                    <a:pt x="1248265" y="1837189"/>
                  </a:lnTo>
                  <a:lnTo>
                    <a:pt x="1223554" y="1839003"/>
                  </a:lnTo>
                  <a:lnTo>
                    <a:pt x="1198389" y="1840818"/>
                  </a:lnTo>
                  <a:lnTo>
                    <a:pt x="1173451" y="1841953"/>
                  </a:lnTo>
                  <a:lnTo>
                    <a:pt x="1148060" y="1843314"/>
                  </a:lnTo>
                  <a:lnTo>
                    <a:pt x="1122441" y="1844448"/>
                  </a:lnTo>
                  <a:lnTo>
                    <a:pt x="1096597" y="1845129"/>
                  </a:lnTo>
                  <a:lnTo>
                    <a:pt x="1070525" y="1845583"/>
                  </a:lnTo>
                  <a:lnTo>
                    <a:pt x="1044680" y="1846263"/>
                  </a:lnTo>
                  <a:lnTo>
                    <a:pt x="1018381" y="1846263"/>
                  </a:lnTo>
                  <a:lnTo>
                    <a:pt x="992083" y="1846263"/>
                  </a:lnTo>
                  <a:lnTo>
                    <a:pt x="966011" y="1845583"/>
                  </a:lnTo>
                  <a:lnTo>
                    <a:pt x="939940" y="1845129"/>
                  </a:lnTo>
                  <a:lnTo>
                    <a:pt x="914095" y="1844448"/>
                  </a:lnTo>
                  <a:lnTo>
                    <a:pt x="888477" y="1843314"/>
                  </a:lnTo>
                  <a:lnTo>
                    <a:pt x="863312" y="1841953"/>
                  </a:lnTo>
                  <a:lnTo>
                    <a:pt x="838147" y="1840818"/>
                  </a:lnTo>
                  <a:lnTo>
                    <a:pt x="812982" y="1839003"/>
                  </a:lnTo>
                  <a:lnTo>
                    <a:pt x="788271" y="1837189"/>
                  </a:lnTo>
                  <a:lnTo>
                    <a:pt x="763786" y="1835147"/>
                  </a:lnTo>
                  <a:lnTo>
                    <a:pt x="739528" y="1832651"/>
                  </a:lnTo>
                  <a:lnTo>
                    <a:pt x="715497" y="1830156"/>
                  </a:lnTo>
                  <a:lnTo>
                    <a:pt x="691692" y="1827660"/>
                  </a:lnTo>
                  <a:lnTo>
                    <a:pt x="668115" y="1824711"/>
                  </a:lnTo>
                  <a:lnTo>
                    <a:pt x="644990" y="1821762"/>
                  </a:lnTo>
                  <a:lnTo>
                    <a:pt x="621866" y="1818359"/>
                  </a:lnTo>
                  <a:lnTo>
                    <a:pt x="599195" y="1814956"/>
                  </a:lnTo>
                  <a:lnTo>
                    <a:pt x="576750" y="1811326"/>
                  </a:lnTo>
                  <a:lnTo>
                    <a:pt x="554759" y="1807469"/>
                  </a:lnTo>
                  <a:lnTo>
                    <a:pt x="532995" y="1803386"/>
                  </a:lnTo>
                  <a:lnTo>
                    <a:pt x="511458" y="1799302"/>
                  </a:lnTo>
                  <a:lnTo>
                    <a:pt x="490147" y="1794765"/>
                  </a:lnTo>
                  <a:lnTo>
                    <a:pt x="469290" y="1790455"/>
                  </a:lnTo>
                  <a:lnTo>
                    <a:pt x="448886" y="1785917"/>
                  </a:lnTo>
                  <a:lnTo>
                    <a:pt x="428935" y="1780926"/>
                  </a:lnTo>
                  <a:lnTo>
                    <a:pt x="408985" y="1775709"/>
                  </a:lnTo>
                  <a:lnTo>
                    <a:pt x="389715" y="1770491"/>
                  </a:lnTo>
                  <a:lnTo>
                    <a:pt x="370671" y="1765500"/>
                  </a:lnTo>
                  <a:lnTo>
                    <a:pt x="352081" y="1759828"/>
                  </a:lnTo>
                  <a:lnTo>
                    <a:pt x="333717" y="1754156"/>
                  </a:lnTo>
                  <a:lnTo>
                    <a:pt x="315580" y="1748485"/>
                  </a:lnTo>
                  <a:lnTo>
                    <a:pt x="298124" y="1742360"/>
                  </a:lnTo>
                  <a:lnTo>
                    <a:pt x="281120" y="1736234"/>
                  </a:lnTo>
                  <a:lnTo>
                    <a:pt x="264571" y="1730109"/>
                  </a:lnTo>
                  <a:lnTo>
                    <a:pt x="248474" y="1723984"/>
                  </a:lnTo>
                  <a:lnTo>
                    <a:pt x="232605" y="1717178"/>
                  </a:lnTo>
                  <a:lnTo>
                    <a:pt x="217188" y="1710826"/>
                  </a:lnTo>
                  <a:lnTo>
                    <a:pt x="202225" y="1703793"/>
                  </a:lnTo>
                  <a:lnTo>
                    <a:pt x="187716" y="1696987"/>
                  </a:lnTo>
                  <a:lnTo>
                    <a:pt x="173887" y="1690181"/>
                  </a:lnTo>
                  <a:lnTo>
                    <a:pt x="160511" y="1682921"/>
                  </a:lnTo>
                  <a:lnTo>
                    <a:pt x="147362" y="1675662"/>
                  </a:lnTo>
                  <a:lnTo>
                    <a:pt x="134892" y="1668175"/>
                  </a:lnTo>
                  <a:lnTo>
                    <a:pt x="122877" y="1660689"/>
                  </a:lnTo>
                  <a:lnTo>
                    <a:pt x="111541" y="1653202"/>
                  </a:lnTo>
                  <a:lnTo>
                    <a:pt x="100433" y="1645489"/>
                  </a:lnTo>
                  <a:lnTo>
                    <a:pt x="90004" y="1637775"/>
                  </a:lnTo>
                  <a:lnTo>
                    <a:pt x="80029" y="1629835"/>
                  </a:lnTo>
                  <a:lnTo>
                    <a:pt x="70734" y="1621668"/>
                  </a:lnTo>
                  <a:lnTo>
                    <a:pt x="61665" y="1613728"/>
                  </a:lnTo>
                  <a:lnTo>
                    <a:pt x="53504" y="1605561"/>
                  </a:lnTo>
                  <a:lnTo>
                    <a:pt x="45795" y="1597167"/>
                  </a:lnTo>
                  <a:lnTo>
                    <a:pt x="38541" y="1589000"/>
                  </a:lnTo>
                  <a:lnTo>
                    <a:pt x="31966" y="1580379"/>
                  </a:lnTo>
                  <a:lnTo>
                    <a:pt x="26072" y="1571985"/>
                  </a:lnTo>
                  <a:lnTo>
                    <a:pt x="20631" y="1563137"/>
                  </a:lnTo>
                  <a:lnTo>
                    <a:pt x="15870" y="1554743"/>
                  </a:lnTo>
                  <a:lnTo>
                    <a:pt x="11562" y="1545895"/>
                  </a:lnTo>
                  <a:lnTo>
                    <a:pt x="8162" y="1536821"/>
                  </a:lnTo>
                  <a:lnTo>
                    <a:pt x="6575" y="1532511"/>
                  </a:lnTo>
                  <a:lnTo>
                    <a:pt x="5214" y="1528200"/>
                  </a:lnTo>
                  <a:lnTo>
                    <a:pt x="3854" y="1523663"/>
                  </a:lnTo>
                  <a:lnTo>
                    <a:pt x="2947" y="1519126"/>
                  </a:lnTo>
                  <a:lnTo>
                    <a:pt x="2040" y="1514588"/>
                  </a:lnTo>
                  <a:lnTo>
                    <a:pt x="1360" y="1510051"/>
                  </a:lnTo>
                  <a:lnTo>
                    <a:pt x="907" y="1505741"/>
                  </a:lnTo>
                  <a:lnTo>
                    <a:pt x="227" y="1500976"/>
                  </a:lnTo>
                  <a:lnTo>
                    <a:pt x="0" y="1496439"/>
                  </a:lnTo>
                  <a:lnTo>
                    <a:pt x="0" y="1491675"/>
                  </a:lnTo>
                  <a:lnTo>
                    <a:pt x="0" y="1222615"/>
                  </a:lnTo>
                  <a:lnTo>
                    <a:pt x="0" y="1218078"/>
                  </a:lnTo>
                  <a:lnTo>
                    <a:pt x="227" y="1213313"/>
                  </a:lnTo>
                  <a:lnTo>
                    <a:pt x="907" y="1208776"/>
                  </a:lnTo>
                  <a:lnTo>
                    <a:pt x="1360" y="1204012"/>
                  </a:lnTo>
                  <a:lnTo>
                    <a:pt x="2040" y="1199475"/>
                  </a:lnTo>
                  <a:lnTo>
                    <a:pt x="3174" y="1195164"/>
                  </a:lnTo>
                  <a:lnTo>
                    <a:pt x="4081" y="1190400"/>
                  </a:lnTo>
                  <a:lnTo>
                    <a:pt x="5441" y="1185863"/>
                  </a:lnTo>
                  <a:close/>
                  <a:moveTo>
                    <a:pt x="495361" y="1058062"/>
                  </a:moveTo>
                  <a:lnTo>
                    <a:pt x="495361" y="1322132"/>
                  </a:lnTo>
                  <a:lnTo>
                    <a:pt x="528008" y="1328938"/>
                  </a:lnTo>
                  <a:lnTo>
                    <a:pt x="561787" y="1335290"/>
                  </a:lnTo>
                  <a:lnTo>
                    <a:pt x="596474" y="1341188"/>
                  </a:lnTo>
                  <a:lnTo>
                    <a:pt x="631614" y="1346633"/>
                  </a:lnTo>
                  <a:lnTo>
                    <a:pt x="631614" y="1082564"/>
                  </a:lnTo>
                  <a:lnTo>
                    <a:pt x="596474" y="1077119"/>
                  </a:lnTo>
                  <a:lnTo>
                    <a:pt x="561787" y="1071220"/>
                  </a:lnTo>
                  <a:lnTo>
                    <a:pt x="528008" y="1064641"/>
                  </a:lnTo>
                  <a:lnTo>
                    <a:pt x="495361" y="1058062"/>
                  </a:lnTo>
                  <a:close/>
                  <a:moveTo>
                    <a:pt x="295403" y="1001120"/>
                  </a:moveTo>
                  <a:lnTo>
                    <a:pt x="295403" y="1265416"/>
                  </a:lnTo>
                  <a:lnTo>
                    <a:pt x="311273" y="1271087"/>
                  </a:lnTo>
                  <a:lnTo>
                    <a:pt x="327596" y="1276532"/>
                  </a:lnTo>
                  <a:lnTo>
                    <a:pt x="343919" y="1281977"/>
                  </a:lnTo>
                  <a:lnTo>
                    <a:pt x="360696" y="1286968"/>
                  </a:lnTo>
                  <a:lnTo>
                    <a:pt x="378152" y="1292186"/>
                  </a:lnTo>
                  <a:lnTo>
                    <a:pt x="395609" y="1297404"/>
                  </a:lnTo>
                  <a:lnTo>
                    <a:pt x="413292" y="1302168"/>
                  </a:lnTo>
                  <a:lnTo>
                    <a:pt x="431429" y="1306932"/>
                  </a:lnTo>
                  <a:lnTo>
                    <a:pt x="431429" y="1042863"/>
                  </a:lnTo>
                  <a:lnTo>
                    <a:pt x="413292" y="1038098"/>
                  </a:lnTo>
                  <a:lnTo>
                    <a:pt x="395609" y="1033107"/>
                  </a:lnTo>
                  <a:lnTo>
                    <a:pt x="378152" y="1028116"/>
                  </a:lnTo>
                  <a:lnTo>
                    <a:pt x="360696" y="1022899"/>
                  </a:lnTo>
                  <a:lnTo>
                    <a:pt x="343919" y="1017681"/>
                  </a:lnTo>
                  <a:lnTo>
                    <a:pt x="327596" y="1012236"/>
                  </a:lnTo>
                  <a:lnTo>
                    <a:pt x="311273" y="1006791"/>
                  </a:lnTo>
                  <a:lnTo>
                    <a:pt x="295403" y="1001120"/>
                  </a:lnTo>
                  <a:close/>
                  <a:moveTo>
                    <a:pt x="1857435" y="950756"/>
                  </a:moveTo>
                  <a:lnTo>
                    <a:pt x="1842246" y="958469"/>
                  </a:lnTo>
                  <a:lnTo>
                    <a:pt x="1826603" y="966183"/>
                  </a:lnTo>
                  <a:lnTo>
                    <a:pt x="1810280" y="973669"/>
                  </a:lnTo>
                  <a:lnTo>
                    <a:pt x="1793503" y="980929"/>
                  </a:lnTo>
                  <a:lnTo>
                    <a:pt x="1776273" y="987735"/>
                  </a:lnTo>
                  <a:lnTo>
                    <a:pt x="1758590" y="994767"/>
                  </a:lnTo>
                  <a:lnTo>
                    <a:pt x="1740226" y="1001800"/>
                  </a:lnTo>
                  <a:lnTo>
                    <a:pt x="1721409" y="1008379"/>
                  </a:lnTo>
                  <a:lnTo>
                    <a:pt x="1721409" y="1272675"/>
                  </a:lnTo>
                  <a:lnTo>
                    <a:pt x="1740226" y="1265869"/>
                  </a:lnTo>
                  <a:lnTo>
                    <a:pt x="1758590" y="1259290"/>
                  </a:lnTo>
                  <a:lnTo>
                    <a:pt x="1776273" y="1252258"/>
                  </a:lnTo>
                  <a:lnTo>
                    <a:pt x="1793503" y="1244998"/>
                  </a:lnTo>
                  <a:lnTo>
                    <a:pt x="1810280" y="1237738"/>
                  </a:lnTo>
                  <a:lnTo>
                    <a:pt x="1826603" y="1230252"/>
                  </a:lnTo>
                  <a:lnTo>
                    <a:pt x="1842246" y="1222539"/>
                  </a:lnTo>
                  <a:lnTo>
                    <a:pt x="1857435" y="1214825"/>
                  </a:lnTo>
                  <a:lnTo>
                    <a:pt x="1857435" y="950756"/>
                  </a:lnTo>
                  <a:close/>
                  <a:moveTo>
                    <a:pt x="95445" y="897443"/>
                  </a:moveTo>
                  <a:lnTo>
                    <a:pt x="95445" y="1161739"/>
                  </a:lnTo>
                  <a:lnTo>
                    <a:pt x="102473" y="1166730"/>
                  </a:lnTo>
                  <a:lnTo>
                    <a:pt x="109501" y="1172175"/>
                  </a:lnTo>
                  <a:lnTo>
                    <a:pt x="116756" y="1177393"/>
                  </a:lnTo>
                  <a:lnTo>
                    <a:pt x="124237" y="1182384"/>
                  </a:lnTo>
                  <a:lnTo>
                    <a:pt x="132172" y="1187375"/>
                  </a:lnTo>
                  <a:lnTo>
                    <a:pt x="140107" y="1192366"/>
                  </a:lnTo>
                  <a:lnTo>
                    <a:pt x="156883" y="1202348"/>
                  </a:lnTo>
                  <a:lnTo>
                    <a:pt x="174340" y="1211876"/>
                  </a:lnTo>
                  <a:lnTo>
                    <a:pt x="192704" y="1221631"/>
                  </a:lnTo>
                  <a:lnTo>
                    <a:pt x="211747" y="1230479"/>
                  </a:lnTo>
                  <a:lnTo>
                    <a:pt x="231698" y="1239553"/>
                  </a:lnTo>
                  <a:lnTo>
                    <a:pt x="231698" y="975484"/>
                  </a:lnTo>
                  <a:lnTo>
                    <a:pt x="211747" y="966410"/>
                  </a:lnTo>
                  <a:lnTo>
                    <a:pt x="192704" y="957335"/>
                  </a:lnTo>
                  <a:lnTo>
                    <a:pt x="174340" y="947807"/>
                  </a:lnTo>
                  <a:lnTo>
                    <a:pt x="156883" y="938278"/>
                  </a:lnTo>
                  <a:lnTo>
                    <a:pt x="140107" y="928296"/>
                  </a:lnTo>
                  <a:lnTo>
                    <a:pt x="132172" y="923305"/>
                  </a:lnTo>
                  <a:lnTo>
                    <a:pt x="124237" y="918088"/>
                  </a:lnTo>
                  <a:lnTo>
                    <a:pt x="116756" y="913323"/>
                  </a:lnTo>
                  <a:lnTo>
                    <a:pt x="109501" y="908106"/>
                  </a:lnTo>
                  <a:lnTo>
                    <a:pt x="102473" y="902888"/>
                  </a:lnTo>
                  <a:lnTo>
                    <a:pt x="95445" y="897443"/>
                  </a:lnTo>
                  <a:close/>
                  <a:moveTo>
                    <a:pt x="5441" y="746125"/>
                  </a:moveTo>
                  <a:lnTo>
                    <a:pt x="8162" y="754519"/>
                  </a:lnTo>
                  <a:lnTo>
                    <a:pt x="11336" y="762913"/>
                  </a:lnTo>
                  <a:lnTo>
                    <a:pt x="15190" y="771080"/>
                  </a:lnTo>
                  <a:lnTo>
                    <a:pt x="19724" y="779020"/>
                  </a:lnTo>
                  <a:lnTo>
                    <a:pt x="24485" y="787414"/>
                  </a:lnTo>
                  <a:lnTo>
                    <a:pt x="29926" y="795354"/>
                  </a:lnTo>
                  <a:lnTo>
                    <a:pt x="35820" y="803068"/>
                  </a:lnTo>
                  <a:lnTo>
                    <a:pt x="42395" y="811008"/>
                  </a:lnTo>
                  <a:lnTo>
                    <a:pt x="49423" y="818948"/>
                  </a:lnTo>
                  <a:lnTo>
                    <a:pt x="56904" y="826662"/>
                  </a:lnTo>
                  <a:lnTo>
                    <a:pt x="64839" y="834375"/>
                  </a:lnTo>
                  <a:lnTo>
                    <a:pt x="73227" y="841861"/>
                  </a:lnTo>
                  <a:lnTo>
                    <a:pt x="82296" y="849348"/>
                  </a:lnTo>
                  <a:lnTo>
                    <a:pt x="91591" y="856608"/>
                  </a:lnTo>
                  <a:lnTo>
                    <a:pt x="101566" y="864094"/>
                  </a:lnTo>
                  <a:lnTo>
                    <a:pt x="111995" y="871127"/>
                  </a:lnTo>
                  <a:lnTo>
                    <a:pt x="122650" y="878160"/>
                  </a:lnTo>
                  <a:lnTo>
                    <a:pt x="133986" y="885192"/>
                  </a:lnTo>
                  <a:lnTo>
                    <a:pt x="145548" y="891998"/>
                  </a:lnTo>
                  <a:lnTo>
                    <a:pt x="157563" y="898804"/>
                  </a:lnTo>
                  <a:lnTo>
                    <a:pt x="170259" y="905610"/>
                  </a:lnTo>
                  <a:lnTo>
                    <a:pt x="183182" y="912189"/>
                  </a:lnTo>
                  <a:lnTo>
                    <a:pt x="196558" y="918768"/>
                  </a:lnTo>
                  <a:lnTo>
                    <a:pt x="210160" y="925120"/>
                  </a:lnTo>
                  <a:lnTo>
                    <a:pt x="224443" y="931246"/>
                  </a:lnTo>
                  <a:lnTo>
                    <a:pt x="238726" y="937598"/>
                  </a:lnTo>
                  <a:lnTo>
                    <a:pt x="253689" y="943496"/>
                  </a:lnTo>
                  <a:lnTo>
                    <a:pt x="269332" y="949395"/>
                  </a:lnTo>
                  <a:lnTo>
                    <a:pt x="284975" y="955293"/>
                  </a:lnTo>
                  <a:lnTo>
                    <a:pt x="301071" y="960965"/>
                  </a:lnTo>
                  <a:lnTo>
                    <a:pt x="317394" y="966410"/>
                  </a:lnTo>
                  <a:lnTo>
                    <a:pt x="334171" y="971854"/>
                  </a:lnTo>
                  <a:lnTo>
                    <a:pt x="351174" y="977299"/>
                  </a:lnTo>
                  <a:lnTo>
                    <a:pt x="368857" y="982290"/>
                  </a:lnTo>
                  <a:lnTo>
                    <a:pt x="386541" y="987281"/>
                  </a:lnTo>
                  <a:lnTo>
                    <a:pt x="404677" y="992272"/>
                  </a:lnTo>
                  <a:lnTo>
                    <a:pt x="423268" y="996809"/>
                  </a:lnTo>
                  <a:lnTo>
                    <a:pt x="441631" y="1001573"/>
                  </a:lnTo>
                  <a:lnTo>
                    <a:pt x="460901" y="1006111"/>
                  </a:lnTo>
                  <a:lnTo>
                    <a:pt x="480172" y="1010194"/>
                  </a:lnTo>
                  <a:lnTo>
                    <a:pt x="500122" y="1014278"/>
                  </a:lnTo>
                  <a:lnTo>
                    <a:pt x="519846" y="1018588"/>
                  </a:lnTo>
                  <a:lnTo>
                    <a:pt x="540250" y="1022445"/>
                  </a:lnTo>
                  <a:lnTo>
                    <a:pt x="560654" y="1026075"/>
                  </a:lnTo>
                  <a:lnTo>
                    <a:pt x="581511" y="1029704"/>
                  </a:lnTo>
                  <a:lnTo>
                    <a:pt x="602369" y="1032881"/>
                  </a:lnTo>
                  <a:lnTo>
                    <a:pt x="623679" y="1036057"/>
                  </a:lnTo>
                  <a:lnTo>
                    <a:pt x="645217" y="1039233"/>
                  </a:lnTo>
                  <a:lnTo>
                    <a:pt x="666981" y="1041955"/>
                  </a:lnTo>
                  <a:lnTo>
                    <a:pt x="688972" y="1044904"/>
                  </a:lnTo>
                  <a:lnTo>
                    <a:pt x="711189" y="1047400"/>
                  </a:lnTo>
                  <a:lnTo>
                    <a:pt x="733860" y="1049668"/>
                  </a:lnTo>
                  <a:lnTo>
                    <a:pt x="756531" y="1051937"/>
                  </a:lnTo>
                  <a:lnTo>
                    <a:pt x="779202" y="1053752"/>
                  </a:lnTo>
                  <a:lnTo>
                    <a:pt x="802554" y="1055567"/>
                  </a:lnTo>
                  <a:lnTo>
                    <a:pt x="825678" y="1057382"/>
                  </a:lnTo>
                  <a:lnTo>
                    <a:pt x="849029" y="1058743"/>
                  </a:lnTo>
                  <a:lnTo>
                    <a:pt x="872834" y="1060104"/>
                  </a:lnTo>
                  <a:lnTo>
                    <a:pt x="896865" y="1061238"/>
                  </a:lnTo>
                  <a:lnTo>
                    <a:pt x="920896" y="1062146"/>
                  </a:lnTo>
                  <a:lnTo>
                    <a:pt x="944701" y="1062827"/>
                  </a:lnTo>
                  <a:lnTo>
                    <a:pt x="969185" y="1063507"/>
                  </a:lnTo>
                  <a:lnTo>
                    <a:pt x="993670" y="1063734"/>
                  </a:lnTo>
                  <a:lnTo>
                    <a:pt x="1018381" y="1063734"/>
                  </a:lnTo>
                  <a:lnTo>
                    <a:pt x="1043093" y="1063734"/>
                  </a:lnTo>
                  <a:lnTo>
                    <a:pt x="1067578" y="1063507"/>
                  </a:lnTo>
                  <a:lnTo>
                    <a:pt x="1091835" y="1062827"/>
                  </a:lnTo>
                  <a:lnTo>
                    <a:pt x="1116093" y="1062146"/>
                  </a:lnTo>
                  <a:lnTo>
                    <a:pt x="1139898" y="1061238"/>
                  </a:lnTo>
                  <a:lnTo>
                    <a:pt x="1163703" y="1060104"/>
                  </a:lnTo>
                  <a:lnTo>
                    <a:pt x="1187507" y="1058743"/>
                  </a:lnTo>
                  <a:lnTo>
                    <a:pt x="1210858" y="1057382"/>
                  </a:lnTo>
                  <a:lnTo>
                    <a:pt x="1234436" y="1055567"/>
                  </a:lnTo>
                  <a:lnTo>
                    <a:pt x="1257334" y="1053752"/>
                  </a:lnTo>
                  <a:lnTo>
                    <a:pt x="1280232" y="1051937"/>
                  </a:lnTo>
                  <a:lnTo>
                    <a:pt x="1302903" y="1049668"/>
                  </a:lnTo>
                  <a:lnTo>
                    <a:pt x="1325347" y="1047400"/>
                  </a:lnTo>
                  <a:lnTo>
                    <a:pt x="1347565" y="1044904"/>
                  </a:lnTo>
                  <a:lnTo>
                    <a:pt x="1369782" y="1041955"/>
                  </a:lnTo>
                  <a:lnTo>
                    <a:pt x="1391319" y="1039233"/>
                  </a:lnTo>
                  <a:lnTo>
                    <a:pt x="1413084" y="1036057"/>
                  </a:lnTo>
                  <a:lnTo>
                    <a:pt x="1434168" y="1032881"/>
                  </a:lnTo>
                  <a:lnTo>
                    <a:pt x="1455252" y="1029704"/>
                  </a:lnTo>
                  <a:lnTo>
                    <a:pt x="1476109" y="1026075"/>
                  </a:lnTo>
                  <a:lnTo>
                    <a:pt x="1496513" y="1022445"/>
                  </a:lnTo>
                  <a:lnTo>
                    <a:pt x="1516917" y="1018588"/>
                  </a:lnTo>
                  <a:lnTo>
                    <a:pt x="1536867" y="1014278"/>
                  </a:lnTo>
                  <a:lnTo>
                    <a:pt x="1556364" y="1010194"/>
                  </a:lnTo>
                  <a:lnTo>
                    <a:pt x="1575635" y="1006111"/>
                  </a:lnTo>
                  <a:lnTo>
                    <a:pt x="1594905" y="1001573"/>
                  </a:lnTo>
                  <a:lnTo>
                    <a:pt x="1613722" y="996809"/>
                  </a:lnTo>
                  <a:lnTo>
                    <a:pt x="1632086" y="992272"/>
                  </a:lnTo>
                  <a:lnTo>
                    <a:pt x="1650222" y="987281"/>
                  </a:lnTo>
                  <a:lnTo>
                    <a:pt x="1668133" y="982290"/>
                  </a:lnTo>
                  <a:lnTo>
                    <a:pt x="1685589" y="977299"/>
                  </a:lnTo>
                  <a:lnTo>
                    <a:pt x="1702592" y="971854"/>
                  </a:lnTo>
                  <a:lnTo>
                    <a:pt x="1719369" y="966410"/>
                  </a:lnTo>
                  <a:lnTo>
                    <a:pt x="1735919" y="960965"/>
                  </a:lnTo>
                  <a:lnTo>
                    <a:pt x="1751789" y="955293"/>
                  </a:lnTo>
                  <a:lnTo>
                    <a:pt x="1767658" y="949395"/>
                  </a:lnTo>
                  <a:lnTo>
                    <a:pt x="1782848" y="943496"/>
                  </a:lnTo>
                  <a:lnTo>
                    <a:pt x="1797811" y="937598"/>
                  </a:lnTo>
                  <a:lnTo>
                    <a:pt x="1812320" y="931246"/>
                  </a:lnTo>
                  <a:lnTo>
                    <a:pt x="1826603" y="925120"/>
                  </a:lnTo>
                  <a:lnTo>
                    <a:pt x="1840205" y="918768"/>
                  </a:lnTo>
                  <a:lnTo>
                    <a:pt x="1853581" y="912189"/>
                  </a:lnTo>
                  <a:lnTo>
                    <a:pt x="1866504" y="905610"/>
                  </a:lnTo>
                  <a:lnTo>
                    <a:pt x="1879199" y="898804"/>
                  </a:lnTo>
                  <a:lnTo>
                    <a:pt x="1891215" y="891998"/>
                  </a:lnTo>
                  <a:lnTo>
                    <a:pt x="1903004" y="885192"/>
                  </a:lnTo>
                  <a:lnTo>
                    <a:pt x="1913886" y="878160"/>
                  </a:lnTo>
                  <a:lnTo>
                    <a:pt x="1924768" y="871127"/>
                  </a:lnTo>
                  <a:lnTo>
                    <a:pt x="1935197" y="864094"/>
                  </a:lnTo>
                  <a:lnTo>
                    <a:pt x="1944945" y="856608"/>
                  </a:lnTo>
                  <a:lnTo>
                    <a:pt x="1954467" y="849348"/>
                  </a:lnTo>
                  <a:lnTo>
                    <a:pt x="1963536" y="841861"/>
                  </a:lnTo>
                  <a:lnTo>
                    <a:pt x="1971697" y="834375"/>
                  </a:lnTo>
                  <a:lnTo>
                    <a:pt x="1979859" y="826662"/>
                  </a:lnTo>
                  <a:lnTo>
                    <a:pt x="1987113" y="818948"/>
                  </a:lnTo>
                  <a:lnTo>
                    <a:pt x="1994141" y="811008"/>
                  </a:lnTo>
                  <a:lnTo>
                    <a:pt x="2000716" y="803068"/>
                  </a:lnTo>
                  <a:lnTo>
                    <a:pt x="2006611" y="795354"/>
                  </a:lnTo>
                  <a:lnTo>
                    <a:pt x="2012278" y="787414"/>
                  </a:lnTo>
                  <a:lnTo>
                    <a:pt x="2017039" y="779020"/>
                  </a:lnTo>
                  <a:lnTo>
                    <a:pt x="2021573" y="771080"/>
                  </a:lnTo>
                  <a:lnTo>
                    <a:pt x="2025427" y="762913"/>
                  </a:lnTo>
                  <a:lnTo>
                    <a:pt x="2028375" y="754519"/>
                  </a:lnTo>
                  <a:lnTo>
                    <a:pt x="2031322" y="746125"/>
                  </a:lnTo>
                  <a:lnTo>
                    <a:pt x="2032682" y="750662"/>
                  </a:lnTo>
                  <a:lnTo>
                    <a:pt x="2033589" y="755426"/>
                  </a:lnTo>
                  <a:lnTo>
                    <a:pt x="2034723" y="759737"/>
                  </a:lnTo>
                  <a:lnTo>
                    <a:pt x="2035403" y="764501"/>
                  </a:lnTo>
                  <a:lnTo>
                    <a:pt x="2035856" y="769038"/>
                  </a:lnTo>
                  <a:lnTo>
                    <a:pt x="2036536" y="773802"/>
                  </a:lnTo>
                  <a:lnTo>
                    <a:pt x="2036763" y="778340"/>
                  </a:lnTo>
                  <a:lnTo>
                    <a:pt x="2036763" y="782877"/>
                  </a:lnTo>
                  <a:lnTo>
                    <a:pt x="2036763" y="1051937"/>
                  </a:lnTo>
                  <a:lnTo>
                    <a:pt x="2036763" y="1056701"/>
                  </a:lnTo>
                  <a:lnTo>
                    <a:pt x="2036536" y="1061238"/>
                  </a:lnTo>
                  <a:lnTo>
                    <a:pt x="2035856" y="1065776"/>
                  </a:lnTo>
                  <a:lnTo>
                    <a:pt x="2035403" y="1070313"/>
                  </a:lnTo>
                  <a:lnTo>
                    <a:pt x="2034723" y="1075077"/>
                  </a:lnTo>
                  <a:lnTo>
                    <a:pt x="2033816" y="1079388"/>
                  </a:lnTo>
                  <a:lnTo>
                    <a:pt x="2032909" y="1083925"/>
                  </a:lnTo>
                  <a:lnTo>
                    <a:pt x="2031549" y="1088462"/>
                  </a:lnTo>
                  <a:lnTo>
                    <a:pt x="2029962" y="1092773"/>
                  </a:lnTo>
                  <a:lnTo>
                    <a:pt x="2028375" y="1097083"/>
                  </a:lnTo>
                  <a:lnTo>
                    <a:pt x="2025201" y="1106157"/>
                  </a:lnTo>
                  <a:lnTo>
                    <a:pt x="2020893" y="1115005"/>
                  </a:lnTo>
                  <a:lnTo>
                    <a:pt x="2016132" y="1123399"/>
                  </a:lnTo>
                  <a:lnTo>
                    <a:pt x="2010691" y="1132247"/>
                  </a:lnTo>
                  <a:lnTo>
                    <a:pt x="2004797" y="1140868"/>
                  </a:lnTo>
                  <a:lnTo>
                    <a:pt x="1997996" y="1149035"/>
                  </a:lnTo>
                  <a:lnTo>
                    <a:pt x="1991194" y="1157656"/>
                  </a:lnTo>
                  <a:lnTo>
                    <a:pt x="1983259" y="1165823"/>
                  </a:lnTo>
                  <a:lnTo>
                    <a:pt x="1975098" y="1173990"/>
                  </a:lnTo>
                  <a:lnTo>
                    <a:pt x="1966029" y="1182157"/>
                  </a:lnTo>
                  <a:lnTo>
                    <a:pt x="1956734" y="1190097"/>
                  </a:lnTo>
                  <a:lnTo>
                    <a:pt x="1946759" y="1198037"/>
                  </a:lnTo>
                  <a:lnTo>
                    <a:pt x="1936331" y="1205751"/>
                  </a:lnTo>
                  <a:lnTo>
                    <a:pt x="1925448" y="1213464"/>
                  </a:lnTo>
                  <a:lnTo>
                    <a:pt x="1913659" y="1220950"/>
                  </a:lnTo>
                  <a:lnTo>
                    <a:pt x="1901871" y="1228437"/>
                  </a:lnTo>
                  <a:lnTo>
                    <a:pt x="1889175" y="1235923"/>
                  </a:lnTo>
                  <a:lnTo>
                    <a:pt x="1876252" y="1243183"/>
                  </a:lnTo>
                  <a:lnTo>
                    <a:pt x="1862876" y="1250216"/>
                  </a:lnTo>
                  <a:lnTo>
                    <a:pt x="1848820" y="1257476"/>
                  </a:lnTo>
                  <a:lnTo>
                    <a:pt x="1834311" y="1264055"/>
                  </a:lnTo>
                  <a:lnTo>
                    <a:pt x="1819575" y="1271087"/>
                  </a:lnTo>
                  <a:lnTo>
                    <a:pt x="1804159" y="1277440"/>
                  </a:lnTo>
                  <a:lnTo>
                    <a:pt x="1788515" y="1284019"/>
                  </a:lnTo>
                  <a:lnTo>
                    <a:pt x="1772192" y="1290371"/>
                  </a:lnTo>
                  <a:lnTo>
                    <a:pt x="1755416" y="1296496"/>
                  </a:lnTo>
                  <a:lnTo>
                    <a:pt x="1738413" y="1302848"/>
                  </a:lnTo>
                  <a:lnTo>
                    <a:pt x="1720956" y="1308747"/>
                  </a:lnTo>
                  <a:lnTo>
                    <a:pt x="1703046" y="1314418"/>
                  </a:lnTo>
                  <a:lnTo>
                    <a:pt x="1684682" y="1320090"/>
                  </a:lnTo>
                  <a:lnTo>
                    <a:pt x="1666319" y="1325535"/>
                  </a:lnTo>
                  <a:lnTo>
                    <a:pt x="1647049" y="1330979"/>
                  </a:lnTo>
                  <a:lnTo>
                    <a:pt x="1627778" y="1335970"/>
                  </a:lnTo>
                  <a:lnTo>
                    <a:pt x="1608054" y="1341188"/>
                  </a:lnTo>
                  <a:lnTo>
                    <a:pt x="1587877" y="1346179"/>
                  </a:lnTo>
                  <a:lnTo>
                    <a:pt x="1567247" y="1350716"/>
                  </a:lnTo>
                  <a:lnTo>
                    <a:pt x="1546389" y="1355254"/>
                  </a:lnTo>
                  <a:lnTo>
                    <a:pt x="1525079" y="1359564"/>
                  </a:lnTo>
                  <a:lnTo>
                    <a:pt x="1503768" y="1363648"/>
                  </a:lnTo>
                  <a:lnTo>
                    <a:pt x="1481777" y="1367731"/>
                  </a:lnTo>
                  <a:lnTo>
                    <a:pt x="1460013" y="1371588"/>
                  </a:lnTo>
                  <a:lnTo>
                    <a:pt x="1437568" y="1375218"/>
                  </a:lnTo>
                  <a:lnTo>
                    <a:pt x="1414897" y="1378621"/>
                  </a:lnTo>
                  <a:lnTo>
                    <a:pt x="1391773" y="1382024"/>
                  </a:lnTo>
                  <a:lnTo>
                    <a:pt x="1368422" y="1384973"/>
                  </a:lnTo>
                  <a:lnTo>
                    <a:pt x="1344844" y="1387922"/>
                  </a:lnTo>
                  <a:lnTo>
                    <a:pt x="1321266" y="1390418"/>
                  </a:lnTo>
                  <a:lnTo>
                    <a:pt x="1297235" y="1393140"/>
                  </a:lnTo>
                  <a:lnTo>
                    <a:pt x="1272750" y="1395409"/>
                  </a:lnTo>
                  <a:lnTo>
                    <a:pt x="1248265" y="1397450"/>
                  </a:lnTo>
                  <a:lnTo>
                    <a:pt x="1223554" y="1399265"/>
                  </a:lnTo>
                  <a:lnTo>
                    <a:pt x="1198389" y="1401080"/>
                  </a:lnTo>
                  <a:lnTo>
                    <a:pt x="1173451" y="1402441"/>
                  </a:lnTo>
                  <a:lnTo>
                    <a:pt x="1148060" y="1403576"/>
                  </a:lnTo>
                  <a:lnTo>
                    <a:pt x="1122441" y="1404710"/>
                  </a:lnTo>
                  <a:lnTo>
                    <a:pt x="1096597" y="1405391"/>
                  </a:lnTo>
                  <a:lnTo>
                    <a:pt x="1070525" y="1406071"/>
                  </a:lnTo>
                  <a:lnTo>
                    <a:pt x="1044680" y="1406525"/>
                  </a:lnTo>
                  <a:lnTo>
                    <a:pt x="1018381" y="1406525"/>
                  </a:lnTo>
                  <a:lnTo>
                    <a:pt x="992083" y="1406525"/>
                  </a:lnTo>
                  <a:lnTo>
                    <a:pt x="966011" y="1406071"/>
                  </a:lnTo>
                  <a:lnTo>
                    <a:pt x="939940" y="1405391"/>
                  </a:lnTo>
                  <a:lnTo>
                    <a:pt x="914095" y="1404710"/>
                  </a:lnTo>
                  <a:lnTo>
                    <a:pt x="888477" y="1403576"/>
                  </a:lnTo>
                  <a:lnTo>
                    <a:pt x="863312" y="1402441"/>
                  </a:lnTo>
                  <a:lnTo>
                    <a:pt x="838147" y="1401080"/>
                  </a:lnTo>
                  <a:lnTo>
                    <a:pt x="812982" y="1399265"/>
                  </a:lnTo>
                  <a:lnTo>
                    <a:pt x="788271" y="1397450"/>
                  </a:lnTo>
                  <a:lnTo>
                    <a:pt x="763786" y="1395409"/>
                  </a:lnTo>
                  <a:lnTo>
                    <a:pt x="739528" y="1393140"/>
                  </a:lnTo>
                  <a:lnTo>
                    <a:pt x="715497" y="1390418"/>
                  </a:lnTo>
                  <a:lnTo>
                    <a:pt x="691692" y="1387922"/>
                  </a:lnTo>
                  <a:lnTo>
                    <a:pt x="668115" y="1384973"/>
                  </a:lnTo>
                  <a:lnTo>
                    <a:pt x="644990" y="1382024"/>
                  </a:lnTo>
                  <a:lnTo>
                    <a:pt x="621866" y="1378621"/>
                  </a:lnTo>
                  <a:lnTo>
                    <a:pt x="599195" y="1375218"/>
                  </a:lnTo>
                  <a:lnTo>
                    <a:pt x="576750" y="1371588"/>
                  </a:lnTo>
                  <a:lnTo>
                    <a:pt x="554759" y="1367731"/>
                  </a:lnTo>
                  <a:lnTo>
                    <a:pt x="532995" y="1363648"/>
                  </a:lnTo>
                  <a:lnTo>
                    <a:pt x="511458" y="1359564"/>
                  </a:lnTo>
                  <a:lnTo>
                    <a:pt x="490147" y="1355254"/>
                  </a:lnTo>
                  <a:lnTo>
                    <a:pt x="469290" y="1350716"/>
                  </a:lnTo>
                  <a:lnTo>
                    <a:pt x="448886" y="1346179"/>
                  </a:lnTo>
                  <a:lnTo>
                    <a:pt x="428935" y="1341188"/>
                  </a:lnTo>
                  <a:lnTo>
                    <a:pt x="408985" y="1335970"/>
                  </a:lnTo>
                  <a:lnTo>
                    <a:pt x="389715" y="1330979"/>
                  </a:lnTo>
                  <a:lnTo>
                    <a:pt x="370671" y="1325535"/>
                  </a:lnTo>
                  <a:lnTo>
                    <a:pt x="352081" y="1320090"/>
                  </a:lnTo>
                  <a:lnTo>
                    <a:pt x="333717" y="1314418"/>
                  </a:lnTo>
                  <a:lnTo>
                    <a:pt x="315580" y="1308747"/>
                  </a:lnTo>
                  <a:lnTo>
                    <a:pt x="298124" y="1302848"/>
                  </a:lnTo>
                  <a:lnTo>
                    <a:pt x="281120" y="1296496"/>
                  </a:lnTo>
                  <a:lnTo>
                    <a:pt x="264571" y="1290371"/>
                  </a:lnTo>
                  <a:lnTo>
                    <a:pt x="248474" y="1284019"/>
                  </a:lnTo>
                  <a:lnTo>
                    <a:pt x="232605" y="1277440"/>
                  </a:lnTo>
                  <a:lnTo>
                    <a:pt x="217188" y="1271087"/>
                  </a:lnTo>
                  <a:lnTo>
                    <a:pt x="202225" y="1264055"/>
                  </a:lnTo>
                  <a:lnTo>
                    <a:pt x="187716" y="1257476"/>
                  </a:lnTo>
                  <a:lnTo>
                    <a:pt x="173887" y="1250216"/>
                  </a:lnTo>
                  <a:lnTo>
                    <a:pt x="160511" y="1243183"/>
                  </a:lnTo>
                  <a:lnTo>
                    <a:pt x="147362" y="1235923"/>
                  </a:lnTo>
                  <a:lnTo>
                    <a:pt x="134892" y="1228437"/>
                  </a:lnTo>
                  <a:lnTo>
                    <a:pt x="122877" y="1220950"/>
                  </a:lnTo>
                  <a:lnTo>
                    <a:pt x="111541" y="1213464"/>
                  </a:lnTo>
                  <a:lnTo>
                    <a:pt x="100433" y="1205751"/>
                  </a:lnTo>
                  <a:lnTo>
                    <a:pt x="90004" y="1198037"/>
                  </a:lnTo>
                  <a:lnTo>
                    <a:pt x="80029" y="1190097"/>
                  </a:lnTo>
                  <a:lnTo>
                    <a:pt x="70734" y="1182157"/>
                  </a:lnTo>
                  <a:lnTo>
                    <a:pt x="61665" y="1173990"/>
                  </a:lnTo>
                  <a:lnTo>
                    <a:pt x="53504" y="1165823"/>
                  </a:lnTo>
                  <a:lnTo>
                    <a:pt x="45795" y="1157656"/>
                  </a:lnTo>
                  <a:lnTo>
                    <a:pt x="38541" y="1149035"/>
                  </a:lnTo>
                  <a:lnTo>
                    <a:pt x="31966" y="1140868"/>
                  </a:lnTo>
                  <a:lnTo>
                    <a:pt x="26072" y="1132247"/>
                  </a:lnTo>
                  <a:lnTo>
                    <a:pt x="20631" y="1123399"/>
                  </a:lnTo>
                  <a:lnTo>
                    <a:pt x="15870" y="1115005"/>
                  </a:lnTo>
                  <a:lnTo>
                    <a:pt x="11562" y="1106157"/>
                  </a:lnTo>
                  <a:lnTo>
                    <a:pt x="8162" y="1097083"/>
                  </a:lnTo>
                  <a:lnTo>
                    <a:pt x="6575" y="1092773"/>
                  </a:lnTo>
                  <a:lnTo>
                    <a:pt x="5214" y="1088462"/>
                  </a:lnTo>
                  <a:lnTo>
                    <a:pt x="3854" y="1083925"/>
                  </a:lnTo>
                  <a:lnTo>
                    <a:pt x="2947" y="1079388"/>
                  </a:lnTo>
                  <a:lnTo>
                    <a:pt x="2040" y="1075077"/>
                  </a:lnTo>
                  <a:lnTo>
                    <a:pt x="1360" y="1070313"/>
                  </a:lnTo>
                  <a:lnTo>
                    <a:pt x="907" y="1065776"/>
                  </a:lnTo>
                  <a:lnTo>
                    <a:pt x="227" y="1061238"/>
                  </a:lnTo>
                  <a:lnTo>
                    <a:pt x="0" y="1056701"/>
                  </a:lnTo>
                  <a:lnTo>
                    <a:pt x="0" y="1051937"/>
                  </a:lnTo>
                  <a:lnTo>
                    <a:pt x="0" y="782877"/>
                  </a:lnTo>
                  <a:lnTo>
                    <a:pt x="0" y="778340"/>
                  </a:lnTo>
                  <a:lnTo>
                    <a:pt x="227" y="773802"/>
                  </a:lnTo>
                  <a:lnTo>
                    <a:pt x="907" y="769038"/>
                  </a:lnTo>
                  <a:lnTo>
                    <a:pt x="1360" y="764501"/>
                  </a:lnTo>
                  <a:lnTo>
                    <a:pt x="2040" y="759737"/>
                  </a:lnTo>
                  <a:lnTo>
                    <a:pt x="3174" y="755426"/>
                  </a:lnTo>
                  <a:lnTo>
                    <a:pt x="4081" y="750662"/>
                  </a:lnTo>
                  <a:lnTo>
                    <a:pt x="5441" y="746125"/>
                  </a:lnTo>
                  <a:close/>
                  <a:moveTo>
                    <a:pt x="495361" y="629250"/>
                  </a:moveTo>
                  <a:lnTo>
                    <a:pt x="495361" y="893516"/>
                  </a:lnTo>
                  <a:lnTo>
                    <a:pt x="528008" y="900321"/>
                  </a:lnTo>
                  <a:lnTo>
                    <a:pt x="561787" y="906673"/>
                  </a:lnTo>
                  <a:lnTo>
                    <a:pt x="596474" y="912570"/>
                  </a:lnTo>
                  <a:lnTo>
                    <a:pt x="631614" y="918015"/>
                  </a:lnTo>
                  <a:lnTo>
                    <a:pt x="631614" y="653975"/>
                  </a:lnTo>
                  <a:lnTo>
                    <a:pt x="596474" y="648531"/>
                  </a:lnTo>
                  <a:lnTo>
                    <a:pt x="561787" y="642633"/>
                  </a:lnTo>
                  <a:lnTo>
                    <a:pt x="528008" y="636055"/>
                  </a:lnTo>
                  <a:lnTo>
                    <a:pt x="495361" y="629250"/>
                  </a:lnTo>
                  <a:close/>
                  <a:moveTo>
                    <a:pt x="295403" y="572313"/>
                  </a:moveTo>
                  <a:lnTo>
                    <a:pt x="295403" y="836580"/>
                  </a:lnTo>
                  <a:lnTo>
                    <a:pt x="311273" y="842251"/>
                  </a:lnTo>
                  <a:lnTo>
                    <a:pt x="327596" y="847922"/>
                  </a:lnTo>
                  <a:lnTo>
                    <a:pt x="343919" y="853366"/>
                  </a:lnTo>
                  <a:lnTo>
                    <a:pt x="360696" y="858583"/>
                  </a:lnTo>
                  <a:lnTo>
                    <a:pt x="378152" y="863574"/>
                  </a:lnTo>
                  <a:lnTo>
                    <a:pt x="395609" y="868791"/>
                  </a:lnTo>
                  <a:lnTo>
                    <a:pt x="413292" y="873328"/>
                  </a:lnTo>
                  <a:lnTo>
                    <a:pt x="431429" y="878318"/>
                  </a:lnTo>
                  <a:lnTo>
                    <a:pt x="431429" y="614278"/>
                  </a:lnTo>
                  <a:lnTo>
                    <a:pt x="413292" y="609288"/>
                  </a:lnTo>
                  <a:lnTo>
                    <a:pt x="395609" y="604751"/>
                  </a:lnTo>
                  <a:lnTo>
                    <a:pt x="378152" y="599534"/>
                  </a:lnTo>
                  <a:lnTo>
                    <a:pt x="360696" y="594317"/>
                  </a:lnTo>
                  <a:lnTo>
                    <a:pt x="343919" y="589099"/>
                  </a:lnTo>
                  <a:lnTo>
                    <a:pt x="327596" y="583882"/>
                  </a:lnTo>
                  <a:lnTo>
                    <a:pt x="311273" y="577984"/>
                  </a:lnTo>
                  <a:lnTo>
                    <a:pt x="295403" y="572313"/>
                  </a:lnTo>
                  <a:close/>
                  <a:moveTo>
                    <a:pt x="1857435" y="522182"/>
                  </a:moveTo>
                  <a:lnTo>
                    <a:pt x="1842246" y="529894"/>
                  </a:lnTo>
                  <a:lnTo>
                    <a:pt x="1826603" y="537380"/>
                  </a:lnTo>
                  <a:lnTo>
                    <a:pt x="1810280" y="544866"/>
                  </a:lnTo>
                  <a:lnTo>
                    <a:pt x="1793503" y="552351"/>
                  </a:lnTo>
                  <a:lnTo>
                    <a:pt x="1776273" y="559157"/>
                  </a:lnTo>
                  <a:lnTo>
                    <a:pt x="1758590" y="566188"/>
                  </a:lnTo>
                  <a:lnTo>
                    <a:pt x="1740226" y="573221"/>
                  </a:lnTo>
                  <a:lnTo>
                    <a:pt x="1721409" y="579572"/>
                  </a:lnTo>
                  <a:lnTo>
                    <a:pt x="1721409" y="843839"/>
                  </a:lnTo>
                  <a:lnTo>
                    <a:pt x="1740226" y="837260"/>
                  </a:lnTo>
                  <a:lnTo>
                    <a:pt x="1758590" y="830455"/>
                  </a:lnTo>
                  <a:lnTo>
                    <a:pt x="1776273" y="823423"/>
                  </a:lnTo>
                  <a:lnTo>
                    <a:pt x="1793503" y="816391"/>
                  </a:lnTo>
                  <a:lnTo>
                    <a:pt x="1810280" y="808906"/>
                  </a:lnTo>
                  <a:lnTo>
                    <a:pt x="1826603" y="801420"/>
                  </a:lnTo>
                  <a:lnTo>
                    <a:pt x="1842246" y="793934"/>
                  </a:lnTo>
                  <a:lnTo>
                    <a:pt x="1857435" y="786222"/>
                  </a:lnTo>
                  <a:lnTo>
                    <a:pt x="1857435" y="522182"/>
                  </a:lnTo>
                  <a:close/>
                  <a:moveTo>
                    <a:pt x="95445" y="468875"/>
                  </a:moveTo>
                  <a:lnTo>
                    <a:pt x="95445" y="733142"/>
                  </a:lnTo>
                  <a:lnTo>
                    <a:pt x="102473" y="738359"/>
                  </a:lnTo>
                  <a:lnTo>
                    <a:pt x="109501" y="743349"/>
                  </a:lnTo>
                  <a:lnTo>
                    <a:pt x="116756" y="748567"/>
                  </a:lnTo>
                  <a:lnTo>
                    <a:pt x="124237" y="753784"/>
                  </a:lnTo>
                  <a:lnTo>
                    <a:pt x="132172" y="759001"/>
                  </a:lnTo>
                  <a:lnTo>
                    <a:pt x="140107" y="763765"/>
                  </a:lnTo>
                  <a:lnTo>
                    <a:pt x="156883" y="773519"/>
                  </a:lnTo>
                  <a:lnTo>
                    <a:pt x="174340" y="783500"/>
                  </a:lnTo>
                  <a:lnTo>
                    <a:pt x="192704" y="793027"/>
                  </a:lnTo>
                  <a:lnTo>
                    <a:pt x="211747" y="801874"/>
                  </a:lnTo>
                  <a:lnTo>
                    <a:pt x="231698" y="810947"/>
                  </a:lnTo>
                  <a:lnTo>
                    <a:pt x="231698" y="546907"/>
                  </a:lnTo>
                  <a:lnTo>
                    <a:pt x="211747" y="537834"/>
                  </a:lnTo>
                  <a:lnTo>
                    <a:pt x="192704" y="528533"/>
                  </a:lnTo>
                  <a:lnTo>
                    <a:pt x="174340" y="519233"/>
                  </a:lnTo>
                  <a:lnTo>
                    <a:pt x="156883" y="509479"/>
                  </a:lnTo>
                  <a:lnTo>
                    <a:pt x="140107" y="499725"/>
                  </a:lnTo>
                  <a:lnTo>
                    <a:pt x="132172" y="494734"/>
                  </a:lnTo>
                  <a:lnTo>
                    <a:pt x="124237" y="489517"/>
                  </a:lnTo>
                  <a:lnTo>
                    <a:pt x="116756" y="484527"/>
                  </a:lnTo>
                  <a:lnTo>
                    <a:pt x="109501" y="479309"/>
                  </a:lnTo>
                  <a:lnTo>
                    <a:pt x="102473" y="474092"/>
                  </a:lnTo>
                  <a:lnTo>
                    <a:pt x="95445" y="468875"/>
                  </a:lnTo>
                  <a:close/>
                  <a:moveTo>
                    <a:pt x="951139" y="128588"/>
                  </a:moveTo>
                  <a:lnTo>
                    <a:pt x="1081087" y="128588"/>
                  </a:lnTo>
                  <a:lnTo>
                    <a:pt x="1081087" y="158962"/>
                  </a:lnTo>
                  <a:lnTo>
                    <a:pt x="1097189" y="159869"/>
                  </a:lnTo>
                  <a:lnTo>
                    <a:pt x="1112837" y="160549"/>
                  </a:lnTo>
                  <a:lnTo>
                    <a:pt x="1127805" y="161682"/>
                  </a:lnTo>
                  <a:lnTo>
                    <a:pt x="1142319" y="162816"/>
                  </a:lnTo>
                  <a:lnTo>
                    <a:pt x="1156380" y="164176"/>
                  </a:lnTo>
                  <a:lnTo>
                    <a:pt x="1169761" y="165762"/>
                  </a:lnTo>
                  <a:lnTo>
                    <a:pt x="1182687" y="167576"/>
                  </a:lnTo>
                  <a:lnTo>
                    <a:pt x="1195387" y="169162"/>
                  </a:lnTo>
                  <a:lnTo>
                    <a:pt x="1207180" y="171202"/>
                  </a:lnTo>
                  <a:lnTo>
                    <a:pt x="1218520" y="173242"/>
                  </a:lnTo>
                  <a:lnTo>
                    <a:pt x="1229632" y="175283"/>
                  </a:lnTo>
                  <a:lnTo>
                    <a:pt x="1240064" y="177776"/>
                  </a:lnTo>
                  <a:lnTo>
                    <a:pt x="1250043" y="180269"/>
                  </a:lnTo>
                  <a:lnTo>
                    <a:pt x="1259341" y="182763"/>
                  </a:lnTo>
                  <a:lnTo>
                    <a:pt x="1268412" y="185709"/>
                  </a:lnTo>
                  <a:lnTo>
                    <a:pt x="1276577" y="188430"/>
                  </a:lnTo>
                  <a:lnTo>
                    <a:pt x="1284287" y="191603"/>
                  </a:lnTo>
                  <a:lnTo>
                    <a:pt x="1291771" y="194776"/>
                  </a:lnTo>
                  <a:lnTo>
                    <a:pt x="1298802" y="198176"/>
                  </a:lnTo>
                  <a:lnTo>
                    <a:pt x="1304925" y="201803"/>
                  </a:lnTo>
                  <a:lnTo>
                    <a:pt x="1310821" y="205430"/>
                  </a:lnTo>
                  <a:lnTo>
                    <a:pt x="1316037" y="209057"/>
                  </a:lnTo>
                  <a:lnTo>
                    <a:pt x="1321027" y="213137"/>
                  </a:lnTo>
                  <a:lnTo>
                    <a:pt x="1325336" y="216990"/>
                  </a:lnTo>
                  <a:lnTo>
                    <a:pt x="1329191" y="221524"/>
                  </a:lnTo>
                  <a:lnTo>
                    <a:pt x="1332366" y="225830"/>
                  </a:lnTo>
                  <a:lnTo>
                    <a:pt x="1335087" y="230137"/>
                  </a:lnTo>
                  <a:lnTo>
                    <a:pt x="1337355" y="234897"/>
                  </a:lnTo>
                  <a:lnTo>
                    <a:pt x="1339170" y="239657"/>
                  </a:lnTo>
                  <a:lnTo>
                    <a:pt x="1340530" y="244644"/>
                  </a:lnTo>
                  <a:lnTo>
                    <a:pt x="1341437" y="249631"/>
                  </a:lnTo>
                  <a:lnTo>
                    <a:pt x="1341664" y="254845"/>
                  </a:lnTo>
                  <a:lnTo>
                    <a:pt x="1341437" y="258245"/>
                  </a:lnTo>
                  <a:lnTo>
                    <a:pt x="1340757" y="262098"/>
                  </a:lnTo>
                  <a:lnTo>
                    <a:pt x="1340077" y="267085"/>
                  </a:lnTo>
                  <a:lnTo>
                    <a:pt x="1338716" y="272752"/>
                  </a:lnTo>
                  <a:lnTo>
                    <a:pt x="1056594" y="272752"/>
                  </a:lnTo>
                  <a:lnTo>
                    <a:pt x="1056594" y="257111"/>
                  </a:lnTo>
                  <a:lnTo>
                    <a:pt x="1056594" y="250764"/>
                  </a:lnTo>
                  <a:lnTo>
                    <a:pt x="1056141" y="245324"/>
                  </a:lnTo>
                  <a:lnTo>
                    <a:pt x="1055234" y="240564"/>
                  </a:lnTo>
                  <a:lnTo>
                    <a:pt x="1054327" y="236031"/>
                  </a:lnTo>
                  <a:lnTo>
                    <a:pt x="1052739" y="232177"/>
                  </a:lnTo>
                  <a:lnTo>
                    <a:pt x="1051152" y="229004"/>
                  </a:lnTo>
                  <a:lnTo>
                    <a:pt x="1049111" y="226057"/>
                  </a:lnTo>
                  <a:lnTo>
                    <a:pt x="1046843" y="224017"/>
                  </a:lnTo>
                  <a:lnTo>
                    <a:pt x="1044121" y="221977"/>
                  </a:lnTo>
                  <a:lnTo>
                    <a:pt x="1040493" y="220390"/>
                  </a:lnTo>
                  <a:lnTo>
                    <a:pt x="1036410" y="219030"/>
                  </a:lnTo>
                  <a:lnTo>
                    <a:pt x="1031648" y="218124"/>
                  </a:lnTo>
                  <a:lnTo>
                    <a:pt x="1025978" y="217217"/>
                  </a:lnTo>
                  <a:lnTo>
                    <a:pt x="1019628" y="216537"/>
                  </a:lnTo>
                  <a:lnTo>
                    <a:pt x="1012825" y="216310"/>
                  </a:lnTo>
                  <a:lnTo>
                    <a:pt x="1005114" y="216084"/>
                  </a:lnTo>
                  <a:lnTo>
                    <a:pt x="998764" y="216310"/>
                  </a:lnTo>
                  <a:lnTo>
                    <a:pt x="992868" y="216537"/>
                  </a:lnTo>
                  <a:lnTo>
                    <a:pt x="987425" y="216990"/>
                  </a:lnTo>
                  <a:lnTo>
                    <a:pt x="982209" y="217897"/>
                  </a:lnTo>
                  <a:lnTo>
                    <a:pt x="977673" y="218577"/>
                  </a:lnTo>
                  <a:lnTo>
                    <a:pt x="973591" y="219937"/>
                  </a:lnTo>
                  <a:lnTo>
                    <a:pt x="969735" y="221070"/>
                  </a:lnTo>
                  <a:lnTo>
                    <a:pt x="966334" y="222657"/>
                  </a:lnTo>
                  <a:lnTo>
                    <a:pt x="963159" y="224470"/>
                  </a:lnTo>
                  <a:lnTo>
                    <a:pt x="960664" y="226510"/>
                  </a:lnTo>
                  <a:lnTo>
                    <a:pt x="958396" y="229004"/>
                  </a:lnTo>
                  <a:lnTo>
                    <a:pt x="956582" y="231271"/>
                  </a:lnTo>
                  <a:lnTo>
                    <a:pt x="955221" y="233764"/>
                  </a:lnTo>
                  <a:lnTo>
                    <a:pt x="954087" y="236711"/>
                  </a:lnTo>
                  <a:lnTo>
                    <a:pt x="953407" y="239657"/>
                  </a:lnTo>
                  <a:lnTo>
                    <a:pt x="953407" y="243058"/>
                  </a:lnTo>
                  <a:lnTo>
                    <a:pt x="953407" y="245551"/>
                  </a:lnTo>
                  <a:lnTo>
                    <a:pt x="953634" y="248498"/>
                  </a:lnTo>
                  <a:lnTo>
                    <a:pt x="954087" y="250991"/>
                  </a:lnTo>
                  <a:lnTo>
                    <a:pt x="954994" y="253484"/>
                  </a:lnTo>
                  <a:lnTo>
                    <a:pt x="955901" y="255751"/>
                  </a:lnTo>
                  <a:lnTo>
                    <a:pt x="957035" y="258018"/>
                  </a:lnTo>
                  <a:lnTo>
                    <a:pt x="958396" y="260058"/>
                  </a:lnTo>
                  <a:lnTo>
                    <a:pt x="959757" y="262098"/>
                  </a:lnTo>
                  <a:lnTo>
                    <a:pt x="961571" y="263911"/>
                  </a:lnTo>
                  <a:lnTo>
                    <a:pt x="963839" y="265725"/>
                  </a:lnTo>
                  <a:lnTo>
                    <a:pt x="965880" y="267538"/>
                  </a:lnTo>
                  <a:lnTo>
                    <a:pt x="968148" y="269125"/>
                  </a:lnTo>
                  <a:lnTo>
                    <a:pt x="970643" y="270712"/>
                  </a:lnTo>
                  <a:lnTo>
                    <a:pt x="973591" y="271845"/>
                  </a:lnTo>
                  <a:lnTo>
                    <a:pt x="976539" y="273205"/>
                  </a:lnTo>
                  <a:lnTo>
                    <a:pt x="979714" y="274565"/>
                  </a:lnTo>
                  <a:lnTo>
                    <a:pt x="987878" y="276832"/>
                  </a:lnTo>
                  <a:lnTo>
                    <a:pt x="998991" y="280005"/>
                  </a:lnTo>
                  <a:lnTo>
                    <a:pt x="1013278" y="283632"/>
                  </a:lnTo>
                  <a:lnTo>
                    <a:pt x="1030741" y="287712"/>
                  </a:lnTo>
                  <a:lnTo>
                    <a:pt x="1051378" y="292245"/>
                  </a:lnTo>
                  <a:lnTo>
                    <a:pt x="1075191" y="297459"/>
                  </a:lnTo>
                  <a:lnTo>
                    <a:pt x="1132114" y="309246"/>
                  </a:lnTo>
                  <a:lnTo>
                    <a:pt x="1181327" y="319673"/>
                  </a:lnTo>
                  <a:lnTo>
                    <a:pt x="1222375" y="328740"/>
                  </a:lnTo>
                  <a:lnTo>
                    <a:pt x="1239611" y="332820"/>
                  </a:lnTo>
                  <a:lnTo>
                    <a:pt x="1255032" y="336673"/>
                  </a:lnTo>
                  <a:lnTo>
                    <a:pt x="1267732" y="340073"/>
                  </a:lnTo>
                  <a:lnTo>
                    <a:pt x="1278618" y="343020"/>
                  </a:lnTo>
                  <a:lnTo>
                    <a:pt x="1288143" y="346193"/>
                  </a:lnTo>
                  <a:lnTo>
                    <a:pt x="1297441" y="349594"/>
                  </a:lnTo>
                  <a:lnTo>
                    <a:pt x="1306286" y="353220"/>
                  </a:lnTo>
                  <a:lnTo>
                    <a:pt x="1314677" y="357300"/>
                  </a:lnTo>
                  <a:lnTo>
                    <a:pt x="1322841" y="361381"/>
                  </a:lnTo>
                  <a:lnTo>
                    <a:pt x="1330552" y="366141"/>
                  </a:lnTo>
                  <a:lnTo>
                    <a:pt x="1337809" y="370901"/>
                  </a:lnTo>
                  <a:lnTo>
                    <a:pt x="1344613" y="376114"/>
                  </a:lnTo>
                  <a:lnTo>
                    <a:pt x="1348014" y="378834"/>
                  </a:lnTo>
                  <a:lnTo>
                    <a:pt x="1350963" y="381554"/>
                  </a:lnTo>
                  <a:lnTo>
                    <a:pt x="1353684" y="384501"/>
                  </a:lnTo>
                  <a:lnTo>
                    <a:pt x="1356632" y="387448"/>
                  </a:lnTo>
                  <a:lnTo>
                    <a:pt x="1358900" y="390621"/>
                  </a:lnTo>
                  <a:lnTo>
                    <a:pt x="1360941" y="393568"/>
                  </a:lnTo>
                  <a:lnTo>
                    <a:pt x="1362982" y="396741"/>
                  </a:lnTo>
                  <a:lnTo>
                    <a:pt x="1364796" y="400141"/>
                  </a:lnTo>
                  <a:lnTo>
                    <a:pt x="1366384" y="403315"/>
                  </a:lnTo>
                  <a:lnTo>
                    <a:pt x="1367745" y="406942"/>
                  </a:lnTo>
                  <a:lnTo>
                    <a:pt x="1368879" y="410342"/>
                  </a:lnTo>
                  <a:lnTo>
                    <a:pt x="1370013" y="413969"/>
                  </a:lnTo>
                  <a:lnTo>
                    <a:pt x="1370466" y="417822"/>
                  </a:lnTo>
                  <a:lnTo>
                    <a:pt x="1370920" y="421449"/>
                  </a:lnTo>
                  <a:lnTo>
                    <a:pt x="1371600" y="425302"/>
                  </a:lnTo>
                  <a:lnTo>
                    <a:pt x="1371600" y="429156"/>
                  </a:lnTo>
                  <a:lnTo>
                    <a:pt x="1371146" y="435729"/>
                  </a:lnTo>
                  <a:lnTo>
                    <a:pt x="1370466" y="441849"/>
                  </a:lnTo>
                  <a:lnTo>
                    <a:pt x="1368879" y="447743"/>
                  </a:lnTo>
                  <a:lnTo>
                    <a:pt x="1366837" y="453409"/>
                  </a:lnTo>
                  <a:lnTo>
                    <a:pt x="1364570" y="459076"/>
                  </a:lnTo>
                  <a:lnTo>
                    <a:pt x="1361395" y="464516"/>
                  </a:lnTo>
                  <a:lnTo>
                    <a:pt x="1357539" y="469730"/>
                  </a:lnTo>
                  <a:lnTo>
                    <a:pt x="1353457" y="474717"/>
                  </a:lnTo>
                  <a:lnTo>
                    <a:pt x="1348468" y="479704"/>
                  </a:lnTo>
                  <a:lnTo>
                    <a:pt x="1343252" y="484690"/>
                  </a:lnTo>
                  <a:lnTo>
                    <a:pt x="1337129" y="488997"/>
                  </a:lnTo>
                  <a:lnTo>
                    <a:pt x="1330779" y="493304"/>
                  </a:lnTo>
                  <a:lnTo>
                    <a:pt x="1323521" y="497837"/>
                  </a:lnTo>
                  <a:lnTo>
                    <a:pt x="1316037" y="501917"/>
                  </a:lnTo>
                  <a:lnTo>
                    <a:pt x="1307873" y="505771"/>
                  </a:lnTo>
                  <a:lnTo>
                    <a:pt x="1299029" y="509398"/>
                  </a:lnTo>
                  <a:lnTo>
                    <a:pt x="1289503" y="513024"/>
                  </a:lnTo>
                  <a:lnTo>
                    <a:pt x="1279752" y="516198"/>
                  </a:lnTo>
                  <a:lnTo>
                    <a:pt x="1269093" y="519371"/>
                  </a:lnTo>
                  <a:lnTo>
                    <a:pt x="1257980" y="522545"/>
                  </a:lnTo>
                  <a:lnTo>
                    <a:pt x="1246414" y="525265"/>
                  </a:lnTo>
                  <a:lnTo>
                    <a:pt x="1234395" y="527985"/>
                  </a:lnTo>
                  <a:lnTo>
                    <a:pt x="1221468" y="530478"/>
                  </a:lnTo>
                  <a:lnTo>
                    <a:pt x="1208314" y="532745"/>
                  </a:lnTo>
                  <a:lnTo>
                    <a:pt x="1194253" y="535012"/>
                  </a:lnTo>
                  <a:lnTo>
                    <a:pt x="1179966" y="536825"/>
                  </a:lnTo>
                  <a:lnTo>
                    <a:pt x="1164545" y="538638"/>
                  </a:lnTo>
                  <a:lnTo>
                    <a:pt x="1149123" y="540452"/>
                  </a:lnTo>
                  <a:lnTo>
                    <a:pt x="1133021" y="541812"/>
                  </a:lnTo>
                  <a:lnTo>
                    <a:pt x="1116239" y="543172"/>
                  </a:lnTo>
                  <a:lnTo>
                    <a:pt x="1098777" y="544305"/>
                  </a:lnTo>
                  <a:lnTo>
                    <a:pt x="1081087" y="545212"/>
                  </a:lnTo>
                  <a:lnTo>
                    <a:pt x="1081087" y="581026"/>
                  </a:lnTo>
                  <a:lnTo>
                    <a:pt x="951139" y="581026"/>
                  </a:lnTo>
                  <a:lnTo>
                    <a:pt x="951139" y="544078"/>
                  </a:lnTo>
                  <a:lnTo>
                    <a:pt x="937078" y="543625"/>
                  </a:lnTo>
                  <a:lnTo>
                    <a:pt x="923471" y="542945"/>
                  </a:lnTo>
                  <a:lnTo>
                    <a:pt x="909864" y="541812"/>
                  </a:lnTo>
                  <a:lnTo>
                    <a:pt x="896484" y="540678"/>
                  </a:lnTo>
                  <a:lnTo>
                    <a:pt x="883330" y="539545"/>
                  </a:lnTo>
                  <a:lnTo>
                    <a:pt x="870403" y="538185"/>
                  </a:lnTo>
                  <a:lnTo>
                    <a:pt x="857703" y="536598"/>
                  </a:lnTo>
                  <a:lnTo>
                    <a:pt x="845457" y="534785"/>
                  </a:lnTo>
                  <a:lnTo>
                    <a:pt x="832984" y="532745"/>
                  </a:lnTo>
                  <a:lnTo>
                    <a:pt x="821191" y="530705"/>
                  </a:lnTo>
                  <a:lnTo>
                    <a:pt x="809171" y="528665"/>
                  </a:lnTo>
                  <a:lnTo>
                    <a:pt x="797605" y="526171"/>
                  </a:lnTo>
                  <a:lnTo>
                    <a:pt x="786266" y="523451"/>
                  </a:lnTo>
                  <a:lnTo>
                    <a:pt x="775153" y="520731"/>
                  </a:lnTo>
                  <a:lnTo>
                    <a:pt x="764267" y="517784"/>
                  </a:lnTo>
                  <a:lnTo>
                    <a:pt x="753608" y="514838"/>
                  </a:lnTo>
                  <a:lnTo>
                    <a:pt x="743403" y="511438"/>
                  </a:lnTo>
                  <a:lnTo>
                    <a:pt x="733878" y="507811"/>
                  </a:lnTo>
                  <a:lnTo>
                    <a:pt x="724807" y="503731"/>
                  </a:lnTo>
                  <a:lnTo>
                    <a:pt x="716642" y="499651"/>
                  </a:lnTo>
                  <a:lnTo>
                    <a:pt x="709158" y="494891"/>
                  </a:lnTo>
                  <a:lnTo>
                    <a:pt x="705530" y="492624"/>
                  </a:lnTo>
                  <a:lnTo>
                    <a:pt x="702128" y="489904"/>
                  </a:lnTo>
                  <a:lnTo>
                    <a:pt x="698953" y="487637"/>
                  </a:lnTo>
                  <a:lnTo>
                    <a:pt x="696005" y="484917"/>
                  </a:lnTo>
                  <a:lnTo>
                    <a:pt x="692830" y="482197"/>
                  </a:lnTo>
                  <a:lnTo>
                    <a:pt x="690335" y="479477"/>
                  </a:lnTo>
                  <a:lnTo>
                    <a:pt x="687841" y="476530"/>
                  </a:lnTo>
                  <a:lnTo>
                    <a:pt x="685346" y="473810"/>
                  </a:lnTo>
                  <a:lnTo>
                    <a:pt x="683078" y="470637"/>
                  </a:lnTo>
                  <a:lnTo>
                    <a:pt x="681037" y="467916"/>
                  </a:lnTo>
                  <a:lnTo>
                    <a:pt x="679223" y="464743"/>
                  </a:lnTo>
                  <a:lnTo>
                    <a:pt x="677408" y="461343"/>
                  </a:lnTo>
                  <a:lnTo>
                    <a:pt x="675821" y="457943"/>
                  </a:lnTo>
                  <a:lnTo>
                    <a:pt x="674233" y="454770"/>
                  </a:lnTo>
                  <a:lnTo>
                    <a:pt x="673326" y="451369"/>
                  </a:lnTo>
                  <a:lnTo>
                    <a:pt x="671966" y="447743"/>
                  </a:lnTo>
                  <a:lnTo>
                    <a:pt x="671285" y="444343"/>
                  </a:lnTo>
                  <a:lnTo>
                    <a:pt x="670378" y="440489"/>
                  </a:lnTo>
                  <a:lnTo>
                    <a:pt x="669925" y="436862"/>
                  </a:lnTo>
                  <a:lnTo>
                    <a:pt x="669471" y="433009"/>
                  </a:lnTo>
                  <a:lnTo>
                    <a:pt x="669244" y="429156"/>
                  </a:lnTo>
                  <a:lnTo>
                    <a:pt x="669244" y="425302"/>
                  </a:lnTo>
                  <a:lnTo>
                    <a:pt x="669244" y="406715"/>
                  </a:lnTo>
                  <a:lnTo>
                    <a:pt x="951139" y="406715"/>
                  </a:lnTo>
                  <a:lnTo>
                    <a:pt x="951139" y="430062"/>
                  </a:lnTo>
                  <a:lnTo>
                    <a:pt x="951366" y="439129"/>
                  </a:lnTo>
                  <a:lnTo>
                    <a:pt x="951819" y="447516"/>
                  </a:lnTo>
                  <a:lnTo>
                    <a:pt x="952273" y="454770"/>
                  </a:lnTo>
                  <a:lnTo>
                    <a:pt x="953407" y="461116"/>
                  </a:lnTo>
                  <a:lnTo>
                    <a:pt x="954768" y="466783"/>
                  </a:lnTo>
                  <a:lnTo>
                    <a:pt x="956355" y="471543"/>
                  </a:lnTo>
                  <a:lnTo>
                    <a:pt x="957035" y="473357"/>
                  </a:lnTo>
                  <a:lnTo>
                    <a:pt x="957716" y="475170"/>
                  </a:lnTo>
                  <a:lnTo>
                    <a:pt x="958850" y="476530"/>
                  </a:lnTo>
                  <a:lnTo>
                    <a:pt x="959757" y="477890"/>
                  </a:lnTo>
                  <a:lnTo>
                    <a:pt x="961118" y="479024"/>
                  </a:lnTo>
                  <a:lnTo>
                    <a:pt x="962478" y="479930"/>
                  </a:lnTo>
                  <a:lnTo>
                    <a:pt x="964066" y="481064"/>
                  </a:lnTo>
                  <a:lnTo>
                    <a:pt x="965880" y="481970"/>
                  </a:lnTo>
                  <a:lnTo>
                    <a:pt x="969962" y="483557"/>
                  </a:lnTo>
                  <a:lnTo>
                    <a:pt x="974725" y="484917"/>
                  </a:lnTo>
                  <a:lnTo>
                    <a:pt x="980394" y="485824"/>
                  </a:lnTo>
                  <a:lnTo>
                    <a:pt x="986971" y="486730"/>
                  </a:lnTo>
                  <a:lnTo>
                    <a:pt x="994228" y="486957"/>
                  </a:lnTo>
                  <a:lnTo>
                    <a:pt x="1002166" y="487184"/>
                  </a:lnTo>
                  <a:lnTo>
                    <a:pt x="1009196" y="487184"/>
                  </a:lnTo>
                  <a:lnTo>
                    <a:pt x="1015546" y="486730"/>
                  </a:lnTo>
                  <a:lnTo>
                    <a:pt x="1021443" y="486050"/>
                  </a:lnTo>
                  <a:lnTo>
                    <a:pt x="1027112" y="485597"/>
                  </a:lnTo>
                  <a:lnTo>
                    <a:pt x="1032328" y="484690"/>
                  </a:lnTo>
                  <a:lnTo>
                    <a:pt x="1037091" y="483557"/>
                  </a:lnTo>
                  <a:lnTo>
                    <a:pt x="1041173" y="482197"/>
                  </a:lnTo>
                  <a:lnTo>
                    <a:pt x="1044802" y="480837"/>
                  </a:lnTo>
                  <a:lnTo>
                    <a:pt x="1047977" y="479024"/>
                  </a:lnTo>
                  <a:lnTo>
                    <a:pt x="1050925" y="477210"/>
                  </a:lnTo>
                  <a:lnTo>
                    <a:pt x="1053193" y="475170"/>
                  </a:lnTo>
                  <a:lnTo>
                    <a:pt x="1055234" y="472677"/>
                  </a:lnTo>
                  <a:lnTo>
                    <a:pt x="1056821" y="470183"/>
                  </a:lnTo>
                  <a:lnTo>
                    <a:pt x="1057955" y="467237"/>
                  </a:lnTo>
                  <a:lnTo>
                    <a:pt x="1058635" y="464516"/>
                  </a:lnTo>
                  <a:lnTo>
                    <a:pt x="1058635" y="461343"/>
                  </a:lnTo>
                  <a:lnTo>
                    <a:pt x="1058635" y="453636"/>
                  </a:lnTo>
                  <a:lnTo>
                    <a:pt x="1057955" y="446383"/>
                  </a:lnTo>
                  <a:lnTo>
                    <a:pt x="1056821" y="440036"/>
                  </a:lnTo>
                  <a:lnTo>
                    <a:pt x="1055461" y="433916"/>
                  </a:lnTo>
                  <a:lnTo>
                    <a:pt x="1053419" y="428475"/>
                  </a:lnTo>
                  <a:lnTo>
                    <a:pt x="1052512" y="425756"/>
                  </a:lnTo>
                  <a:lnTo>
                    <a:pt x="1051152" y="423489"/>
                  </a:lnTo>
                  <a:lnTo>
                    <a:pt x="1049791" y="421222"/>
                  </a:lnTo>
                  <a:lnTo>
                    <a:pt x="1048657" y="419182"/>
                  </a:lnTo>
                  <a:lnTo>
                    <a:pt x="1047069" y="417369"/>
                  </a:lnTo>
                  <a:lnTo>
                    <a:pt x="1045482" y="415555"/>
                  </a:lnTo>
                  <a:lnTo>
                    <a:pt x="1043668" y="413742"/>
                  </a:lnTo>
                  <a:lnTo>
                    <a:pt x="1041173" y="411928"/>
                  </a:lnTo>
                  <a:lnTo>
                    <a:pt x="1038225" y="410342"/>
                  </a:lnTo>
                  <a:lnTo>
                    <a:pt x="1034823" y="408528"/>
                  </a:lnTo>
                  <a:lnTo>
                    <a:pt x="1030741" y="406715"/>
                  </a:lnTo>
                  <a:lnTo>
                    <a:pt x="1026432" y="404675"/>
                  </a:lnTo>
                  <a:lnTo>
                    <a:pt x="1016000" y="401048"/>
                  </a:lnTo>
                  <a:lnTo>
                    <a:pt x="1003753" y="397195"/>
                  </a:lnTo>
                  <a:lnTo>
                    <a:pt x="989466" y="393341"/>
                  </a:lnTo>
                  <a:lnTo>
                    <a:pt x="972910" y="389488"/>
                  </a:lnTo>
                  <a:lnTo>
                    <a:pt x="954768" y="385408"/>
                  </a:lnTo>
                  <a:lnTo>
                    <a:pt x="895350" y="372714"/>
                  </a:lnTo>
                  <a:lnTo>
                    <a:pt x="846137" y="361607"/>
                  </a:lnTo>
                  <a:lnTo>
                    <a:pt x="807357" y="352314"/>
                  </a:lnTo>
                  <a:lnTo>
                    <a:pt x="791935" y="348460"/>
                  </a:lnTo>
                  <a:lnTo>
                    <a:pt x="779009" y="345060"/>
                  </a:lnTo>
                  <a:lnTo>
                    <a:pt x="767669" y="341887"/>
                  </a:lnTo>
                  <a:lnTo>
                    <a:pt x="756557" y="338260"/>
                  </a:lnTo>
                  <a:lnTo>
                    <a:pt x="746125" y="334180"/>
                  </a:lnTo>
                  <a:lnTo>
                    <a:pt x="735692" y="329646"/>
                  </a:lnTo>
                  <a:lnTo>
                    <a:pt x="725941" y="325113"/>
                  </a:lnTo>
                  <a:lnTo>
                    <a:pt x="716642" y="319900"/>
                  </a:lnTo>
                  <a:lnTo>
                    <a:pt x="707571" y="314459"/>
                  </a:lnTo>
                  <a:lnTo>
                    <a:pt x="698953" y="308793"/>
                  </a:lnTo>
                  <a:lnTo>
                    <a:pt x="694644" y="306072"/>
                  </a:lnTo>
                  <a:lnTo>
                    <a:pt x="690789" y="302899"/>
                  </a:lnTo>
                  <a:lnTo>
                    <a:pt x="687160" y="299952"/>
                  </a:lnTo>
                  <a:lnTo>
                    <a:pt x="684212" y="297006"/>
                  </a:lnTo>
                  <a:lnTo>
                    <a:pt x="681037" y="293606"/>
                  </a:lnTo>
                  <a:lnTo>
                    <a:pt x="678316" y="290432"/>
                  </a:lnTo>
                  <a:lnTo>
                    <a:pt x="675594" y="287485"/>
                  </a:lnTo>
                  <a:lnTo>
                    <a:pt x="673326" y="284085"/>
                  </a:lnTo>
                  <a:lnTo>
                    <a:pt x="671512" y="280685"/>
                  </a:lnTo>
                  <a:lnTo>
                    <a:pt x="669698" y="277285"/>
                  </a:lnTo>
                  <a:lnTo>
                    <a:pt x="668110" y="274112"/>
                  </a:lnTo>
                  <a:lnTo>
                    <a:pt x="667203" y="270485"/>
                  </a:lnTo>
                  <a:lnTo>
                    <a:pt x="666069" y="266858"/>
                  </a:lnTo>
                  <a:lnTo>
                    <a:pt x="665616" y="263458"/>
                  </a:lnTo>
                  <a:lnTo>
                    <a:pt x="665162" y="259605"/>
                  </a:lnTo>
                  <a:lnTo>
                    <a:pt x="665162" y="255978"/>
                  </a:lnTo>
                  <a:lnTo>
                    <a:pt x="665389" y="250764"/>
                  </a:lnTo>
                  <a:lnTo>
                    <a:pt x="666069" y="245551"/>
                  </a:lnTo>
                  <a:lnTo>
                    <a:pt x="667430" y="240564"/>
                  </a:lnTo>
                  <a:lnTo>
                    <a:pt x="669471" y="235804"/>
                  </a:lnTo>
                  <a:lnTo>
                    <a:pt x="671966" y="231044"/>
                  </a:lnTo>
                  <a:lnTo>
                    <a:pt x="675141" y="226510"/>
                  </a:lnTo>
                  <a:lnTo>
                    <a:pt x="678769" y="222204"/>
                  </a:lnTo>
                  <a:lnTo>
                    <a:pt x="682851" y="217897"/>
                  </a:lnTo>
                  <a:lnTo>
                    <a:pt x="687387" y="213590"/>
                  </a:lnTo>
                  <a:lnTo>
                    <a:pt x="692830" y="209737"/>
                  </a:lnTo>
                  <a:lnTo>
                    <a:pt x="698953" y="205883"/>
                  </a:lnTo>
                  <a:lnTo>
                    <a:pt x="705303" y="202257"/>
                  </a:lnTo>
                  <a:lnTo>
                    <a:pt x="712333" y="198857"/>
                  </a:lnTo>
                  <a:lnTo>
                    <a:pt x="719817" y="195456"/>
                  </a:lnTo>
                  <a:lnTo>
                    <a:pt x="727755" y="192056"/>
                  </a:lnTo>
                  <a:lnTo>
                    <a:pt x="736600" y="188883"/>
                  </a:lnTo>
                  <a:lnTo>
                    <a:pt x="745898" y="185936"/>
                  </a:lnTo>
                  <a:lnTo>
                    <a:pt x="755650" y="183216"/>
                  </a:lnTo>
                  <a:lnTo>
                    <a:pt x="765855" y="180496"/>
                  </a:lnTo>
                  <a:lnTo>
                    <a:pt x="776741" y="177776"/>
                  </a:lnTo>
                  <a:lnTo>
                    <a:pt x="788307" y="175509"/>
                  </a:lnTo>
                  <a:lnTo>
                    <a:pt x="800100" y="173242"/>
                  </a:lnTo>
                  <a:lnTo>
                    <a:pt x="812800" y="171202"/>
                  </a:lnTo>
                  <a:lnTo>
                    <a:pt x="825953" y="169389"/>
                  </a:lnTo>
                  <a:lnTo>
                    <a:pt x="839560" y="167576"/>
                  </a:lnTo>
                  <a:lnTo>
                    <a:pt x="853848" y="165762"/>
                  </a:lnTo>
                  <a:lnTo>
                    <a:pt x="868816" y="164176"/>
                  </a:lnTo>
                  <a:lnTo>
                    <a:pt x="884010" y="162816"/>
                  </a:lnTo>
                  <a:lnTo>
                    <a:pt x="900112" y="161682"/>
                  </a:lnTo>
                  <a:lnTo>
                    <a:pt x="916441" y="160549"/>
                  </a:lnTo>
                  <a:lnTo>
                    <a:pt x="933450" y="159869"/>
                  </a:lnTo>
                  <a:lnTo>
                    <a:pt x="951139" y="158962"/>
                  </a:lnTo>
                  <a:lnTo>
                    <a:pt x="951139" y="128588"/>
                  </a:lnTo>
                  <a:close/>
                  <a:moveTo>
                    <a:pt x="1018381" y="83477"/>
                  </a:moveTo>
                  <a:lnTo>
                    <a:pt x="993670" y="83703"/>
                  </a:lnTo>
                  <a:lnTo>
                    <a:pt x="969185" y="83930"/>
                  </a:lnTo>
                  <a:lnTo>
                    <a:pt x="944701" y="84384"/>
                  </a:lnTo>
                  <a:lnTo>
                    <a:pt x="920443" y="85064"/>
                  </a:lnTo>
                  <a:lnTo>
                    <a:pt x="896638" y="85972"/>
                  </a:lnTo>
                  <a:lnTo>
                    <a:pt x="872607" y="86879"/>
                  </a:lnTo>
                  <a:lnTo>
                    <a:pt x="848576" y="88467"/>
                  </a:lnTo>
                  <a:lnTo>
                    <a:pt x="824998" y="89828"/>
                  </a:lnTo>
                  <a:lnTo>
                    <a:pt x="801420" y="91643"/>
                  </a:lnTo>
                  <a:lnTo>
                    <a:pt x="778296" y="93457"/>
                  </a:lnTo>
                  <a:lnTo>
                    <a:pt x="754944" y="95726"/>
                  </a:lnTo>
                  <a:lnTo>
                    <a:pt x="732047" y="97767"/>
                  </a:lnTo>
                  <a:lnTo>
                    <a:pt x="709376" y="100489"/>
                  </a:lnTo>
                  <a:lnTo>
                    <a:pt x="686705" y="103211"/>
                  </a:lnTo>
                  <a:lnTo>
                    <a:pt x="664487" y="106160"/>
                  </a:lnTo>
                  <a:lnTo>
                    <a:pt x="642270" y="108882"/>
                  </a:lnTo>
                  <a:lnTo>
                    <a:pt x="620505" y="112285"/>
                  </a:lnTo>
                  <a:lnTo>
                    <a:pt x="598741" y="115688"/>
                  </a:lnTo>
                  <a:lnTo>
                    <a:pt x="577431" y="119317"/>
                  </a:lnTo>
                  <a:lnTo>
                    <a:pt x="556120" y="123173"/>
                  </a:lnTo>
                  <a:lnTo>
                    <a:pt x="535262" y="127256"/>
                  </a:lnTo>
                  <a:lnTo>
                    <a:pt x="514632" y="131339"/>
                  </a:lnTo>
                  <a:lnTo>
                    <a:pt x="494455" y="135423"/>
                  </a:lnTo>
                  <a:lnTo>
                    <a:pt x="474504" y="140186"/>
                  </a:lnTo>
                  <a:lnTo>
                    <a:pt x="454554" y="144723"/>
                  </a:lnTo>
                  <a:lnTo>
                    <a:pt x="435283" y="149713"/>
                  </a:lnTo>
                  <a:lnTo>
                    <a:pt x="416240" y="154931"/>
                  </a:lnTo>
                  <a:lnTo>
                    <a:pt x="397423" y="159921"/>
                  </a:lnTo>
                  <a:lnTo>
                    <a:pt x="378832" y="165365"/>
                  </a:lnTo>
                  <a:lnTo>
                    <a:pt x="360696" y="170809"/>
                  </a:lnTo>
                  <a:lnTo>
                    <a:pt x="343012" y="176707"/>
                  </a:lnTo>
                  <a:lnTo>
                    <a:pt x="325782" y="182605"/>
                  </a:lnTo>
                  <a:lnTo>
                    <a:pt x="310139" y="188049"/>
                  </a:lnTo>
                  <a:lnTo>
                    <a:pt x="295403" y="193493"/>
                  </a:lnTo>
                  <a:lnTo>
                    <a:pt x="280894" y="199164"/>
                  </a:lnTo>
                  <a:lnTo>
                    <a:pt x="267291" y="204835"/>
                  </a:lnTo>
                  <a:lnTo>
                    <a:pt x="253689" y="210506"/>
                  </a:lnTo>
                  <a:lnTo>
                    <a:pt x="241219" y="216177"/>
                  </a:lnTo>
                  <a:lnTo>
                    <a:pt x="228750" y="222075"/>
                  </a:lnTo>
                  <a:lnTo>
                    <a:pt x="217188" y="227746"/>
                  </a:lnTo>
                  <a:lnTo>
                    <a:pt x="205853" y="233644"/>
                  </a:lnTo>
                  <a:lnTo>
                    <a:pt x="195197" y="239314"/>
                  </a:lnTo>
                  <a:lnTo>
                    <a:pt x="184995" y="245439"/>
                  </a:lnTo>
                  <a:lnTo>
                    <a:pt x="175474" y="251110"/>
                  </a:lnTo>
                  <a:lnTo>
                    <a:pt x="166178" y="256781"/>
                  </a:lnTo>
                  <a:lnTo>
                    <a:pt x="157563" y="262679"/>
                  </a:lnTo>
                  <a:lnTo>
                    <a:pt x="149402" y="268350"/>
                  </a:lnTo>
                  <a:lnTo>
                    <a:pt x="141694" y="274021"/>
                  </a:lnTo>
                  <a:lnTo>
                    <a:pt x="134439" y="279692"/>
                  </a:lnTo>
                  <a:lnTo>
                    <a:pt x="127638" y="285136"/>
                  </a:lnTo>
                  <a:lnTo>
                    <a:pt x="121517" y="290807"/>
                  </a:lnTo>
                  <a:lnTo>
                    <a:pt x="115849" y="296251"/>
                  </a:lnTo>
                  <a:lnTo>
                    <a:pt x="110635" y="301695"/>
                  </a:lnTo>
                  <a:lnTo>
                    <a:pt x="105874" y="306912"/>
                  </a:lnTo>
                  <a:lnTo>
                    <a:pt x="101339" y="312130"/>
                  </a:lnTo>
                  <a:lnTo>
                    <a:pt x="97485" y="317347"/>
                  </a:lnTo>
                  <a:lnTo>
                    <a:pt x="94085" y="322564"/>
                  </a:lnTo>
                  <a:lnTo>
                    <a:pt x="91364" y="327328"/>
                  </a:lnTo>
                  <a:lnTo>
                    <a:pt x="88870" y="332091"/>
                  </a:lnTo>
                  <a:lnTo>
                    <a:pt x="87057" y="336855"/>
                  </a:lnTo>
                  <a:lnTo>
                    <a:pt x="85470" y="341392"/>
                  </a:lnTo>
                  <a:lnTo>
                    <a:pt x="84109" y="345929"/>
                  </a:lnTo>
                  <a:lnTo>
                    <a:pt x="83656" y="350012"/>
                  </a:lnTo>
                  <a:lnTo>
                    <a:pt x="83429" y="354548"/>
                  </a:lnTo>
                  <a:lnTo>
                    <a:pt x="83656" y="358631"/>
                  </a:lnTo>
                  <a:lnTo>
                    <a:pt x="84109" y="362715"/>
                  </a:lnTo>
                  <a:lnTo>
                    <a:pt x="85470" y="367251"/>
                  </a:lnTo>
                  <a:lnTo>
                    <a:pt x="87057" y="371788"/>
                  </a:lnTo>
                  <a:lnTo>
                    <a:pt x="88870" y="376552"/>
                  </a:lnTo>
                  <a:lnTo>
                    <a:pt x="91364" y="381315"/>
                  </a:lnTo>
                  <a:lnTo>
                    <a:pt x="94085" y="386533"/>
                  </a:lnTo>
                  <a:lnTo>
                    <a:pt x="97485" y="391296"/>
                  </a:lnTo>
                  <a:lnTo>
                    <a:pt x="101339" y="396513"/>
                  </a:lnTo>
                  <a:lnTo>
                    <a:pt x="105874" y="401731"/>
                  </a:lnTo>
                  <a:lnTo>
                    <a:pt x="110635" y="407175"/>
                  </a:lnTo>
                  <a:lnTo>
                    <a:pt x="115849" y="412392"/>
                  </a:lnTo>
                  <a:lnTo>
                    <a:pt x="121517" y="417836"/>
                  </a:lnTo>
                  <a:lnTo>
                    <a:pt x="127638" y="423507"/>
                  </a:lnTo>
                  <a:lnTo>
                    <a:pt x="134439" y="428951"/>
                  </a:lnTo>
                  <a:lnTo>
                    <a:pt x="141694" y="434622"/>
                  </a:lnTo>
                  <a:lnTo>
                    <a:pt x="149402" y="440293"/>
                  </a:lnTo>
                  <a:lnTo>
                    <a:pt x="157563" y="445964"/>
                  </a:lnTo>
                  <a:lnTo>
                    <a:pt x="166178" y="451862"/>
                  </a:lnTo>
                  <a:lnTo>
                    <a:pt x="175474" y="457533"/>
                  </a:lnTo>
                  <a:lnTo>
                    <a:pt x="184995" y="463658"/>
                  </a:lnTo>
                  <a:lnTo>
                    <a:pt x="195197" y="469329"/>
                  </a:lnTo>
                  <a:lnTo>
                    <a:pt x="205853" y="474999"/>
                  </a:lnTo>
                  <a:lnTo>
                    <a:pt x="217188" y="480897"/>
                  </a:lnTo>
                  <a:lnTo>
                    <a:pt x="228750" y="486568"/>
                  </a:lnTo>
                  <a:lnTo>
                    <a:pt x="241219" y="492466"/>
                  </a:lnTo>
                  <a:lnTo>
                    <a:pt x="253689" y="498137"/>
                  </a:lnTo>
                  <a:lnTo>
                    <a:pt x="267291" y="503808"/>
                  </a:lnTo>
                  <a:lnTo>
                    <a:pt x="280894" y="509479"/>
                  </a:lnTo>
                  <a:lnTo>
                    <a:pt x="295403" y="514923"/>
                  </a:lnTo>
                  <a:lnTo>
                    <a:pt x="310139" y="520594"/>
                  </a:lnTo>
                  <a:lnTo>
                    <a:pt x="325782" y="526038"/>
                  </a:lnTo>
                  <a:lnTo>
                    <a:pt x="343012" y="531936"/>
                  </a:lnTo>
                  <a:lnTo>
                    <a:pt x="360696" y="537607"/>
                  </a:lnTo>
                  <a:lnTo>
                    <a:pt x="378832" y="543278"/>
                  </a:lnTo>
                  <a:lnTo>
                    <a:pt x="397423" y="548722"/>
                  </a:lnTo>
                  <a:lnTo>
                    <a:pt x="416240" y="553939"/>
                  </a:lnTo>
                  <a:lnTo>
                    <a:pt x="435283" y="558930"/>
                  </a:lnTo>
                  <a:lnTo>
                    <a:pt x="454554" y="563920"/>
                  </a:lnTo>
                  <a:lnTo>
                    <a:pt x="474504" y="568457"/>
                  </a:lnTo>
                  <a:lnTo>
                    <a:pt x="494455" y="572994"/>
                  </a:lnTo>
                  <a:lnTo>
                    <a:pt x="514632" y="577304"/>
                  </a:lnTo>
                  <a:lnTo>
                    <a:pt x="535262" y="581387"/>
                  </a:lnTo>
                  <a:lnTo>
                    <a:pt x="556120" y="585470"/>
                  </a:lnTo>
                  <a:lnTo>
                    <a:pt x="577431" y="589553"/>
                  </a:lnTo>
                  <a:lnTo>
                    <a:pt x="598741" y="592955"/>
                  </a:lnTo>
                  <a:lnTo>
                    <a:pt x="620505" y="596358"/>
                  </a:lnTo>
                  <a:lnTo>
                    <a:pt x="642270" y="599534"/>
                  </a:lnTo>
                  <a:lnTo>
                    <a:pt x="664487" y="602710"/>
                  </a:lnTo>
                  <a:lnTo>
                    <a:pt x="686705" y="605432"/>
                  </a:lnTo>
                  <a:lnTo>
                    <a:pt x="709376" y="608381"/>
                  </a:lnTo>
                  <a:lnTo>
                    <a:pt x="732047" y="610649"/>
                  </a:lnTo>
                  <a:lnTo>
                    <a:pt x="754944" y="612917"/>
                  </a:lnTo>
                  <a:lnTo>
                    <a:pt x="778296" y="614959"/>
                  </a:lnTo>
                  <a:lnTo>
                    <a:pt x="801420" y="617000"/>
                  </a:lnTo>
                  <a:lnTo>
                    <a:pt x="824998" y="618588"/>
                  </a:lnTo>
                  <a:lnTo>
                    <a:pt x="848576" y="620176"/>
                  </a:lnTo>
                  <a:lnTo>
                    <a:pt x="872607" y="621537"/>
                  </a:lnTo>
                  <a:lnTo>
                    <a:pt x="896638" y="622671"/>
                  </a:lnTo>
                  <a:lnTo>
                    <a:pt x="920443" y="623579"/>
                  </a:lnTo>
                  <a:lnTo>
                    <a:pt x="944701" y="624259"/>
                  </a:lnTo>
                  <a:lnTo>
                    <a:pt x="969185" y="624713"/>
                  </a:lnTo>
                  <a:lnTo>
                    <a:pt x="993670" y="624940"/>
                  </a:lnTo>
                  <a:lnTo>
                    <a:pt x="1018381" y="625393"/>
                  </a:lnTo>
                  <a:lnTo>
                    <a:pt x="1043093" y="624940"/>
                  </a:lnTo>
                  <a:lnTo>
                    <a:pt x="1067578" y="624713"/>
                  </a:lnTo>
                  <a:lnTo>
                    <a:pt x="1091835" y="624259"/>
                  </a:lnTo>
                  <a:lnTo>
                    <a:pt x="1116093" y="623579"/>
                  </a:lnTo>
                  <a:lnTo>
                    <a:pt x="1140125" y="622671"/>
                  </a:lnTo>
                  <a:lnTo>
                    <a:pt x="1164156" y="621537"/>
                  </a:lnTo>
                  <a:lnTo>
                    <a:pt x="1187961" y="620176"/>
                  </a:lnTo>
                  <a:lnTo>
                    <a:pt x="1211539" y="618588"/>
                  </a:lnTo>
                  <a:lnTo>
                    <a:pt x="1235116" y="617000"/>
                  </a:lnTo>
                  <a:lnTo>
                    <a:pt x="1258467" y="614959"/>
                  </a:lnTo>
                  <a:lnTo>
                    <a:pt x="1281819" y="612917"/>
                  </a:lnTo>
                  <a:lnTo>
                    <a:pt x="1304716" y="610649"/>
                  </a:lnTo>
                  <a:lnTo>
                    <a:pt x="1327387" y="608381"/>
                  </a:lnTo>
                  <a:lnTo>
                    <a:pt x="1349832" y="605432"/>
                  </a:lnTo>
                  <a:lnTo>
                    <a:pt x="1372276" y="602710"/>
                  </a:lnTo>
                  <a:lnTo>
                    <a:pt x="1394493" y="599534"/>
                  </a:lnTo>
                  <a:lnTo>
                    <a:pt x="1416484" y="596358"/>
                  </a:lnTo>
                  <a:lnTo>
                    <a:pt x="1438022" y="592955"/>
                  </a:lnTo>
                  <a:lnTo>
                    <a:pt x="1459333" y="589553"/>
                  </a:lnTo>
                  <a:lnTo>
                    <a:pt x="1480643" y="585470"/>
                  </a:lnTo>
                  <a:lnTo>
                    <a:pt x="1501501" y="581387"/>
                  </a:lnTo>
                  <a:lnTo>
                    <a:pt x="1522131" y="577304"/>
                  </a:lnTo>
                  <a:lnTo>
                    <a:pt x="1542308" y="572994"/>
                  </a:lnTo>
                  <a:lnTo>
                    <a:pt x="1562259" y="568457"/>
                  </a:lnTo>
                  <a:lnTo>
                    <a:pt x="1582209" y="563920"/>
                  </a:lnTo>
                  <a:lnTo>
                    <a:pt x="1601480" y="558930"/>
                  </a:lnTo>
                  <a:lnTo>
                    <a:pt x="1620523" y="553939"/>
                  </a:lnTo>
                  <a:lnTo>
                    <a:pt x="1639340" y="548722"/>
                  </a:lnTo>
                  <a:lnTo>
                    <a:pt x="1657704" y="543278"/>
                  </a:lnTo>
                  <a:lnTo>
                    <a:pt x="1676067" y="537607"/>
                  </a:lnTo>
                  <a:lnTo>
                    <a:pt x="1693751" y="531936"/>
                  </a:lnTo>
                  <a:lnTo>
                    <a:pt x="1710981" y="526038"/>
                  </a:lnTo>
                  <a:lnTo>
                    <a:pt x="1726624" y="520594"/>
                  </a:lnTo>
                  <a:lnTo>
                    <a:pt x="1741587" y="514923"/>
                  </a:lnTo>
                  <a:lnTo>
                    <a:pt x="1755643" y="509479"/>
                  </a:lnTo>
                  <a:lnTo>
                    <a:pt x="1769699" y="503808"/>
                  </a:lnTo>
                  <a:lnTo>
                    <a:pt x="1782848" y="498137"/>
                  </a:lnTo>
                  <a:lnTo>
                    <a:pt x="1795543" y="492466"/>
                  </a:lnTo>
                  <a:lnTo>
                    <a:pt x="1807786" y="486568"/>
                  </a:lnTo>
                  <a:lnTo>
                    <a:pt x="1819575" y="480897"/>
                  </a:lnTo>
                  <a:lnTo>
                    <a:pt x="1830684" y="474999"/>
                  </a:lnTo>
                  <a:lnTo>
                    <a:pt x="1841566" y="469329"/>
                  </a:lnTo>
                  <a:lnTo>
                    <a:pt x="1851541" y="463658"/>
                  </a:lnTo>
                  <a:lnTo>
                    <a:pt x="1861289" y="457533"/>
                  </a:lnTo>
                  <a:lnTo>
                    <a:pt x="1870358" y="451862"/>
                  </a:lnTo>
                  <a:lnTo>
                    <a:pt x="1879199" y="445964"/>
                  </a:lnTo>
                  <a:lnTo>
                    <a:pt x="1887361" y="440293"/>
                  </a:lnTo>
                  <a:lnTo>
                    <a:pt x="1894843" y="434622"/>
                  </a:lnTo>
                  <a:lnTo>
                    <a:pt x="1902097" y="428951"/>
                  </a:lnTo>
                  <a:lnTo>
                    <a:pt x="1908899" y="423507"/>
                  </a:lnTo>
                  <a:lnTo>
                    <a:pt x="1915020" y="417836"/>
                  </a:lnTo>
                  <a:lnTo>
                    <a:pt x="1920914" y="412392"/>
                  </a:lnTo>
                  <a:lnTo>
                    <a:pt x="1926129" y="407175"/>
                  </a:lnTo>
                  <a:lnTo>
                    <a:pt x="1931116" y="401731"/>
                  </a:lnTo>
                  <a:lnTo>
                    <a:pt x="1935197" y="396513"/>
                  </a:lnTo>
                  <a:lnTo>
                    <a:pt x="1939051" y="391296"/>
                  </a:lnTo>
                  <a:lnTo>
                    <a:pt x="1942678" y="386533"/>
                  </a:lnTo>
                  <a:lnTo>
                    <a:pt x="1945399" y="381315"/>
                  </a:lnTo>
                  <a:lnTo>
                    <a:pt x="1947666" y="376552"/>
                  </a:lnTo>
                  <a:lnTo>
                    <a:pt x="1949933" y="371788"/>
                  </a:lnTo>
                  <a:lnTo>
                    <a:pt x="1951293" y="367251"/>
                  </a:lnTo>
                  <a:lnTo>
                    <a:pt x="1952654" y="362715"/>
                  </a:lnTo>
                  <a:lnTo>
                    <a:pt x="1953107" y="358631"/>
                  </a:lnTo>
                  <a:lnTo>
                    <a:pt x="1953560" y="354548"/>
                  </a:lnTo>
                  <a:lnTo>
                    <a:pt x="1953107" y="350012"/>
                  </a:lnTo>
                  <a:lnTo>
                    <a:pt x="1952654" y="345929"/>
                  </a:lnTo>
                  <a:lnTo>
                    <a:pt x="1951293" y="341392"/>
                  </a:lnTo>
                  <a:lnTo>
                    <a:pt x="1949933" y="336855"/>
                  </a:lnTo>
                  <a:lnTo>
                    <a:pt x="1947666" y="332091"/>
                  </a:lnTo>
                  <a:lnTo>
                    <a:pt x="1945399" y="327328"/>
                  </a:lnTo>
                  <a:lnTo>
                    <a:pt x="1942678" y="322564"/>
                  </a:lnTo>
                  <a:lnTo>
                    <a:pt x="1939051" y="317347"/>
                  </a:lnTo>
                  <a:lnTo>
                    <a:pt x="1935197" y="312130"/>
                  </a:lnTo>
                  <a:lnTo>
                    <a:pt x="1931116" y="306912"/>
                  </a:lnTo>
                  <a:lnTo>
                    <a:pt x="1926129" y="301695"/>
                  </a:lnTo>
                  <a:lnTo>
                    <a:pt x="1920914" y="296251"/>
                  </a:lnTo>
                  <a:lnTo>
                    <a:pt x="1915020" y="290807"/>
                  </a:lnTo>
                  <a:lnTo>
                    <a:pt x="1908899" y="285136"/>
                  </a:lnTo>
                  <a:lnTo>
                    <a:pt x="1902097" y="279692"/>
                  </a:lnTo>
                  <a:lnTo>
                    <a:pt x="1894843" y="274021"/>
                  </a:lnTo>
                  <a:lnTo>
                    <a:pt x="1887361" y="268350"/>
                  </a:lnTo>
                  <a:lnTo>
                    <a:pt x="1879199" y="262679"/>
                  </a:lnTo>
                  <a:lnTo>
                    <a:pt x="1870358" y="256781"/>
                  </a:lnTo>
                  <a:lnTo>
                    <a:pt x="1861289" y="251110"/>
                  </a:lnTo>
                  <a:lnTo>
                    <a:pt x="1851541" y="245439"/>
                  </a:lnTo>
                  <a:lnTo>
                    <a:pt x="1841566" y="239314"/>
                  </a:lnTo>
                  <a:lnTo>
                    <a:pt x="1830684" y="233644"/>
                  </a:lnTo>
                  <a:lnTo>
                    <a:pt x="1819575" y="227746"/>
                  </a:lnTo>
                  <a:lnTo>
                    <a:pt x="1807786" y="222075"/>
                  </a:lnTo>
                  <a:lnTo>
                    <a:pt x="1795543" y="216177"/>
                  </a:lnTo>
                  <a:lnTo>
                    <a:pt x="1782848" y="210506"/>
                  </a:lnTo>
                  <a:lnTo>
                    <a:pt x="1769699" y="204835"/>
                  </a:lnTo>
                  <a:lnTo>
                    <a:pt x="1755643" y="199164"/>
                  </a:lnTo>
                  <a:lnTo>
                    <a:pt x="1741587" y="193493"/>
                  </a:lnTo>
                  <a:lnTo>
                    <a:pt x="1726624" y="188049"/>
                  </a:lnTo>
                  <a:lnTo>
                    <a:pt x="1710981" y="182605"/>
                  </a:lnTo>
                  <a:lnTo>
                    <a:pt x="1693751" y="176707"/>
                  </a:lnTo>
                  <a:lnTo>
                    <a:pt x="1676067" y="170809"/>
                  </a:lnTo>
                  <a:lnTo>
                    <a:pt x="1657704" y="165365"/>
                  </a:lnTo>
                  <a:lnTo>
                    <a:pt x="1639340" y="159921"/>
                  </a:lnTo>
                  <a:lnTo>
                    <a:pt x="1620523" y="154931"/>
                  </a:lnTo>
                  <a:lnTo>
                    <a:pt x="1601480" y="149713"/>
                  </a:lnTo>
                  <a:lnTo>
                    <a:pt x="1582209" y="144723"/>
                  </a:lnTo>
                  <a:lnTo>
                    <a:pt x="1562259" y="140186"/>
                  </a:lnTo>
                  <a:lnTo>
                    <a:pt x="1542308" y="135423"/>
                  </a:lnTo>
                  <a:lnTo>
                    <a:pt x="1522131" y="131339"/>
                  </a:lnTo>
                  <a:lnTo>
                    <a:pt x="1501501" y="127256"/>
                  </a:lnTo>
                  <a:lnTo>
                    <a:pt x="1480643" y="123173"/>
                  </a:lnTo>
                  <a:lnTo>
                    <a:pt x="1459333" y="119317"/>
                  </a:lnTo>
                  <a:lnTo>
                    <a:pt x="1438022" y="115688"/>
                  </a:lnTo>
                  <a:lnTo>
                    <a:pt x="1416484" y="112285"/>
                  </a:lnTo>
                  <a:lnTo>
                    <a:pt x="1394493" y="108882"/>
                  </a:lnTo>
                  <a:lnTo>
                    <a:pt x="1372276" y="106160"/>
                  </a:lnTo>
                  <a:lnTo>
                    <a:pt x="1349832" y="103211"/>
                  </a:lnTo>
                  <a:lnTo>
                    <a:pt x="1327387" y="100489"/>
                  </a:lnTo>
                  <a:lnTo>
                    <a:pt x="1304716" y="97767"/>
                  </a:lnTo>
                  <a:lnTo>
                    <a:pt x="1281819" y="95726"/>
                  </a:lnTo>
                  <a:lnTo>
                    <a:pt x="1258467" y="93457"/>
                  </a:lnTo>
                  <a:lnTo>
                    <a:pt x="1235116" y="91643"/>
                  </a:lnTo>
                  <a:lnTo>
                    <a:pt x="1211539" y="89828"/>
                  </a:lnTo>
                  <a:lnTo>
                    <a:pt x="1187961" y="88467"/>
                  </a:lnTo>
                  <a:lnTo>
                    <a:pt x="1164156" y="86879"/>
                  </a:lnTo>
                  <a:lnTo>
                    <a:pt x="1140125" y="85972"/>
                  </a:lnTo>
                  <a:lnTo>
                    <a:pt x="1116093" y="85064"/>
                  </a:lnTo>
                  <a:lnTo>
                    <a:pt x="1091835" y="84384"/>
                  </a:lnTo>
                  <a:lnTo>
                    <a:pt x="1067578" y="83930"/>
                  </a:lnTo>
                  <a:lnTo>
                    <a:pt x="1043093" y="83703"/>
                  </a:lnTo>
                  <a:lnTo>
                    <a:pt x="1018381" y="83477"/>
                  </a:lnTo>
                  <a:close/>
                  <a:moveTo>
                    <a:pt x="1018381" y="0"/>
                  </a:moveTo>
                  <a:lnTo>
                    <a:pt x="1044680" y="227"/>
                  </a:lnTo>
                  <a:lnTo>
                    <a:pt x="1070525" y="681"/>
                  </a:lnTo>
                  <a:lnTo>
                    <a:pt x="1096597" y="1134"/>
                  </a:lnTo>
                  <a:lnTo>
                    <a:pt x="1122441" y="1815"/>
                  </a:lnTo>
                  <a:lnTo>
                    <a:pt x="1148060" y="2949"/>
                  </a:lnTo>
                  <a:lnTo>
                    <a:pt x="1173451" y="4083"/>
                  </a:lnTo>
                  <a:lnTo>
                    <a:pt x="1198389" y="5671"/>
                  </a:lnTo>
                  <a:lnTo>
                    <a:pt x="1223554" y="7259"/>
                  </a:lnTo>
                  <a:lnTo>
                    <a:pt x="1248265" y="9074"/>
                  </a:lnTo>
                  <a:lnTo>
                    <a:pt x="1272750" y="11342"/>
                  </a:lnTo>
                  <a:lnTo>
                    <a:pt x="1297235" y="13384"/>
                  </a:lnTo>
                  <a:lnTo>
                    <a:pt x="1321266" y="16106"/>
                  </a:lnTo>
                  <a:lnTo>
                    <a:pt x="1344844" y="18601"/>
                  </a:lnTo>
                  <a:lnTo>
                    <a:pt x="1368422" y="21777"/>
                  </a:lnTo>
                  <a:lnTo>
                    <a:pt x="1391773" y="24725"/>
                  </a:lnTo>
                  <a:lnTo>
                    <a:pt x="1414897" y="27901"/>
                  </a:lnTo>
                  <a:lnTo>
                    <a:pt x="1437568" y="31531"/>
                  </a:lnTo>
                  <a:lnTo>
                    <a:pt x="1460013" y="35160"/>
                  </a:lnTo>
                  <a:lnTo>
                    <a:pt x="1481777" y="39016"/>
                  </a:lnTo>
                  <a:lnTo>
                    <a:pt x="1503768" y="42873"/>
                  </a:lnTo>
                  <a:lnTo>
                    <a:pt x="1525079" y="46956"/>
                  </a:lnTo>
                  <a:lnTo>
                    <a:pt x="1546389" y="51492"/>
                  </a:lnTo>
                  <a:lnTo>
                    <a:pt x="1567247" y="56029"/>
                  </a:lnTo>
                  <a:lnTo>
                    <a:pt x="1587877" y="60566"/>
                  </a:lnTo>
                  <a:lnTo>
                    <a:pt x="1608054" y="65556"/>
                  </a:lnTo>
                  <a:lnTo>
                    <a:pt x="1627778" y="70547"/>
                  </a:lnTo>
                  <a:lnTo>
                    <a:pt x="1647049" y="75537"/>
                  </a:lnTo>
                  <a:lnTo>
                    <a:pt x="1666319" y="80981"/>
                  </a:lnTo>
                  <a:lnTo>
                    <a:pt x="1684682" y="86425"/>
                  </a:lnTo>
                  <a:lnTo>
                    <a:pt x="1703046" y="92096"/>
                  </a:lnTo>
                  <a:lnTo>
                    <a:pt x="1720956" y="97994"/>
                  </a:lnTo>
                  <a:lnTo>
                    <a:pt x="1738413" y="104119"/>
                  </a:lnTo>
                  <a:lnTo>
                    <a:pt x="1755416" y="110017"/>
                  </a:lnTo>
                  <a:lnTo>
                    <a:pt x="1772192" y="116141"/>
                  </a:lnTo>
                  <a:lnTo>
                    <a:pt x="1788515" y="122493"/>
                  </a:lnTo>
                  <a:lnTo>
                    <a:pt x="1804159" y="129071"/>
                  </a:lnTo>
                  <a:lnTo>
                    <a:pt x="1819575" y="135649"/>
                  </a:lnTo>
                  <a:lnTo>
                    <a:pt x="1834311" y="142455"/>
                  </a:lnTo>
                  <a:lnTo>
                    <a:pt x="1848820" y="149486"/>
                  </a:lnTo>
                  <a:lnTo>
                    <a:pt x="1862876" y="156292"/>
                  </a:lnTo>
                  <a:lnTo>
                    <a:pt x="1876252" y="163324"/>
                  </a:lnTo>
                  <a:lnTo>
                    <a:pt x="1889175" y="170809"/>
                  </a:lnTo>
                  <a:lnTo>
                    <a:pt x="1901871" y="178068"/>
                  </a:lnTo>
                  <a:lnTo>
                    <a:pt x="1913659" y="185554"/>
                  </a:lnTo>
                  <a:lnTo>
                    <a:pt x="1925448" y="193039"/>
                  </a:lnTo>
                  <a:lnTo>
                    <a:pt x="1936331" y="200752"/>
                  </a:lnTo>
                  <a:lnTo>
                    <a:pt x="1946759" y="208464"/>
                  </a:lnTo>
                  <a:lnTo>
                    <a:pt x="1956734" y="216404"/>
                  </a:lnTo>
                  <a:lnTo>
                    <a:pt x="1966029" y="224570"/>
                  </a:lnTo>
                  <a:lnTo>
                    <a:pt x="1975098" y="232509"/>
                  </a:lnTo>
                  <a:lnTo>
                    <a:pt x="1983259" y="240675"/>
                  </a:lnTo>
                  <a:lnTo>
                    <a:pt x="1991194" y="249069"/>
                  </a:lnTo>
                  <a:lnTo>
                    <a:pt x="1997996" y="257462"/>
                  </a:lnTo>
                  <a:lnTo>
                    <a:pt x="2004797" y="265628"/>
                  </a:lnTo>
                  <a:lnTo>
                    <a:pt x="2010691" y="274248"/>
                  </a:lnTo>
                  <a:lnTo>
                    <a:pt x="2016132" y="283094"/>
                  </a:lnTo>
                  <a:lnTo>
                    <a:pt x="2020893" y="291487"/>
                  </a:lnTo>
                  <a:lnTo>
                    <a:pt x="2025201" y="300334"/>
                  </a:lnTo>
                  <a:lnTo>
                    <a:pt x="2028375" y="309408"/>
                  </a:lnTo>
                  <a:lnTo>
                    <a:pt x="2029962" y="313717"/>
                  </a:lnTo>
                  <a:lnTo>
                    <a:pt x="2031549" y="318027"/>
                  </a:lnTo>
                  <a:lnTo>
                    <a:pt x="2032909" y="322791"/>
                  </a:lnTo>
                  <a:lnTo>
                    <a:pt x="2033816" y="327101"/>
                  </a:lnTo>
                  <a:lnTo>
                    <a:pt x="2034723" y="331411"/>
                  </a:lnTo>
                  <a:lnTo>
                    <a:pt x="2035403" y="336174"/>
                  </a:lnTo>
                  <a:lnTo>
                    <a:pt x="2035856" y="340484"/>
                  </a:lnTo>
                  <a:lnTo>
                    <a:pt x="2036536" y="345248"/>
                  </a:lnTo>
                  <a:lnTo>
                    <a:pt x="2036763" y="349785"/>
                  </a:lnTo>
                  <a:lnTo>
                    <a:pt x="2036763" y="354548"/>
                  </a:lnTo>
                  <a:lnTo>
                    <a:pt x="2036763" y="623579"/>
                  </a:lnTo>
                  <a:lnTo>
                    <a:pt x="2036763" y="628115"/>
                  </a:lnTo>
                  <a:lnTo>
                    <a:pt x="2036536" y="632879"/>
                  </a:lnTo>
                  <a:lnTo>
                    <a:pt x="2035856" y="637189"/>
                  </a:lnTo>
                  <a:lnTo>
                    <a:pt x="2035403" y="641726"/>
                  </a:lnTo>
                  <a:lnTo>
                    <a:pt x="2034723" y="646489"/>
                  </a:lnTo>
                  <a:lnTo>
                    <a:pt x="2033816" y="650799"/>
                  </a:lnTo>
                  <a:lnTo>
                    <a:pt x="2032909" y="655109"/>
                  </a:lnTo>
                  <a:lnTo>
                    <a:pt x="2031549" y="659873"/>
                  </a:lnTo>
                  <a:lnTo>
                    <a:pt x="2029962" y="664183"/>
                  </a:lnTo>
                  <a:lnTo>
                    <a:pt x="2028375" y="668720"/>
                  </a:lnTo>
                  <a:lnTo>
                    <a:pt x="2025201" y="677339"/>
                  </a:lnTo>
                  <a:lnTo>
                    <a:pt x="2020893" y="686186"/>
                  </a:lnTo>
                  <a:lnTo>
                    <a:pt x="2016132" y="695033"/>
                  </a:lnTo>
                  <a:lnTo>
                    <a:pt x="2010691" y="703426"/>
                  </a:lnTo>
                  <a:lnTo>
                    <a:pt x="2004797" y="712272"/>
                  </a:lnTo>
                  <a:lnTo>
                    <a:pt x="1997996" y="720439"/>
                  </a:lnTo>
                  <a:lnTo>
                    <a:pt x="1991194" y="729058"/>
                  </a:lnTo>
                  <a:lnTo>
                    <a:pt x="1983259" y="737225"/>
                  </a:lnTo>
                  <a:lnTo>
                    <a:pt x="1975098" y="745391"/>
                  </a:lnTo>
                  <a:lnTo>
                    <a:pt x="1966029" y="753557"/>
                  </a:lnTo>
                  <a:lnTo>
                    <a:pt x="1956734" y="761496"/>
                  </a:lnTo>
                  <a:lnTo>
                    <a:pt x="1946759" y="769209"/>
                  </a:lnTo>
                  <a:lnTo>
                    <a:pt x="1936331" y="777148"/>
                  </a:lnTo>
                  <a:lnTo>
                    <a:pt x="1925448" y="784861"/>
                  </a:lnTo>
                  <a:lnTo>
                    <a:pt x="1913659" y="792346"/>
                  </a:lnTo>
                  <a:lnTo>
                    <a:pt x="1901871" y="799832"/>
                  </a:lnTo>
                  <a:lnTo>
                    <a:pt x="1889175" y="807091"/>
                  </a:lnTo>
                  <a:lnTo>
                    <a:pt x="1876252" y="814577"/>
                  </a:lnTo>
                  <a:lnTo>
                    <a:pt x="1862876" y="821609"/>
                  </a:lnTo>
                  <a:lnTo>
                    <a:pt x="1848820" y="828640"/>
                  </a:lnTo>
                  <a:lnTo>
                    <a:pt x="1834311" y="835446"/>
                  </a:lnTo>
                  <a:lnTo>
                    <a:pt x="1819575" y="842251"/>
                  </a:lnTo>
                  <a:lnTo>
                    <a:pt x="1804159" y="848829"/>
                  </a:lnTo>
                  <a:lnTo>
                    <a:pt x="1788515" y="855407"/>
                  </a:lnTo>
                  <a:lnTo>
                    <a:pt x="1772192" y="861759"/>
                  </a:lnTo>
                  <a:lnTo>
                    <a:pt x="1755416" y="868110"/>
                  </a:lnTo>
                  <a:lnTo>
                    <a:pt x="1738413" y="874008"/>
                  </a:lnTo>
                  <a:lnTo>
                    <a:pt x="1720956" y="879906"/>
                  </a:lnTo>
                  <a:lnTo>
                    <a:pt x="1703046" y="885804"/>
                  </a:lnTo>
                  <a:lnTo>
                    <a:pt x="1684682" y="891475"/>
                  </a:lnTo>
                  <a:lnTo>
                    <a:pt x="1666319" y="896919"/>
                  </a:lnTo>
                  <a:lnTo>
                    <a:pt x="1647049" y="902363"/>
                  </a:lnTo>
                  <a:lnTo>
                    <a:pt x="1627778" y="907580"/>
                  </a:lnTo>
                  <a:lnTo>
                    <a:pt x="1608054" y="912344"/>
                  </a:lnTo>
                  <a:lnTo>
                    <a:pt x="1587877" y="917334"/>
                  </a:lnTo>
                  <a:lnTo>
                    <a:pt x="1567247" y="921871"/>
                  </a:lnTo>
                  <a:lnTo>
                    <a:pt x="1546389" y="926634"/>
                  </a:lnTo>
                  <a:lnTo>
                    <a:pt x="1525079" y="930944"/>
                  </a:lnTo>
                  <a:lnTo>
                    <a:pt x="1503768" y="935027"/>
                  </a:lnTo>
                  <a:lnTo>
                    <a:pt x="1481777" y="938884"/>
                  </a:lnTo>
                  <a:lnTo>
                    <a:pt x="1460013" y="942740"/>
                  </a:lnTo>
                  <a:lnTo>
                    <a:pt x="1437568" y="946369"/>
                  </a:lnTo>
                  <a:lnTo>
                    <a:pt x="1414897" y="949999"/>
                  </a:lnTo>
                  <a:lnTo>
                    <a:pt x="1391773" y="953175"/>
                  </a:lnTo>
                  <a:lnTo>
                    <a:pt x="1368422" y="956123"/>
                  </a:lnTo>
                  <a:lnTo>
                    <a:pt x="1344844" y="959299"/>
                  </a:lnTo>
                  <a:lnTo>
                    <a:pt x="1321266" y="961794"/>
                  </a:lnTo>
                  <a:lnTo>
                    <a:pt x="1297235" y="964516"/>
                  </a:lnTo>
                  <a:lnTo>
                    <a:pt x="1272750" y="966558"/>
                  </a:lnTo>
                  <a:lnTo>
                    <a:pt x="1248265" y="968826"/>
                  </a:lnTo>
                  <a:lnTo>
                    <a:pt x="1223554" y="970641"/>
                  </a:lnTo>
                  <a:lnTo>
                    <a:pt x="1198389" y="972229"/>
                  </a:lnTo>
                  <a:lnTo>
                    <a:pt x="1173451" y="973817"/>
                  </a:lnTo>
                  <a:lnTo>
                    <a:pt x="1148060" y="974951"/>
                  </a:lnTo>
                  <a:lnTo>
                    <a:pt x="1122441" y="976085"/>
                  </a:lnTo>
                  <a:lnTo>
                    <a:pt x="1096597" y="976766"/>
                  </a:lnTo>
                  <a:lnTo>
                    <a:pt x="1070525" y="977446"/>
                  </a:lnTo>
                  <a:lnTo>
                    <a:pt x="1044680" y="977673"/>
                  </a:lnTo>
                  <a:lnTo>
                    <a:pt x="1018381" y="977900"/>
                  </a:lnTo>
                  <a:lnTo>
                    <a:pt x="992083" y="977673"/>
                  </a:lnTo>
                  <a:lnTo>
                    <a:pt x="966011" y="977446"/>
                  </a:lnTo>
                  <a:lnTo>
                    <a:pt x="939940" y="976766"/>
                  </a:lnTo>
                  <a:lnTo>
                    <a:pt x="914095" y="976085"/>
                  </a:lnTo>
                  <a:lnTo>
                    <a:pt x="888477" y="974951"/>
                  </a:lnTo>
                  <a:lnTo>
                    <a:pt x="863312" y="973817"/>
                  </a:lnTo>
                  <a:lnTo>
                    <a:pt x="838147" y="972229"/>
                  </a:lnTo>
                  <a:lnTo>
                    <a:pt x="812982" y="970641"/>
                  </a:lnTo>
                  <a:lnTo>
                    <a:pt x="788271" y="968826"/>
                  </a:lnTo>
                  <a:lnTo>
                    <a:pt x="763786" y="966558"/>
                  </a:lnTo>
                  <a:lnTo>
                    <a:pt x="739528" y="964516"/>
                  </a:lnTo>
                  <a:lnTo>
                    <a:pt x="715497" y="961794"/>
                  </a:lnTo>
                  <a:lnTo>
                    <a:pt x="691692" y="959299"/>
                  </a:lnTo>
                  <a:lnTo>
                    <a:pt x="668115" y="956123"/>
                  </a:lnTo>
                  <a:lnTo>
                    <a:pt x="644990" y="953175"/>
                  </a:lnTo>
                  <a:lnTo>
                    <a:pt x="621866" y="949999"/>
                  </a:lnTo>
                  <a:lnTo>
                    <a:pt x="599195" y="946369"/>
                  </a:lnTo>
                  <a:lnTo>
                    <a:pt x="576750" y="942740"/>
                  </a:lnTo>
                  <a:lnTo>
                    <a:pt x="554759" y="938884"/>
                  </a:lnTo>
                  <a:lnTo>
                    <a:pt x="532995" y="935027"/>
                  </a:lnTo>
                  <a:lnTo>
                    <a:pt x="511458" y="930944"/>
                  </a:lnTo>
                  <a:lnTo>
                    <a:pt x="490147" y="926634"/>
                  </a:lnTo>
                  <a:lnTo>
                    <a:pt x="469290" y="921871"/>
                  </a:lnTo>
                  <a:lnTo>
                    <a:pt x="448886" y="917334"/>
                  </a:lnTo>
                  <a:lnTo>
                    <a:pt x="428935" y="912344"/>
                  </a:lnTo>
                  <a:lnTo>
                    <a:pt x="408985" y="907580"/>
                  </a:lnTo>
                  <a:lnTo>
                    <a:pt x="389715" y="902363"/>
                  </a:lnTo>
                  <a:lnTo>
                    <a:pt x="370671" y="896919"/>
                  </a:lnTo>
                  <a:lnTo>
                    <a:pt x="352081" y="891475"/>
                  </a:lnTo>
                  <a:lnTo>
                    <a:pt x="333717" y="885804"/>
                  </a:lnTo>
                  <a:lnTo>
                    <a:pt x="315580" y="879906"/>
                  </a:lnTo>
                  <a:lnTo>
                    <a:pt x="298124" y="874008"/>
                  </a:lnTo>
                  <a:lnTo>
                    <a:pt x="281120" y="868110"/>
                  </a:lnTo>
                  <a:lnTo>
                    <a:pt x="264571" y="861759"/>
                  </a:lnTo>
                  <a:lnTo>
                    <a:pt x="248474" y="855407"/>
                  </a:lnTo>
                  <a:lnTo>
                    <a:pt x="232605" y="848829"/>
                  </a:lnTo>
                  <a:lnTo>
                    <a:pt x="217188" y="842251"/>
                  </a:lnTo>
                  <a:lnTo>
                    <a:pt x="202225" y="835446"/>
                  </a:lnTo>
                  <a:lnTo>
                    <a:pt x="187716" y="828640"/>
                  </a:lnTo>
                  <a:lnTo>
                    <a:pt x="173887" y="821609"/>
                  </a:lnTo>
                  <a:lnTo>
                    <a:pt x="160511" y="814577"/>
                  </a:lnTo>
                  <a:lnTo>
                    <a:pt x="147362" y="807091"/>
                  </a:lnTo>
                  <a:lnTo>
                    <a:pt x="134892" y="799832"/>
                  </a:lnTo>
                  <a:lnTo>
                    <a:pt x="122877" y="792346"/>
                  </a:lnTo>
                  <a:lnTo>
                    <a:pt x="111541" y="784861"/>
                  </a:lnTo>
                  <a:lnTo>
                    <a:pt x="100433" y="777148"/>
                  </a:lnTo>
                  <a:lnTo>
                    <a:pt x="90004" y="769209"/>
                  </a:lnTo>
                  <a:lnTo>
                    <a:pt x="80029" y="761496"/>
                  </a:lnTo>
                  <a:lnTo>
                    <a:pt x="70734" y="753557"/>
                  </a:lnTo>
                  <a:lnTo>
                    <a:pt x="61665" y="745391"/>
                  </a:lnTo>
                  <a:lnTo>
                    <a:pt x="53504" y="737225"/>
                  </a:lnTo>
                  <a:lnTo>
                    <a:pt x="45795" y="729058"/>
                  </a:lnTo>
                  <a:lnTo>
                    <a:pt x="38541" y="720439"/>
                  </a:lnTo>
                  <a:lnTo>
                    <a:pt x="31966" y="712272"/>
                  </a:lnTo>
                  <a:lnTo>
                    <a:pt x="26072" y="703426"/>
                  </a:lnTo>
                  <a:lnTo>
                    <a:pt x="20631" y="695033"/>
                  </a:lnTo>
                  <a:lnTo>
                    <a:pt x="15870" y="686186"/>
                  </a:lnTo>
                  <a:lnTo>
                    <a:pt x="11562" y="677339"/>
                  </a:lnTo>
                  <a:lnTo>
                    <a:pt x="8162" y="668720"/>
                  </a:lnTo>
                  <a:lnTo>
                    <a:pt x="6575" y="664183"/>
                  </a:lnTo>
                  <a:lnTo>
                    <a:pt x="5214" y="659873"/>
                  </a:lnTo>
                  <a:lnTo>
                    <a:pt x="3854" y="655109"/>
                  </a:lnTo>
                  <a:lnTo>
                    <a:pt x="2947" y="650799"/>
                  </a:lnTo>
                  <a:lnTo>
                    <a:pt x="2040" y="646489"/>
                  </a:lnTo>
                  <a:lnTo>
                    <a:pt x="1360" y="641726"/>
                  </a:lnTo>
                  <a:lnTo>
                    <a:pt x="907" y="637189"/>
                  </a:lnTo>
                  <a:lnTo>
                    <a:pt x="227" y="632879"/>
                  </a:lnTo>
                  <a:lnTo>
                    <a:pt x="0" y="628115"/>
                  </a:lnTo>
                  <a:lnTo>
                    <a:pt x="0" y="623579"/>
                  </a:lnTo>
                  <a:lnTo>
                    <a:pt x="0" y="354548"/>
                  </a:lnTo>
                  <a:lnTo>
                    <a:pt x="0" y="349785"/>
                  </a:lnTo>
                  <a:lnTo>
                    <a:pt x="227" y="345248"/>
                  </a:lnTo>
                  <a:lnTo>
                    <a:pt x="907" y="340484"/>
                  </a:lnTo>
                  <a:lnTo>
                    <a:pt x="1360" y="336174"/>
                  </a:lnTo>
                  <a:lnTo>
                    <a:pt x="2040" y="331411"/>
                  </a:lnTo>
                  <a:lnTo>
                    <a:pt x="2947" y="327101"/>
                  </a:lnTo>
                  <a:lnTo>
                    <a:pt x="3854" y="322791"/>
                  </a:lnTo>
                  <a:lnTo>
                    <a:pt x="5214" y="318027"/>
                  </a:lnTo>
                  <a:lnTo>
                    <a:pt x="6575" y="313717"/>
                  </a:lnTo>
                  <a:lnTo>
                    <a:pt x="8162" y="309408"/>
                  </a:lnTo>
                  <a:lnTo>
                    <a:pt x="11562" y="300334"/>
                  </a:lnTo>
                  <a:lnTo>
                    <a:pt x="15870" y="291487"/>
                  </a:lnTo>
                  <a:lnTo>
                    <a:pt x="20631" y="283094"/>
                  </a:lnTo>
                  <a:lnTo>
                    <a:pt x="26072" y="274248"/>
                  </a:lnTo>
                  <a:lnTo>
                    <a:pt x="31966" y="265628"/>
                  </a:lnTo>
                  <a:lnTo>
                    <a:pt x="38541" y="257462"/>
                  </a:lnTo>
                  <a:lnTo>
                    <a:pt x="45795" y="249069"/>
                  </a:lnTo>
                  <a:lnTo>
                    <a:pt x="53504" y="240675"/>
                  </a:lnTo>
                  <a:lnTo>
                    <a:pt x="61665" y="232509"/>
                  </a:lnTo>
                  <a:lnTo>
                    <a:pt x="70734" y="224570"/>
                  </a:lnTo>
                  <a:lnTo>
                    <a:pt x="80029" y="216404"/>
                  </a:lnTo>
                  <a:lnTo>
                    <a:pt x="90004" y="208464"/>
                  </a:lnTo>
                  <a:lnTo>
                    <a:pt x="100433" y="200752"/>
                  </a:lnTo>
                  <a:lnTo>
                    <a:pt x="111541" y="193039"/>
                  </a:lnTo>
                  <a:lnTo>
                    <a:pt x="122877" y="185554"/>
                  </a:lnTo>
                  <a:lnTo>
                    <a:pt x="134892" y="178068"/>
                  </a:lnTo>
                  <a:lnTo>
                    <a:pt x="147362" y="170809"/>
                  </a:lnTo>
                  <a:lnTo>
                    <a:pt x="160511" y="163324"/>
                  </a:lnTo>
                  <a:lnTo>
                    <a:pt x="173887" y="156292"/>
                  </a:lnTo>
                  <a:lnTo>
                    <a:pt x="187716" y="149486"/>
                  </a:lnTo>
                  <a:lnTo>
                    <a:pt x="202225" y="142455"/>
                  </a:lnTo>
                  <a:lnTo>
                    <a:pt x="217188" y="135649"/>
                  </a:lnTo>
                  <a:lnTo>
                    <a:pt x="232605" y="129071"/>
                  </a:lnTo>
                  <a:lnTo>
                    <a:pt x="248474" y="122493"/>
                  </a:lnTo>
                  <a:lnTo>
                    <a:pt x="264571" y="116141"/>
                  </a:lnTo>
                  <a:lnTo>
                    <a:pt x="281120" y="110017"/>
                  </a:lnTo>
                  <a:lnTo>
                    <a:pt x="298124" y="104119"/>
                  </a:lnTo>
                  <a:lnTo>
                    <a:pt x="315580" y="97994"/>
                  </a:lnTo>
                  <a:lnTo>
                    <a:pt x="333717" y="92096"/>
                  </a:lnTo>
                  <a:lnTo>
                    <a:pt x="352081" y="86425"/>
                  </a:lnTo>
                  <a:lnTo>
                    <a:pt x="370671" y="80981"/>
                  </a:lnTo>
                  <a:lnTo>
                    <a:pt x="389715" y="75537"/>
                  </a:lnTo>
                  <a:lnTo>
                    <a:pt x="408985" y="70547"/>
                  </a:lnTo>
                  <a:lnTo>
                    <a:pt x="428935" y="65556"/>
                  </a:lnTo>
                  <a:lnTo>
                    <a:pt x="448886" y="60566"/>
                  </a:lnTo>
                  <a:lnTo>
                    <a:pt x="469290" y="56029"/>
                  </a:lnTo>
                  <a:lnTo>
                    <a:pt x="490147" y="51492"/>
                  </a:lnTo>
                  <a:lnTo>
                    <a:pt x="511458" y="46956"/>
                  </a:lnTo>
                  <a:lnTo>
                    <a:pt x="532995" y="42873"/>
                  </a:lnTo>
                  <a:lnTo>
                    <a:pt x="554759" y="39016"/>
                  </a:lnTo>
                  <a:lnTo>
                    <a:pt x="576750" y="35160"/>
                  </a:lnTo>
                  <a:lnTo>
                    <a:pt x="599195" y="31531"/>
                  </a:lnTo>
                  <a:lnTo>
                    <a:pt x="621866" y="27901"/>
                  </a:lnTo>
                  <a:lnTo>
                    <a:pt x="644990" y="24725"/>
                  </a:lnTo>
                  <a:lnTo>
                    <a:pt x="668115" y="21777"/>
                  </a:lnTo>
                  <a:lnTo>
                    <a:pt x="691692" y="18601"/>
                  </a:lnTo>
                  <a:lnTo>
                    <a:pt x="715497" y="16106"/>
                  </a:lnTo>
                  <a:lnTo>
                    <a:pt x="739528" y="13384"/>
                  </a:lnTo>
                  <a:lnTo>
                    <a:pt x="763786" y="11342"/>
                  </a:lnTo>
                  <a:lnTo>
                    <a:pt x="788271" y="9074"/>
                  </a:lnTo>
                  <a:lnTo>
                    <a:pt x="812982" y="7259"/>
                  </a:lnTo>
                  <a:lnTo>
                    <a:pt x="838147" y="5671"/>
                  </a:lnTo>
                  <a:lnTo>
                    <a:pt x="863312" y="4083"/>
                  </a:lnTo>
                  <a:lnTo>
                    <a:pt x="888477" y="2949"/>
                  </a:lnTo>
                  <a:lnTo>
                    <a:pt x="914095" y="1815"/>
                  </a:lnTo>
                  <a:lnTo>
                    <a:pt x="939940" y="1134"/>
                  </a:lnTo>
                  <a:lnTo>
                    <a:pt x="966011" y="681"/>
                  </a:lnTo>
                  <a:lnTo>
                    <a:pt x="992083" y="227"/>
                  </a:lnTo>
                  <a:lnTo>
                    <a:pt x="1018381" y="0"/>
                  </a:lnTo>
                  <a:close/>
                </a:path>
              </a:pathLst>
            </a:custGeom>
            <a:solidFill>
              <a:srgbClr val="0091B8"/>
            </a:solidFill>
            <a:ln>
              <a:noFill/>
            </a:ln>
          </p:spPr>
          <p:txBody>
            <a:bodyPr/>
            <a:lstStyle/>
            <a:p>
              <a:endParaRPr lang="zh-CN" altLang="en-US"/>
            </a:p>
          </p:txBody>
        </p:sp>
      </p:grpSp>
    </p:spTree>
    <p:extLst>
      <p:ext uri="{BB962C8B-B14F-4D97-AF65-F5344CB8AC3E}">
        <p14:creationId xmlns:p14="http://schemas.microsoft.com/office/powerpoint/2010/main" val="350281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2" presetClass="entr" presetSubtype="8"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300" fill="hold"/>
                                        <p:tgtEl>
                                          <p:spTgt spid="24"/>
                                        </p:tgtEl>
                                        <p:attrNameLst>
                                          <p:attrName>ppt_x</p:attrName>
                                        </p:attrNameLst>
                                      </p:cBhvr>
                                      <p:tavLst>
                                        <p:tav tm="0">
                                          <p:val>
                                            <p:strVal val="0-#ppt_w/2"/>
                                          </p:val>
                                        </p:tav>
                                        <p:tav tm="100000">
                                          <p:val>
                                            <p:strVal val="#ppt_x"/>
                                          </p:val>
                                        </p:tav>
                                      </p:tavLst>
                                    </p:anim>
                                    <p:anim calcmode="lin" valueType="num">
                                      <p:cBhvr additive="base">
                                        <p:cTn id="21" dur="300" fill="hold"/>
                                        <p:tgtEl>
                                          <p:spTgt spid="24"/>
                                        </p:tgtEl>
                                        <p:attrNameLst>
                                          <p:attrName>ppt_y</p:attrName>
                                        </p:attrNameLst>
                                      </p:cBhvr>
                                      <p:tavLst>
                                        <p:tav tm="0">
                                          <p:val>
                                            <p:strVal val="#ppt_y"/>
                                          </p:val>
                                        </p:tav>
                                        <p:tav tm="100000">
                                          <p:val>
                                            <p:strVal val="#ppt_y"/>
                                          </p:val>
                                        </p:tav>
                                      </p:tavLst>
                                    </p:anim>
                                  </p:childTnLst>
                                </p:cTn>
                              </p:par>
                              <p:par>
                                <p:cTn id="22" presetID="63" presetClass="path" presetSubtype="0" autoRev="1" fill="hold" nodeType="withEffect">
                                  <p:stCondLst>
                                    <p:cond delay="300"/>
                                  </p:stCondLst>
                                  <p:childTnLst>
                                    <p:animMotion origin="layout" path="M 3.95833E-6 4.07407E-6 L 0.00677 4.07407E-6 " pathEditMode="relative" rAng="0" ptsTypes="AA">
                                      <p:cBhvr>
                                        <p:cTn id="23" dur="100" fill="hold"/>
                                        <p:tgtEl>
                                          <p:spTgt spid="24"/>
                                        </p:tgtEl>
                                        <p:attrNameLst>
                                          <p:attrName>ppt_x</p:attrName>
                                          <p:attrName>ppt_y</p:attrName>
                                        </p:attrNameLst>
                                      </p:cBhvr>
                                      <p:rCtr x="339" y="0"/>
                                    </p:animMotion>
                                  </p:childTnLst>
                                </p:cTn>
                              </p:par>
                              <p:par>
                                <p:cTn id="24" presetID="8" presetClass="emph" presetSubtype="0" repeatCount="2000" autoRev="1" fill="hold" nodeType="withEffect">
                                  <p:stCondLst>
                                    <p:cond delay="100"/>
                                  </p:stCondLst>
                                  <p:childTnLst>
                                    <p:animRot by="240000">
                                      <p:cBhvr>
                                        <p:cTn id="25" dur="100" fill="hold"/>
                                        <p:tgtEl>
                                          <p:spTgt spid="24"/>
                                        </p:tgtEl>
                                        <p:attrNameLst>
                                          <p:attrName>r</p:attrName>
                                        </p:attrNameLst>
                                      </p:cBhvr>
                                    </p:animRot>
                                  </p:childTnLst>
                                </p:cTn>
                              </p:par>
                            </p:childTnLst>
                          </p:cTn>
                        </p:par>
                        <p:par>
                          <p:cTn id="26" fill="hold">
                            <p:stCondLst>
                              <p:cond delay="1600"/>
                            </p:stCondLst>
                            <p:childTnLst>
                              <p:par>
                                <p:cTn id="27" presetID="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300" fill="hold"/>
                                        <p:tgtEl>
                                          <p:spTgt spid="52"/>
                                        </p:tgtEl>
                                        <p:attrNameLst>
                                          <p:attrName>ppt_x</p:attrName>
                                        </p:attrNameLst>
                                      </p:cBhvr>
                                      <p:tavLst>
                                        <p:tav tm="0">
                                          <p:val>
                                            <p:strVal val="0-#ppt_w/2"/>
                                          </p:val>
                                        </p:tav>
                                        <p:tav tm="100000">
                                          <p:val>
                                            <p:strVal val="#ppt_x"/>
                                          </p:val>
                                        </p:tav>
                                      </p:tavLst>
                                    </p:anim>
                                    <p:anim calcmode="lin" valueType="num">
                                      <p:cBhvr additive="base">
                                        <p:cTn id="30" dur="300" fill="hold"/>
                                        <p:tgtEl>
                                          <p:spTgt spid="52"/>
                                        </p:tgtEl>
                                        <p:attrNameLst>
                                          <p:attrName>ppt_y</p:attrName>
                                        </p:attrNameLst>
                                      </p:cBhvr>
                                      <p:tavLst>
                                        <p:tav tm="0">
                                          <p:val>
                                            <p:strVal val="#ppt_y"/>
                                          </p:val>
                                        </p:tav>
                                        <p:tav tm="100000">
                                          <p:val>
                                            <p:strVal val="#ppt_y"/>
                                          </p:val>
                                        </p:tav>
                                      </p:tavLst>
                                    </p:anim>
                                  </p:childTnLst>
                                </p:cTn>
                              </p:par>
                              <p:par>
                                <p:cTn id="31" presetID="63" presetClass="path" presetSubtype="0" autoRev="1" fill="hold" nodeType="withEffect">
                                  <p:stCondLst>
                                    <p:cond delay="300"/>
                                  </p:stCondLst>
                                  <p:childTnLst>
                                    <p:animMotion origin="layout" path="M 2.29167E-6 1.85185E-6 L 0.00677 1.85185E-6 " pathEditMode="relative" rAng="0" ptsTypes="AA">
                                      <p:cBhvr>
                                        <p:cTn id="32" dur="100" fill="hold"/>
                                        <p:tgtEl>
                                          <p:spTgt spid="52"/>
                                        </p:tgtEl>
                                        <p:attrNameLst>
                                          <p:attrName>ppt_x</p:attrName>
                                          <p:attrName>ppt_y</p:attrName>
                                        </p:attrNameLst>
                                      </p:cBhvr>
                                      <p:rCtr x="339" y="0"/>
                                    </p:animMotion>
                                  </p:childTnLst>
                                </p:cTn>
                              </p:par>
                              <p:par>
                                <p:cTn id="33" presetID="8" presetClass="emph" presetSubtype="0" repeatCount="2000" autoRev="1" fill="hold" nodeType="withEffect">
                                  <p:stCondLst>
                                    <p:cond delay="100"/>
                                  </p:stCondLst>
                                  <p:childTnLst>
                                    <p:animRot by="240000">
                                      <p:cBhvr>
                                        <p:cTn id="34" dur="100" fill="hold"/>
                                        <p:tgtEl>
                                          <p:spTgt spid="52"/>
                                        </p:tgtEl>
                                        <p:attrNameLst>
                                          <p:attrName>r</p:attrName>
                                        </p:attrNameLst>
                                      </p:cBhvr>
                                    </p:animRot>
                                  </p:childTnLst>
                                </p:cTn>
                              </p:par>
                            </p:childTnLst>
                          </p:cTn>
                        </p:par>
                        <p:par>
                          <p:cTn id="35" fill="hold">
                            <p:stCondLst>
                              <p:cond delay="2100"/>
                            </p:stCondLst>
                            <p:childTnLst>
                              <p:par>
                                <p:cTn id="36" presetID="2" presetClass="entr" presetSubtype="8"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300" fill="hold"/>
                                        <p:tgtEl>
                                          <p:spTgt spid="38"/>
                                        </p:tgtEl>
                                        <p:attrNameLst>
                                          <p:attrName>ppt_x</p:attrName>
                                        </p:attrNameLst>
                                      </p:cBhvr>
                                      <p:tavLst>
                                        <p:tav tm="0">
                                          <p:val>
                                            <p:strVal val="0-#ppt_w/2"/>
                                          </p:val>
                                        </p:tav>
                                        <p:tav tm="100000">
                                          <p:val>
                                            <p:strVal val="#ppt_x"/>
                                          </p:val>
                                        </p:tav>
                                      </p:tavLst>
                                    </p:anim>
                                    <p:anim calcmode="lin" valueType="num">
                                      <p:cBhvr additive="base">
                                        <p:cTn id="39" dur="300" fill="hold"/>
                                        <p:tgtEl>
                                          <p:spTgt spid="38"/>
                                        </p:tgtEl>
                                        <p:attrNameLst>
                                          <p:attrName>ppt_y</p:attrName>
                                        </p:attrNameLst>
                                      </p:cBhvr>
                                      <p:tavLst>
                                        <p:tav tm="0">
                                          <p:val>
                                            <p:strVal val="#ppt_y"/>
                                          </p:val>
                                        </p:tav>
                                        <p:tav tm="100000">
                                          <p:val>
                                            <p:strVal val="#ppt_y"/>
                                          </p:val>
                                        </p:tav>
                                      </p:tavLst>
                                    </p:anim>
                                  </p:childTnLst>
                                </p:cTn>
                              </p:par>
                              <p:par>
                                <p:cTn id="40" presetID="63" presetClass="path" presetSubtype="0" autoRev="1" fill="hold" nodeType="withEffect">
                                  <p:stCondLst>
                                    <p:cond delay="300"/>
                                  </p:stCondLst>
                                  <p:childTnLst>
                                    <p:animMotion origin="layout" path="M 3.95833E-6 4.07407E-6 L 0.00677 4.07407E-6 " pathEditMode="relative" rAng="0" ptsTypes="AA">
                                      <p:cBhvr>
                                        <p:cTn id="41" dur="100" fill="hold"/>
                                        <p:tgtEl>
                                          <p:spTgt spid="38"/>
                                        </p:tgtEl>
                                        <p:attrNameLst>
                                          <p:attrName>ppt_x</p:attrName>
                                          <p:attrName>ppt_y</p:attrName>
                                        </p:attrNameLst>
                                      </p:cBhvr>
                                      <p:rCtr x="339" y="0"/>
                                    </p:animMotion>
                                  </p:childTnLst>
                                </p:cTn>
                              </p:par>
                              <p:par>
                                <p:cTn id="42" presetID="8" presetClass="emph" presetSubtype="0" repeatCount="2000" autoRev="1" fill="hold" nodeType="withEffect">
                                  <p:stCondLst>
                                    <p:cond delay="100"/>
                                  </p:stCondLst>
                                  <p:childTnLst>
                                    <p:animRot by="240000">
                                      <p:cBhvr>
                                        <p:cTn id="43" dur="100" fill="hold"/>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4187" y="-1"/>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sp>
        <p:nvSpPr>
          <p:cNvPr id="7" name="椭圆 6"/>
          <p:cNvSpPr/>
          <p:nvPr/>
        </p:nvSpPr>
        <p:spPr bwMode="auto">
          <a:xfrm>
            <a:off x="5852463" y="1664529"/>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8" name="椭圆 7"/>
          <p:cNvSpPr/>
          <p:nvPr/>
        </p:nvSpPr>
        <p:spPr bwMode="auto">
          <a:xfrm>
            <a:off x="5852462" y="3140605"/>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sp>
        <p:nvSpPr>
          <p:cNvPr id="9" name="椭圆 8"/>
          <p:cNvSpPr/>
          <p:nvPr/>
        </p:nvSpPr>
        <p:spPr bwMode="auto">
          <a:xfrm>
            <a:off x="5852461" y="4796497"/>
            <a:ext cx="1025543" cy="1044310"/>
          </a:xfrm>
          <a:prstGeom prst="ellipse">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3200" b="0" i="0" u="none" strike="noStrike" kern="0" cap="none" spc="0" normalizeH="0" baseline="0" noProof="0" dirty="0">
              <a:ln>
                <a:noFill/>
              </a:ln>
              <a:solidFill>
                <a:schemeClr val="bg1"/>
              </a:solidFill>
              <a:effectLst/>
              <a:uLnTx/>
              <a:uFillTx/>
              <a:latin typeface="黑体" panose="02010609060101010101" pitchFamily="49" charset="-122"/>
              <a:ea typeface="黑体" panose="02010609060101010101" pitchFamily="49" charset="-122"/>
            </a:endParaRPr>
          </a:p>
        </p:txBody>
      </p:sp>
      <p:grpSp>
        <p:nvGrpSpPr>
          <p:cNvPr id="10" name="组合 9"/>
          <p:cNvGrpSpPr/>
          <p:nvPr/>
        </p:nvGrpSpPr>
        <p:grpSpPr>
          <a:xfrm>
            <a:off x="6037703" y="1996183"/>
            <a:ext cx="687773" cy="510186"/>
            <a:chOff x="3175" y="1588"/>
            <a:chExt cx="6191250" cy="4592637"/>
          </a:xfrm>
          <a:solidFill>
            <a:schemeClr val="bg1"/>
          </a:solidFill>
        </p:grpSpPr>
        <p:sp>
          <p:nvSpPr>
            <p:cNvPr id="11" name="Freeform 36"/>
            <p:cNvSpPr>
              <a:spLocks/>
            </p:cNvSpPr>
            <p:nvPr/>
          </p:nvSpPr>
          <p:spPr bwMode="auto">
            <a:xfrm>
              <a:off x="2276475" y="1254125"/>
              <a:ext cx="3917950" cy="3340100"/>
            </a:xfrm>
            <a:custGeom>
              <a:avLst/>
              <a:gdLst>
                <a:gd name="T0" fmla="*/ 307 w 1043"/>
                <a:gd name="T1" fmla="*/ 513 h 889"/>
                <a:gd name="T2" fmla="*/ 280 w 1043"/>
                <a:gd name="T3" fmla="*/ 475 h 889"/>
                <a:gd name="T4" fmla="*/ 36 w 1043"/>
                <a:gd name="T5" fmla="*/ 134 h 889"/>
                <a:gd name="T6" fmla="*/ 82 w 1043"/>
                <a:gd name="T7" fmla="*/ 7 h 889"/>
                <a:gd name="T8" fmla="*/ 164 w 1043"/>
                <a:gd name="T9" fmla="*/ 43 h 889"/>
                <a:gd name="T10" fmla="*/ 339 w 1043"/>
                <a:gd name="T11" fmla="*/ 289 h 889"/>
                <a:gd name="T12" fmla="*/ 386 w 1043"/>
                <a:gd name="T13" fmla="*/ 309 h 889"/>
                <a:gd name="T14" fmla="*/ 384 w 1043"/>
                <a:gd name="T15" fmla="*/ 257 h 889"/>
                <a:gd name="T16" fmla="*/ 346 w 1043"/>
                <a:gd name="T17" fmla="*/ 203 h 889"/>
                <a:gd name="T18" fmla="*/ 433 w 1043"/>
                <a:gd name="T19" fmla="*/ 185 h 889"/>
                <a:gd name="T20" fmla="*/ 474 w 1043"/>
                <a:gd name="T21" fmla="*/ 204 h 889"/>
                <a:gd name="T22" fmla="*/ 511 w 1043"/>
                <a:gd name="T23" fmla="*/ 255 h 889"/>
                <a:gd name="T24" fmla="*/ 550 w 1043"/>
                <a:gd name="T25" fmla="*/ 264 h 889"/>
                <a:gd name="T26" fmla="*/ 555 w 1043"/>
                <a:gd name="T27" fmla="*/ 223 h 889"/>
                <a:gd name="T28" fmla="*/ 513 w 1043"/>
                <a:gd name="T29" fmla="*/ 163 h 889"/>
                <a:gd name="T30" fmla="*/ 595 w 1043"/>
                <a:gd name="T31" fmla="*/ 146 h 889"/>
                <a:gd name="T32" fmla="*/ 640 w 1043"/>
                <a:gd name="T33" fmla="*/ 167 h 889"/>
                <a:gd name="T34" fmla="*/ 670 w 1043"/>
                <a:gd name="T35" fmla="*/ 210 h 889"/>
                <a:gd name="T36" fmla="*/ 710 w 1043"/>
                <a:gd name="T37" fmla="*/ 217 h 889"/>
                <a:gd name="T38" fmla="*/ 714 w 1043"/>
                <a:gd name="T39" fmla="*/ 177 h 889"/>
                <a:gd name="T40" fmla="*/ 680 w 1043"/>
                <a:gd name="T41" fmla="*/ 129 h 889"/>
                <a:gd name="T42" fmla="*/ 805 w 1043"/>
                <a:gd name="T43" fmla="*/ 148 h 889"/>
                <a:gd name="T44" fmla="*/ 920 w 1043"/>
                <a:gd name="T45" fmla="*/ 314 h 889"/>
                <a:gd name="T46" fmla="*/ 955 w 1043"/>
                <a:gd name="T47" fmla="*/ 415 h 889"/>
                <a:gd name="T48" fmla="*/ 1043 w 1043"/>
                <a:gd name="T49" fmla="*/ 606 h 889"/>
                <a:gd name="T50" fmla="*/ 953 w 1043"/>
                <a:gd name="T51" fmla="*/ 669 h 889"/>
                <a:gd name="T52" fmla="*/ 658 w 1043"/>
                <a:gd name="T53" fmla="*/ 881 h 889"/>
                <a:gd name="T54" fmla="*/ 628 w 1043"/>
                <a:gd name="T55" fmla="*/ 881 h 889"/>
                <a:gd name="T56" fmla="*/ 190 w 1043"/>
                <a:gd name="T57" fmla="*/ 661 h 889"/>
                <a:gd name="T58" fmla="*/ 120 w 1043"/>
                <a:gd name="T59" fmla="*/ 623 h 889"/>
                <a:gd name="T60" fmla="*/ 132 w 1043"/>
                <a:gd name="T61" fmla="*/ 513 h 889"/>
                <a:gd name="T62" fmla="*/ 223 w 1043"/>
                <a:gd name="T63" fmla="*/ 499 h 889"/>
                <a:gd name="T64" fmla="*/ 307 w 1043"/>
                <a:gd name="T65" fmla="*/ 51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3" h="889">
                  <a:moveTo>
                    <a:pt x="307" y="513"/>
                  </a:moveTo>
                  <a:cubicBezTo>
                    <a:pt x="297" y="499"/>
                    <a:pt x="288" y="487"/>
                    <a:pt x="280" y="475"/>
                  </a:cubicBezTo>
                  <a:cubicBezTo>
                    <a:pt x="199" y="361"/>
                    <a:pt x="117" y="248"/>
                    <a:pt x="36" y="134"/>
                  </a:cubicBezTo>
                  <a:cubicBezTo>
                    <a:pt x="0" y="83"/>
                    <a:pt x="23" y="18"/>
                    <a:pt x="82" y="7"/>
                  </a:cubicBezTo>
                  <a:cubicBezTo>
                    <a:pt x="117" y="0"/>
                    <a:pt x="144" y="15"/>
                    <a:pt x="164" y="43"/>
                  </a:cubicBezTo>
                  <a:cubicBezTo>
                    <a:pt x="222" y="125"/>
                    <a:pt x="281" y="207"/>
                    <a:pt x="339" y="289"/>
                  </a:cubicBezTo>
                  <a:cubicBezTo>
                    <a:pt x="357" y="314"/>
                    <a:pt x="370" y="319"/>
                    <a:pt x="386" y="309"/>
                  </a:cubicBezTo>
                  <a:cubicBezTo>
                    <a:pt x="403" y="297"/>
                    <a:pt x="402" y="282"/>
                    <a:pt x="384" y="257"/>
                  </a:cubicBezTo>
                  <a:cubicBezTo>
                    <a:pt x="372" y="240"/>
                    <a:pt x="360" y="223"/>
                    <a:pt x="346" y="203"/>
                  </a:cubicBezTo>
                  <a:cubicBezTo>
                    <a:pt x="377" y="196"/>
                    <a:pt x="405" y="189"/>
                    <a:pt x="433" y="185"/>
                  </a:cubicBezTo>
                  <a:cubicBezTo>
                    <a:pt x="450" y="182"/>
                    <a:pt x="464" y="190"/>
                    <a:pt x="474" y="204"/>
                  </a:cubicBezTo>
                  <a:cubicBezTo>
                    <a:pt x="487" y="221"/>
                    <a:pt x="498" y="238"/>
                    <a:pt x="511" y="255"/>
                  </a:cubicBezTo>
                  <a:cubicBezTo>
                    <a:pt x="522" y="270"/>
                    <a:pt x="537" y="274"/>
                    <a:pt x="550" y="264"/>
                  </a:cubicBezTo>
                  <a:cubicBezTo>
                    <a:pt x="565" y="255"/>
                    <a:pt x="567" y="239"/>
                    <a:pt x="555" y="223"/>
                  </a:cubicBezTo>
                  <a:cubicBezTo>
                    <a:pt x="542" y="204"/>
                    <a:pt x="529" y="185"/>
                    <a:pt x="513" y="163"/>
                  </a:cubicBezTo>
                  <a:cubicBezTo>
                    <a:pt x="542" y="157"/>
                    <a:pt x="569" y="150"/>
                    <a:pt x="595" y="146"/>
                  </a:cubicBezTo>
                  <a:cubicBezTo>
                    <a:pt x="614" y="143"/>
                    <a:pt x="629" y="152"/>
                    <a:pt x="640" y="167"/>
                  </a:cubicBezTo>
                  <a:cubicBezTo>
                    <a:pt x="650" y="181"/>
                    <a:pt x="659" y="196"/>
                    <a:pt x="670" y="210"/>
                  </a:cubicBezTo>
                  <a:cubicBezTo>
                    <a:pt x="681" y="224"/>
                    <a:pt x="698" y="227"/>
                    <a:pt x="710" y="217"/>
                  </a:cubicBezTo>
                  <a:cubicBezTo>
                    <a:pt x="723" y="207"/>
                    <a:pt x="725" y="192"/>
                    <a:pt x="714" y="177"/>
                  </a:cubicBezTo>
                  <a:cubicBezTo>
                    <a:pt x="704" y="161"/>
                    <a:pt x="693" y="146"/>
                    <a:pt x="680" y="129"/>
                  </a:cubicBezTo>
                  <a:cubicBezTo>
                    <a:pt x="726" y="116"/>
                    <a:pt x="768" y="117"/>
                    <a:pt x="805" y="148"/>
                  </a:cubicBezTo>
                  <a:cubicBezTo>
                    <a:pt x="858" y="192"/>
                    <a:pt x="893" y="251"/>
                    <a:pt x="920" y="314"/>
                  </a:cubicBezTo>
                  <a:cubicBezTo>
                    <a:pt x="934" y="347"/>
                    <a:pt x="945" y="381"/>
                    <a:pt x="955" y="415"/>
                  </a:cubicBezTo>
                  <a:cubicBezTo>
                    <a:pt x="975" y="483"/>
                    <a:pt x="1000" y="547"/>
                    <a:pt x="1043" y="606"/>
                  </a:cubicBezTo>
                  <a:cubicBezTo>
                    <a:pt x="1012" y="628"/>
                    <a:pt x="983" y="649"/>
                    <a:pt x="953" y="669"/>
                  </a:cubicBezTo>
                  <a:cubicBezTo>
                    <a:pt x="855" y="740"/>
                    <a:pt x="756" y="810"/>
                    <a:pt x="658" y="881"/>
                  </a:cubicBezTo>
                  <a:cubicBezTo>
                    <a:pt x="646" y="889"/>
                    <a:pt x="639" y="889"/>
                    <a:pt x="628" y="881"/>
                  </a:cubicBezTo>
                  <a:cubicBezTo>
                    <a:pt x="495" y="782"/>
                    <a:pt x="348" y="711"/>
                    <a:pt x="190" y="661"/>
                  </a:cubicBezTo>
                  <a:cubicBezTo>
                    <a:pt x="165" y="653"/>
                    <a:pt x="140" y="640"/>
                    <a:pt x="120" y="623"/>
                  </a:cubicBezTo>
                  <a:cubicBezTo>
                    <a:pt x="84" y="591"/>
                    <a:pt x="91" y="538"/>
                    <a:pt x="132" y="513"/>
                  </a:cubicBezTo>
                  <a:cubicBezTo>
                    <a:pt x="160" y="495"/>
                    <a:pt x="192" y="494"/>
                    <a:pt x="223" y="499"/>
                  </a:cubicBezTo>
                  <a:cubicBezTo>
                    <a:pt x="250" y="503"/>
                    <a:pt x="276" y="508"/>
                    <a:pt x="307" y="51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2" name="Freeform 37"/>
            <p:cNvSpPr>
              <a:spLocks/>
            </p:cNvSpPr>
            <p:nvPr/>
          </p:nvSpPr>
          <p:spPr bwMode="auto">
            <a:xfrm>
              <a:off x="3175" y="474663"/>
              <a:ext cx="2644775" cy="2330450"/>
            </a:xfrm>
            <a:custGeom>
              <a:avLst/>
              <a:gdLst>
                <a:gd name="T0" fmla="*/ 0 w 704"/>
                <a:gd name="T1" fmla="*/ 0 h 620"/>
                <a:gd name="T2" fmla="*/ 135 w 704"/>
                <a:gd name="T3" fmla="*/ 1 h 620"/>
                <a:gd name="T4" fmla="*/ 150 w 704"/>
                <a:gd name="T5" fmla="*/ 16 h 620"/>
                <a:gd name="T6" fmla="*/ 301 w 704"/>
                <a:gd name="T7" fmla="*/ 363 h 620"/>
                <a:gd name="T8" fmla="*/ 348 w 704"/>
                <a:gd name="T9" fmla="*/ 473 h 620"/>
                <a:gd name="T10" fmla="*/ 372 w 704"/>
                <a:gd name="T11" fmla="*/ 489 h 620"/>
                <a:gd name="T12" fmla="*/ 596 w 704"/>
                <a:gd name="T13" fmla="*/ 489 h 620"/>
                <a:gd name="T14" fmla="*/ 616 w 704"/>
                <a:gd name="T15" fmla="*/ 496 h 620"/>
                <a:gd name="T16" fmla="*/ 704 w 704"/>
                <a:gd name="T17" fmla="*/ 619 h 620"/>
                <a:gd name="T18" fmla="*/ 686 w 704"/>
                <a:gd name="T19" fmla="*/ 620 h 620"/>
                <a:gd name="T20" fmla="*/ 287 w 704"/>
                <a:gd name="T21" fmla="*/ 620 h 620"/>
                <a:gd name="T22" fmla="*/ 262 w 704"/>
                <a:gd name="T23" fmla="*/ 606 h 620"/>
                <a:gd name="T24" fmla="*/ 5 w 704"/>
                <a:gd name="T25" fmla="*/ 17 h 620"/>
                <a:gd name="T26" fmla="*/ 0 w 704"/>
                <a:gd name="T2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4" h="620">
                  <a:moveTo>
                    <a:pt x="0" y="0"/>
                  </a:moveTo>
                  <a:cubicBezTo>
                    <a:pt x="46" y="0"/>
                    <a:pt x="91" y="0"/>
                    <a:pt x="135" y="1"/>
                  </a:cubicBezTo>
                  <a:cubicBezTo>
                    <a:pt x="140" y="1"/>
                    <a:pt x="147" y="10"/>
                    <a:pt x="150" y="16"/>
                  </a:cubicBezTo>
                  <a:cubicBezTo>
                    <a:pt x="200" y="132"/>
                    <a:pt x="251" y="248"/>
                    <a:pt x="301" y="363"/>
                  </a:cubicBezTo>
                  <a:cubicBezTo>
                    <a:pt x="317" y="400"/>
                    <a:pt x="333" y="436"/>
                    <a:pt x="348" y="473"/>
                  </a:cubicBezTo>
                  <a:cubicBezTo>
                    <a:pt x="353" y="485"/>
                    <a:pt x="359" y="489"/>
                    <a:pt x="372" y="489"/>
                  </a:cubicBezTo>
                  <a:cubicBezTo>
                    <a:pt x="446" y="488"/>
                    <a:pt x="521" y="488"/>
                    <a:pt x="596" y="489"/>
                  </a:cubicBezTo>
                  <a:cubicBezTo>
                    <a:pt x="603" y="489"/>
                    <a:pt x="612" y="491"/>
                    <a:pt x="616" y="496"/>
                  </a:cubicBezTo>
                  <a:cubicBezTo>
                    <a:pt x="645" y="536"/>
                    <a:pt x="673" y="576"/>
                    <a:pt x="704" y="619"/>
                  </a:cubicBezTo>
                  <a:cubicBezTo>
                    <a:pt x="696" y="619"/>
                    <a:pt x="691" y="620"/>
                    <a:pt x="686" y="620"/>
                  </a:cubicBezTo>
                  <a:cubicBezTo>
                    <a:pt x="553" y="620"/>
                    <a:pt x="420" y="620"/>
                    <a:pt x="287" y="620"/>
                  </a:cubicBezTo>
                  <a:cubicBezTo>
                    <a:pt x="274" y="620"/>
                    <a:pt x="268" y="618"/>
                    <a:pt x="262" y="606"/>
                  </a:cubicBezTo>
                  <a:cubicBezTo>
                    <a:pt x="177" y="409"/>
                    <a:pt x="91" y="213"/>
                    <a:pt x="5" y="17"/>
                  </a:cubicBezTo>
                  <a:cubicBezTo>
                    <a:pt x="3" y="12"/>
                    <a:pt x="2" y="7"/>
                    <a:pt x="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3" name="Freeform 38"/>
            <p:cNvSpPr>
              <a:spLocks/>
            </p:cNvSpPr>
            <p:nvPr/>
          </p:nvSpPr>
          <p:spPr bwMode="auto">
            <a:xfrm>
              <a:off x="3667125" y="1588"/>
              <a:ext cx="1377950" cy="1563687"/>
            </a:xfrm>
            <a:custGeom>
              <a:avLst/>
              <a:gdLst>
                <a:gd name="T0" fmla="*/ 0 w 367"/>
                <a:gd name="T1" fmla="*/ 416 h 416"/>
                <a:gd name="T2" fmla="*/ 59 w 367"/>
                <a:gd name="T3" fmla="*/ 230 h 416"/>
                <a:gd name="T4" fmla="*/ 126 w 367"/>
                <a:gd name="T5" fmla="*/ 17 h 416"/>
                <a:gd name="T6" fmla="*/ 143 w 367"/>
                <a:gd name="T7" fmla="*/ 0 h 416"/>
                <a:gd name="T8" fmla="*/ 357 w 367"/>
                <a:gd name="T9" fmla="*/ 0 h 416"/>
                <a:gd name="T10" fmla="*/ 367 w 367"/>
                <a:gd name="T11" fmla="*/ 2 h 416"/>
                <a:gd name="T12" fmla="*/ 327 w 367"/>
                <a:gd name="T13" fmla="*/ 124 h 416"/>
                <a:gd name="T14" fmla="*/ 312 w 367"/>
                <a:gd name="T15" fmla="*/ 132 h 416"/>
                <a:gd name="T16" fmla="*/ 244 w 367"/>
                <a:gd name="T17" fmla="*/ 132 h 416"/>
                <a:gd name="T18" fmla="*/ 222 w 367"/>
                <a:gd name="T19" fmla="*/ 148 h 416"/>
                <a:gd name="T20" fmla="*/ 155 w 367"/>
                <a:gd name="T21" fmla="*/ 364 h 416"/>
                <a:gd name="T22" fmla="*/ 133 w 367"/>
                <a:gd name="T23" fmla="*/ 385 h 416"/>
                <a:gd name="T24" fmla="*/ 0 w 367"/>
                <a:gd name="T2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416">
                  <a:moveTo>
                    <a:pt x="0" y="416"/>
                  </a:moveTo>
                  <a:cubicBezTo>
                    <a:pt x="20" y="351"/>
                    <a:pt x="39" y="290"/>
                    <a:pt x="59" y="230"/>
                  </a:cubicBezTo>
                  <a:cubicBezTo>
                    <a:pt x="81" y="159"/>
                    <a:pt x="103" y="88"/>
                    <a:pt x="126" y="17"/>
                  </a:cubicBezTo>
                  <a:cubicBezTo>
                    <a:pt x="129" y="7"/>
                    <a:pt x="130" y="0"/>
                    <a:pt x="143" y="0"/>
                  </a:cubicBezTo>
                  <a:cubicBezTo>
                    <a:pt x="215" y="0"/>
                    <a:pt x="286" y="0"/>
                    <a:pt x="357" y="0"/>
                  </a:cubicBezTo>
                  <a:cubicBezTo>
                    <a:pt x="360" y="0"/>
                    <a:pt x="362" y="1"/>
                    <a:pt x="367" y="2"/>
                  </a:cubicBezTo>
                  <a:cubicBezTo>
                    <a:pt x="353" y="43"/>
                    <a:pt x="341" y="84"/>
                    <a:pt x="327" y="124"/>
                  </a:cubicBezTo>
                  <a:cubicBezTo>
                    <a:pt x="326" y="128"/>
                    <a:pt x="317" y="131"/>
                    <a:pt x="312" y="132"/>
                  </a:cubicBezTo>
                  <a:cubicBezTo>
                    <a:pt x="289" y="132"/>
                    <a:pt x="266" y="133"/>
                    <a:pt x="244" y="132"/>
                  </a:cubicBezTo>
                  <a:cubicBezTo>
                    <a:pt x="231" y="131"/>
                    <a:pt x="225" y="136"/>
                    <a:pt x="222" y="148"/>
                  </a:cubicBezTo>
                  <a:cubicBezTo>
                    <a:pt x="200" y="220"/>
                    <a:pt x="177" y="292"/>
                    <a:pt x="155" y="364"/>
                  </a:cubicBezTo>
                  <a:cubicBezTo>
                    <a:pt x="151" y="376"/>
                    <a:pt x="145" y="382"/>
                    <a:pt x="133" y="385"/>
                  </a:cubicBezTo>
                  <a:cubicBezTo>
                    <a:pt x="90" y="394"/>
                    <a:pt x="47" y="405"/>
                    <a:pt x="0" y="41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4" name="Freeform 39"/>
            <p:cNvSpPr>
              <a:spLocks/>
            </p:cNvSpPr>
            <p:nvPr/>
          </p:nvSpPr>
          <p:spPr bwMode="auto">
            <a:xfrm>
              <a:off x="1509713" y="3046413"/>
              <a:ext cx="665163" cy="661987"/>
            </a:xfrm>
            <a:custGeom>
              <a:avLst/>
              <a:gdLst>
                <a:gd name="T0" fmla="*/ 177 w 177"/>
                <a:gd name="T1" fmla="*/ 87 h 176"/>
                <a:gd name="T2" fmla="*/ 91 w 177"/>
                <a:gd name="T3" fmla="*/ 176 h 176"/>
                <a:gd name="T4" fmla="*/ 1 w 177"/>
                <a:gd name="T5" fmla="*/ 89 h 176"/>
                <a:gd name="T6" fmla="*/ 89 w 177"/>
                <a:gd name="T7" fmla="*/ 0 h 176"/>
                <a:gd name="T8" fmla="*/ 177 w 177"/>
                <a:gd name="T9" fmla="*/ 87 h 176"/>
              </a:gdLst>
              <a:ahLst/>
              <a:cxnLst>
                <a:cxn ang="0">
                  <a:pos x="T0" y="T1"/>
                </a:cxn>
                <a:cxn ang="0">
                  <a:pos x="T2" y="T3"/>
                </a:cxn>
                <a:cxn ang="0">
                  <a:pos x="T4" y="T5"/>
                </a:cxn>
                <a:cxn ang="0">
                  <a:pos x="T6" y="T7"/>
                </a:cxn>
                <a:cxn ang="0">
                  <a:pos x="T8" y="T9"/>
                </a:cxn>
              </a:cxnLst>
              <a:rect l="0" t="0" r="r" b="b"/>
              <a:pathLst>
                <a:path w="177" h="176">
                  <a:moveTo>
                    <a:pt x="177" y="87"/>
                  </a:moveTo>
                  <a:cubicBezTo>
                    <a:pt x="177" y="137"/>
                    <a:pt x="140" y="176"/>
                    <a:pt x="91" y="176"/>
                  </a:cubicBezTo>
                  <a:cubicBezTo>
                    <a:pt x="40" y="176"/>
                    <a:pt x="1" y="138"/>
                    <a:pt x="1" y="89"/>
                  </a:cubicBezTo>
                  <a:cubicBezTo>
                    <a:pt x="0" y="39"/>
                    <a:pt x="40" y="0"/>
                    <a:pt x="89" y="0"/>
                  </a:cubicBezTo>
                  <a:cubicBezTo>
                    <a:pt x="138" y="0"/>
                    <a:pt x="176" y="38"/>
                    <a:pt x="177" y="8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5" name="Freeform 40"/>
            <p:cNvSpPr>
              <a:spLocks/>
            </p:cNvSpPr>
            <p:nvPr/>
          </p:nvSpPr>
          <p:spPr bwMode="auto">
            <a:xfrm>
              <a:off x="1863725" y="719138"/>
              <a:ext cx="1025525" cy="917575"/>
            </a:xfrm>
            <a:custGeom>
              <a:avLst/>
              <a:gdLst>
                <a:gd name="T0" fmla="*/ 273 w 273"/>
                <a:gd name="T1" fmla="*/ 99 h 244"/>
                <a:gd name="T2" fmla="*/ 121 w 273"/>
                <a:gd name="T3" fmla="*/ 98 h 244"/>
                <a:gd name="T4" fmla="*/ 64 w 273"/>
                <a:gd name="T5" fmla="*/ 244 h 244"/>
                <a:gd name="T6" fmla="*/ 11 w 273"/>
                <a:gd name="T7" fmla="*/ 111 h 244"/>
                <a:gd name="T8" fmla="*/ 136 w 273"/>
                <a:gd name="T9" fmla="*/ 3 h 244"/>
                <a:gd name="T10" fmla="*/ 273 w 273"/>
                <a:gd name="T11" fmla="*/ 99 h 244"/>
              </a:gdLst>
              <a:ahLst/>
              <a:cxnLst>
                <a:cxn ang="0">
                  <a:pos x="T0" y="T1"/>
                </a:cxn>
                <a:cxn ang="0">
                  <a:pos x="T2" y="T3"/>
                </a:cxn>
                <a:cxn ang="0">
                  <a:pos x="T4" y="T5"/>
                </a:cxn>
                <a:cxn ang="0">
                  <a:pos x="T6" y="T7"/>
                </a:cxn>
                <a:cxn ang="0">
                  <a:pos x="T8" y="T9"/>
                </a:cxn>
                <a:cxn ang="0">
                  <a:pos x="T10" y="T11"/>
                </a:cxn>
              </a:cxnLst>
              <a:rect l="0" t="0" r="r" b="b"/>
              <a:pathLst>
                <a:path w="273" h="244">
                  <a:moveTo>
                    <a:pt x="273" y="99"/>
                  </a:moveTo>
                  <a:cubicBezTo>
                    <a:pt x="220" y="66"/>
                    <a:pt x="170" y="65"/>
                    <a:pt x="121" y="98"/>
                  </a:cubicBezTo>
                  <a:cubicBezTo>
                    <a:pt x="69" y="133"/>
                    <a:pt x="50" y="183"/>
                    <a:pt x="64" y="244"/>
                  </a:cubicBezTo>
                  <a:cubicBezTo>
                    <a:pt x="24" y="225"/>
                    <a:pt x="0" y="163"/>
                    <a:pt x="11" y="111"/>
                  </a:cubicBezTo>
                  <a:cubicBezTo>
                    <a:pt x="23" y="51"/>
                    <a:pt x="76" y="6"/>
                    <a:pt x="136" y="3"/>
                  </a:cubicBezTo>
                  <a:cubicBezTo>
                    <a:pt x="199" y="0"/>
                    <a:pt x="254" y="38"/>
                    <a:pt x="273" y="9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grpSp>
      <p:sp>
        <p:nvSpPr>
          <p:cNvPr id="16" name="Freeform 129"/>
          <p:cNvSpPr>
            <a:spLocks noEditPoints="1"/>
          </p:cNvSpPr>
          <p:nvPr/>
        </p:nvSpPr>
        <p:spPr bwMode="auto">
          <a:xfrm>
            <a:off x="6130073" y="5103521"/>
            <a:ext cx="483489" cy="430261"/>
          </a:xfrm>
          <a:custGeom>
            <a:avLst/>
            <a:gdLst>
              <a:gd name="T0" fmla="*/ 23 w 46"/>
              <a:gd name="T1" fmla="*/ 32 h 41"/>
              <a:gd name="T2" fmla="*/ 18 w 46"/>
              <a:gd name="T3" fmla="*/ 36 h 41"/>
              <a:gd name="T4" fmla="*/ 23 w 46"/>
              <a:gd name="T5" fmla="*/ 41 h 41"/>
              <a:gd name="T6" fmla="*/ 27 w 46"/>
              <a:gd name="T7" fmla="*/ 36 h 41"/>
              <a:gd name="T8" fmla="*/ 23 w 46"/>
              <a:gd name="T9" fmla="*/ 32 h 41"/>
              <a:gd name="T10" fmla="*/ 13 w 46"/>
              <a:gd name="T11" fmla="*/ 26 h 41"/>
              <a:gd name="T12" fmla="*/ 16 w 46"/>
              <a:gd name="T13" fmla="*/ 30 h 41"/>
              <a:gd name="T14" fmla="*/ 29 w 46"/>
              <a:gd name="T15" fmla="*/ 30 h 41"/>
              <a:gd name="T16" fmla="*/ 32 w 46"/>
              <a:gd name="T17" fmla="*/ 26 h 41"/>
              <a:gd name="T18" fmla="*/ 13 w 46"/>
              <a:gd name="T19" fmla="*/ 26 h 41"/>
              <a:gd name="T20" fmla="*/ 6 w 46"/>
              <a:gd name="T21" fmla="*/ 20 h 41"/>
              <a:gd name="T22" fmla="*/ 9 w 46"/>
              <a:gd name="T23" fmla="*/ 23 h 41"/>
              <a:gd name="T24" fmla="*/ 36 w 46"/>
              <a:gd name="T25" fmla="*/ 23 h 41"/>
              <a:gd name="T26" fmla="*/ 39 w 46"/>
              <a:gd name="T27" fmla="*/ 20 h 41"/>
              <a:gd name="T28" fmla="*/ 6 w 46"/>
              <a:gd name="T29" fmla="*/ 20 h 41"/>
              <a:gd name="T30" fmla="*/ 0 w 46"/>
              <a:gd name="T31" fmla="*/ 13 h 41"/>
              <a:gd name="T32" fmla="*/ 3 w 46"/>
              <a:gd name="T33" fmla="*/ 16 h 41"/>
              <a:gd name="T34" fmla="*/ 42 w 46"/>
              <a:gd name="T35" fmla="*/ 16 h 41"/>
              <a:gd name="T36" fmla="*/ 46 w 46"/>
              <a:gd name="T37" fmla="*/ 13 h 41"/>
              <a:gd name="T38" fmla="*/ 0 w 46"/>
              <a:gd name="T39" fmla="*/ 1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41">
                <a:moveTo>
                  <a:pt x="23" y="32"/>
                </a:moveTo>
                <a:cubicBezTo>
                  <a:pt x="20" y="32"/>
                  <a:pt x="18" y="34"/>
                  <a:pt x="18" y="36"/>
                </a:cubicBezTo>
                <a:cubicBezTo>
                  <a:pt x="18" y="39"/>
                  <a:pt x="20" y="41"/>
                  <a:pt x="23" y="41"/>
                </a:cubicBezTo>
                <a:cubicBezTo>
                  <a:pt x="25" y="41"/>
                  <a:pt x="27" y="39"/>
                  <a:pt x="27" y="36"/>
                </a:cubicBezTo>
                <a:cubicBezTo>
                  <a:pt x="27" y="34"/>
                  <a:pt x="25" y="32"/>
                  <a:pt x="23" y="32"/>
                </a:cubicBezTo>
                <a:close/>
                <a:moveTo>
                  <a:pt x="13" y="26"/>
                </a:moveTo>
                <a:cubicBezTo>
                  <a:pt x="16" y="30"/>
                  <a:pt x="16" y="30"/>
                  <a:pt x="16" y="30"/>
                </a:cubicBezTo>
                <a:cubicBezTo>
                  <a:pt x="20" y="26"/>
                  <a:pt x="25" y="26"/>
                  <a:pt x="29" y="30"/>
                </a:cubicBezTo>
                <a:cubicBezTo>
                  <a:pt x="32" y="26"/>
                  <a:pt x="32" y="26"/>
                  <a:pt x="32" y="26"/>
                </a:cubicBezTo>
                <a:cubicBezTo>
                  <a:pt x="27" y="21"/>
                  <a:pt x="18" y="21"/>
                  <a:pt x="13" y="26"/>
                </a:cubicBezTo>
                <a:close/>
                <a:moveTo>
                  <a:pt x="6" y="20"/>
                </a:moveTo>
                <a:cubicBezTo>
                  <a:pt x="9" y="23"/>
                  <a:pt x="9" y="23"/>
                  <a:pt x="9" y="23"/>
                </a:cubicBezTo>
                <a:cubicBezTo>
                  <a:pt x="17" y="16"/>
                  <a:pt x="28" y="16"/>
                  <a:pt x="36" y="23"/>
                </a:cubicBezTo>
                <a:cubicBezTo>
                  <a:pt x="39" y="20"/>
                  <a:pt x="39" y="20"/>
                  <a:pt x="39" y="20"/>
                </a:cubicBezTo>
                <a:cubicBezTo>
                  <a:pt x="30" y="10"/>
                  <a:pt x="15" y="10"/>
                  <a:pt x="6" y="20"/>
                </a:cubicBezTo>
                <a:close/>
                <a:moveTo>
                  <a:pt x="0" y="13"/>
                </a:moveTo>
                <a:cubicBezTo>
                  <a:pt x="3" y="16"/>
                  <a:pt x="3" y="16"/>
                  <a:pt x="3" y="16"/>
                </a:cubicBezTo>
                <a:cubicBezTo>
                  <a:pt x="14" y="5"/>
                  <a:pt x="31" y="5"/>
                  <a:pt x="42" y="16"/>
                </a:cubicBezTo>
                <a:cubicBezTo>
                  <a:pt x="46" y="13"/>
                  <a:pt x="46" y="13"/>
                  <a:pt x="46" y="13"/>
                </a:cubicBezTo>
                <a:cubicBezTo>
                  <a:pt x="33" y="0"/>
                  <a:pt x="12" y="0"/>
                  <a:pt x="0" y="1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a:ea typeface="+mn-ea"/>
            </a:endParaRPr>
          </a:p>
        </p:txBody>
      </p:sp>
      <p:sp>
        <p:nvSpPr>
          <p:cNvPr id="17" name="Freeform 290"/>
          <p:cNvSpPr>
            <a:spLocks noEditPoints="1"/>
          </p:cNvSpPr>
          <p:nvPr/>
        </p:nvSpPr>
        <p:spPr bwMode="auto">
          <a:xfrm>
            <a:off x="6130073" y="3445145"/>
            <a:ext cx="470318" cy="435229"/>
          </a:xfrm>
          <a:custGeom>
            <a:avLst/>
            <a:gdLst>
              <a:gd name="T0" fmla="*/ 6 w 48"/>
              <a:gd name="T1" fmla="*/ 41 h 41"/>
              <a:gd name="T2" fmla="*/ 6 w 48"/>
              <a:gd name="T3" fmla="*/ 41 h 41"/>
              <a:gd name="T4" fmla="*/ 0 w 48"/>
              <a:gd name="T5" fmla="*/ 35 h 41"/>
              <a:gd name="T6" fmla="*/ 0 w 48"/>
              <a:gd name="T7" fmla="*/ 13 h 41"/>
              <a:gd name="T8" fmla="*/ 6 w 48"/>
              <a:gd name="T9" fmla="*/ 7 h 41"/>
              <a:gd name="T10" fmla="*/ 6 w 48"/>
              <a:gd name="T11" fmla="*/ 7 h 41"/>
              <a:gd name="T12" fmla="*/ 6 w 48"/>
              <a:gd name="T13" fmla="*/ 41 h 41"/>
              <a:gd name="T14" fmla="*/ 38 w 48"/>
              <a:gd name="T15" fmla="*/ 41 h 41"/>
              <a:gd name="T16" fmla="*/ 9 w 48"/>
              <a:gd name="T17" fmla="*/ 41 h 41"/>
              <a:gd name="T18" fmla="*/ 9 w 48"/>
              <a:gd name="T19" fmla="*/ 7 h 41"/>
              <a:gd name="T20" fmla="*/ 13 w 48"/>
              <a:gd name="T21" fmla="*/ 7 h 41"/>
              <a:gd name="T22" fmla="*/ 13 w 48"/>
              <a:gd name="T23" fmla="*/ 2 h 41"/>
              <a:gd name="T24" fmla="*/ 16 w 48"/>
              <a:gd name="T25" fmla="*/ 0 h 41"/>
              <a:gd name="T26" fmla="*/ 31 w 48"/>
              <a:gd name="T27" fmla="*/ 0 h 41"/>
              <a:gd name="T28" fmla="*/ 34 w 48"/>
              <a:gd name="T29" fmla="*/ 2 h 41"/>
              <a:gd name="T30" fmla="*/ 34 w 48"/>
              <a:gd name="T31" fmla="*/ 7 h 41"/>
              <a:gd name="T32" fmla="*/ 38 w 48"/>
              <a:gd name="T33" fmla="*/ 7 h 41"/>
              <a:gd name="T34" fmla="*/ 38 w 48"/>
              <a:gd name="T35" fmla="*/ 41 h 41"/>
              <a:gd name="T36" fmla="*/ 34 w 48"/>
              <a:gd name="T37" fmla="*/ 21 h 41"/>
              <a:gd name="T38" fmla="*/ 33 w 48"/>
              <a:gd name="T39" fmla="*/ 20 h 41"/>
              <a:gd name="T40" fmla="*/ 27 w 48"/>
              <a:gd name="T41" fmla="*/ 20 h 41"/>
              <a:gd name="T42" fmla="*/ 27 w 48"/>
              <a:gd name="T43" fmla="*/ 14 h 41"/>
              <a:gd name="T44" fmla="*/ 26 w 48"/>
              <a:gd name="T45" fmla="*/ 14 h 41"/>
              <a:gd name="T46" fmla="*/ 21 w 48"/>
              <a:gd name="T47" fmla="*/ 14 h 41"/>
              <a:gd name="T48" fmla="*/ 20 w 48"/>
              <a:gd name="T49" fmla="*/ 14 h 41"/>
              <a:gd name="T50" fmla="*/ 20 w 48"/>
              <a:gd name="T51" fmla="*/ 20 h 41"/>
              <a:gd name="T52" fmla="*/ 14 w 48"/>
              <a:gd name="T53" fmla="*/ 20 h 41"/>
              <a:gd name="T54" fmla="*/ 13 w 48"/>
              <a:gd name="T55" fmla="*/ 21 h 41"/>
              <a:gd name="T56" fmla="*/ 13 w 48"/>
              <a:gd name="T57" fmla="*/ 26 h 41"/>
              <a:gd name="T58" fmla="*/ 14 w 48"/>
              <a:gd name="T59" fmla="*/ 27 h 41"/>
              <a:gd name="T60" fmla="*/ 20 w 48"/>
              <a:gd name="T61" fmla="*/ 27 h 41"/>
              <a:gd name="T62" fmla="*/ 20 w 48"/>
              <a:gd name="T63" fmla="*/ 33 h 41"/>
              <a:gd name="T64" fmla="*/ 21 w 48"/>
              <a:gd name="T65" fmla="*/ 34 h 41"/>
              <a:gd name="T66" fmla="*/ 26 w 48"/>
              <a:gd name="T67" fmla="*/ 34 h 41"/>
              <a:gd name="T68" fmla="*/ 27 w 48"/>
              <a:gd name="T69" fmla="*/ 33 h 41"/>
              <a:gd name="T70" fmla="*/ 27 w 48"/>
              <a:gd name="T71" fmla="*/ 27 h 41"/>
              <a:gd name="T72" fmla="*/ 33 w 48"/>
              <a:gd name="T73" fmla="*/ 27 h 41"/>
              <a:gd name="T74" fmla="*/ 34 w 48"/>
              <a:gd name="T75" fmla="*/ 26 h 41"/>
              <a:gd name="T76" fmla="*/ 34 w 48"/>
              <a:gd name="T77" fmla="*/ 21 h 41"/>
              <a:gd name="T78" fmla="*/ 30 w 48"/>
              <a:gd name="T79" fmla="*/ 7 h 41"/>
              <a:gd name="T80" fmla="*/ 30 w 48"/>
              <a:gd name="T81" fmla="*/ 3 h 41"/>
              <a:gd name="T82" fmla="*/ 17 w 48"/>
              <a:gd name="T83" fmla="*/ 3 h 41"/>
              <a:gd name="T84" fmla="*/ 17 w 48"/>
              <a:gd name="T85" fmla="*/ 7 h 41"/>
              <a:gd name="T86" fmla="*/ 30 w 48"/>
              <a:gd name="T87" fmla="*/ 7 h 41"/>
              <a:gd name="T88" fmla="*/ 48 w 48"/>
              <a:gd name="T89" fmla="*/ 35 h 41"/>
              <a:gd name="T90" fmla="*/ 42 w 48"/>
              <a:gd name="T91" fmla="*/ 41 h 41"/>
              <a:gd name="T92" fmla="*/ 41 w 48"/>
              <a:gd name="T93" fmla="*/ 41 h 41"/>
              <a:gd name="T94" fmla="*/ 41 w 48"/>
              <a:gd name="T95" fmla="*/ 7 h 41"/>
              <a:gd name="T96" fmla="*/ 42 w 48"/>
              <a:gd name="T97" fmla="*/ 7 h 41"/>
              <a:gd name="T98" fmla="*/ 48 w 48"/>
              <a:gd name="T99" fmla="*/ 13 h 41"/>
              <a:gd name="T100" fmla="*/ 48 w 48"/>
              <a:gd name="T101"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6" y="41"/>
                </a:moveTo>
                <a:cubicBezTo>
                  <a:pt x="6" y="41"/>
                  <a:pt x="6" y="41"/>
                  <a:pt x="6" y="41"/>
                </a:cubicBezTo>
                <a:cubicBezTo>
                  <a:pt x="2" y="41"/>
                  <a:pt x="0" y="38"/>
                  <a:pt x="0" y="35"/>
                </a:cubicBezTo>
                <a:cubicBezTo>
                  <a:pt x="0" y="13"/>
                  <a:pt x="0" y="13"/>
                  <a:pt x="0" y="13"/>
                </a:cubicBezTo>
                <a:cubicBezTo>
                  <a:pt x="0" y="9"/>
                  <a:pt x="2" y="7"/>
                  <a:pt x="6" y="7"/>
                </a:cubicBezTo>
                <a:cubicBezTo>
                  <a:pt x="6" y="7"/>
                  <a:pt x="6" y="7"/>
                  <a:pt x="6" y="7"/>
                </a:cubicBezTo>
                <a:lnTo>
                  <a:pt x="6" y="41"/>
                </a:lnTo>
                <a:close/>
                <a:moveTo>
                  <a:pt x="38" y="41"/>
                </a:moveTo>
                <a:cubicBezTo>
                  <a:pt x="9" y="41"/>
                  <a:pt x="9" y="41"/>
                  <a:pt x="9" y="41"/>
                </a:cubicBezTo>
                <a:cubicBezTo>
                  <a:pt x="9" y="7"/>
                  <a:pt x="9" y="7"/>
                  <a:pt x="9" y="7"/>
                </a:cubicBezTo>
                <a:cubicBezTo>
                  <a:pt x="13" y="7"/>
                  <a:pt x="13" y="7"/>
                  <a:pt x="13" y="7"/>
                </a:cubicBezTo>
                <a:cubicBezTo>
                  <a:pt x="13" y="2"/>
                  <a:pt x="13" y="2"/>
                  <a:pt x="13" y="2"/>
                </a:cubicBezTo>
                <a:cubicBezTo>
                  <a:pt x="13" y="1"/>
                  <a:pt x="14" y="0"/>
                  <a:pt x="16" y="0"/>
                </a:cubicBezTo>
                <a:cubicBezTo>
                  <a:pt x="31" y="0"/>
                  <a:pt x="31" y="0"/>
                  <a:pt x="31" y="0"/>
                </a:cubicBezTo>
                <a:cubicBezTo>
                  <a:pt x="33" y="0"/>
                  <a:pt x="34" y="1"/>
                  <a:pt x="34" y="2"/>
                </a:cubicBezTo>
                <a:cubicBezTo>
                  <a:pt x="34" y="7"/>
                  <a:pt x="34" y="7"/>
                  <a:pt x="34" y="7"/>
                </a:cubicBezTo>
                <a:cubicBezTo>
                  <a:pt x="38" y="7"/>
                  <a:pt x="38" y="7"/>
                  <a:pt x="38" y="7"/>
                </a:cubicBezTo>
                <a:lnTo>
                  <a:pt x="38" y="41"/>
                </a:lnTo>
                <a:close/>
                <a:moveTo>
                  <a:pt x="34" y="21"/>
                </a:moveTo>
                <a:cubicBezTo>
                  <a:pt x="34" y="21"/>
                  <a:pt x="33" y="20"/>
                  <a:pt x="33" y="20"/>
                </a:cubicBezTo>
                <a:cubicBezTo>
                  <a:pt x="27" y="20"/>
                  <a:pt x="27" y="20"/>
                  <a:pt x="27" y="20"/>
                </a:cubicBezTo>
                <a:cubicBezTo>
                  <a:pt x="27" y="14"/>
                  <a:pt x="27" y="14"/>
                  <a:pt x="27" y="14"/>
                </a:cubicBezTo>
                <a:cubicBezTo>
                  <a:pt x="27" y="14"/>
                  <a:pt x="27" y="14"/>
                  <a:pt x="26" y="14"/>
                </a:cubicBezTo>
                <a:cubicBezTo>
                  <a:pt x="21" y="14"/>
                  <a:pt x="21" y="14"/>
                  <a:pt x="21" y="14"/>
                </a:cubicBezTo>
                <a:cubicBezTo>
                  <a:pt x="20" y="14"/>
                  <a:pt x="20" y="14"/>
                  <a:pt x="20" y="14"/>
                </a:cubicBezTo>
                <a:cubicBezTo>
                  <a:pt x="20" y="20"/>
                  <a:pt x="20" y="20"/>
                  <a:pt x="20" y="20"/>
                </a:cubicBezTo>
                <a:cubicBezTo>
                  <a:pt x="14" y="20"/>
                  <a:pt x="14" y="20"/>
                  <a:pt x="14" y="20"/>
                </a:cubicBezTo>
                <a:cubicBezTo>
                  <a:pt x="14" y="20"/>
                  <a:pt x="13" y="21"/>
                  <a:pt x="13" y="21"/>
                </a:cubicBezTo>
                <a:cubicBezTo>
                  <a:pt x="13" y="26"/>
                  <a:pt x="13" y="26"/>
                  <a:pt x="13" y="26"/>
                </a:cubicBezTo>
                <a:cubicBezTo>
                  <a:pt x="13" y="27"/>
                  <a:pt x="14" y="27"/>
                  <a:pt x="14" y="27"/>
                </a:cubicBezTo>
                <a:cubicBezTo>
                  <a:pt x="20" y="27"/>
                  <a:pt x="20" y="27"/>
                  <a:pt x="20" y="27"/>
                </a:cubicBezTo>
                <a:cubicBezTo>
                  <a:pt x="20" y="33"/>
                  <a:pt x="20" y="33"/>
                  <a:pt x="20" y="33"/>
                </a:cubicBezTo>
                <a:cubicBezTo>
                  <a:pt x="20" y="34"/>
                  <a:pt x="20" y="34"/>
                  <a:pt x="21" y="34"/>
                </a:cubicBezTo>
                <a:cubicBezTo>
                  <a:pt x="26" y="34"/>
                  <a:pt x="26" y="34"/>
                  <a:pt x="26" y="34"/>
                </a:cubicBezTo>
                <a:cubicBezTo>
                  <a:pt x="27" y="34"/>
                  <a:pt x="27" y="34"/>
                  <a:pt x="27" y="33"/>
                </a:cubicBezTo>
                <a:cubicBezTo>
                  <a:pt x="27" y="27"/>
                  <a:pt x="27" y="27"/>
                  <a:pt x="27" y="27"/>
                </a:cubicBezTo>
                <a:cubicBezTo>
                  <a:pt x="33" y="27"/>
                  <a:pt x="33" y="27"/>
                  <a:pt x="33" y="27"/>
                </a:cubicBezTo>
                <a:cubicBezTo>
                  <a:pt x="33" y="27"/>
                  <a:pt x="34" y="27"/>
                  <a:pt x="34" y="26"/>
                </a:cubicBezTo>
                <a:lnTo>
                  <a:pt x="34" y="21"/>
                </a:lnTo>
                <a:close/>
                <a:moveTo>
                  <a:pt x="30" y="7"/>
                </a:moveTo>
                <a:cubicBezTo>
                  <a:pt x="30" y="3"/>
                  <a:pt x="30" y="3"/>
                  <a:pt x="30" y="3"/>
                </a:cubicBezTo>
                <a:cubicBezTo>
                  <a:pt x="17" y="3"/>
                  <a:pt x="17" y="3"/>
                  <a:pt x="17" y="3"/>
                </a:cubicBezTo>
                <a:cubicBezTo>
                  <a:pt x="17" y="7"/>
                  <a:pt x="17" y="7"/>
                  <a:pt x="17" y="7"/>
                </a:cubicBezTo>
                <a:lnTo>
                  <a:pt x="30" y="7"/>
                </a:lnTo>
                <a:close/>
                <a:moveTo>
                  <a:pt x="48" y="35"/>
                </a:moveTo>
                <a:cubicBezTo>
                  <a:pt x="48" y="38"/>
                  <a:pt x="45" y="41"/>
                  <a:pt x="42" y="41"/>
                </a:cubicBezTo>
                <a:cubicBezTo>
                  <a:pt x="41" y="41"/>
                  <a:pt x="41" y="41"/>
                  <a:pt x="41" y="41"/>
                </a:cubicBezTo>
                <a:cubicBezTo>
                  <a:pt x="41" y="7"/>
                  <a:pt x="41" y="7"/>
                  <a:pt x="41" y="7"/>
                </a:cubicBezTo>
                <a:cubicBezTo>
                  <a:pt x="42" y="7"/>
                  <a:pt x="42" y="7"/>
                  <a:pt x="42" y="7"/>
                </a:cubicBezTo>
                <a:cubicBezTo>
                  <a:pt x="45" y="7"/>
                  <a:pt x="48" y="9"/>
                  <a:pt x="48" y="13"/>
                </a:cubicBezTo>
                <a:lnTo>
                  <a:pt x="48" y="35"/>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350" b="0" i="0" u="none" strike="noStrike" kern="0" cap="none" spc="0" normalizeH="0" baseline="0" noProof="0">
              <a:ln>
                <a:noFill/>
              </a:ln>
              <a:solidFill>
                <a:prstClr val="black"/>
              </a:solidFill>
              <a:effectLst/>
              <a:uLnTx/>
              <a:uFillTx/>
              <a:latin typeface="Calibri"/>
              <a:ea typeface="+mn-ea"/>
            </a:endParaRPr>
          </a:p>
        </p:txBody>
      </p:sp>
      <p:sp>
        <p:nvSpPr>
          <p:cNvPr id="18" name="矩形 17"/>
          <p:cNvSpPr/>
          <p:nvPr/>
        </p:nvSpPr>
        <p:spPr>
          <a:xfrm>
            <a:off x="6444724" y="1900452"/>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19" name="矩形 18"/>
          <p:cNvSpPr/>
          <p:nvPr/>
        </p:nvSpPr>
        <p:spPr>
          <a:xfrm>
            <a:off x="6444723" y="3307910"/>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
        <p:nvSpPr>
          <p:cNvPr id="20" name="矩形 19"/>
          <p:cNvSpPr/>
          <p:nvPr/>
        </p:nvSpPr>
        <p:spPr>
          <a:xfrm>
            <a:off x="6444723" y="5073959"/>
            <a:ext cx="3785811" cy="572464"/>
          </a:xfrm>
          <a:prstGeom prst="rect">
            <a:avLst/>
          </a:prstGeom>
        </p:spPr>
        <p:txBody>
          <a:bodyPr wrap="square">
            <a:spAutoFit/>
          </a:bodyPr>
          <a:lstStyle/>
          <a:p>
            <a:pPr lvl="0" algn="ctr" defTabSz="1216025">
              <a:lnSpc>
                <a:spcPct val="120000"/>
              </a:lnSpc>
              <a:spcBef>
                <a:spcPct val="20000"/>
              </a:spcBef>
              <a:defRPr/>
            </a:pPr>
            <a:r>
              <a:rPr lang="zh-CN" altLang="en-US" sz="1200" b="1" kern="0" dirty="0">
                <a:solidFill>
                  <a:srgbClr val="445469"/>
                </a:solidFill>
                <a:latin typeface="微软雅黑" pitchFamily="34" charset="-122"/>
                <a:ea typeface="微软雅黑" pitchFamily="34" charset="-122"/>
                <a:sym typeface="Arial" pitchFamily="34" charset="0"/>
              </a:rPr>
              <a:t>点击此处输入内容</a:t>
            </a:r>
            <a:endParaRPr lang="en-US" altLang="zh-CN" sz="1200" b="1"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b="1" kern="0" dirty="0" smtClean="0">
                <a:solidFill>
                  <a:srgbClr val="445469"/>
                </a:solidFill>
                <a:latin typeface="微软雅黑" pitchFamily="34" charset="-122"/>
                <a:ea typeface="微软雅黑" pitchFamily="34" charset="-122"/>
                <a:sym typeface="Arial" pitchFamily="34" charset="0"/>
              </a:rPr>
              <a:t>文化</a:t>
            </a:r>
            <a:r>
              <a:rPr lang="en-US" altLang="zh-CN" sz="1200" b="1" kern="0" dirty="0">
                <a:solidFill>
                  <a:srgbClr val="445469"/>
                </a:solidFill>
                <a:latin typeface="微软雅黑" pitchFamily="34" charset="-122"/>
                <a:ea typeface="微软雅黑" pitchFamily="34" charset="-122"/>
                <a:sym typeface="Arial" pitchFamily="34" charset="0"/>
              </a:rPr>
              <a:t>PPT</a:t>
            </a:r>
            <a:r>
              <a:rPr lang="zh-CN" altLang="en-US" sz="1200" b="1" kern="0" dirty="0">
                <a:solidFill>
                  <a:srgbClr val="445469"/>
                </a:solidFill>
                <a:latin typeface="微软雅黑" pitchFamily="34" charset="-122"/>
                <a:ea typeface="微软雅黑" pitchFamily="34" charset="-122"/>
                <a:sym typeface="Arial" pitchFamily="34" charset="0"/>
              </a:rPr>
              <a:t>模板</a:t>
            </a:r>
            <a:r>
              <a:rPr lang="zh-CN" altLang="en-US" sz="1200" b="1" kern="0" dirty="0" smtClean="0">
                <a:solidFill>
                  <a:srgbClr val="445469"/>
                </a:solidFill>
                <a:latin typeface="微软雅黑" pitchFamily="34" charset="-122"/>
                <a:ea typeface="微软雅黑" pitchFamily="34" charset="-122"/>
                <a:sym typeface="Arial" pitchFamily="34" charset="0"/>
              </a:rPr>
              <a:t>，</a:t>
            </a:r>
            <a:endParaRPr lang="en-US" altLang="zh-CN" sz="1200" b="1" kern="0" dirty="0">
              <a:solidFill>
                <a:srgbClr val="445469"/>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353550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cxnSp>
        <p:nvCxnSpPr>
          <p:cNvPr id="7" name="直接连接符 53"/>
          <p:cNvCxnSpPr>
            <a:cxnSpLocks noChangeShapeType="1"/>
          </p:cNvCxnSpPr>
          <p:nvPr/>
        </p:nvCxnSpPr>
        <p:spPr bwMode="auto">
          <a:xfrm>
            <a:off x="8207698" y="2799574"/>
            <a:ext cx="0" cy="1385888"/>
          </a:xfrm>
          <a:prstGeom prst="line">
            <a:avLst/>
          </a:prstGeom>
          <a:noFill/>
          <a:ln w="12700">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Oval 39"/>
          <p:cNvSpPr>
            <a:spLocks noChangeAspect="1" noChangeArrowheads="1"/>
          </p:cNvSpPr>
          <p:nvPr/>
        </p:nvSpPr>
        <p:spPr bwMode="auto">
          <a:xfrm>
            <a:off x="8137848" y="2643999"/>
            <a:ext cx="144463" cy="146050"/>
          </a:xfrm>
          <a:prstGeom prst="ellipse">
            <a:avLst/>
          </a:prstGeom>
          <a:solidFill>
            <a:srgbClr val="01561F"/>
          </a:solidFill>
          <a:ln w="28575">
            <a:solidFill>
              <a:schemeClr val="accent1"/>
            </a:solidFill>
            <a:round/>
            <a:headEnd/>
            <a:tailEnd/>
          </a:ln>
        </p:spPr>
        <p:txBody>
          <a:bodyPr/>
          <a:lstStyle/>
          <a:p>
            <a:endParaRPr lang="zh-CN" altLang="en-US">
              <a:solidFill>
                <a:srgbClr val="01561F"/>
              </a:solidFill>
            </a:endParaRPr>
          </a:p>
        </p:txBody>
      </p:sp>
      <p:sp>
        <p:nvSpPr>
          <p:cNvPr id="9" name="Oval 40"/>
          <p:cNvSpPr>
            <a:spLocks noChangeAspect="1" noChangeArrowheads="1"/>
          </p:cNvSpPr>
          <p:nvPr/>
        </p:nvSpPr>
        <p:spPr bwMode="auto">
          <a:xfrm>
            <a:off x="8137848" y="3296462"/>
            <a:ext cx="144463" cy="144462"/>
          </a:xfrm>
          <a:prstGeom prst="ellipse">
            <a:avLst/>
          </a:prstGeom>
          <a:solidFill>
            <a:srgbClr val="01561F"/>
          </a:solidFill>
          <a:ln w="28575">
            <a:solidFill>
              <a:schemeClr val="accent1"/>
            </a:solidFill>
            <a:round/>
            <a:headEnd/>
            <a:tailEnd/>
          </a:ln>
        </p:spPr>
        <p:txBody>
          <a:bodyPr/>
          <a:lstStyle/>
          <a:p>
            <a:endParaRPr lang="zh-CN" altLang="en-US">
              <a:solidFill>
                <a:srgbClr val="01561F"/>
              </a:solidFill>
            </a:endParaRPr>
          </a:p>
        </p:txBody>
      </p:sp>
      <p:sp>
        <p:nvSpPr>
          <p:cNvPr id="10" name="Oval 41"/>
          <p:cNvSpPr>
            <a:spLocks noChangeAspect="1" noChangeArrowheads="1"/>
          </p:cNvSpPr>
          <p:nvPr/>
        </p:nvSpPr>
        <p:spPr bwMode="auto">
          <a:xfrm>
            <a:off x="8137848" y="4052112"/>
            <a:ext cx="144463" cy="144462"/>
          </a:xfrm>
          <a:prstGeom prst="ellipse">
            <a:avLst/>
          </a:prstGeom>
          <a:solidFill>
            <a:srgbClr val="01561F"/>
          </a:solidFill>
          <a:ln w="28575">
            <a:solidFill>
              <a:schemeClr val="accent1"/>
            </a:solidFill>
            <a:round/>
            <a:headEnd/>
            <a:tailEnd/>
          </a:ln>
        </p:spPr>
        <p:txBody>
          <a:bodyPr/>
          <a:lstStyle/>
          <a:p>
            <a:endParaRPr lang="zh-CN" altLang="en-US">
              <a:solidFill>
                <a:srgbClr val="01561F"/>
              </a:solidFill>
            </a:endParaRPr>
          </a:p>
        </p:txBody>
      </p:sp>
      <p:sp>
        <p:nvSpPr>
          <p:cNvPr id="11" name="TextBox 58"/>
          <p:cNvSpPr txBox="1">
            <a:spLocks noChangeArrowheads="1"/>
          </p:cNvSpPr>
          <p:nvPr/>
        </p:nvSpPr>
        <p:spPr bwMode="auto">
          <a:xfrm>
            <a:off x="8501386" y="2456674"/>
            <a:ext cx="38481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50000"/>
              </a:lnSpc>
            </a:pPr>
            <a:r>
              <a:rPr lang="zh-CN" altLang="en-US" dirty="0">
                <a:solidFill>
                  <a:srgbClr val="01561F"/>
                </a:solidFill>
                <a:latin typeface="微软雅黑" pitchFamily="34" charset="-122"/>
                <a:ea typeface="微软雅黑" pitchFamily="34" charset="-122"/>
              </a:rPr>
              <a:t>关建技术</a:t>
            </a:r>
          </a:p>
        </p:txBody>
      </p:sp>
      <p:sp>
        <p:nvSpPr>
          <p:cNvPr id="12" name="TextBox 59"/>
          <p:cNvSpPr txBox="1">
            <a:spLocks noChangeArrowheads="1"/>
          </p:cNvSpPr>
          <p:nvPr/>
        </p:nvSpPr>
        <p:spPr bwMode="auto">
          <a:xfrm>
            <a:off x="8501386" y="3150412"/>
            <a:ext cx="38481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50000"/>
              </a:lnSpc>
            </a:pPr>
            <a:r>
              <a:rPr lang="zh-CN" altLang="en-US">
                <a:solidFill>
                  <a:srgbClr val="01561F"/>
                </a:solidFill>
                <a:latin typeface="微软雅黑" pitchFamily="34" charset="-122"/>
                <a:ea typeface="微软雅黑" pitchFamily="34" charset="-122"/>
              </a:rPr>
              <a:t>实践难点</a:t>
            </a:r>
          </a:p>
        </p:txBody>
      </p:sp>
      <p:sp>
        <p:nvSpPr>
          <p:cNvPr id="13" name="TextBox 60"/>
          <p:cNvSpPr txBox="1">
            <a:spLocks noChangeArrowheads="1"/>
          </p:cNvSpPr>
          <p:nvPr/>
        </p:nvSpPr>
        <p:spPr bwMode="auto">
          <a:xfrm>
            <a:off x="8501386" y="3871137"/>
            <a:ext cx="38481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50000"/>
              </a:lnSpc>
            </a:pPr>
            <a:r>
              <a:rPr lang="zh-CN" altLang="en-US">
                <a:solidFill>
                  <a:srgbClr val="01561F"/>
                </a:solidFill>
                <a:latin typeface="微软雅黑" pitchFamily="34" charset="-122"/>
                <a:ea typeface="微软雅黑" pitchFamily="34" charset="-122"/>
              </a:rPr>
              <a:t>案例对比分析</a:t>
            </a:r>
          </a:p>
        </p:txBody>
      </p:sp>
      <p:sp>
        <p:nvSpPr>
          <p:cNvPr id="14" name="Freeform 6"/>
          <p:cNvSpPr>
            <a:spLocks noChangeAspect="1" noEditPoints="1"/>
          </p:cNvSpPr>
          <p:nvPr/>
        </p:nvSpPr>
        <p:spPr bwMode="auto">
          <a:xfrm>
            <a:off x="4971580" y="2288399"/>
            <a:ext cx="2305050" cy="2305050"/>
          </a:xfrm>
          <a:custGeom>
            <a:avLst/>
            <a:gdLst>
              <a:gd name="T0" fmla="*/ 1152850 w 3543"/>
              <a:gd name="T1" fmla="*/ 111251 h 3543"/>
              <a:gd name="T2" fmla="*/ 2193799 w 3543"/>
              <a:gd name="T3" fmla="*/ 1152850 h 3543"/>
              <a:gd name="T4" fmla="*/ 1152850 w 3543"/>
              <a:gd name="T5" fmla="*/ 2193799 h 3543"/>
              <a:gd name="T6" fmla="*/ 111251 w 3543"/>
              <a:gd name="T7" fmla="*/ 1152850 h 3543"/>
              <a:gd name="T8" fmla="*/ 1152850 w 3543"/>
              <a:gd name="T9" fmla="*/ 111251 h 3543"/>
              <a:gd name="T10" fmla="*/ 1152850 w 3543"/>
              <a:gd name="T11" fmla="*/ 0 h 3543"/>
              <a:gd name="T12" fmla="*/ 2305050 w 3543"/>
              <a:gd name="T13" fmla="*/ 1152850 h 3543"/>
              <a:gd name="T14" fmla="*/ 1152850 w 3543"/>
              <a:gd name="T15" fmla="*/ 2305050 h 3543"/>
              <a:gd name="T16" fmla="*/ 0 w 3543"/>
              <a:gd name="T17" fmla="*/ 1152850 h 3543"/>
              <a:gd name="T18" fmla="*/ 1152850 w 3543"/>
              <a:gd name="T19" fmla="*/ 0 h 3543"/>
              <a:gd name="T20" fmla="*/ 1134634 w 3543"/>
              <a:gd name="T21" fmla="*/ 964829 h 3543"/>
              <a:gd name="T22" fmla="*/ 944010 w 3543"/>
              <a:gd name="T23" fmla="*/ 1155453 h 3543"/>
              <a:gd name="T24" fmla="*/ 1134634 w 3543"/>
              <a:gd name="T25" fmla="*/ 1346727 h 3543"/>
              <a:gd name="T26" fmla="*/ 1325257 w 3543"/>
              <a:gd name="T27" fmla="*/ 1155453 h 3543"/>
              <a:gd name="T28" fmla="*/ 1295981 w 3543"/>
              <a:gd name="T29" fmla="*/ 1053960 h 3543"/>
              <a:gd name="T30" fmla="*/ 1512628 w 3543"/>
              <a:gd name="T31" fmla="*/ 837313 h 3543"/>
              <a:gd name="T32" fmla="*/ 1632988 w 3543"/>
              <a:gd name="T33" fmla="*/ 837313 h 3543"/>
              <a:gd name="T34" fmla="*/ 1812551 w 3543"/>
              <a:gd name="T35" fmla="*/ 657099 h 3543"/>
              <a:gd name="T36" fmla="*/ 1639494 w 3543"/>
              <a:gd name="T37" fmla="*/ 651243 h 3543"/>
              <a:gd name="T38" fmla="*/ 1632988 w 3543"/>
              <a:gd name="T39" fmla="*/ 477535 h 3543"/>
              <a:gd name="T40" fmla="*/ 1452774 w 3543"/>
              <a:gd name="T41" fmla="*/ 657099 h 3543"/>
              <a:gd name="T42" fmla="*/ 1452774 w 3543"/>
              <a:gd name="T43" fmla="*/ 777458 h 3543"/>
              <a:gd name="T44" fmla="*/ 1236126 w 3543"/>
              <a:gd name="T45" fmla="*/ 994106 h 3543"/>
              <a:gd name="T46" fmla="*/ 1134634 w 3543"/>
              <a:gd name="T47" fmla="*/ 964829 h 3543"/>
              <a:gd name="T48" fmla="*/ 1441713 w 3543"/>
              <a:gd name="T49" fmla="*/ 1155453 h 3543"/>
              <a:gd name="T50" fmla="*/ 1134634 w 3543"/>
              <a:gd name="T51" fmla="*/ 1463183 h 3543"/>
              <a:gd name="T52" fmla="*/ 826903 w 3543"/>
              <a:gd name="T53" fmla="*/ 1155453 h 3543"/>
              <a:gd name="T54" fmla="*/ 1134634 w 3543"/>
              <a:gd name="T55" fmla="*/ 848373 h 3543"/>
              <a:gd name="T56" fmla="*/ 1241981 w 3543"/>
              <a:gd name="T57" fmla="*/ 867891 h 3543"/>
              <a:gd name="T58" fmla="*/ 1330462 w 3543"/>
              <a:gd name="T59" fmla="*/ 780061 h 3543"/>
              <a:gd name="T60" fmla="*/ 1134634 w 3543"/>
              <a:gd name="T61" fmla="*/ 731917 h 3543"/>
              <a:gd name="T62" fmla="*/ 710447 w 3543"/>
              <a:gd name="T63" fmla="*/ 1155453 h 3543"/>
              <a:gd name="T64" fmla="*/ 1134634 w 3543"/>
              <a:gd name="T65" fmla="*/ 1579639 h 3543"/>
              <a:gd name="T66" fmla="*/ 1558170 w 3543"/>
              <a:gd name="T67" fmla="*/ 1155453 h 3543"/>
              <a:gd name="T68" fmla="*/ 1510026 w 3543"/>
              <a:gd name="T69" fmla="*/ 959624 h 3543"/>
              <a:gd name="T70" fmla="*/ 1422196 w 3543"/>
              <a:gd name="T71" fmla="*/ 1048105 h 3543"/>
              <a:gd name="T72" fmla="*/ 1441713 w 3543"/>
              <a:gd name="T73" fmla="*/ 1155453 h 3543"/>
              <a:gd name="T74" fmla="*/ 1633638 w 3543"/>
              <a:gd name="T75" fmla="*/ 921890 h 3543"/>
              <a:gd name="T76" fmla="*/ 1685686 w 3543"/>
              <a:gd name="T77" fmla="*/ 1155453 h 3543"/>
              <a:gd name="T78" fmla="*/ 1134634 w 3543"/>
              <a:gd name="T79" fmla="*/ 1706505 h 3543"/>
              <a:gd name="T80" fmla="*/ 583582 w 3543"/>
              <a:gd name="T81" fmla="*/ 1155453 h 3543"/>
              <a:gd name="T82" fmla="*/ 1134634 w 3543"/>
              <a:gd name="T83" fmla="*/ 604401 h 3543"/>
              <a:gd name="T84" fmla="*/ 1368196 w 3543"/>
              <a:gd name="T85" fmla="*/ 656448 h 3543"/>
              <a:gd name="T86" fmla="*/ 1392919 w 3543"/>
              <a:gd name="T87" fmla="*/ 597244 h 3543"/>
              <a:gd name="T88" fmla="*/ 1439762 w 3543"/>
              <a:gd name="T89" fmla="*/ 550401 h 3543"/>
              <a:gd name="T90" fmla="*/ 1134634 w 3543"/>
              <a:gd name="T91" fmla="*/ 477535 h 3543"/>
              <a:gd name="T92" fmla="*/ 456065 w 3543"/>
              <a:gd name="T93" fmla="*/ 1155453 h 3543"/>
              <a:gd name="T94" fmla="*/ 1134634 w 3543"/>
              <a:gd name="T95" fmla="*/ 1834021 h 3543"/>
              <a:gd name="T96" fmla="*/ 1812551 w 3543"/>
              <a:gd name="T97" fmla="*/ 1155453 h 3543"/>
              <a:gd name="T98" fmla="*/ 1739685 w 3543"/>
              <a:gd name="T99" fmla="*/ 850325 h 3543"/>
              <a:gd name="T100" fmla="*/ 1692842 w 3543"/>
              <a:gd name="T101" fmla="*/ 897167 h 3543"/>
              <a:gd name="T102" fmla="*/ 1633638 w 3543"/>
              <a:gd name="T103" fmla="*/ 921890 h 354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543" h="3543">
                <a:moveTo>
                  <a:pt x="1772" y="171"/>
                </a:moveTo>
                <a:cubicBezTo>
                  <a:pt x="2655" y="171"/>
                  <a:pt x="3372" y="888"/>
                  <a:pt x="3372" y="1772"/>
                </a:cubicBezTo>
                <a:cubicBezTo>
                  <a:pt x="3372" y="2655"/>
                  <a:pt x="2655" y="3372"/>
                  <a:pt x="1772" y="3372"/>
                </a:cubicBezTo>
                <a:cubicBezTo>
                  <a:pt x="888" y="3372"/>
                  <a:pt x="171" y="2655"/>
                  <a:pt x="171" y="1772"/>
                </a:cubicBezTo>
                <a:cubicBezTo>
                  <a:pt x="171" y="888"/>
                  <a:pt x="888" y="171"/>
                  <a:pt x="1772" y="171"/>
                </a:cubicBezTo>
                <a:close/>
                <a:moveTo>
                  <a:pt x="1772" y="0"/>
                </a:moveTo>
                <a:cubicBezTo>
                  <a:pt x="2750" y="0"/>
                  <a:pt x="3543" y="793"/>
                  <a:pt x="3543" y="1772"/>
                </a:cubicBezTo>
                <a:cubicBezTo>
                  <a:pt x="3543" y="2750"/>
                  <a:pt x="2750" y="3543"/>
                  <a:pt x="1772" y="3543"/>
                </a:cubicBezTo>
                <a:cubicBezTo>
                  <a:pt x="793" y="3543"/>
                  <a:pt x="0" y="2750"/>
                  <a:pt x="0" y="1772"/>
                </a:cubicBezTo>
                <a:cubicBezTo>
                  <a:pt x="0" y="793"/>
                  <a:pt x="793" y="0"/>
                  <a:pt x="1772" y="0"/>
                </a:cubicBezTo>
                <a:close/>
                <a:moveTo>
                  <a:pt x="1744" y="1483"/>
                </a:moveTo>
                <a:cubicBezTo>
                  <a:pt x="1582" y="1483"/>
                  <a:pt x="1451" y="1614"/>
                  <a:pt x="1451" y="1776"/>
                </a:cubicBezTo>
                <a:cubicBezTo>
                  <a:pt x="1451" y="1938"/>
                  <a:pt x="1582" y="2070"/>
                  <a:pt x="1744" y="2070"/>
                </a:cubicBezTo>
                <a:cubicBezTo>
                  <a:pt x="1905" y="2070"/>
                  <a:pt x="2037" y="1938"/>
                  <a:pt x="2037" y="1776"/>
                </a:cubicBezTo>
                <a:cubicBezTo>
                  <a:pt x="2037" y="1719"/>
                  <a:pt x="2020" y="1665"/>
                  <a:pt x="1992" y="1620"/>
                </a:cubicBezTo>
                <a:lnTo>
                  <a:pt x="2325" y="1287"/>
                </a:lnTo>
                <a:lnTo>
                  <a:pt x="2510" y="1287"/>
                </a:lnTo>
                <a:lnTo>
                  <a:pt x="2786" y="1010"/>
                </a:lnTo>
                <a:lnTo>
                  <a:pt x="2520" y="1001"/>
                </a:lnTo>
                <a:lnTo>
                  <a:pt x="2510" y="734"/>
                </a:lnTo>
                <a:lnTo>
                  <a:pt x="2233" y="1010"/>
                </a:lnTo>
                <a:lnTo>
                  <a:pt x="2233" y="1195"/>
                </a:lnTo>
                <a:lnTo>
                  <a:pt x="1900" y="1528"/>
                </a:lnTo>
                <a:cubicBezTo>
                  <a:pt x="1854" y="1500"/>
                  <a:pt x="1801" y="1483"/>
                  <a:pt x="1744" y="1483"/>
                </a:cubicBezTo>
                <a:close/>
                <a:moveTo>
                  <a:pt x="2216" y="1776"/>
                </a:moveTo>
                <a:cubicBezTo>
                  <a:pt x="2216" y="2037"/>
                  <a:pt x="2004" y="2249"/>
                  <a:pt x="1744" y="2249"/>
                </a:cubicBezTo>
                <a:cubicBezTo>
                  <a:pt x="1483" y="2249"/>
                  <a:pt x="1271" y="2037"/>
                  <a:pt x="1271" y="1776"/>
                </a:cubicBezTo>
                <a:cubicBezTo>
                  <a:pt x="1271" y="1516"/>
                  <a:pt x="1483" y="1304"/>
                  <a:pt x="1744" y="1304"/>
                </a:cubicBezTo>
                <a:cubicBezTo>
                  <a:pt x="1802" y="1304"/>
                  <a:pt x="1858" y="1315"/>
                  <a:pt x="1909" y="1334"/>
                </a:cubicBezTo>
                <a:lnTo>
                  <a:pt x="2045" y="1199"/>
                </a:lnTo>
                <a:cubicBezTo>
                  <a:pt x="1955" y="1152"/>
                  <a:pt x="1852" y="1125"/>
                  <a:pt x="1744" y="1125"/>
                </a:cubicBezTo>
                <a:cubicBezTo>
                  <a:pt x="1384" y="1125"/>
                  <a:pt x="1092" y="1417"/>
                  <a:pt x="1092" y="1776"/>
                </a:cubicBezTo>
                <a:cubicBezTo>
                  <a:pt x="1092" y="2136"/>
                  <a:pt x="1384" y="2428"/>
                  <a:pt x="1744" y="2428"/>
                </a:cubicBezTo>
                <a:cubicBezTo>
                  <a:pt x="2103" y="2428"/>
                  <a:pt x="2395" y="2136"/>
                  <a:pt x="2395" y="1776"/>
                </a:cubicBezTo>
                <a:cubicBezTo>
                  <a:pt x="2395" y="1668"/>
                  <a:pt x="2368" y="1565"/>
                  <a:pt x="2321" y="1475"/>
                </a:cubicBezTo>
                <a:lnTo>
                  <a:pt x="2186" y="1611"/>
                </a:lnTo>
                <a:cubicBezTo>
                  <a:pt x="2205" y="1662"/>
                  <a:pt x="2216" y="1718"/>
                  <a:pt x="2216" y="1776"/>
                </a:cubicBezTo>
                <a:close/>
                <a:moveTo>
                  <a:pt x="2511" y="1417"/>
                </a:moveTo>
                <a:cubicBezTo>
                  <a:pt x="2562" y="1526"/>
                  <a:pt x="2591" y="1648"/>
                  <a:pt x="2591" y="1776"/>
                </a:cubicBezTo>
                <a:cubicBezTo>
                  <a:pt x="2591" y="2243"/>
                  <a:pt x="2211" y="2623"/>
                  <a:pt x="1744" y="2623"/>
                </a:cubicBezTo>
                <a:cubicBezTo>
                  <a:pt x="1277" y="2623"/>
                  <a:pt x="897" y="2243"/>
                  <a:pt x="897" y="1776"/>
                </a:cubicBezTo>
                <a:cubicBezTo>
                  <a:pt x="897" y="1309"/>
                  <a:pt x="1277" y="929"/>
                  <a:pt x="1744" y="929"/>
                </a:cubicBezTo>
                <a:cubicBezTo>
                  <a:pt x="1872" y="929"/>
                  <a:pt x="1994" y="958"/>
                  <a:pt x="2103" y="1009"/>
                </a:cubicBezTo>
                <a:cubicBezTo>
                  <a:pt x="2103" y="975"/>
                  <a:pt x="2117" y="942"/>
                  <a:pt x="2141" y="918"/>
                </a:cubicBezTo>
                <a:lnTo>
                  <a:pt x="2213" y="846"/>
                </a:lnTo>
                <a:cubicBezTo>
                  <a:pt x="2072" y="774"/>
                  <a:pt x="1913" y="734"/>
                  <a:pt x="1744" y="734"/>
                </a:cubicBezTo>
                <a:cubicBezTo>
                  <a:pt x="1168" y="734"/>
                  <a:pt x="701" y="1200"/>
                  <a:pt x="701" y="1776"/>
                </a:cubicBezTo>
                <a:cubicBezTo>
                  <a:pt x="701" y="2352"/>
                  <a:pt x="1168" y="2819"/>
                  <a:pt x="1744" y="2819"/>
                </a:cubicBezTo>
                <a:cubicBezTo>
                  <a:pt x="2320" y="2819"/>
                  <a:pt x="2786" y="2352"/>
                  <a:pt x="2786" y="1776"/>
                </a:cubicBezTo>
                <a:cubicBezTo>
                  <a:pt x="2786" y="1607"/>
                  <a:pt x="2746" y="1448"/>
                  <a:pt x="2674" y="1307"/>
                </a:cubicBezTo>
                <a:lnTo>
                  <a:pt x="2602" y="1379"/>
                </a:lnTo>
                <a:cubicBezTo>
                  <a:pt x="2578" y="1403"/>
                  <a:pt x="2545" y="1417"/>
                  <a:pt x="2511" y="1417"/>
                </a:cubicBezTo>
                <a:close/>
              </a:path>
            </a:pathLst>
          </a:custGeom>
          <a:solidFill>
            <a:srgbClr val="01561F"/>
          </a:solidFill>
          <a:ln>
            <a:noFill/>
          </a:ln>
        </p:spPr>
        <p:txBody>
          <a:bodyPr/>
          <a:lstStyle/>
          <a:p>
            <a:endParaRPr lang="zh-CN" altLang="en-US">
              <a:solidFill>
                <a:srgbClr val="01561F"/>
              </a:solidFill>
            </a:endParaRPr>
          </a:p>
        </p:txBody>
      </p:sp>
    </p:spTree>
    <p:extLst>
      <p:ext uri="{BB962C8B-B14F-4D97-AF65-F5344CB8AC3E}">
        <p14:creationId xmlns:p14="http://schemas.microsoft.com/office/powerpoint/2010/main" val="68931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par>
                          <p:cTn id="17" fill="hold">
                            <p:stCondLst>
                              <p:cond delay="1100"/>
                            </p:stCondLst>
                            <p:childTnLst>
                              <p:par>
                                <p:cTn id="18" presetID="15"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 calcmode="lin" valueType="num">
                                      <p:cBhvr>
                                        <p:cTn id="22"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100"/>
                            </p:stCondLst>
                            <p:childTnLst>
                              <p:par>
                                <p:cTn id="25" presetID="2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2600"/>
                            </p:stCondLst>
                            <p:childTnLst>
                              <p:par>
                                <p:cTn id="29" presetID="2" presetClass="entr" presetSubtype="1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1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2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3300"/>
                            </p:stCondLst>
                            <p:childTnLst>
                              <p:par>
                                <p:cTn id="42" presetID="22" presetClass="entr" presetSubtype="8"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autoUpdateAnimBg="0"/>
      <p:bldP spid="9" grpId="0" animBg="1" autoUpdateAnimBg="0"/>
      <p:bldP spid="10" grpId="0" animBg="1" autoUpdateAnimBg="0"/>
      <p:bldP spid="11" grpId="0" autoUpdateAnimBg="0"/>
      <p:bldP spid="12" grpId="0" autoUpdateAnimBg="0"/>
      <p:bldP spid="13" grpId="0" autoUpdateAnimBg="0"/>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sp>
        <p:nvSpPr>
          <p:cNvPr id="7" name="矩形 6"/>
          <p:cNvSpPr/>
          <p:nvPr/>
        </p:nvSpPr>
        <p:spPr bwMode="auto">
          <a:xfrm>
            <a:off x="4753971" y="1349978"/>
            <a:ext cx="1804849" cy="1044310"/>
          </a:xfrm>
          <a:prstGeom prst="rect">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tx1"/>
              </a:solidFill>
              <a:effectLst/>
              <a:uLnTx/>
              <a:uFillTx/>
              <a:latin typeface="Calibri" pitchFamily="34" charset="0"/>
              <a:ea typeface="宋体" pitchFamily="2" charset="-122"/>
            </a:endParaRPr>
          </a:p>
        </p:txBody>
      </p:sp>
      <p:sp>
        <p:nvSpPr>
          <p:cNvPr id="8" name="Freeform 65"/>
          <p:cNvSpPr>
            <a:spLocks noEditPoints="1"/>
          </p:cNvSpPr>
          <p:nvPr/>
        </p:nvSpPr>
        <p:spPr bwMode="auto">
          <a:xfrm>
            <a:off x="5234841" y="1621783"/>
            <a:ext cx="843111" cy="500700"/>
          </a:xfrm>
          <a:custGeom>
            <a:avLst/>
            <a:gdLst>
              <a:gd name="T0" fmla="*/ 202 w 218"/>
              <a:gd name="T1" fmla="*/ 0 h 128"/>
              <a:gd name="T2" fmla="*/ 16 w 218"/>
              <a:gd name="T3" fmla="*/ 0 h 128"/>
              <a:gd name="T4" fmla="*/ 0 w 218"/>
              <a:gd name="T5" fmla="*/ 16 h 128"/>
              <a:gd name="T6" fmla="*/ 0 w 218"/>
              <a:gd name="T7" fmla="*/ 112 h 128"/>
              <a:gd name="T8" fmla="*/ 16 w 218"/>
              <a:gd name="T9" fmla="*/ 128 h 128"/>
              <a:gd name="T10" fmla="*/ 202 w 218"/>
              <a:gd name="T11" fmla="*/ 128 h 128"/>
              <a:gd name="T12" fmla="*/ 218 w 218"/>
              <a:gd name="T13" fmla="*/ 112 h 128"/>
              <a:gd name="T14" fmla="*/ 218 w 218"/>
              <a:gd name="T15" fmla="*/ 16 h 128"/>
              <a:gd name="T16" fmla="*/ 202 w 218"/>
              <a:gd name="T17" fmla="*/ 0 h 128"/>
              <a:gd name="T18" fmla="*/ 211 w 218"/>
              <a:gd name="T19" fmla="*/ 112 h 128"/>
              <a:gd name="T20" fmla="*/ 202 w 218"/>
              <a:gd name="T21" fmla="*/ 122 h 128"/>
              <a:gd name="T22" fmla="*/ 16 w 218"/>
              <a:gd name="T23" fmla="*/ 122 h 128"/>
              <a:gd name="T24" fmla="*/ 6 w 218"/>
              <a:gd name="T25" fmla="*/ 112 h 128"/>
              <a:gd name="T26" fmla="*/ 6 w 218"/>
              <a:gd name="T27" fmla="*/ 16 h 128"/>
              <a:gd name="T28" fmla="*/ 16 w 218"/>
              <a:gd name="T29" fmla="*/ 6 h 128"/>
              <a:gd name="T30" fmla="*/ 202 w 218"/>
              <a:gd name="T31" fmla="*/ 6 h 128"/>
              <a:gd name="T32" fmla="*/ 211 w 218"/>
              <a:gd name="T33" fmla="*/ 16 h 128"/>
              <a:gd name="T34" fmla="*/ 211 w 218"/>
              <a:gd name="T35" fmla="*/ 112 h 128"/>
              <a:gd name="T36" fmla="*/ 202 w 218"/>
              <a:gd name="T37" fmla="*/ 13 h 128"/>
              <a:gd name="T38" fmla="*/ 16 w 218"/>
              <a:gd name="T39" fmla="*/ 13 h 128"/>
              <a:gd name="T40" fmla="*/ 13 w 218"/>
              <a:gd name="T41" fmla="*/ 16 h 128"/>
              <a:gd name="T42" fmla="*/ 13 w 218"/>
              <a:gd name="T43" fmla="*/ 112 h 128"/>
              <a:gd name="T44" fmla="*/ 16 w 218"/>
              <a:gd name="T45" fmla="*/ 115 h 128"/>
              <a:gd name="T46" fmla="*/ 202 w 218"/>
              <a:gd name="T47" fmla="*/ 115 h 128"/>
              <a:gd name="T48" fmla="*/ 205 w 218"/>
              <a:gd name="T49" fmla="*/ 112 h 128"/>
              <a:gd name="T50" fmla="*/ 205 w 218"/>
              <a:gd name="T51" fmla="*/ 16 h 128"/>
              <a:gd name="T52" fmla="*/ 202 w 218"/>
              <a:gd name="T53" fmla="*/ 13 h 128"/>
              <a:gd name="T54" fmla="*/ 127 w 218"/>
              <a:gd name="T55" fmla="*/ 49 h 128"/>
              <a:gd name="T56" fmla="*/ 121 w 218"/>
              <a:gd name="T57" fmla="*/ 46 h 128"/>
              <a:gd name="T58" fmla="*/ 108 w 218"/>
              <a:gd name="T59" fmla="*/ 39 h 128"/>
              <a:gd name="T60" fmla="*/ 97 w 218"/>
              <a:gd name="T61" fmla="*/ 47 h 128"/>
              <a:gd name="T62" fmla="*/ 109 w 218"/>
              <a:gd name="T63" fmla="*/ 59 h 128"/>
              <a:gd name="T64" fmla="*/ 128 w 218"/>
              <a:gd name="T65" fmla="*/ 81 h 128"/>
              <a:gd name="T66" fmla="*/ 112 w 218"/>
              <a:gd name="T67" fmla="*/ 98 h 128"/>
              <a:gd name="T68" fmla="*/ 112 w 218"/>
              <a:gd name="T69" fmla="*/ 107 h 128"/>
              <a:gd name="T70" fmla="*/ 107 w 218"/>
              <a:gd name="T71" fmla="*/ 112 h 128"/>
              <a:gd name="T72" fmla="*/ 102 w 218"/>
              <a:gd name="T73" fmla="*/ 107 h 128"/>
              <a:gd name="T74" fmla="*/ 102 w 218"/>
              <a:gd name="T75" fmla="*/ 98 h 128"/>
              <a:gd name="T76" fmla="*/ 85 w 218"/>
              <a:gd name="T77" fmla="*/ 84 h 128"/>
              <a:gd name="T78" fmla="*/ 88 w 218"/>
              <a:gd name="T79" fmla="*/ 78 h 128"/>
              <a:gd name="T80" fmla="*/ 94 w 218"/>
              <a:gd name="T81" fmla="*/ 81 h 128"/>
              <a:gd name="T82" fmla="*/ 108 w 218"/>
              <a:gd name="T83" fmla="*/ 89 h 128"/>
              <a:gd name="T84" fmla="*/ 119 w 218"/>
              <a:gd name="T85" fmla="*/ 80 h 128"/>
              <a:gd name="T86" fmla="*/ 107 w 218"/>
              <a:gd name="T87" fmla="*/ 68 h 128"/>
              <a:gd name="T88" fmla="*/ 87 w 218"/>
              <a:gd name="T89" fmla="*/ 46 h 128"/>
              <a:gd name="T90" fmla="*/ 102 w 218"/>
              <a:gd name="T91" fmla="*/ 30 h 128"/>
              <a:gd name="T92" fmla="*/ 102 w 218"/>
              <a:gd name="T93" fmla="*/ 21 h 128"/>
              <a:gd name="T94" fmla="*/ 107 w 218"/>
              <a:gd name="T95" fmla="*/ 16 h 128"/>
              <a:gd name="T96" fmla="*/ 112 w 218"/>
              <a:gd name="T97" fmla="*/ 21 h 128"/>
              <a:gd name="T98" fmla="*/ 112 w 218"/>
              <a:gd name="T99" fmla="*/ 29 h 128"/>
              <a:gd name="T100" fmla="*/ 130 w 218"/>
              <a:gd name="T101" fmla="*/ 43 h 128"/>
              <a:gd name="T102" fmla="*/ 127 w 218"/>
              <a:gd name="T103" fmla="*/ 4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28">
                <a:moveTo>
                  <a:pt x="202" y="0"/>
                </a:moveTo>
                <a:cubicBezTo>
                  <a:pt x="16" y="0"/>
                  <a:pt x="16" y="0"/>
                  <a:pt x="16" y="0"/>
                </a:cubicBezTo>
                <a:cubicBezTo>
                  <a:pt x="7" y="0"/>
                  <a:pt x="0" y="7"/>
                  <a:pt x="0" y="16"/>
                </a:cubicBezTo>
                <a:cubicBezTo>
                  <a:pt x="0" y="112"/>
                  <a:pt x="0" y="112"/>
                  <a:pt x="0" y="112"/>
                </a:cubicBezTo>
                <a:cubicBezTo>
                  <a:pt x="0" y="121"/>
                  <a:pt x="7" y="128"/>
                  <a:pt x="16" y="128"/>
                </a:cubicBezTo>
                <a:cubicBezTo>
                  <a:pt x="202" y="128"/>
                  <a:pt x="202" y="128"/>
                  <a:pt x="202" y="128"/>
                </a:cubicBezTo>
                <a:cubicBezTo>
                  <a:pt x="210" y="128"/>
                  <a:pt x="218" y="121"/>
                  <a:pt x="218" y="112"/>
                </a:cubicBezTo>
                <a:cubicBezTo>
                  <a:pt x="218" y="16"/>
                  <a:pt x="218" y="16"/>
                  <a:pt x="218" y="16"/>
                </a:cubicBezTo>
                <a:cubicBezTo>
                  <a:pt x="218" y="7"/>
                  <a:pt x="210" y="0"/>
                  <a:pt x="202" y="0"/>
                </a:cubicBezTo>
                <a:close/>
                <a:moveTo>
                  <a:pt x="211" y="112"/>
                </a:moveTo>
                <a:cubicBezTo>
                  <a:pt x="211" y="117"/>
                  <a:pt x="207" y="122"/>
                  <a:pt x="202" y="122"/>
                </a:cubicBezTo>
                <a:cubicBezTo>
                  <a:pt x="16" y="122"/>
                  <a:pt x="16" y="122"/>
                  <a:pt x="16" y="122"/>
                </a:cubicBezTo>
                <a:cubicBezTo>
                  <a:pt x="11" y="122"/>
                  <a:pt x="6" y="117"/>
                  <a:pt x="6" y="112"/>
                </a:cubicBezTo>
                <a:cubicBezTo>
                  <a:pt x="6" y="16"/>
                  <a:pt x="6" y="16"/>
                  <a:pt x="6" y="16"/>
                </a:cubicBezTo>
                <a:cubicBezTo>
                  <a:pt x="6" y="11"/>
                  <a:pt x="11" y="6"/>
                  <a:pt x="16" y="6"/>
                </a:cubicBezTo>
                <a:cubicBezTo>
                  <a:pt x="202" y="6"/>
                  <a:pt x="202" y="6"/>
                  <a:pt x="202" y="6"/>
                </a:cubicBezTo>
                <a:cubicBezTo>
                  <a:pt x="207" y="6"/>
                  <a:pt x="211" y="11"/>
                  <a:pt x="211" y="16"/>
                </a:cubicBezTo>
                <a:lnTo>
                  <a:pt x="211" y="112"/>
                </a:lnTo>
                <a:close/>
                <a:moveTo>
                  <a:pt x="202" y="13"/>
                </a:moveTo>
                <a:cubicBezTo>
                  <a:pt x="16" y="13"/>
                  <a:pt x="16" y="13"/>
                  <a:pt x="16" y="13"/>
                </a:cubicBezTo>
                <a:cubicBezTo>
                  <a:pt x="14" y="13"/>
                  <a:pt x="13" y="14"/>
                  <a:pt x="13" y="16"/>
                </a:cubicBezTo>
                <a:cubicBezTo>
                  <a:pt x="13" y="112"/>
                  <a:pt x="13" y="112"/>
                  <a:pt x="13" y="112"/>
                </a:cubicBezTo>
                <a:cubicBezTo>
                  <a:pt x="13" y="114"/>
                  <a:pt x="14" y="115"/>
                  <a:pt x="16" y="115"/>
                </a:cubicBezTo>
                <a:cubicBezTo>
                  <a:pt x="202" y="115"/>
                  <a:pt x="202" y="115"/>
                  <a:pt x="202" y="115"/>
                </a:cubicBezTo>
                <a:cubicBezTo>
                  <a:pt x="203" y="115"/>
                  <a:pt x="205" y="114"/>
                  <a:pt x="205" y="112"/>
                </a:cubicBezTo>
                <a:cubicBezTo>
                  <a:pt x="205" y="16"/>
                  <a:pt x="205" y="16"/>
                  <a:pt x="205" y="16"/>
                </a:cubicBezTo>
                <a:cubicBezTo>
                  <a:pt x="205" y="14"/>
                  <a:pt x="203" y="13"/>
                  <a:pt x="202" y="13"/>
                </a:cubicBezTo>
                <a:close/>
                <a:moveTo>
                  <a:pt x="127" y="49"/>
                </a:moveTo>
                <a:cubicBezTo>
                  <a:pt x="125" y="50"/>
                  <a:pt x="122" y="49"/>
                  <a:pt x="121" y="46"/>
                </a:cubicBezTo>
                <a:cubicBezTo>
                  <a:pt x="120" y="43"/>
                  <a:pt x="116" y="39"/>
                  <a:pt x="108" y="39"/>
                </a:cubicBezTo>
                <a:cubicBezTo>
                  <a:pt x="101" y="39"/>
                  <a:pt x="97" y="43"/>
                  <a:pt x="97" y="47"/>
                </a:cubicBezTo>
                <a:cubicBezTo>
                  <a:pt x="96" y="53"/>
                  <a:pt x="101" y="57"/>
                  <a:pt x="109" y="59"/>
                </a:cubicBezTo>
                <a:cubicBezTo>
                  <a:pt x="124" y="62"/>
                  <a:pt x="129" y="73"/>
                  <a:pt x="128" y="81"/>
                </a:cubicBezTo>
                <a:cubicBezTo>
                  <a:pt x="127" y="89"/>
                  <a:pt x="121" y="96"/>
                  <a:pt x="112" y="98"/>
                </a:cubicBezTo>
                <a:cubicBezTo>
                  <a:pt x="112" y="107"/>
                  <a:pt x="112" y="107"/>
                  <a:pt x="112" y="107"/>
                </a:cubicBezTo>
                <a:cubicBezTo>
                  <a:pt x="112" y="110"/>
                  <a:pt x="110" y="112"/>
                  <a:pt x="107" y="112"/>
                </a:cubicBezTo>
                <a:cubicBezTo>
                  <a:pt x="105" y="112"/>
                  <a:pt x="102" y="110"/>
                  <a:pt x="102" y="107"/>
                </a:cubicBezTo>
                <a:cubicBezTo>
                  <a:pt x="102" y="98"/>
                  <a:pt x="102" y="98"/>
                  <a:pt x="102" y="98"/>
                </a:cubicBezTo>
                <a:cubicBezTo>
                  <a:pt x="93" y="96"/>
                  <a:pt x="87" y="90"/>
                  <a:pt x="85" y="84"/>
                </a:cubicBezTo>
                <a:cubicBezTo>
                  <a:pt x="84" y="81"/>
                  <a:pt x="86" y="79"/>
                  <a:pt x="88" y="78"/>
                </a:cubicBezTo>
                <a:cubicBezTo>
                  <a:pt x="91" y="77"/>
                  <a:pt x="93" y="78"/>
                  <a:pt x="94" y="81"/>
                </a:cubicBezTo>
                <a:cubicBezTo>
                  <a:pt x="95" y="84"/>
                  <a:pt x="100" y="89"/>
                  <a:pt x="108" y="89"/>
                </a:cubicBezTo>
                <a:cubicBezTo>
                  <a:pt x="114" y="89"/>
                  <a:pt x="118" y="84"/>
                  <a:pt x="119" y="80"/>
                </a:cubicBezTo>
                <a:cubicBezTo>
                  <a:pt x="119" y="74"/>
                  <a:pt x="115" y="70"/>
                  <a:pt x="107" y="68"/>
                </a:cubicBezTo>
                <a:cubicBezTo>
                  <a:pt x="91" y="65"/>
                  <a:pt x="86" y="54"/>
                  <a:pt x="87" y="46"/>
                </a:cubicBezTo>
                <a:cubicBezTo>
                  <a:pt x="88" y="38"/>
                  <a:pt x="94" y="32"/>
                  <a:pt x="102" y="30"/>
                </a:cubicBezTo>
                <a:cubicBezTo>
                  <a:pt x="102" y="21"/>
                  <a:pt x="102" y="21"/>
                  <a:pt x="102" y="21"/>
                </a:cubicBezTo>
                <a:cubicBezTo>
                  <a:pt x="102" y="18"/>
                  <a:pt x="105" y="16"/>
                  <a:pt x="107" y="16"/>
                </a:cubicBezTo>
                <a:cubicBezTo>
                  <a:pt x="110" y="16"/>
                  <a:pt x="112" y="18"/>
                  <a:pt x="112" y="21"/>
                </a:cubicBezTo>
                <a:cubicBezTo>
                  <a:pt x="112" y="29"/>
                  <a:pt x="112" y="29"/>
                  <a:pt x="112" y="29"/>
                </a:cubicBezTo>
                <a:cubicBezTo>
                  <a:pt x="122" y="31"/>
                  <a:pt x="128" y="37"/>
                  <a:pt x="130" y="43"/>
                </a:cubicBezTo>
                <a:cubicBezTo>
                  <a:pt x="131" y="46"/>
                  <a:pt x="130" y="48"/>
                  <a:pt x="127" y="4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9" name="矩形 8"/>
          <p:cNvSpPr/>
          <p:nvPr/>
        </p:nvSpPr>
        <p:spPr bwMode="auto">
          <a:xfrm>
            <a:off x="7070984" y="2726844"/>
            <a:ext cx="1804849" cy="1044310"/>
          </a:xfrm>
          <a:prstGeom prst="rect">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tx1"/>
              </a:solidFill>
              <a:effectLst/>
              <a:uLnTx/>
              <a:uFillTx/>
              <a:latin typeface="Calibri" pitchFamily="34" charset="0"/>
              <a:ea typeface="宋体" pitchFamily="2" charset="-122"/>
            </a:endParaRPr>
          </a:p>
        </p:txBody>
      </p:sp>
      <p:sp>
        <p:nvSpPr>
          <p:cNvPr id="10" name="矩形 9"/>
          <p:cNvSpPr/>
          <p:nvPr/>
        </p:nvSpPr>
        <p:spPr bwMode="auto">
          <a:xfrm>
            <a:off x="9535564" y="3906032"/>
            <a:ext cx="1804849" cy="1044310"/>
          </a:xfrm>
          <a:prstGeom prst="rect">
            <a:avLst/>
          </a:prstGeom>
          <a:solidFill>
            <a:srgbClr val="01561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endParaRPr kumimoji="0" lang="zh-CN" altLang="en-US" sz="1800" b="0" i="0" u="none" strike="noStrike" kern="0" cap="none" spc="0" normalizeH="0" baseline="0" noProof="0">
              <a:ln>
                <a:noFill/>
              </a:ln>
              <a:solidFill>
                <a:schemeClr val="tx1"/>
              </a:solidFill>
              <a:effectLst/>
              <a:uLnTx/>
              <a:uFillTx/>
              <a:latin typeface="Calibri" pitchFamily="34" charset="0"/>
              <a:ea typeface="宋体" pitchFamily="2" charset="-122"/>
            </a:endParaRPr>
          </a:p>
        </p:txBody>
      </p:sp>
      <p:sp>
        <p:nvSpPr>
          <p:cNvPr id="11" name="Freeform 77"/>
          <p:cNvSpPr>
            <a:spLocks noEditPoints="1"/>
          </p:cNvSpPr>
          <p:nvPr/>
        </p:nvSpPr>
        <p:spPr bwMode="auto">
          <a:xfrm>
            <a:off x="10123663" y="4248721"/>
            <a:ext cx="628650" cy="429816"/>
          </a:xfrm>
          <a:custGeom>
            <a:avLst/>
            <a:gdLst>
              <a:gd name="T0" fmla="*/ 10 w 221"/>
              <a:gd name="T1" fmla="*/ 1 h 150"/>
              <a:gd name="T2" fmla="*/ 16 w 221"/>
              <a:gd name="T3" fmla="*/ 0 h 150"/>
              <a:gd name="T4" fmla="*/ 205 w 221"/>
              <a:gd name="T5" fmla="*/ 0 h 150"/>
              <a:gd name="T6" fmla="*/ 210 w 221"/>
              <a:gd name="T7" fmla="*/ 1 h 150"/>
              <a:gd name="T8" fmla="*/ 126 w 221"/>
              <a:gd name="T9" fmla="*/ 81 h 150"/>
              <a:gd name="T10" fmla="*/ 95 w 221"/>
              <a:gd name="T11" fmla="*/ 81 h 150"/>
              <a:gd name="T12" fmla="*/ 10 w 221"/>
              <a:gd name="T13" fmla="*/ 1 h 150"/>
              <a:gd name="T14" fmla="*/ 218 w 221"/>
              <a:gd name="T15" fmla="*/ 143 h 150"/>
              <a:gd name="T16" fmla="*/ 221 w 221"/>
              <a:gd name="T17" fmla="*/ 134 h 150"/>
              <a:gd name="T18" fmla="*/ 221 w 221"/>
              <a:gd name="T19" fmla="*/ 16 h 150"/>
              <a:gd name="T20" fmla="*/ 220 w 221"/>
              <a:gd name="T21" fmla="*/ 10 h 150"/>
              <a:gd name="T22" fmla="*/ 140 w 221"/>
              <a:gd name="T23" fmla="*/ 84 h 150"/>
              <a:gd name="T24" fmla="*/ 218 w 221"/>
              <a:gd name="T25" fmla="*/ 143 h 150"/>
              <a:gd name="T26" fmla="*/ 133 w 221"/>
              <a:gd name="T27" fmla="*/ 91 h 150"/>
              <a:gd name="T28" fmla="*/ 110 w 221"/>
              <a:gd name="T29" fmla="*/ 100 h 150"/>
              <a:gd name="T30" fmla="*/ 88 w 221"/>
              <a:gd name="T31" fmla="*/ 91 h 150"/>
              <a:gd name="T32" fmla="*/ 10 w 221"/>
              <a:gd name="T33" fmla="*/ 149 h 150"/>
              <a:gd name="T34" fmla="*/ 16 w 221"/>
              <a:gd name="T35" fmla="*/ 150 h 150"/>
              <a:gd name="T36" fmla="*/ 205 w 221"/>
              <a:gd name="T37" fmla="*/ 150 h 150"/>
              <a:gd name="T38" fmla="*/ 211 w 221"/>
              <a:gd name="T39" fmla="*/ 149 h 150"/>
              <a:gd name="T40" fmla="*/ 133 w 221"/>
              <a:gd name="T41" fmla="*/ 91 h 150"/>
              <a:gd name="T42" fmla="*/ 1 w 221"/>
              <a:gd name="T43" fmla="*/ 10 h 150"/>
              <a:gd name="T44" fmla="*/ 0 w 221"/>
              <a:gd name="T45" fmla="*/ 16 h 150"/>
              <a:gd name="T46" fmla="*/ 0 w 221"/>
              <a:gd name="T47" fmla="*/ 134 h 150"/>
              <a:gd name="T48" fmla="*/ 2 w 221"/>
              <a:gd name="T49" fmla="*/ 143 h 150"/>
              <a:gd name="T50" fmla="*/ 80 w 221"/>
              <a:gd name="T51" fmla="*/ 84 h 150"/>
              <a:gd name="T52" fmla="*/ 1 w 221"/>
              <a:gd name="T53" fmla="*/ 1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1" h="150">
                <a:moveTo>
                  <a:pt x="10" y="1"/>
                </a:moveTo>
                <a:cubicBezTo>
                  <a:pt x="12" y="0"/>
                  <a:pt x="14" y="0"/>
                  <a:pt x="16" y="0"/>
                </a:cubicBezTo>
                <a:cubicBezTo>
                  <a:pt x="205" y="0"/>
                  <a:pt x="205" y="0"/>
                  <a:pt x="205" y="0"/>
                </a:cubicBezTo>
                <a:cubicBezTo>
                  <a:pt x="207" y="0"/>
                  <a:pt x="209" y="0"/>
                  <a:pt x="210" y="1"/>
                </a:cubicBezTo>
                <a:cubicBezTo>
                  <a:pt x="126" y="81"/>
                  <a:pt x="126" y="81"/>
                  <a:pt x="126" y="81"/>
                </a:cubicBezTo>
                <a:cubicBezTo>
                  <a:pt x="117" y="89"/>
                  <a:pt x="104" y="89"/>
                  <a:pt x="95" y="81"/>
                </a:cubicBezTo>
                <a:lnTo>
                  <a:pt x="10" y="1"/>
                </a:lnTo>
                <a:close/>
                <a:moveTo>
                  <a:pt x="218" y="143"/>
                </a:moveTo>
                <a:cubicBezTo>
                  <a:pt x="220" y="140"/>
                  <a:pt x="221" y="137"/>
                  <a:pt x="221" y="134"/>
                </a:cubicBezTo>
                <a:cubicBezTo>
                  <a:pt x="221" y="16"/>
                  <a:pt x="221" y="16"/>
                  <a:pt x="221" y="16"/>
                </a:cubicBezTo>
                <a:cubicBezTo>
                  <a:pt x="221" y="14"/>
                  <a:pt x="220" y="12"/>
                  <a:pt x="220" y="10"/>
                </a:cubicBezTo>
                <a:cubicBezTo>
                  <a:pt x="140" y="84"/>
                  <a:pt x="140" y="84"/>
                  <a:pt x="140" y="84"/>
                </a:cubicBezTo>
                <a:lnTo>
                  <a:pt x="218" y="143"/>
                </a:lnTo>
                <a:close/>
                <a:moveTo>
                  <a:pt x="133" y="91"/>
                </a:moveTo>
                <a:cubicBezTo>
                  <a:pt x="127" y="97"/>
                  <a:pt x="119" y="100"/>
                  <a:pt x="110" y="100"/>
                </a:cubicBezTo>
                <a:cubicBezTo>
                  <a:pt x="102" y="100"/>
                  <a:pt x="94" y="97"/>
                  <a:pt x="88" y="91"/>
                </a:cubicBezTo>
                <a:cubicBezTo>
                  <a:pt x="10" y="149"/>
                  <a:pt x="10" y="149"/>
                  <a:pt x="10" y="149"/>
                </a:cubicBezTo>
                <a:cubicBezTo>
                  <a:pt x="12" y="150"/>
                  <a:pt x="14" y="150"/>
                  <a:pt x="16" y="150"/>
                </a:cubicBezTo>
                <a:cubicBezTo>
                  <a:pt x="205" y="150"/>
                  <a:pt x="205" y="150"/>
                  <a:pt x="205" y="150"/>
                </a:cubicBezTo>
                <a:cubicBezTo>
                  <a:pt x="207" y="150"/>
                  <a:pt x="209" y="150"/>
                  <a:pt x="211" y="149"/>
                </a:cubicBezTo>
                <a:lnTo>
                  <a:pt x="133" y="91"/>
                </a:lnTo>
                <a:close/>
                <a:moveTo>
                  <a:pt x="1" y="10"/>
                </a:moveTo>
                <a:cubicBezTo>
                  <a:pt x="0" y="12"/>
                  <a:pt x="0" y="14"/>
                  <a:pt x="0" y="16"/>
                </a:cubicBezTo>
                <a:cubicBezTo>
                  <a:pt x="0" y="134"/>
                  <a:pt x="0" y="134"/>
                  <a:pt x="0" y="134"/>
                </a:cubicBezTo>
                <a:cubicBezTo>
                  <a:pt x="0" y="137"/>
                  <a:pt x="1" y="140"/>
                  <a:pt x="2" y="143"/>
                </a:cubicBezTo>
                <a:cubicBezTo>
                  <a:pt x="80" y="84"/>
                  <a:pt x="80" y="84"/>
                  <a:pt x="80" y="84"/>
                </a:cubicBezTo>
                <a:lnTo>
                  <a:pt x="1" y="1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grpSp>
        <p:nvGrpSpPr>
          <p:cNvPr id="12" name="组合 11"/>
          <p:cNvGrpSpPr/>
          <p:nvPr/>
        </p:nvGrpSpPr>
        <p:grpSpPr>
          <a:xfrm>
            <a:off x="7629521" y="3024970"/>
            <a:ext cx="687773" cy="510186"/>
            <a:chOff x="3175" y="1588"/>
            <a:chExt cx="6191250" cy="4592637"/>
          </a:xfrm>
          <a:solidFill>
            <a:schemeClr val="bg1"/>
          </a:solidFill>
        </p:grpSpPr>
        <p:sp>
          <p:nvSpPr>
            <p:cNvPr id="13" name="Freeform 36"/>
            <p:cNvSpPr>
              <a:spLocks/>
            </p:cNvSpPr>
            <p:nvPr/>
          </p:nvSpPr>
          <p:spPr bwMode="auto">
            <a:xfrm>
              <a:off x="2276475" y="1254125"/>
              <a:ext cx="3917950" cy="3340100"/>
            </a:xfrm>
            <a:custGeom>
              <a:avLst/>
              <a:gdLst>
                <a:gd name="T0" fmla="*/ 307 w 1043"/>
                <a:gd name="T1" fmla="*/ 513 h 889"/>
                <a:gd name="T2" fmla="*/ 280 w 1043"/>
                <a:gd name="T3" fmla="*/ 475 h 889"/>
                <a:gd name="T4" fmla="*/ 36 w 1043"/>
                <a:gd name="T5" fmla="*/ 134 h 889"/>
                <a:gd name="T6" fmla="*/ 82 w 1043"/>
                <a:gd name="T7" fmla="*/ 7 h 889"/>
                <a:gd name="T8" fmla="*/ 164 w 1043"/>
                <a:gd name="T9" fmla="*/ 43 h 889"/>
                <a:gd name="T10" fmla="*/ 339 w 1043"/>
                <a:gd name="T11" fmla="*/ 289 h 889"/>
                <a:gd name="T12" fmla="*/ 386 w 1043"/>
                <a:gd name="T13" fmla="*/ 309 h 889"/>
                <a:gd name="T14" fmla="*/ 384 w 1043"/>
                <a:gd name="T15" fmla="*/ 257 h 889"/>
                <a:gd name="T16" fmla="*/ 346 w 1043"/>
                <a:gd name="T17" fmla="*/ 203 h 889"/>
                <a:gd name="T18" fmla="*/ 433 w 1043"/>
                <a:gd name="T19" fmla="*/ 185 h 889"/>
                <a:gd name="T20" fmla="*/ 474 w 1043"/>
                <a:gd name="T21" fmla="*/ 204 h 889"/>
                <a:gd name="T22" fmla="*/ 511 w 1043"/>
                <a:gd name="T23" fmla="*/ 255 h 889"/>
                <a:gd name="T24" fmla="*/ 550 w 1043"/>
                <a:gd name="T25" fmla="*/ 264 h 889"/>
                <a:gd name="T26" fmla="*/ 555 w 1043"/>
                <a:gd name="T27" fmla="*/ 223 h 889"/>
                <a:gd name="T28" fmla="*/ 513 w 1043"/>
                <a:gd name="T29" fmla="*/ 163 h 889"/>
                <a:gd name="T30" fmla="*/ 595 w 1043"/>
                <a:gd name="T31" fmla="*/ 146 h 889"/>
                <a:gd name="T32" fmla="*/ 640 w 1043"/>
                <a:gd name="T33" fmla="*/ 167 h 889"/>
                <a:gd name="T34" fmla="*/ 670 w 1043"/>
                <a:gd name="T35" fmla="*/ 210 h 889"/>
                <a:gd name="T36" fmla="*/ 710 w 1043"/>
                <a:gd name="T37" fmla="*/ 217 h 889"/>
                <a:gd name="T38" fmla="*/ 714 w 1043"/>
                <a:gd name="T39" fmla="*/ 177 h 889"/>
                <a:gd name="T40" fmla="*/ 680 w 1043"/>
                <a:gd name="T41" fmla="*/ 129 h 889"/>
                <a:gd name="T42" fmla="*/ 805 w 1043"/>
                <a:gd name="T43" fmla="*/ 148 h 889"/>
                <a:gd name="T44" fmla="*/ 920 w 1043"/>
                <a:gd name="T45" fmla="*/ 314 h 889"/>
                <a:gd name="T46" fmla="*/ 955 w 1043"/>
                <a:gd name="T47" fmla="*/ 415 h 889"/>
                <a:gd name="T48" fmla="*/ 1043 w 1043"/>
                <a:gd name="T49" fmla="*/ 606 h 889"/>
                <a:gd name="T50" fmla="*/ 953 w 1043"/>
                <a:gd name="T51" fmla="*/ 669 h 889"/>
                <a:gd name="T52" fmla="*/ 658 w 1043"/>
                <a:gd name="T53" fmla="*/ 881 h 889"/>
                <a:gd name="T54" fmla="*/ 628 w 1043"/>
                <a:gd name="T55" fmla="*/ 881 h 889"/>
                <a:gd name="T56" fmla="*/ 190 w 1043"/>
                <a:gd name="T57" fmla="*/ 661 h 889"/>
                <a:gd name="T58" fmla="*/ 120 w 1043"/>
                <a:gd name="T59" fmla="*/ 623 h 889"/>
                <a:gd name="T60" fmla="*/ 132 w 1043"/>
                <a:gd name="T61" fmla="*/ 513 h 889"/>
                <a:gd name="T62" fmla="*/ 223 w 1043"/>
                <a:gd name="T63" fmla="*/ 499 h 889"/>
                <a:gd name="T64" fmla="*/ 307 w 1043"/>
                <a:gd name="T65" fmla="*/ 51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3" h="889">
                  <a:moveTo>
                    <a:pt x="307" y="513"/>
                  </a:moveTo>
                  <a:cubicBezTo>
                    <a:pt x="297" y="499"/>
                    <a:pt x="288" y="487"/>
                    <a:pt x="280" y="475"/>
                  </a:cubicBezTo>
                  <a:cubicBezTo>
                    <a:pt x="199" y="361"/>
                    <a:pt x="117" y="248"/>
                    <a:pt x="36" y="134"/>
                  </a:cubicBezTo>
                  <a:cubicBezTo>
                    <a:pt x="0" y="83"/>
                    <a:pt x="23" y="18"/>
                    <a:pt x="82" y="7"/>
                  </a:cubicBezTo>
                  <a:cubicBezTo>
                    <a:pt x="117" y="0"/>
                    <a:pt x="144" y="15"/>
                    <a:pt x="164" y="43"/>
                  </a:cubicBezTo>
                  <a:cubicBezTo>
                    <a:pt x="222" y="125"/>
                    <a:pt x="281" y="207"/>
                    <a:pt x="339" y="289"/>
                  </a:cubicBezTo>
                  <a:cubicBezTo>
                    <a:pt x="357" y="314"/>
                    <a:pt x="370" y="319"/>
                    <a:pt x="386" y="309"/>
                  </a:cubicBezTo>
                  <a:cubicBezTo>
                    <a:pt x="403" y="297"/>
                    <a:pt x="402" y="282"/>
                    <a:pt x="384" y="257"/>
                  </a:cubicBezTo>
                  <a:cubicBezTo>
                    <a:pt x="372" y="240"/>
                    <a:pt x="360" y="223"/>
                    <a:pt x="346" y="203"/>
                  </a:cubicBezTo>
                  <a:cubicBezTo>
                    <a:pt x="377" y="196"/>
                    <a:pt x="405" y="189"/>
                    <a:pt x="433" y="185"/>
                  </a:cubicBezTo>
                  <a:cubicBezTo>
                    <a:pt x="450" y="182"/>
                    <a:pt x="464" y="190"/>
                    <a:pt x="474" y="204"/>
                  </a:cubicBezTo>
                  <a:cubicBezTo>
                    <a:pt x="487" y="221"/>
                    <a:pt x="498" y="238"/>
                    <a:pt x="511" y="255"/>
                  </a:cubicBezTo>
                  <a:cubicBezTo>
                    <a:pt x="522" y="270"/>
                    <a:pt x="537" y="274"/>
                    <a:pt x="550" y="264"/>
                  </a:cubicBezTo>
                  <a:cubicBezTo>
                    <a:pt x="565" y="255"/>
                    <a:pt x="567" y="239"/>
                    <a:pt x="555" y="223"/>
                  </a:cubicBezTo>
                  <a:cubicBezTo>
                    <a:pt x="542" y="204"/>
                    <a:pt x="529" y="185"/>
                    <a:pt x="513" y="163"/>
                  </a:cubicBezTo>
                  <a:cubicBezTo>
                    <a:pt x="542" y="157"/>
                    <a:pt x="569" y="150"/>
                    <a:pt x="595" y="146"/>
                  </a:cubicBezTo>
                  <a:cubicBezTo>
                    <a:pt x="614" y="143"/>
                    <a:pt x="629" y="152"/>
                    <a:pt x="640" y="167"/>
                  </a:cubicBezTo>
                  <a:cubicBezTo>
                    <a:pt x="650" y="181"/>
                    <a:pt x="659" y="196"/>
                    <a:pt x="670" y="210"/>
                  </a:cubicBezTo>
                  <a:cubicBezTo>
                    <a:pt x="681" y="224"/>
                    <a:pt x="698" y="227"/>
                    <a:pt x="710" y="217"/>
                  </a:cubicBezTo>
                  <a:cubicBezTo>
                    <a:pt x="723" y="207"/>
                    <a:pt x="725" y="192"/>
                    <a:pt x="714" y="177"/>
                  </a:cubicBezTo>
                  <a:cubicBezTo>
                    <a:pt x="704" y="161"/>
                    <a:pt x="693" y="146"/>
                    <a:pt x="680" y="129"/>
                  </a:cubicBezTo>
                  <a:cubicBezTo>
                    <a:pt x="726" y="116"/>
                    <a:pt x="768" y="117"/>
                    <a:pt x="805" y="148"/>
                  </a:cubicBezTo>
                  <a:cubicBezTo>
                    <a:pt x="858" y="192"/>
                    <a:pt x="893" y="251"/>
                    <a:pt x="920" y="314"/>
                  </a:cubicBezTo>
                  <a:cubicBezTo>
                    <a:pt x="934" y="347"/>
                    <a:pt x="945" y="381"/>
                    <a:pt x="955" y="415"/>
                  </a:cubicBezTo>
                  <a:cubicBezTo>
                    <a:pt x="975" y="483"/>
                    <a:pt x="1000" y="547"/>
                    <a:pt x="1043" y="606"/>
                  </a:cubicBezTo>
                  <a:cubicBezTo>
                    <a:pt x="1012" y="628"/>
                    <a:pt x="983" y="649"/>
                    <a:pt x="953" y="669"/>
                  </a:cubicBezTo>
                  <a:cubicBezTo>
                    <a:pt x="855" y="740"/>
                    <a:pt x="756" y="810"/>
                    <a:pt x="658" y="881"/>
                  </a:cubicBezTo>
                  <a:cubicBezTo>
                    <a:pt x="646" y="889"/>
                    <a:pt x="639" y="889"/>
                    <a:pt x="628" y="881"/>
                  </a:cubicBezTo>
                  <a:cubicBezTo>
                    <a:pt x="495" y="782"/>
                    <a:pt x="348" y="711"/>
                    <a:pt x="190" y="661"/>
                  </a:cubicBezTo>
                  <a:cubicBezTo>
                    <a:pt x="165" y="653"/>
                    <a:pt x="140" y="640"/>
                    <a:pt x="120" y="623"/>
                  </a:cubicBezTo>
                  <a:cubicBezTo>
                    <a:pt x="84" y="591"/>
                    <a:pt x="91" y="538"/>
                    <a:pt x="132" y="513"/>
                  </a:cubicBezTo>
                  <a:cubicBezTo>
                    <a:pt x="160" y="495"/>
                    <a:pt x="192" y="494"/>
                    <a:pt x="223" y="499"/>
                  </a:cubicBezTo>
                  <a:cubicBezTo>
                    <a:pt x="250" y="503"/>
                    <a:pt x="276" y="508"/>
                    <a:pt x="307" y="513"/>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4" name="Freeform 37"/>
            <p:cNvSpPr>
              <a:spLocks/>
            </p:cNvSpPr>
            <p:nvPr/>
          </p:nvSpPr>
          <p:spPr bwMode="auto">
            <a:xfrm>
              <a:off x="3175" y="474663"/>
              <a:ext cx="2644775" cy="2330450"/>
            </a:xfrm>
            <a:custGeom>
              <a:avLst/>
              <a:gdLst>
                <a:gd name="T0" fmla="*/ 0 w 704"/>
                <a:gd name="T1" fmla="*/ 0 h 620"/>
                <a:gd name="T2" fmla="*/ 135 w 704"/>
                <a:gd name="T3" fmla="*/ 1 h 620"/>
                <a:gd name="T4" fmla="*/ 150 w 704"/>
                <a:gd name="T5" fmla="*/ 16 h 620"/>
                <a:gd name="T6" fmla="*/ 301 w 704"/>
                <a:gd name="T7" fmla="*/ 363 h 620"/>
                <a:gd name="T8" fmla="*/ 348 w 704"/>
                <a:gd name="T9" fmla="*/ 473 h 620"/>
                <a:gd name="T10" fmla="*/ 372 w 704"/>
                <a:gd name="T11" fmla="*/ 489 h 620"/>
                <a:gd name="T12" fmla="*/ 596 w 704"/>
                <a:gd name="T13" fmla="*/ 489 h 620"/>
                <a:gd name="T14" fmla="*/ 616 w 704"/>
                <a:gd name="T15" fmla="*/ 496 h 620"/>
                <a:gd name="T16" fmla="*/ 704 w 704"/>
                <a:gd name="T17" fmla="*/ 619 h 620"/>
                <a:gd name="T18" fmla="*/ 686 w 704"/>
                <a:gd name="T19" fmla="*/ 620 h 620"/>
                <a:gd name="T20" fmla="*/ 287 w 704"/>
                <a:gd name="T21" fmla="*/ 620 h 620"/>
                <a:gd name="T22" fmla="*/ 262 w 704"/>
                <a:gd name="T23" fmla="*/ 606 h 620"/>
                <a:gd name="T24" fmla="*/ 5 w 704"/>
                <a:gd name="T25" fmla="*/ 17 h 620"/>
                <a:gd name="T26" fmla="*/ 0 w 704"/>
                <a:gd name="T27"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4" h="620">
                  <a:moveTo>
                    <a:pt x="0" y="0"/>
                  </a:moveTo>
                  <a:cubicBezTo>
                    <a:pt x="46" y="0"/>
                    <a:pt x="91" y="0"/>
                    <a:pt x="135" y="1"/>
                  </a:cubicBezTo>
                  <a:cubicBezTo>
                    <a:pt x="140" y="1"/>
                    <a:pt x="147" y="10"/>
                    <a:pt x="150" y="16"/>
                  </a:cubicBezTo>
                  <a:cubicBezTo>
                    <a:pt x="200" y="132"/>
                    <a:pt x="251" y="248"/>
                    <a:pt x="301" y="363"/>
                  </a:cubicBezTo>
                  <a:cubicBezTo>
                    <a:pt x="317" y="400"/>
                    <a:pt x="333" y="436"/>
                    <a:pt x="348" y="473"/>
                  </a:cubicBezTo>
                  <a:cubicBezTo>
                    <a:pt x="353" y="485"/>
                    <a:pt x="359" y="489"/>
                    <a:pt x="372" y="489"/>
                  </a:cubicBezTo>
                  <a:cubicBezTo>
                    <a:pt x="446" y="488"/>
                    <a:pt x="521" y="488"/>
                    <a:pt x="596" y="489"/>
                  </a:cubicBezTo>
                  <a:cubicBezTo>
                    <a:pt x="603" y="489"/>
                    <a:pt x="612" y="491"/>
                    <a:pt x="616" y="496"/>
                  </a:cubicBezTo>
                  <a:cubicBezTo>
                    <a:pt x="645" y="536"/>
                    <a:pt x="673" y="576"/>
                    <a:pt x="704" y="619"/>
                  </a:cubicBezTo>
                  <a:cubicBezTo>
                    <a:pt x="696" y="619"/>
                    <a:pt x="691" y="620"/>
                    <a:pt x="686" y="620"/>
                  </a:cubicBezTo>
                  <a:cubicBezTo>
                    <a:pt x="553" y="620"/>
                    <a:pt x="420" y="620"/>
                    <a:pt x="287" y="620"/>
                  </a:cubicBezTo>
                  <a:cubicBezTo>
                    <a:pt x="274" y="620"/>
                    <a:pt x="268" y="618"/>
                    <a:pt x="262" y="606"/>
                  </a:cubicBezTo>
                  <a:cubicBezTo>
                    <a:pt x="177" y="409"/>
                    <a:pt x="91" y="213"/>
                    <a:pt x="5" y="17"/>
                  </a:cubicBezTo>
                  <a:cubicBezTo>
                    <a:pt x="3" y="12"/>
                    <a:pt x="2" y="7"/>
                    <a:pt x="0"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5" name="Freeform 38"/>
            <p:cNvSpPr>
              <a:spLocks/>
            </p:cNvSpPr>
            <p:nvPr/>
          </p:nvSpPr>
          <p:spPr bwMode="auto">
            <a:xfrm>
              <a:off x="3667125" y="1588"/>
              <a:ext cx="1377950" cy="1563687"/>
            </a:xfrm>
            <a:custGeom>
              <a:avLst/>
              <a:gdLst>
                <a:gd name="T0" fmla="*/ 0 w 367"/>
                <a:gd name="T1" fmla="*/ 416 h 416"/>
                <a:gd name="T2" fmla="*/ 59 w 367"/>
                <a:gd name="T3" fmla="*/ 230 h 416"/>
                <a:gd name="T4" fmla="*/ 126 w 367"/>
                <a:gd name="T5" fmla="*/ 17 h 416"/>
                <a:gd name="T6" fmla="*/ 143 w 367"/>
                <a:gd name="T7" fmla="*/ 0 h 416"/>
                <a:gd name="T8" fmla="*/ 357 w 367"/>
                <a:gd name="T9" fmla="*/ 0 h 416"/>
                <a:gd name="T10" fmla="*/ 367 w 367"/>
                <a:gd name="T11" fmla="*/ 2 h 416"/>
                <a:gd name="T12" fmla="*/ 327 w 367"/>
                <a:gd name="T13" fmla="*/ 124 h 416"/>
                <a:gd name="T14" fmla="*/ 312 w 367"/>
                <a:gd name="T15" fmla="*/ 132 h 416"/>
                <a:gd name="T16" fmla="*/ 244 w 367"/>
                <a:gd name="T17" fmla="*/ 132 h 416"/>
                <a:gd name="T18" fmla="*/ 222 w 367"/>
                <a:gd name="T19" fmla="*/ 148 h 416"/>
                <a:gd name="T20" fmla="*/ 155 w 367"/>
                <a:gd name="T21" fmla="*/ 364 h 416"/>
                <a:gd name="T22" fmla="*/ 133 w 367"/>
                <a:gd name="T23" fmla="*/ 385 h 416"/>
                <a:gd name="T24" fmla="*/ 0 w 367"/>
                <a:gd name="T2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7" h="416">
                  <a:moveTo>
                    <a:pt x="0" y="416"/>
                  </a:moveTo>
                  <a:cubicBezTo>
                    <a:pt x="20" y="351"/>
                    <a:pt x="39" y="290"/>
                    <a:pt x="59" y="230"/>
                  </a:cubicBezTo>
                  <a:cubicBezTo>
                    <a:pt x="81" y="159"/>
                    <a:pt x="103" y="88"/>
                    <a:pt x="126" y="17"/>
                  </a:cubicBezTo>
                  <a:cubicBezTo>
                    <a:pt x="129" y="7"/>
                    <a:pt x="130" y="0"/>
                    <a:pt x="143" y="0"/>
                  </a:cubicBezTo>
                  <a:cubicBezTo>
                    <a:pt x="215" y="0"/>
                    <a:pt x="286" y="0"/>
                    <a:pt x="357" y="0"/>
                  </a:cubicBezTo>
                  <a:cubicBezTo>
                    <a:pt x="360" y="0"/>
                    <a:pt x="362" y="1"/>
                    <a:pt x="367" y="2"/>
                  </a:cubicBezTo>
                  <a:cubicBezTo>
                    <a:pt x="353" y="43"/>
                    <a:pt x="341" y="84"/>
                    <a:pt x="327" y="124"/>
                  </a:cubicBezTo>
                  <a:cubicBezTo>
                    <a:pt x="326" y="128"/>
                    <a:pt x="317" y="131"/>
                    <a:pt x="312" y="132"/>
                  </a:cubicBezTo>
                  <a:cubicBezTo>
                    <a:pt x="289" y="132"/>
                    <a:pt x="266" y="133"/>
                    <a:pt x="244" y="132"/>
                  </a:cubicBezTo>
                  <a:cubicBezTo>
                    <a:pt x="231" y="131"/>
                    <a:pt x="225" y="136"/>
                    <a:pt x="222" y="148"/>
                  </a:cubicBezTo>
                  <a:cubicBezTo>
                    <a:pt x="200" y="220"/>
                    <a:pt x="177" y="292"/>
                    <a:pt x="155" y="364"/>
                  </a:cubicBezTo>
                  <a:cubicBezTo>
                    <a:pt x="151" y="376"/>
                    <a:pt x="145" y="382"/>
                    <a:pt x="133" y="385"/>
                  </a:cubicBezTo>
                  <a:cubicBezTo>
                    <a:pt x="90" y="394"/>
                    <a:pt x="47" y="405"/>
                    <a:pt x="0" y="41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6" name="Freeform 39"/>
            <p:cNvSpPr>
              <a:spLocks/>
            </p:cNvSpPr>
            <p:nvPr/>
          </p:nvSpPr>
          <p:spPr bwMode="auto">
            <a:xfrm>
              <a:off x="1509713" y="3046413"/>
              <a:ext cx="665163" cy="661987"/>
            </a:xfrm>
            <a:custGeom>
              <a:avLst/>
              <a:gdLst>
                <a:gd name="T0" fmla="*/ 177 w 177"/>
                <a:gd name="T1" fmla="*/ 87 h 176"/>
                <a:gd name="T2" fmla="*/ 91 w 177"/>
                <a:gd name="T3" fmla="*/ 176 h 176"/>
                <a:gd name="T4" fmla="*/ 1 w 177"/>
                <a:gd name="T5" fmla="*/ 89 h 176"/>
                <a:gd name="T6" fmla="*/ 89 w 177"/>
                <a:gd name="T7" fmla="*/ 0 h 176"/>
                <a:gd name="T8" fmla="*/ 177 w 177"/>
                <a:gd name="T9" fmla="*/ 87 h 176"/>
              </a:gdLst>
              <a:ahLst/>
              <a:cxnLst>
                <a:cxn ang="0">
                  <a:pos x="T0" y="T1"/>
                </a:cxn>
                <a:cxn ang="0">
                  <a:pos x="T2" y="T3"/>
                </a:cxn>
                <a:cxn ang="0">
                  <a:pos x="T4" y="T5"/>
                </a:cxn>
                <a:cxn ang="0">
                  <a:pos x="T6" y="T7"/>
                </a:cxn>
                <a:cxn ang="0">
                  <a:pos x="T8" y="T9"/>
                </a:cxn>
              </a:cxnLst>
              <a:rect l="0" t="0" r="r" b="b"/>
              <a:pathLst>
                <a:path w="177" h="176">
                  <a:moveTo>
                    <a:pt x="177" y="87"/>
                  </a:moveTo>
                  <a:cubicBezTo>
                    <a:pt x="177" y="137"/>
                    <a:pt x="140" y="176"/>
                    <a:pt x="91" y="176"/>
                  </a:cubicBezTo>
                  <a:cubicBezTo>
                    <a:pt x="40" y="176"/>
                    <a:pt x="1" y="138"/>
                    <a:pt x="1" y="89"/>
                  </a:cubicBezTo>
                  <a:cubicBezTo>
                    <a:pt x="0" y="39"/>
                    <a:pt x="40" y="0"/>
                    <a:pt x="89" y="0"/>
                  </a:cubicBezTo>
                  <a:cubicBezTo>
                    <a:pt x="138" y="0"/>
                    <a:pt x="176" y="38"/>
                    <a:pt x="177" y="8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sp>
          <p:nvSpPr>
            <p:cNvPr id="17" name="Freeform 40"/>
            <p:cNvSpPr>
              <a:spLocks/>
            </p:cNvSpPr>
            <p:nvPr/>
          </p:nvSpPr>
          <p:spPr bwMode="auto">
            <a:xfrm>
              <a:off x="1863725" y="719138"/>
              <a:ext cx="1025525" cy="917575"/>
            </a:xfrm>
            <a:custGeom>
              <a:avLst/>
              <a:gdLst>
                <a:gd name="T0" fmla="*/ 273 w 273"/>
                <a:gd name="T1" fmla="*/ 99 h 244"/>
                <a:gd name="T2" fmla="*/ 121 w 273"/>
                <a:gd name="T3" fmla="*/ 98 h 244"/>
                <a:gd name="T4" fmla="*/ 64 w 273"/>
                <a:gd name="T5" fmla="*/ 244 h 244"/>
                <a:gd name="T6" fmla="*/ 11 w 273"/>
                <a:gd name="T7" fmla="*/ 111 h 244"/>
                <a:gd name="T8" fmla="*/ 136 w 273"/>
                <a:gd name="T9" fmla="*/ 3 h 244"/>
                <a:gd name="T10" fmla="*/ 273 w 273"/>
                <a:gd name="T11" fmla="*/ 99 h 244"/>
              </a:gdLst>
              <a:ahLst/>
              <a:cxnLst>
                <a:cxn ang="0">
                  <a:pos x="T0" y="T1"/>
                </a:cxn>
                <a:cxn ang="0">
                  <a:pos x="T2" y="T3"/>
                </a:cxn>
                <a:cxn ang="0">
                  <a:pos x="T4" y="T5"/>
                </a:cxn>
                <a:cxn ang="0">
                  <a:pos x="T6" y="T7"/>
                </a:cxn>
                <a:cxn ang="0">
                  <a:pos x="T8" y="T9"/>
                </a:cxn>
                <a:cxn ang="0">
                  <a:pos x="T10" y="T11"/>
                </a:cxn>
              </a:cxnLst>
              <a:rect l="0" t="0" r="r" b="b"/>
              <a:pathLst>
                <a:path w="273" h="244">
                  <a:moveTo>
                    <a:pt x="273" y="99"/>
                  </a:moveTo>
                  <a:cubicBezTo>
                    <a:pt x="220" y="66"/>
                    <a:pt x="170" y="65"/>
                    <a:pt x="121" y="98"/>
                  </a:cubicBezTo>
                  <a:cubicBezTo>
                    <a:pt x="69" y="133"/>
                    <a:pt x="50" y="183"/>
                    <a:pt x="64" y="244"/>
                  </a:cubicBezTo>
                  <a:cubicBezTo>
                    <a:pt x="24" y="225"/>
                    <a:pt x="0" y="163"/>
                    <a:pt x="11" y="111"/>
                  </a:cubicBezTo>
                  <a:cubicBezTo>
                    <a:pt x="23" y="51"/>
                    <a:pt x="76" y="6"/>
                    <a:pt x="136" y="3"/>
                  </a:cubicBezTo>
                  <a:cubicBezTo>
                    <a:pt x="199" y="0"/>
                    <a:pt x="254" y="38"/>
                    <a:pt x="273" y="9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黑体" panose="02010609060101010101" pitchFamily="49" charset="-122"/>
                <a:ea typeface="黑体" panose="02010609060101010101" pitchFamily="49" charset="-122"/>
                <a:cs typeface="+mn-ea"/>
                <a:sym typeface="黑体" panose="02010609060101010101" pitchFamily="49" charset="-122"/>
              </a:endParaRPr>
            </a:p>
          </p:txBody>
        </p:sp>
      </p:grpSp>
      <p:sp>
        <p:nvSpPr>
          <p:cNvPr id="18" name="矩形 17"/>
          <p:cNvSpPr/>
          <p:nvPr/>
        </p:nvSpPr>
        <p:spPr>
          <a:xfrm>
            <a:off x="4381391" y="2681625"/>
            <a:ext cx="2509266" cy="1089529"/>
          </a:xfrm>
          <a:prstGeom prst="rect">
            <a:avLst/>
          </a:prstGeom>
        </p:spPr>
        <p:txBody>
          <a:bodyPr wrap="square">
            <a:spAutoFit/>
          </a:bodyPr>
          <a:lstStyle/>
          <a:p>
            <a:pPr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smtClean="0">
                <a:solidFill>
                  <a:srgbClr val="445469"/>
                </a:solidFill>
                <a:latin typeface="微软雅黑" pitchFamily="34" charset="-122"/>
                <a:ea typeface="微软雅黑" pitchFamily="34" charset="-122"/>
                <a:sym typeface="Arial" pitchFamily="34" charset="0"/>
              </a:rPr>
              <a:t>文化</a:t>
            </a:r>
            <a:r>
              <a:rPr lang="en-US" altLang="zh-CN" sz="1200" kern="0" dirty="0">
                <a:solidFill>
                  <a:srgbClr val="445469"/>
                </a:solidFill>
                <a:latin typeface="微软雅黑" pitchFamily="34" charset="-122"/>
                <a:ea typeface="微软雅黑" pitchFamily="34" charset="-122"/>
                <a:sym typeface="Arial" pitchFamily="34" charset="0"/>
              </a:rPr>
              <a:t>PPT</a:t>
            </a:r>
            <a:r>
              <a:rPr lang="zh-CN" altLang="en-US" sz="1200" kern="0" dirty="0">
                <a:solidFill>
                  <a:srgbClr val="445469"/>
                </a:solidFill>
                <a:latin typeface="微软雅黑" pitchFamily="34" charset="-122"/>
                <a:ea typeface="微软雅黑" pitchFamily="34" charset="-122"/>
                <a:sym typeface="Arial" pitchFamily="34" charset="0"/>
              </a:rPr>
              <a:t>模板</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200" kern="0" dirty="0">
              <a:solidFill>
                <a:srgbClr val="445469"/>
              </a:solidFill>
              <a:latin typeface="微软雅黑" pitchFamily="34" charset="-122"/>
              <a:ea typeface="微软雅黑" pitchFamily="34" charset="-122"/>
              <a:sym typeface="Arial" pitchFamily="34" charset="0"/>
            </a:endParaRPr>
          </a:p>
        </p:txBody>
      </p:sp>
      <p:sp>
        <p:nvSpPr>
          <p:cNvPr id="19" name="矩形 18"/>
          <p:cNvSpPr/>
          <p:nvPr/>
        </p:nvSpPr>
        <p:spPr>
          <a:xfrm>
            <a:off x="6718775" y="4069280"/>
            <a:ext cx="2509266" cy="1089529"/>
          </a:xfrm>
          <a:prstGeom prst="rect">
            <a:avLst/>
          </a:prstGeom>
        </p:spPr>
        <p:txBody>
          <a:bodyPr wrap="square">
            <a:spAutoFit/>
          </a:bodyPr>
          <a:lstStyle/>
          <a:p>
            <a:pPr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smtClean="0">
                <a:solidFill>
                  <a:srgbClr val="445469"/>
                </a:solidFill>
                <a:latin typeface="微软雅黑" pitchFamily="34" charset="-122"/>
                <a:ea typeface="微软雅黑" pitchFamily="34" charset="-122"/>
                <a:sym typeface="Arial" pitchFamily="34" charset="0"/>
              </a:rPr>
              <a:t>文化</a:t>
            </a:r>
            <a:r>
              <a:rPr lang="en-US" altLang="zh-CN" sz="1200" kern="0" dirty="0">
                <a:solidFill>
                  <a:srgbClr val="445469"/>
                </a:solidFill>
                <a:latin typeface="微软雅黑" pitchFamily="34" charset="-122"/>
                <a:ea typeface="微软雅黑" pitchFamily="34" charset="-122"/>
                <a:sym typeface="Arial" pitchFamily="34" charset="0"/>
              </a:rPr>
              <a:t>PPT</a:t>
            </a:r>
            <a:r>
              <a:rPr lang="zh-CN" altLang="en-US" sz="1200" kern="0" dirty="0">
                <a:solidFill>
                  <a:srgbClr val="445469"/>
                </a:solidFill>
                <a:latin typeface="微软雅黑" pitchFamily="34" charset="-122"/>
                <a:ea typeface="微软雅黑" pitchFamily="34" charset="-122"/>
                <a:sym typeface="Arial" pitchFamily="34" charset="0"/>
              </a:rPr>
              <a:t>模板</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200" kern="0" dirty="0">
              <a:solidFill>
                <a:srgbClr val="445469"/>
              </a:solidFill>
              <a:latin typeface="微软雅黑" pitchFamily="34" charset="-122"/>
              <a:ea typeface="微软雅黑" pitchFamily="34" charset="-122"/>
              <a:sym typeface="Arial" pitchFamily="34" charset="0"/>
            </a:endParaRPr>
          </a:p>
        </p:txBody>
      </p:sp>
      <p:sp>
        <p:nvSpPr>
          <p:cNvPr id="20" name="矩形 19"/>
          <p:cNvSpPr/>
          <p:nvPr/>
        </p:nvSpPr>
        <p:spPr>
          <a:xfrm>
            <a:off x="9183355" y="5237680"/>
            <a:ext cx="2509266" cy="1089529"/>
          </a:xfrm>
          <a:prstGeom prst="rect">
            <a:avLst/>
          </a:prstGeom>
        </p:spPr>
        <p:txBody>
          <a:bodyPr wrap="square">
            <a:spAutoFit/>
          </a:bodyPr>
          <a:lstStyle/>
          <a:p>
            <a:pPr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a:solidFill>
                  <a:srgbClr val="445469"/>
                </a:solidFill>
                <a:latin typeface="微软雅黑" pitchFamily="34" charset="-122"/>
                <a:ea typeface="微软雅黑" pitchFamily="34" charset="-122"/>
                <a:sym typeface="Arial" pitchFamily="34" charset="0"/>
              </a:rPr>
              <a:t>点击此处输入内容</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200" kern="0" dirty="0" smtClean="0">
                <a:solidFill>
                  <a:srgbClr val="445469"/>
                </a:solidFill>
                <a:latin typeface="微软雅黑" pitchFamily="34" charset="-122"/>
                <a:ea typeface="微软雅黑" pitchFamily="34" charset="-122"/>
                <a:sym typeface="Arial" pitchFamily="34" charset="0"/>
              </a:rPr>
              <a:t>文化</a:t>
            </a:r>
            <a:r>
              <a:rPr lang="en-US" altLang="zh-CN" sz="1200" kern="0" dirty="0">
                <a:solidFill>
                  <a:srgbClr val="445469"/>
                </a:solidFill>
                <a:latin typeface="微软雅黑" pitchFamily="34" charset="-122"/>
                <a:ea typeface="微软雅黑" pitchFamily="34" charset="-122"/>
                <a:sym typeface="Arial" pitchFamily="34" charset="0"/>
              </a:rPr>
              <a:t>PPT</a:t>
            </a:r>
            <a:r>
              <a:rPr lang="zh-CN" altLang="en-US" sz="1200" kern="0" dirty="0">
                <a:solidFill>
                  <a:srgbClr val="445469"/>
                </a:solidFill>
                <a:latin typeface="微软雅黑" pitchFamily="34" charset="-122"/>
                <a:ea typeface="微软雅黑" pitchFamily="34" charset="-122"/>
                <a:sym typeface="Arial" pitchFamily="34" charset="0"/>
              </a:rPr>
              <a:t>模板</a:t>
            </a:r>
            <a:endParaRPr lang="en-US" altLang="zh-CN" sz="12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200" kern="0" dirty="0">
              <a:solidFill>
                <a:srgbClr val="445469"/>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476501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0"/>
            <a:ext cx="12196187" cy="6858000"/>
          </a:xfrm>
          <a:prstGeom prst="rect">
            <a:avLst/>
          </a:prstGeom>
        </p:spPr>
      </p:pic>
      <p:cxnSp>
        <p:nvCxnSpPr>
          <p:cNvPr id="3" name="直接连接符 2"/>
          <p:cNvCxnSpPr/>
          <p:nvPr/>
        </p:nvCxnSpPr>
        <p:spPr>
          <a:xfrm>
            <a:off x="387900" y="819186"/>
            <a:ext cx="8113486" cy="0"/>
          </a:xfrm>
          <a:prstGeom prst="line">
            <a:avLst/>
          </a:prstGeom>
          <a:ln w="12700">
            <a:solidFill>
              <a:srgbClr val="01561F"/>
            </a:solidFill>
            <a:prstDash val="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443419" y="397746"/>
            <a:ext cx="274777" cy="274777"/>
          </a:xfrm>
          <a:prstGeom prst="ellipse">
            <a:avLst/>
          </a:prstGeom>
          <a:solidFill>
            <a:srgbClr val="01561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defTabSz="685783" fontAlgn="auto">
              <a:spcBef>
                <a:spcPts val="0"/>
              </a:spcBef>
              <a:spcAft>
                <a:spcPts val="0"/>
              </a:spcAft>
            </a:pPr>
            <a:endParaRPr lang="zh-CN" altLang="en-US" sz="1400">
              <a:solidFill>
                <a:prstClr val="white"/>
              </a:solidFill>
            </a:endParaRPr>
          </a:p>
        </p:txBody>
      </p:sp>
      <p:sp>
        <p:nvSpPr>
          <p:cNvPr id="6" name="TextBox 25"/>
          <p:cNvSpPr txBox="1"/>
          <p:nvPr/>
        </p:nvSpPr>
        <p:spPr>
          <a:xfrm>
            <a:off x="921150" y="333157"/>
            <a:ext cx="6442659" cy="400105"/>
          </a:xfrm>
          <a:prstGeom prst="rect">
            <a:avLst/>
          </a:prstGeom>
          <a:noFill/>
        </p:spPr>
        <p:txBody>
          <a:bodyPr wrap="square" lIns="91436" tIns="45718" rIns="91436" bIns="45718" rtlCol="0">
            <a:spAutoFit/>
          </a:bodyPr>
          <a:lstStyle/>
          <a:p>
            <a:pPr defTabSz="685783" fontAlgn="auto">
              <a:spcBef>
                <a:spcPts val="0"/>
              </a:spcBef>
              <a:spcAft>
                <a:spcPts val="0"/>
              </a:spcAft>
            </a:pPr>
            <a:r>
              <a:rPr lang="zh-CN" altLang="en-US" sz="2000" dirty="0">
                <a:solidFill>
                  <a:srgbClr val="01561F"/>
                </a:solidFill>
                <a:latin typeface="黑体" panose="02010609060101010101" pitchFamily="49" charset="-122"/>
                <a:ea typeface="黑体" panose="02010609060101010101" pitchFamily="49" charset="-122"/>
              </a:rPr>
              <a:t>点击此处输入内容  </a:t>
            </a:r>
            <a:r>
              <a:rPr lang="zh-CN" altLang="en-US" sz="2000" dirty="0" smtClean="0">
                <a:solidFill>
                  <a:srgbClr val="01561F"/>
                </a:solidFill>
                <a:latin typeface="黑体" panose="02010609060101010101" pitchFamily="49" charset="-122"/>
                <a:ea typeface="黑体" panose="02010609060101010101" pitchFamily="49" charset="-122"/>
              </a:rPr>
              <a:t>文化</a:t>
            </a:r>
            <a:r>
              <a:rPr lang="en-US" altLang="zh-CN" sz="2000" dirty="0">
                <a:solidFill>
                  <a:srgbClr val="01561F"/>
                </a:solidFill>
                <a:latin typeface="黑体" panose="02010609060101010101" pitchFamily="49" charset="-122"/>
                <a:ea typeface="黑体" panose="02010609060101010101" pitchFamily="49" charset="-122"/>
              </a:rPr>
              <a:t>PPT</a:t>
            </a:r>
            <a:r>
              <a:rPr lang="zh-CN" altLang="en-US" sz="2000" dirty="0">
                <a:solidFill>
                  <a:srgbClr val="01561F"/>
                </a:solidFill>
                <a:latin typeface="黑体" panose="02010609060101010101" pitchFamily="49" charset="-122"/>
                <a:ea typeface="黑体" panose="02010609060101010101" pitchFamily="49" charset="-122"/>
              </a:rPr>
              <a:t>模板  </a:t>
            </a:r>
          </a:p>
        </p:txBody>
      </p:sp>
      <p:sp>
        <p:nvSpPr>
          <p:cNvPr id="21" name="Rectangle 17"/>
          <p:cNvSpPr>
            <a:spLocks noChangeArrowheads="1"/>
          </p:cNvSpPr>
          <p:nvPr/>
        </p:nvSpPr>
        <p:spPr bwMode="auto">
          <a:xfrm>
            <a:off x="5004245" y="2963681"/>
            <a:ext cx="177800" cy="1038225"/>
          </a:xfrm>
          <a:prstGeom prst="rect">
            <a:avLst/>
          </a:prstGeom>
          <a:solidFill>
            <a:srgbClr val="01561F"/>
          </a:solidFill>
          <a:ln>
            <a:noFill/>
          </a:ln>
        </p:spPr>
        <p:txBody>
          <a:bodyPr/>
          <a:lstStyle/>
          <a:p>
            <a:endParaRPr lang="zh-CN" altLang="zh-CN">
              <a:solidFill>
                <a:srgbClr val="000000"/>
              </a:solidFill>
              <a:sym typeface="宋体" panose="02010600030101010101" pitchFamily="2" charset="-122"/>
            </a:endParaRPr>
          </a:p>
        </p:txBody>
      </p:sp>
      <p:sp>
        <p:nvSpPr>
          <p:cNvPr id="22" name="Rectangle 18"/>
          <p:cNvSpPr>
            <a:spLocks noChangeArrowheads="1"/>
          </p:cNvSpPr>
          <p:nvPr/>
        </p:nvSpPr>
        <p:spPr bwMode="auto">
          <a:xfrm>
            <a:off x="5286820" y="2365193"/>
            <a:ext cx="171450" cy="1636713"/>
          </a:xfrm>
          <a:prstGeom prst="rect">
            <a:avLst/>
          </a:prstGeom>
          <a:solidFill>
            <a:srgbClr val="ADB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3" name="Rectangle 19"/>
          <p:cNvSpPr>
            <a:spLocks noChangeArrowheads="1"/>
          </p:cNvSpPr>
          <p:nvPr/>
        </p:nvSpPr>
        <p:spPr bwMode="auto">
          <a:xfrm>
            <a:off x="5563045" y="2719206"/>
            <a:ext cx="177800" cy="1282700"/>
          </a:xfrm>
          <a:prstGeom prst="rect">
            <a:avLst/>
          </a:prstGeom>
          <a:solidFill>
            <a:srgbClr val="E3950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4" name="Rectangle 20"/>
          <p:cNvSpPr>
            <a:spLocks noChangeArrowheads="1"/>
          </p:cNvSpPr>
          <p:nvPr/>
        </p:nvSpPr>
        <p:spPr bwMode="auto">
          <a:xfrm>
            <a:off x="5839270" y="3081156"/>
            <a:ext cx="177800" cy="920750"/>
          </a:xfrm>
          <a:prstGeom prst="rect">
            <a:avLst/>
          </a:prstGeom>
          <a:solidFill>
            <a:srgbClr val="FD121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5" name="Rectangle 21"/>
          <p:cNvSpPr>
            <a:spLocks noChangeArrowheads="1"/>
          </p:cNvSpPr>
          <p:nvPr/>
        </p:nvSpPr>
        <p:spPr bwMode="auto">
          <a:xfrm>
            <a:off x="6787007" y="2436631"/>
            <a:ext cx="176213" cy="1565275"/>
          </a:xfrm>
          <a:prstGeom prst="rect">
            <a:avLst/>
          </a:prstGeom>
          <a:solidFill>
            <a:srgbClr val="01561F"/>
          </a:solidFill>
          <a:ln>
            <a:noFill/>
          </a:ln>
        </p:spPr>
        <p:txBody>
          <a:bodyPr/>
          <a:lstStyle/>
          <a:p>
            <a:endParaRPr lang="zh-CN" altLang="zh-CN">
              <a:solidFill>
                <a:srgbClr val="000000"/>
              </a:solidFill>
              <a:sym typeface="宋体" panose="02010600030101010101" pitchFamily="2" charset="-122"/>
            </a:endParaRPr>
          </a:p>
        </p:txBody>
      </p:sp>
      <p:sp>
        <p:nvSpPr>
          <p:cNvPr id="26" name="Rectangle 22"/>
          <p:cNvSpPr>
            <a:spLocks noChangeArrowheads="1"/>
          </p:cNvSpPr>
          <p:nvPr/>
        </p:nvSpPr>
        <p:spPr bwMode="auto">
          <a:xfrm>
            <a:off x="7061645" y="3154181"/>
            <a:ext cx="177800" cy="847725"/>
          </a:xfrm>
          <a:prstGeom prst="rect">
            <a:avLst/>
          </a:prstGeom>
          <a:solidFill>
            <a:srgbClr val="ADB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7" name="Rectangle 23"/>
          <p:cNvSpPr>
            <a:spLocks noChangeArrowheads="1"/>
          </p:cNvSpPr>
          <p:nvPr/>
        </p:nvSpPr>
        <p:spPr bwMode="auto">
          <a:xfrm>
            <a:off x="7337870" y="3357381"/>
            <a:ext cx="177800" cy="644525"/>
          </a:xfrm>
          <a:prstGeom prst="rect">
            <a:avLst/>
          </a:prstGeom>
          <a:solidFill>
            <a:srgbClr val="E3950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8" name="Rectangle 24"/>
          <p:cNvSpPr>
            <a:spLocks noChangeArrowheads="1"/>
          </p:cNvSpPr>
          <p:nvPr/>
        </p:nvSpPr>
        <p:spPr bwMode="auto">
          <a:xfrm>
            <a:off x="7622032" y="3679643"/>
            <a:ext cx="169863" cy="322263"/>
          </a:xfrm>
          <a:prstGeom prst="rect">
            <a:avLst/>
          </a:prstGeom>
          <a:solidFill>
            <a:srgbClr val="FD121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29" name="Rectangle 25"/>
          <p:cNvSpPr>
            <a:spLocks noChangeArrowheads="1"/>
          </p:cNvSpPr>
          <p:nvPr/>
        </p:nvSpPr>
        <p:spPr bwMode="auto">
          <a:xfrm>
            <a:off x="8561832" y="3378018"/>
            <a:ext cx="177800" cy="623888"/>
          </a:xfrm>
          <a:prstGeom prst="rect">
            <a:avLst/>
          </a:prstGeom>
          <a:solidFill>
            <a:srgbClr val="01561F"/>
          </a:solidFill>
          <a:ln>
            <a:noFill/>
          </a:ln>
        </p:spPr>
        <p:txBody>
          <a:bodyPr/>
          <a:lstStyle/>
          <a:p>
            <a:endParaRPr lang="zh-CN" altLang="zh-CN">
              <a:solidFill>
                <a:srgbClr val="000000"/>
              </a:solidFill>
              <a:sym typeface="宋体" panose="02010600030101010101" pitchFamily="2" charset="-122"/>
            </a:endParaRPr>
          </a:p>
        </p:txBody>
      </p:sp>
      <p:sp>
        <p:nvSpPr>
          <p:cNvPr id="30" name="Rectangle 26"/>
          <p:cNvSpPr>
            <a:spLocks noChangeArrowheads="1"/>
          </p:cNvSpPr>
          <p:nvPr/>
        </p:nvSpPr>
        <p:spPr bwMode="auto">
          <a:xfrm>
            <a:off x="8844407" y="3482793"/>
            <a:ext cx="177800" cy="519113"/>
          </a:xfrm>
          <a:prstGeom prst="rect">
            <a:avLst/>
          </a:prstGeom>
          <a:solidFill>
            <a:srgbClr val="ADB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1" name="Rectangle 27"/>
          <p:cNvSpPr>
            <a:spLocks noChangeArrowheads="1"/>
          </p:cNvSpPr>
          <p:nvPr/>
        </p:nvSpPr>
        <p:spPr bwMode="auto">
          <a:xfrm>
            <a:off x="9120632" y="3685993"/>
            <a:ext cx="177800" cy="315913"/>
          </a:xfrm>
          <a:prstGeom prst="rect">
            <a:avLst/>
          </a:prstGeom>
          <a:solidFill>
            <a:srgbClr val="E3950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2" name="Rectangle 28"/>
          <p:cNvSpPr>
            <a:spLocks noChangeArrowheads="1"/>
          </p:cNvSpPr>
          <p:nvPr/>
        </p:nvSpPr>
        <p:spPr bwMode="auto">
          <a:xfrm>
            <a:off x="9396857" y="2279468"/>
            <a:ext cx="177800" cy="1722438"/>
          </a:xfrm>
          <a:prstGeom prst="rect">
            <a:avLst/>
          </a:prstGeom>
          <a:solidFill>
            <a:srgbClr val="FD121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3" name="Rectangle 29"/>
          <p:cNvSpPr>
            <a:spLocks noChangeArrowheads="1"/>
          </p:cNvSpPr>
          <p:nvPr/>
        </p:nvSpPr>
        <p:spPr bwMode="auto">
          <a:xfrm>
            <a:off x="10343007" y="2549343"/>
            <a:ext cx="177800" cy="1452563"/>
          </a:xfrm>
          <a:prstGeom prst="rect">
            <a:avLst/>
          </a:prstGeom>
          <a:solidFill>
            <a:srgbClr val="01561F"/>
          </a:solidFill>
          <a:ln>
            <a:noFill/>
          </a:ln>
        </p:spPr>
        <p:txBody>
          <a:bodyPr/>
          <a:lstStyle/>
          <a:p>
            <a:endParaRPr lang="zh-CN" altLang="zh-CN">
              <a:solidFill>
                <a:srgbClr val="000000"/>
              </a:solidFill>
              <a:sym typeface="宋体" panose="02010600030101010101" pitchFamily="2" charset="-122"/>
            </a:endParaRPr>
          </a:p>
        </p:txBody>
      </p:sp>
      <p:sp>
        <p:nvSpPr>
          <p:cNvPr id="34" name="Rectangle 30"/>
          <p:cNvSpPr>
            <a:spLocks noChangeArrowheads="1"/>
          </p:cNvSpPr>
          <p:nvPr/>
        </p:nvSpPr>
        <p:spPr bwMode="auto">
          <a:xfrm>
            <a:off x="10619232" y="2279468"/>
            <a:ext cx="177800" cy="1722438"/>
          </a:xfrm>
          <a:prstGeom prst="rect">
            <a:avLst/>
          </a:prstGeom>
          <a:solidFill>
            <a:srgbClr val="ADB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5" name="Rectangle 31"/>
          <p:cNvSpPr>
            <a:spLocks noChangeArrowheads="1"/>
          </p:cNvSpPr>
          <p:nvPr/>
        </p:nvSpPr>
        <p:spPr bwMode="auto">
          <a:xfrm>
            <a:off x="10895457" y="2436631"/>
            <a:ext cx="177800" cy="1565275"/>
          </a:xfrm>
          <a:prstGeom prst="rect">
            <a:avLst/>
          </a:prstGeom>
          <a:solidFill>
            <a:srgbClr val="E3950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6" name="Rectangle 32"/>
          <p:cNvSpPr>
            <a:spLocks noChangeArrowheads="1"/>
          </p:cNvSpPr>
          <p:nvPr/>
        </p:nvSpPr>
        <p:spPr bwMode="auto">
          <a:xfrm>
            <a:off x="11178032" y="2963681"/>
            <a:ext cx="171450" cy="1038225"/>
          </a:xfrm>
          <a:prstGeom prst="rect">
            <a:avLst/>
          </a:prstGeom>
          <a:solidFill>
            <a:srgbClr val="FD121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7" name="Rectangle 33"/>
          <p:cNvSpPr>
            <a:spLocks noChangeArrowheads="1"/>
          </p:cNvSpPr>
          <p:nvPr/>
        </p:nvSpPr>
        <p:spPr bwMode="auto">
          <a:xfrm>
            <a:off x="4859782" y="4246381"/>
            <a:ext cx="129540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8" name="Rectangle 34"/>
          <p:cNvSpPr>
            <a:spLocks noChangeArrowheads="1"/>
          </p:cNvSpPr>
          <p:nvPr/>
        </p:nvSpPr>
        <p:spPr bwMode="auto">
          <a:xfrm>
            <a:off x="6634607" y="4246381"/>
            <a:ext cx="130175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39" name="Rectangle 35"/>
          <p:cNvSpPr>
            <a:spLocks noChangeArrowheads="1"/>
          </p:cNvSpPr>
          <p:nvPr/>
        </p:nvSpPr>
        <p:spPr bwMode="auto">
          <a:xfrm>
            <a:off x="8417370" y="4246381"/>
            <a:ext cx="129540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0" name="Rectangle 36"/>
          <p:cNvSpPr>
            <a:spLocks noChangeArrowheads="1"/>
          </p:cNvSpPr>
          <p:nvPr/>
        </p:nvSpPr>
        <p:spPr bwMode="auto">
          <a:xfrm>
            <a:off x="10192195" y="4246381"/>
            <a:ext cx="130175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1" name="Rectangle 37"/>
          <p:cNvSpPr>
            <a:spLocks noChangeArrowheads="1"/>
          </p:cNvSpPr>
          <p:nvPr/>
        </p:nvSpPr>
        <p:spPr bwMode="auto">
          <a:xfrm>
            <a:off x="4859782" y="5213168"/>
            <a:ext cx="129540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2" name="Rectangle 38"/>
          <p:cNvSpPr>
            <a:spLocks noChangeArrowheads="1"/>
          </p:cNvSpPr>
          <p:nvPr/>
        </p:nvSpPr>
        <p:spPr bwMode="auto">
          <a:xfrm>
            <a:off x="6634607" y="5213168"/>
            <a:ext cx="130175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3" name="Rectangle 39"/>
          <p:cNvSpPr>
            <a:spLocks noChangeArrowheads="1"/>
          </p:cNvSpPr>
          <p:nvPr/>
        </p:nvSpPr>
        <p:spPr bwMode="auto">
          <a:xfrm>
            <a:off x="8417370" y="5213168"/>
            <a:ext cx="129540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4" name="Rectangle 40"/>
          <p:cNvSpPr>
            <a:spLocks noChangeArrowheads="1"/>
          </p:cNvSpPr>
          <p:nvPr/>
        </p:nvSpPr>
        <p:spPr bwMode="auto">
          <a:xfrm>
            <a:off x="10192195" y="5213168"/>
            <a:ext cx="1301750" cy="12700"/>
          </a:xfrm>
          <a:prstGeom prst="rect">
            <a:avLst/>
          </a:prstGeom>
          <a:solidFill>
            <a:srgbClr val="51494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anose="02010600030101010101" pitchFamily="2" charset="-122"/>
            </a:endParaRPr>
          </a:p>
        </p:txBody>
      </p:sp>
      <p:sp>
        <p:nvSpPr>
          <p:cNvPr id="45" name="TextBox 61"/>
          <p:cNvSpPr>
            <a:spLocks noChangeArrowheads="1"/>
          </p:cNvSpPr>
          <p:nvPr/>
        </p:nvSpPr>
        <p:spPr bwMode="auto">
          <a:xfrm>
            <a:off x="4805807" y="4259081"/>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a:solidFill>
                  <a:srgbClr val="284848"/>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46" name="TextBox 62"/>
          <p:cNvSpPr>
            <a:spLocks noChangeArrowheads="1"/>
          </p:cNvSpPr>
          <p:nvPr/>
        </p:nvSpPr>
        <p:spPr bwMode="auto">
          <a:xfrm>
            <a:off x="6577457" y="4259081"/>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a:solidFill>
                  <a:srgbClr val="8BC925"/>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47" name="TextBox 63"/>
          <p:cNvSpPr>
            <a:spLocks noChangeArrowheads="1"/>
          </p:cNvSpPr>
          <p:nvPr/>
        </p:nvSpPr>
        <p:spPr bwMode="auto">
          <a:xfrm>
            <a:off x="8347520" y="4259081"/>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a:solidFill>
                  <a:srgbClr val="EBAC07"/>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8" name="TextBox 64"/>
          <p:cNvSpPr>
            <a:spLocks noChangeArrowheads="1"/>
          </p:cNvSpPr>
          <p:nvPr/>
        </p:nvSpPr>
        <p:spPr bwMode="auto">
          <a:xfrm>
            <a:off x="10147745" y="4259081"/>
            <a:ext cx="1363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a:solidFill>
                  <a:srgbClr val="F8300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49" name="矩形 1"/>
          <p:cNvSpPr>
            <a:spLocks noChangeArrowheads="1"/>
          </p:cNvSpPr>
          <p:nvPr/>
        </p:nvSpPr>
        <p:spPr bwMode="auto">
          <a:xfrm>
            <a:off x="4796282" y="4579756"/>
            <a:ext cx="1365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lvl="0" algn="ctr" defTabSz="1216025">
              <a:lnSpc>
                <a:spcPct val="120000"/>
              </a:lnSpc>
              <a:spcBef>
                <a:spcPct val="20000"/>
              </a:spcBef>
              <a:defRPr/>
            </a:pPr>
            <a:r>
              <a:rPr lang="zh-CN" altLang="en-US" sz="1000" kern="0" dirty="0">
                <a:solidFill>
                  <a:srgbClr val="445469"/>
                </a:solidFill>
                <a:latin typeface="微软雅黑" pitchFamily="34" charset="-122"/>
                <a:ea typeface="微软雅黑" pitchFamily="34" charset="-122"/>
                <a:sym typeface="Arial" pitchFamily="34" charset="0"/>
              </a:rPr>
              <a:t>点击此处输入内容</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000" kern="0" dirty="0" smtClean="0">
                <a:solidFill>
                  <a:srgbClr val="445469"/>
                </a:solidFill>
                <a:latin typeface="微软雅黑" pitchFamily="34" charset="-122"/>
                <a:ea typeface="微软雅黑" pitchFamily="34" charset="-122"/>
                <a:sym typeface="Arial" pitchFamily="34" charset="0"/>
              </a:rPr>
              <a:t>文化</a:t>
            </a:r>
            <a:r>
              <a:rPr lang="en-US" altLang="zh-CN" sz="1000" kern="0" dirty="0">
                <a:solidFill>
                  <a:srgbClr val="445469"/>
                </a:solidFill>
                <a:latin typeface="微软雅黑" pitchFamily="34" charset="-122"/>
                <a:ea typeface="微软雅黑" pitchFamily="34" charset="-122"/>
                <a:sym typeface="Arial" pitchFamily="34" charset="0"/>
              </a:rPr>
              <a:t>PPT</a:t>
            </a:r>
            <a:r>
              <a:rPr lang="zh-CN" altLang="en-US" sz="1000" kern="0" dirty="0">
                <a:solidFill>
                  <a:srgbClr val="445469"/>
                </a:solidFill>
                <a:latin typeface="微软雅黑" pitchFamily="34" charset="-122"/>
                <a:ea typeface="微软雅黑" pitchFamily="34" charset="-122"/>
                <a:sym typeface="Arial" pitchFamily="34" charset="0"/>
              </a:rPr>
              <a:t>模板</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000" kern="0" dirty="0">
              <a:solidFill>
                <a:srgbClr val="445469"/>
              </a:solidFill>
              <a:latin typeface="微软雅黑" pitchFamily="34" charset="-122"/>
              <a:ea typeface="微软雅黑" pitchFamily="34" charset="-122"/>
              <a:sym typeface="Arial" pitchFamily="34" charset="0"/>
            </a:endParaRPr>
          </a:p>
        </p:txBody>
      </p:sp>
      <p:sp>
        <p:nvSpPr>
          <p:cNvPr id="50" name="矩形 1"/>
          <p:cNvSpPr>
            <a:spLocks noChangeArrowheads="1"/>
          </p:cNvSpPr>
          <p:nvPr/>
        </p:nvSpPr>
        <p:spPr bwMode="auto">
          <a:xfrm>
            <a:off x="6561582" y="4579756"/>
            <a:ext cx="1365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lvl="0" algn="ctr" defTabSz="1216025">
              <a:lnSpc>
                <a:spcPct val="120000"/>
              </a:lnSpc>
              <a:spcBef>
                <a:spcPct val="20000"/>
              </a:spcBef>
              <a:defRPr/>
            </a:pPr>
            <a:r>
              <a:rPr lang="zh-CN" altLang="en-US" sz="1000" kern="0" dirty="0">
                <a:solidFill>
                  <a:srgbClr val="445469"/>
                </a:solidFill>
                <a:latin typeface="微软雅黑" pitchFamily="34" charset="-122"/>
                <a:ea typeface="微软雅黑" pitchFamily="34" charset="-122"/>
                <a:sym typeface="Arial" pitchFamily="34" charset="0"/>
              </a:rPr>
              <a:t>点击此处输入内容</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000" kern="0" dirty="0" smtClean="0">
                <a:solidFill>
                  <a:srgbClr val="445469"/>
                </a:solidFill>
                <a:latin typeface="微软雅黑" pitchFamily="34" charset="-122"/>
                <a:ea typeface="微软雅黑" pitchFamily="34" charset="-122"/>
                <a:sym typeface="Arial" pitchFamily="34" charset="0"/>
              </a:rPr>
              <a:t>文化</a:t>
            </a:r>
            <a:r>
              <a:rPr lang="en-US" altLang="zh-CN" sz="1000" kern="0" dirty="0">
                <a:solidFill>
                  <a:srgbClr val="445469"/>
                </a:solidFill>
                <a:latin typeface="微软雅黑" pitchFamily="34" charset="-122"/>
                <a:ea typeface="微软雅黑" pitchFamily="34" charset="-122"/>
                <a:sym typeface="Arial" pitchFamily="34" charset="0"/>
              </a:rPr>
              <a:t>PPT</a:t>
            </a:r>
            <a:r>
              <a:rPr lang="zh-CN" altLang="en-US" sz="1000" kern="0" dirty="0">
                <a:solidFill>
                  <a:srgbClr val="445469"/>
                </a:solidFill>
                <a:latin typeface="微软雅黑" pitchFamily="34" charset="-122"/>
                <a:ea typeface="微软雅黑" pitchFamily="34" charset="-122"/>
                <a:sym typeface="Arial" pitchFamily="34" charset="0"/>
              </a:rPr>
              <a:t>模板</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000" kern="0" dirty="0">
              <a:solidFill>
                <a:srgbClr val="445469"/>
              </a:solidFill>
              <a:latin typeface="微软雅黑" pitchFamily="34" charset="-122"/>
              <a:ea typeface="微软雅黑" pitchFamily="34" charset="-122"/>
              <a:sym typeface="Arial" pitchFamily="34" charset="0"/>
            </a:endParaRPr>
          </a:p>
        </p:txBody>
      </p:sp>
      <p:sp>
        <p:nvSpPr>
          <p:cNvPr id="51" name="矩形 1"/>
          <p:cNvSpPr>
            <a:spLocks noChangeArrowheads="1"/>
          </p:cNvSpPr>
          <p:nvPr/>
        </p:nvSpPr>
        <p:spPr bwMode="auto">
          <a:xfrm>
            <a:off x="8326882" y="4579756"/>
            <a:ext cx="1365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lvl="0" algn="ctr" defTabSz="1216025">
              <a:lnSpc>
                <a:spcPct val="120000"/>
              </a:lnSpc>
              <a:spcBef>
                <a:spcPct val="20000"/>
              </a:spcBef>
              <a:defRPr/>
            </a:pPr>
            <a:r>
              <a:rPr lang="zh-CN" altLang="en-US" sz="1000" kern="0" dirty="0">
                <a:solidFill>
                  <a:srgbClr val="445469"/>
                </a:solidFill>
                <a:latin typeface="微软雅黑" pitchFamily="34" charset="-122"/>
                <a:ea typeface="微软雅黑" pitchFamily="34" charset="-122"/>
                <a:sym typeface="Arial" pitchFamily="34" charset="0"/>
              </a:rPr>
              <a:t>点击此处输入内容</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000" kern="0" dirty="0" smtClean="0">
                <a:solidFill>
                  <a:srgbClr val="445469"/>
                </a:solidFill>
                <a:latin typeface="微软雅黑" pitchFamily="34" charset="-122"/>
                <a:ea typeface="微软雅黑" pitchFamily="34" charset="-122"/>
                <a:sym typeface="Arial" pitchFamily="34" charset="0"/>
              </a:rPr>
              <a:t>文化</a:t>
            </a:r>
            <a:r>
              <a:rPr lang="en-US" altLang="zh-CN" sz="1000" kern="0" dirty="0">
                <a:solidFill>
                  <a:srgbClr val="445469"/>
                </a:solidFill>
                <a:latin typeface="微软雅黑" pitchFamily="34" charset="-122"/>
                <a:ea typeface="微软雅黑" pitchFamily="34" charset="-122"/>
                <a:sym typeface="Arial" pitchFamily="34" charset="0"/>
              </a:rPr>
              <a:t>PPT</a:t>
            </a:r>
            <a:r>
              <a:rPr lang="zh-CN" altLang="en-US" sz="1000" kern="0" dirty="0">
                <a:solidFill>
                  <a:srgbClr val="445469"/>
                </a:solidFill>
                <a:latin typeface="微软雅黑" pitchFamily="34" charset="-122"/>
                <a:ea typeface="微软雅黑" pitchFamily="34" charset="-122"/>
                <a:sym typeface="Arial" pitchFamily="34" charset="0"/>
              </a:rPr>
              <a:t>模板</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000" kern="0" dirty="0">
              <a:solidFill>
                <a:srgbClr val="445469"/>
              </a:solidFill>
              <a:latin typeface="微软雅黑" pitchFamily="34" charset="-122"/>
              <a:ea typeface="微软雅黑" pitchFamily="34" charset="-122"/>
              <a:sym typeface="Arial" pitchFamily="34" charset="0"/>
            </a:endParaRPr>
          </a:p>
        </p:txBody>
      </p:sp>
      <p:sp>
        <p:nvSpPr>
          <p:cNvPr id="52" name="矩形 1"/>
          <p:cNvSpPr>
            <a:spLocks noChangeArrowheads="1"/>
          </p:cNvSpPr>
          <p:nvPr/>
        </p:nvSpPr>
        <p:spPr bwMode="auto">
          <a:xfrm>
            <a:off x="10130282" y="4579756"/>
            <a:ext cx="13652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lvl="0" algn="ctr" defTabSz="1216025">
              <a:lnSpc>
                <a:spcPct val="120000"/>
              </a:lnSpc>
              <a:spcBef>
                <a:spcPct val="20000"/>
              </a:spcBef>
              <a:defRPr/>
            </a:pPr>
            <a:r>
              <a:rPr lang="zh-CN" altLang="en-US" sz="1000" kern="0" dirty="0">
                <a:solidFill>
                  <a:srgbClr val="445469"/>
                </a:solidFill>
                <a:latin typeface="微软雅黑" pitchFamily="34" charset="-122"/>
                <a:ea typeface="微软雅黑" pitchFamily="34" charset="-122"/>
                <a:sym typeface="Arial" pitchFamily="34" charset="0"/>
              </a:rPr>
              <a:t>点击此处输入内容</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r>
              <a:rPr lang="zh-CN" altLang="en-US" sz="1000" kern="0" dirty="0" smtClean="0">
                <a:solidFill>
                  <a:srgbClr val="445469"/>
                </a:solidFill>
                <a:latin typeface="微软雅黑" pitchFamily="34" charset="-122"/>
                <a:ea typeface="微软雅黑" pitchFamily="34" charset="-122"/>
                <a:sym typeface="Arial" pitchFamily="34" charset="0"/>
              </a:rPr>
              <a:t>文化</a:t>
            </a:r>
            <a:r>
              <a:rPr lang="en-US" altLang="zh-CN" sz="1000" kern="0" dirty="0">
                <a:solidFill>
                  <a:srgbClr val="445469"/>
                </a:solidFill>
                <a:latin typeface="微软雅黑" pitchFamily="34" charset="-122"/>
                <a:ea typeface="微软雅黑" pitchFamily="34" charset="-122"/>
                <a:sym typeface="Arial" pitchFamily="34" charset="0"/>
              </a:rPr>
              <a:t>PPT</a:t>
            </a:r>
            <a:r>
              <a:rPr lang="zh-CN" altLang="en-US" sz="1000" kern="0" dirty="0">
                <a:solidFill>
                  <a:srgbClr val="445469"/>
                </a:solidFill>
                <a:latin typeface="微软雅黑" pitchFamily="34" charset="-122"/>
                <a:ea typeface="微软雅黑" pitchFamily="34" charset="-122"/>
                <a:sym typeface="Arial" pitchFamily="34" charset="0"/>
              </a:rPr>
              <a:t>模板</a:t>
            </a:r>
            <a:endParaRPr lang="en-US" altLang="zh-CN" sz="1000" kern="0" dirty="0">
              <a:solidFill>
                <a:srgbClr val="445469"/>
              </a:solidFill>
              <a:latin typeface="微软雅黑" pitchFamily="34" charset="-122"/>
              <a:ea typeface="微软雅黑" pitchFamily="34" charset="-122"/>
              <a:sym typeface="Arial" pitchFamily="34" charset="0"/>
            </a:endParaRPr>
          </a:p>
          <a:p>
            <a:pPr lvl="0" algn="ctr" defTabSz="1216025">
              <a:lnSpc>
                <a:spcPct val="120000"/>
              </a:lnSpc>
              <a:spcBef>
                <a:spcPct val="20000"/>
              </a:spcBef>
              <a:defRPr/>
            </a:pPr>
            <a:endParaRPr lang="en-US" altLang="zh-CN" sz="1000" kern="0" dirty="0">
              <a:solidFill>
                <a:srgbClr val="445469"/>
              </a:solidFill>
              <a:latin typeface="微软雅黑" pitchFamily="34" charset="-122"/>
              <a:ea typeface="微软雅黑" pitchFamily="34" charset="-122"/>
              <a:sym typeface="Arial" pitchFamily="34" charset="0"/>
            </a:endParaRPr>
          </a:p>
        </p:txBody>
      </p:sp>
    </p:spTree>
    <p:extLst>
      <p:ext uri="{BB962C8B-B14F-4D97-AF65-F5344CB8AC3E}">
        <p14:creationId xmlns:p14="http://schemas.microsoft.com/office/powerpoint/2010/main" val="14143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300"/>
                                        <p:tgtEl>
                                          <p:spTgt spid="5"/>
                                        </p:tgtEl>
                                      </p:cBhvr>
                                    </p:animEffect>
                                  </p:childTnLst>
                                </p:cTn>
                              </p:par>
                            </p:childTnLst>
                          </p:cTn>
                        </p:par>
                        <p:par>
                          <p:cTn id="12" fill="hold">
                            <p:stCondLst>
                              <p:cond delay="60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TotalTime>
  <Words>522</Words>
  <Application>Microsoft Office PowerPoint</Application>
  <PresentationFormat>宽屏</PresentationFormat>
  <Paragraphs>141</Paragraphs>
  <Slides>13</Slides>
  <Notes>13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等线</vt:lpstr>
      <vt:lpstr>等线 Light</vt:lpstr>
      <vt:lpstr>方正兰亭细黑_GBK_M</vt:lpstr>
      <vt:lpstr>黑体</vt:lpstr>
      <vt:lpstr>华文新魏</vt:lpstr>
      <vt:lpstr>宋体</vt:lpstr>
      <vt:lpstr>微软雅黑</vt:lpstr>
      <vt:lpstr>Arial</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faith123</cp:lastModifiedBy>
  <cp:revision>36</cp:revision>
  <dcterms:created xsi:type="dcterms:W3CDTF">2016-06-01T10:31:03Z</dcterms:created>
  <dcterms:modified xsi:type="dcterms:W3CDTF">2018-06-15T02:14:06Z</dcterms:modified>
</cp:coreProperties>
</file>